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954" r:id="rId2"/>
    <p:sldId id="951" r:id="rId3"/>
    <p:sldId id="948" r:id="rId4"/>
    <p:sldId id="949" r:id="rId5"/>
    <p:sldId id="950" r:id="rId6"/>
    <p:sldId id="952" r:id="rId7"/>
    <p:sldId id="955" r:id="rId8"/>
    <p:sldId id="956" r:id="rId9"/>
    <p:sldId id="957" r:id="rId10"/>
    <p:sldId id="958" r:id="rId11"/>
    <p:sldId id="959" r:id="rId12"/>
    <p:sldId id="960" r:id="rId13"/>
    <p:sldId id="926" r:id="rId14"/>
    <p:sldId id="945" r:id="rId15"/>
    <p:sldId id="961" r:id="rId16"/>
    <p:sldId id="2008" r:id="rId17"/>
    <p:sldId id="2009" r:id="rId18"/>
    <p:sldId id="2010" r:id="rId19"/>
    <p:sldId id="2011" r:id="rId20"/>
    <p:sldId id="201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02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5EA7E7-FE01-4EE6-AD4A-EC2C8488DB46}" type="datetimeFigureOut">
              <a:rPr lang="zh-CN" altLang="en-US" smtClean="0"/>
              <a:t>2022/5/16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26C9D-BBF2-4CE3-8320-34646CB2D7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02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089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57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549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165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673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0762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395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989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81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6013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941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85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71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821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55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852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5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1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26C9D-BBF2-4CE3-8320-34646CB2D7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492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33D2B78-448B-6222-E23B-97349F474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64A85-EDA5-456D-BE7D-65155D544982}" type="datetimeFigureOut">
              <a:rPr lang="zh-CN" altLang="en-US" smtClean="0"/>
              <a:t>2022/5/16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0FA8665-149E-8E21-0D3E-72AD27F1C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374AB75-F225-3AD7-D2CA-91277452D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A9968-FB50-43A9-BD53-00C3C9DAEA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650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54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D3C9843-D961-D646-77CD-508CB2F30F4E}"/>
              </a:ext>
            </a:extLst>
          </p:cNvPr>
          <p:cNvSpPr/>
          <p:nvPr userDrawn="1"/>
        </p:nvSpPr>
        <p:spPr>
          <a:xfrm>
            <a:off x="0" y="1208442"/>
            <a:ext cx="12192000" cy="5649558"/>
          </a:xfrm>
          <a:custGeom>
            <a:avLst/>
            <a:gdLst>
              <a:gd name="connsiteX0" fmla="*/ 12192000 w 12192000"/>
              <a:gd name="connsiteY0" fmla="*/ 0 h 5649558"/>
              <a:gd name="connsiteX1" fmla="*/ 12192000 w 12192000"/>
              <a:gd name="connsiteY1" fmla="*/ 5649558 h 5649558"/>
              <a:gd name="connsiteX2" fmla="*/ 0 w 12192000"/>
              <a:gd name="connsiteY2" fmla="*/ 5649558 h 5649558"/>
              <a:gd name="connsiteX3" fmla="*/ 0 w 12192000"/>
              <a:gd name="connsiteY3" fmla="*/ 3717873 h 5649558"/>
              <a:gd name="connsiteX4" fmla="*/ 656985 w 12192000"/>
              <a:gd name="connsiteY4" fmla="*/ 3423167 h 5649558"/>
              <a:gd name="connsiteX5" fmla="*/ 5718629 w 12192000"/>
              <a:gd name="connsiteY5" fmla="*/ 1549272 h 5649558"/>
              <a:gd name="connsiteX6" fmla="*/ 10130971 w 12192000"/>
              <a:gd name="connsiteY6" fmla="*/ 1578301 h 5649558"/>
              <a:gd name="connsiteX7" fmla="*/ 12153545 w 12192000"/>
              <a:gd name="connsiteY7" fmla="*/ 42324 h 564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649558">
                <a:moveTo>
                  <a:pt x="12192000" y="0"/>
                </a:moveTo>
                <a:lnTo>
                  <a:pt x="12192000" y="5649558"/>
                </a:lnTo>
                <a:lnTo>
                  <a:pt x="0" y="5649558"/>
                </a:lnTo>
                <a:lnTo>
                  <a:pt x="0" y="3717873"/>
                </a:lnTo>
                <a:lnTo>
                  <a:pt x="656985" y="3423167"/>
                </a:lnTo>
                <a:cubicBezTo>
                  <a:pt x="2457640" y="2619115"/>
                  <a:pt x="4224263" y="1868889"/>
                  <a:pt x="5718629" y="1549272"/>
                </a:cubicBezTo>
                <a:cubicBezTo>
                  <a:pt x="7426476" y="1183996"/>
                  <a:pt x="8931123" y="1970187"/>
                  <a:pt x="10130971" y="1578301"/>
                </a:cubicBezTo>
                <a:cubicBezTo>
                  <a:pt x="10880876" y="1333372"/>
                  <a:pt x="11605267" y="637707"/>
                  <a:pt x="12153545" y="4232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  <a:alpha val="0"/>
                </a:schemeClr>
              </a:gs>
              <a:gs pos="13000">
                <a:schemeClr val="bg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3D61E06-676E-45DC-A95E-45819E71C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45410E-99D3-FF4E-F338-821599CC4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3FC098-FACC-8DC6-7BEB-80B5802F73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64A85-EDA5-456D-BE7D-65155D544982}" type="datetimeFigureOut">
              <a:rPr lang="zh-CN" altLang="en-US" smtClean="0"/>
              <a:t>2022/5/16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9FA590-08F9-1F8F-74A8-56681272A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62CFBE-A89D-03C4-63DB-49A505EEB1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A9968-FB50-43A9-BD53-00C3C9DAEA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151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ounded Rectangle 102">
            <a:extLst>
              <a:ext uri="{FF2B5EF4-FFF2-40B4-BE49-F238E27FC236}">
                <a16:creationId xmlns:a16="http://schemas.microsoft.com/office/drawing/2014/main" id="{5FB89A6F-2D7E-7243-ACC3-86747490DC52}"/>
              </a:ext>
            </a:extLst>
          </p:cNvPr>
          <p:cNvSpPr/>
          <p:nvPr/>
        </p:nvSpPr>
        <p:spPr>
          <a:xfrm rot="16200000" flipH="1">
            <a:off x="2584630" y="2024175"/>
            <a:ext cx="2527454" cy="1643345"/>
          </a:xfrm>
          <a:prstGeom prst="roundRect">
            <a:avLst>
              <a:gd name="adj" fmla="val 5573"/>
            </a:avLst>
          </a:prstGeom>
          <a:gradFill>
            <a:gsLst>
              <a:gs pos="0">
                <a:schemeClr val="accent2"/>
              </a:gs>
              <a:gs pos="99000">
                <a:schemeClr val="accent2">
                  <a:lumMod val="7500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outerShdw blurRad="76200" dist="12700" algn="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4" name="Rounded Rectangle 103">
            <a:extLst>
              <a:ext uri="{FF2B5EF4-FFF2-40B4-BE49-F238E27FC236}">
                <a16:creationId xmlns:a16="http://schemas.microsoft.com/office/drawing/2014/main" id="{FEF76F17-B5FF-1047-8649-984096EEAAD2}"/>
              </a:ext>
            </a:extLst>
          </p:cNvPr>
          <p:cNvSpPr/>
          <p:nvPr/>
        </p:nvSpPr>
        <p:spPr>
          <a:xfrm>
            <a:off x="3084725" y="1648474"/>
            <a:ext cx="1527264" cy="2394747"/>
          </a:xfrm>
          <a:prstGeom prst="roundRect">
            <a:avLst>
              <a:gd name="adj" fmla="val 5418"/>
            </a:avLst>
          </a:prstGeom>
          <a:solidFill>
            <a:schemeClr val="bg2"/>
          </a:solidFill>
          <a:ln w="31750" cap="flat">
            <a:solidFill>
              <a:schemeClr val="accent2">
                <a:lumMod val="20000"/>
                <a:lumOff val="8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5" name="Freeform 104">
            <a:extLst>
              <a:ext uri="{FF2B5EF4-FFF2-40B4-BE49-F238E27FC236}">
                <a16:creationId xmlns:a16="http://schemas.microsoft.com/office/drawing/2014/main" id="{D27A55FB-3FB6-7A41-A07A-23D8F7B33245}"/>
              </a:ext>
            </a:extLst>
          </p:cNvPr>
          <p:cNvSpPr/>
          <p:nvPr/>
        </p:nvSpPr>
        <p:spPr>
          <a:xfrm>
            <a:off x="2834619" y="2355054"/>
            <a:ext cx="1580869" cy="434958"/>
          </a:xfrm>
          <a:custGeom>
            <a:avLst/>
            <a:gdLst>
              <a:gd name="connsiteX0" fmla="*/ 0 w 3727608"/>
              <a:gd name="connsiteY0" fmla="*/ 0 h 1025606"/>
              <a:gd name="connsiteX1" fmla="*/ 3727609 w 3727608"/>
              <a:gd name="connsiteY1" fmla="*/ 0 h 1025606"/>
              <a:gd name="connsiteX2" fmla="*/ 3727609 w 3727608"/>
              <a:gd name="connsiteY2" fmla="*/ 1025606 h 1025606"/>
              <a:gd name="connsiteX3" fmla="*/ 0 w 3727608"/>
              <a:gd name="connsiteY3" fmla="*/ 1025606 h 102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1025606">
                <a:moveTo>
                  <a:pt x="0" y="0"/>
                </a:moveTo>
                <a:lnTo>
                  <a:pt x="3727609" y="0"/>
                </a:lnTo>
                <a:lnTo>
                  <a:pt x="3727609" y="1025606"/>
                </a:lnTo>
                <a:lnTo>
                  <a:pt x="0" y="102560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6" name="Freeform 105">
            <a:extLst>
              <a:ext uri="{FF2B5EF4-FFF2-40B4-BE49-F238E27FC236}">
                <a16:creationId xmlns:a16="http://schemas.microsoft.com/office/drawing/2014/main" id="{41A945F6-4F9D-7D4B-8ABA-C6B4339E8F91}"/>
              </a:ext>
            </a:extLst>
          </p:cNvPr>
          <p:cNvSpPr/>
          <p:nvPr/>
        </p:nvSpPr>
        <p:spPr>
          <a:xfrm>
            <a:off x="2834619" y="2390161"/>
            <a:ext cx="1580869" cy="364663"/>
          </a:xfrm>
          <a:custGeom>
            <a:avLst/>
            <a:gdLst>
              <a:gd name="connsiteX0" fmla="*/ 0 w 3727608"/>
              <a:gd name="connsiteY0" fmla="*/ 0 h 859857"/>
              <a:gd name="connsiteX1" fmla="*/ 3727609 w 3727608"/>
              <a:gd name="connsiteY1" fmla="*/ 0 h 859857"/>
              <a:gd name="connsiteX2" fmla="*/ 3727609 w 3727608"/>
              <a:gd name="connsiteY2" fmla="*/ 859858 h 859857"/>
              <a:gd name="connsiteX3" fmla="*/ 0 w 3727608"/>
              <a:gd name="connsiteY3" fmla="*/ 859858 h 85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859857">
                <a:moveTo>
                  <a:pt x="0" y="0"/>
                </a:moveTo>
                <a:lnTo>
                  <a:pt x="3727609" y="0"/>
                </a:lnTo>
                <a:lnTo>
                  <a:pt x="3727609" y="859858"/>
                </a:lnTo>
                <a:lnTo>
                  <a:pt x="0" y="859858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2">
                  <a:lumMod val="75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7" name="Freeform 106">
            <a:extLst>
              <a:ext uri="{FF2B5EF4-FFF2-40B4-BE49-F238E27FC236}">
                <a16:creationId xmlns:a16="http://schemas.microsoft.com/office/drawing/2014/main" id="{AD9BA4B3-8E57-3347-A5AE-6F248A48B5DF}"/>
              </a:ext>
            </a:extLst>
          </p:cNvPr>
          <p:cNvSpPr/>
          <p:nvPr/>
        </p:nvSpPr>
        <p:spPr>
          <a:xfrm>
            <a:off x="2834619" y="2420827"/>
            <a:ext cx="1580869" cy="303328"/>
          </a:xfrm>
          <a:custGeom>
            <a:avLst/>
            <a:gdLst>
              <a:gd name="connsiteX0" fmla="*/ 0 w 3727608"/>
              <a:gd name="connsiteY0" fmla="*/ 0 h 715231"/>
              <a:gd name="connsiteX1" fmla="*/ 3727609 w 3727608"/>
              <a:gd name="connsiteY1" fmla="*/ 0 h 715231"/>
              <a:gd name="connsiteX2" fmla="*/ 3727609 w 3727608"/>
              <a:gd name="connsiteY2" fmla="*/ 715232 h 715231"/>
              <a:gd name="connsiteX3" fmla="*/ 0 w 3727608"/>
              <a:gd name="connsiteY3" fmla="*/ 715232 h 71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715231">
                <a:moveTo>
                  <a:pt x="0" y="0"/>
                </a:moveTo>
                <a:lnTo>
                  <a:pt x="3727609" y="0"/>
                </a:lnTo>
                <a:lnTo>
                  <a:pt x="3727609" y="715232"/>
                </a:lnTo>
                <a:lnTo>
                  <a:pt x="0" y="71523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91C198CE-1C14-6A43-9888-40676512CCC9}"/>
              </a:ext>
            </a:extLst>
          </p:cNvPr>
          <p:cNvSpPr/>
          <p:nvPr/>
        </p:nvSpPr>
        <p:spPr>
          <a:xfrm>
            <a:off x="4759332" y="2271444"/>
            <a:ext cx="284375" cy="581880"/>
          </a:xfrm>
          <a:custGeom>
            <a:avLst/>
            <a:gdLst>
              <a:gd name="connsiteX0" fmla="*/ 654558 w 670542"/>
              <a:gd name="connsiteY0" fmla="*/ 724461 h 1372042"/>
              <a:gd name="connsiteX1" fmla="*/ 0 w 670542"/>
              <a:gd name="connsiteY1" fmla="*/ 1372042 h 1372042"/>
              <a:gd name="connsiteX2" fmla="*/ 0 w 670542"/>
              <a:gd name="connsiteY2" fmla="*/ 0 h 1372042"/>
              <a:gd name="connsiteX3" fmla="*/ 654558 w 670542"/>
              <a:gd name="connsiteY3" fmla="*/ 647676 h 1372042"/>
              <a:gd name="connsiteX4" fmla="*/ 654778 w 670542"/>
              <a:gd name="connsiteY4" fmla="*/ 724241 h 1372042"/>
              <a:gd name="connsiteX5" fmla="*/ 654558 w 670542"/>
              <a:gd name="connsiteY5" fmla="*/ 724461 h 137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0542" h="1372042">
                <a:moveTo>
                  <a:pt x="654558" y="724461"/>
                </a:moveTo>
                <a:lnTo>
                  <a:pt x="0" y="1372042"/>
                </a:lnTo>
                <a:lnTo>
                  <a:pt x="0" y="0"/>
                </a:lnTo>
                <a:lnTo>
                  <a:pt x="654558" y="647676"/>
                </a:lnTo>
                <a:cubicBezTo>
                  <a:pt x="675784" y="668758"/>
                  <a:pt x="675883" y="703037"/>
                  <a:pt x="654778" y="724241"/>
                </a:cubicBezTo>
                <a:cubicBezTo>
                  <a:pt x="654705" y="724314"/>
                  <a:pt x="654631" y="724388"/>
                  <a:pt x="654558" y="72446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2">
                  <a:lumMod val="75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9" name="Freeform 108">
            <a:extLst>
              <a:ext uri="{FF2B5EF4-FFF2-40B4-BE49-F238E27FC236}">
                <a16:creationId xmlns:a16="http://schemas.microsoft.com/office/drawing/2014/main" id="{4E342D2E-E933-9C45-A4C9-5994DD15ABA0}"/>
              </a:ext>
            </a:extLst>
          </p:cNvPr>
          <p:cNvSpPr/>
          <p:nvPr/>
        </p:nvSpPr>
        <p:spPr>
          <a:xfrm>
            <a:off x="4726894" y="2233069"/>
            <a:ext cx="260842" cy="658509"/>
          </a:xfrm>
          <a:custGeom>
            <a:avLst/>
            <a:gdLst>
              <a:gd name="connsiteX0" fmla="*/ 602837 w 615052"/>
              <a:gd name="connsiteY0" fmla="*/ 810571 h 1552729"/>
              <a:gd name="connsiteX1" fmla="*/ 0 w 615052"/>
              <a:gd name="connsiteY1" fmla="*/ 1552730 h 1552729"/>
              <a:gd name="connsiteX2" fmla="*/ 0 w 615052"/>
              <a:gd name="connsiteY2" fmla="*/ 0 h 1552729"/>
              <a:gd name="connsiteX3" fmla="*/ 602837 w 615052"/>
              <a:gd name="connsiteY3" fmla="*/ 742159 h 1552729"/>
              <a:gd name="connsiteX4" fmla="*/ 602837 w 615052"/>
              <a:gd name="connsiteY4" fmla="*/ 810571 h 155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052" h="1552729">
                <a:moveTo>
                  <a:pt x="602837" y="810571"/>
                </a:moveTo>
                <a:lnTo>
                  <a:pt x="0" y="1552730"/>
                </a:lnTo>
                <a:lnTo>
                  <a:pt x="0" y="0"/>
                </a:lnTo>
                <a:lnTo>
                  <a:pt x="602837" y="742159"/>
                </a:lnTo>
                <a:cubicBezTo>
                  <a:pt x="619124" y="762061"/>
                  <a:pt x="619124" y="790669"/>
                  <a:pt x="602837" y="810571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39700" dist="76200" sx="80000" sy="800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110" name="Freeform 109">
            <a:extLst>
              <a:ext uri="{FF2B5EF4-FFF2-40B4-BE49-F238E27FC236}">
                <a16:creationId xmlns:a16="http://schemas.microsoft.com/office/drawing/2014/main" id="{57500AC2-73CA-BA40-91DC-1F92D722D229}"/>
              </a:ext>
            </a:extLst>
          </p:cNvPr>
          <p:cNvSpPr/>
          <p:nvPr/>
        </p:nvSpPr>
        <p:spPr>
          <a:xfrm>
            <a:off x="4404297" y="2207283"/>
            <a:ext cx="142958" cy="749422"/>
          </a:xfrm>
          <a:custGeom>
            <a:avLst/>
            <a:gdLst>
              <a:gd name="connsiteX0" fmla="*/ 0 w 337089"/>
              <a:gd name="connsiteY0" fmla="*/ 0 h 1767099"/>
              <a:gd name="connsiteX1" fmla="*/ 337090 w 337089"/>
              <a:gd name="connsiteY1" fmla="*/ 0 h 1767099"/>
              <a:gd name="connsiteX2" fmla="*/ 337090 w 337089"/>
              <a:gd name="connsiteY2" fmla="*/ 1767099 h 1767099"/>
              <a:gd name="connsiteX3" fmla="*/ 0 w 337089"/>
              <a:gd name="connsiteY3" fmla="*/ 1767099 h 176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89" h="1767099">
                <a:moveTo>
                  <a:pt x="0" y="0"/>
                </a:moveTo>
                <a:lnTo>
                  <a:pt x="337090" y="0"/>
                </a:lnTo>
                <a:lnTo>
                  <a:pt x="337090" y="1767099"/>
                </a:lnTo>
                <a:lnTo>
                  <a:pt x="0" y="1767099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27000" dist="63500" dir="10800000" sx="80000" sy="80000" algn="ctr" rotWithShape="0">
              <a:srgbClr val="000000">
                <a:alpha val="40000"/>
              </a:srgb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1" name="Freeform 110">
            <a:extLst>
              <a:ext uri="{FF2B5EF4-FFF2-40B4-BE49-F238E27FC236}">
                <a16:creationId xmlns:a16="http://schemas.microsoft.com/office/drawing/2014/main" id="{BEA7A606-6D04-774F-AFAB-7E1A52E8AE1C}"/>
              </a:ext>
            </a:extLst>
          </p:cNvPr>
          <p:cNvSpPr/>
          <p:nvPr/>
        </p:nvSpPr>
        <p:spPr>
          <a:xfrm rot="10800000">
            <a:off x="2699818" y="2207283"/>
            <a:ext cx="142958" cy="749422"/>
          </a:xfrm>
          <a:custGeom>
            <a:avLst/>
            <a:gdLst>
              <a:gd name="connsiteX0" fmla="*/ 0 w 337089"/>
              <a:gd name="connsiteY0" fmla="*/ 0 h 1767099"/>
              <a:gd name="connsiteX1" fmla="*/ 337090 w 337089"/>
              <a:gd name="connsiteY1" fmla="*/ 0 h 1767099"/>
              <a:gd name="connsiteX2" fmla="*/ 337090 w 337089"/>
              <a:gd name="connsiteY2" fmla="*/ 1767099 h 1767099"/>
              <a:gd name="connsiteX3" fmla="*/ 0 w 337089"/>
              <a:gd name="connsiteY3" fmla="*/ 1767099 h 176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89" h="1767099">
                <a:moveTo>
                  <a:pt x="0" y="0"/>
                </a:moveTo>
                <a:lnTo>
                  <a:pt x="337090" y="0"/>
                </a:lnTo>
                <a:lnTo>
                  <a:pt x="337090" y="1767099"/>
                </a:lnTo>
                <a:lnTo>
                  <a:pt x="0" y="1767099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27000" dist="76200" sx="80000" sy="800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BC60E00F-D0F2-E243-A7C8-8D39122E2954}"/>
              </a:ext>
            </a:extLst>
          </p:cNvPr>
          <p:cNvSpPr txBox="1"/>
          <p:nvPr/>
        </p:nvSpPr>
        <p:spPr>
          <a:xfrm flipH="1">
            <a:off x="3173888" y="3332192"/>
            <a:ext cx="1218691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7FE25E82-6408-4145-96D3-AFBD3E070146}"/>
              </a:ext>
            </a:extLst>
          </p:cNvPr>
          <p:cNvSpPr/>
          <p:nvPr/>
        </p:nvSpPr>
        <p:spPr>
          <a:xfrm flipH="1">
            <a:off x="3173887" y="3082453"/>
            <a:ext cx="1348898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1210BE0-CE04-B541-94A0-2AF4F9BB34E0}"/>
              </a:ext>
            </a:extLst>
          </p:cNvPr>
          <p:cNvSpPr txBox="1"/>
          <p:nvPr/>
        </p:nvSpPr>
        <p:spPr>
          <a:xfrm flipH="1">
            <a:off x="3210978" y="2407757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116" name="Rounded Rectangle 115">
            <a:extLst>
              <a:ext uri="{FF2B5EF4-FFF2-40B4-BE49-F238E27FC236}">
                <a16:creationId xmlns:a16="http://schemas.microsoft.com/office/drawing/2014/main" id="{C7A56764-2982-BA4E-A5E2-B1D5AD9BCB67}"/>
              </a:ext>
            </a:extLst>
          </p:cNvPr>
          <p:cNvSpPr/>
          <p:nvPr/>
        </p:nvSpPr>
        <p:spPr>
          <a:xfrm rot="16200000" flipH="1">
            <a:off x="4803614" y="2607327"/>
            <a:ext cx="2527454" cy="1643345"/>
          </a:xfrm>
          <a:prstGeom prst="roundRect">
            <a:avLst>
              <a:gd name="adj" fmla="val 5573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outerShdw blurRad="76200" dist="12700" algn="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7" name="Rounded Rectangle 116">
            <a:extLst>
              <a:ext uri="{FF2B5EF4-FFF2-40B4-BE49-F238E27FC236}">
                <a16:creationId xmlns:a16="http://schemas.microsoft.com/office/drawing/2014/main" id="{BD3F19CA-33EE-134F-B538-BA8001688507}"/>
              </a:ext>
            </a:extLst>
          </p:cNvPr>
          <p:cNvSpPr/>
          <p:nvPr/>
        </p:nvSpPr>
        <p:spPr>
          <a:xfrm>
            <a:off x="5303709" y="2231626"/>
            <a:ext cx="1527264" cy="2394747"/>
          </a:xfrm>
          <a:prstGeom prst="roundRect">
            <a:avLst>
              <a:gd name="adj" fmla="val 5418"/>
            </a:avLst>
          </a:prstGeom>
          <a:solidFill>
            <a:schemeClr val="bg2"/>
          </a:solidFill>
          <a:ln w="31750" cap="flat">
            <a:solidFill>
              <a:schemeClr val="accent3">
                <a:lumMod val="20000"/>
                <a:lumOff val="80000"/>
                <a:alpha val="3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8" name="Freeform 117">
            <a:extLst>
              <a:ext uri="{FF2B5EF4-FFF2-40B4-BE49-F238E27FC236}">
                <a16:creationId xmlns:a16="http://schemas.microsoft.com/office/drawing/2014/main" id="{33E3F6DF-652C-6048-A584-ED22C5DF39F0}"/>
              </a:ext>
            </a:extLst>
          </p:cNvPr>
          <p:cNvSpPr/>
          <p:nvPr/>
        </p:nvSpPr>
        <p:spPr>
          <a:xfrm>
            <a:off x="5053603" y="2938206"/>
            <a:ext cx="1580869" cy="434958"/>
          </a:xfrm>
          <a:custGeom>
            <a:avLst/>
            <a:gdLst>
              <a:gd name="connsiteX0" fmla="*/ 0 w 3727608"/>
              <a:gd name="connsiteY0" fmla="*/ 0 h 1025606"/>
              <a:gd name="connsiteX1" fmla="*/ 3727609 w 3727608"/>
              <a:gd name="connsiteY1" fmla="*/ 0 h 1025606"/>
              <a:gd name="connsiteX2" fmla="*/ 3727609 w 3727608"/>
              <a:gd name="connsiteY2" fmla="*/ 1025606 h 1025606"/>
              <a:gd name="connsiteX3" fmla="*/ 0 w 3727608"/>
              <a:gd name="connsiteY3" fmla="*/ 1025606 h 102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1025606">
                <a:moveTo>
                  <a:pt x="0" y="0"/>
                </a:moveTo>
                <a:lnTo>
                  <a:pt x="3727609" y="0"/>
                </a:lnTo>
                <a:lnTo>
                  <a:pt x="3727609" y="1025606"/>
                </a:lnTo>
                <a:lnTo>
                  <a:pt x="0" y="102560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9" name="Freeform 118">
            <a:extLst>
              <a:ext uri="{FF2B5EF4-FFF2-40B4-BE49-F238E27FC236}">
                <a16:creationId xmlns:a16="http://schemas.microsoft.com/office/drawing/2014/main" id="{378BDF0E-2ED9-2D41-96E1-3BF6F9C5A23F}"/>
              </a:ext>
            </a:extLst>
          </p:cNvPr>
          <p:cNvSpPr/>
          <p:nvPr/>
        </p:nvSpPr>
        <p:spPr>
          <a:xfrm>
            <a:off x="5053603" y="2973313"/>
            <a:ext cx="1580869" cy="364663"/>
          </a:xfrm>
          <a:custGeom>
            <a:avLst/>
            <a:gdLst>
              <a:gd name="connsiteX0" fmla="*/ 0 w 3727608"/>
              <a:gd name="connsiteY0" fmla="*/ 0 h 859857"/>
              <a:gd name="connsiteX1" fmla="*/ 3727609 w 3727608"/>
              <a:gd name="connsiteY1" fmla="*/ 0 h 859857"/>
              <a:gd name="connsiteX2" fmla="*/ 3727609 w 3727608"/>
              <a:gd name="connsiteY2" fmla="*/ 859858 h 859857"/>
              <a:gd name="connsiteX3" fmla="*/ 0 w 3727608"/>
              <a:gd name="connsiteY3" fmla="*/ 859858 h 85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859857">
                <a:moveTo>
                  <a:pt x="0" y="0"/>
                </a:moveTo>
                <a:lnTo>
                  <a:pt x="3727609" y="0"/>
                </a:lnTo>
                <a:lnTo>
                  <a:pt x="3727609" y="859858"/>
                </a:lnTo>
                <a:lnTo>
                  <a:pt x="0" y="859858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0" name="Freeform 119">
            <a:extLst>
              <a:ext uri="{FF2B5EF4-FFF2-40B4-BE49-F238E27FC236}">
                <a16:creationId xmlns:a16="http://schemas.microsoft.com/office/drawing/2014/main" id="{3199D78B-1A7B-934A-B3FB-6B16DE5A3EA8}"/>
              </a:ext>
            </a:extLst>
          </p:cNvPr>
          <p:cNvSpPr/>
          <p:nvPr/>
        </p:nvSpPr>
        <p:spPr>
          <a:xfrm>
            <a:off x="5053603" y="3003979"/>
            <a:ext cx="1580869" cy="303328"/>
          </a:xfrm>
          <a:custGeom>
            <a:avLst/>
            <a:gdLst>
              <a:gd name="connsiteX0" fmla="*/ 0 w 3727608"/>
              <a:gd name="connsiteY0" fmla="*/ 0 h 715231"/>
              <a:gd name="connsiteX1" fmla="*/ 3727609 w 3727608"/>
              <a:gd name="connsiteY1" fmla="*/ 0 h 715231"/>
              <a:gd name="connsiteX2" fmla="*/ 3727609 w 3727608"/>
              <a:gd name="connsiteY2" fmla="*/ 715232 h 715231"/>
              <a:gd name="connsiteX3" fmla="*/ 0 w 3727608"/>
              <a:gd name="connsiteY3" fmla="*/ 715232 h 71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715231">
                <a:moveTo>
                  <a:pt x="0" y="0"/>
                </a:moveTo>
                <a:lnTo>
                  <a:pt x="3727609" y="0"/>
                </a:lnTo>
                <a:lnTo>
                  <a:pt x="3727609" y="715232"/>
                </a:lnTo>
                <a:lnTo>
                  <a:pt x="0" y="71523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1" name="Freeform 120">
            <a:extLst>
              <a:ext uri="{FF2B5EF4-FFF2-40B4-BE49-F238E27FC236}">
                <a16:creationId xmlns:a16="http://schemas.microsoft.com/office/drawing/2014/main" id="{084DF0D9-DF98-D440-AC48-87A9E19EB75A}"/>
              </a:ext>
            </a:extLst>
          </p:cNvPr>
          <p:cNvSpPr/>
          <p:nvPr/>
        </p:nvSpPr>
        <p:spPr>
          <a:xfrm>
            <a:off x="6978316" y="2854596"/>
            <a:ext cx="284375" cy="581880"/>
          </a:xfrm>
          <a:custGeom>
            <a:avLst/>
            <a:gdLst>
              <a:gd name="connsiteX0" fmla="*/ 654558 w 670542"/>
              <a:gd name="connsiteY0" fmla="*/ 724461 h 1372042"/>
              <a:gd name="connsiteX1" fmla="*/ 0 w 670542"/>
              <a:gd name="connsiteY1" fmla="*/ 1372042 h 1372042"/>
              <a:gd name="connsiteX2" fmla="*/ 0 w 670542"/>
              <a:gd name="connsiteY2" fmla="*/ 0 h 1372042"/>
              <a:gd name="connsiteX3" fmla="*/ 654558 w 670542"/>
              <a:gd name="connsiteY3" fmla="*/ 647676 h 1372042"/>
              <a:gd name="connsiteX4" fmla="*/ 654778 w 670542"/>
              <a:gd name="connsiteY4" fmla="*/ 724241 h 1372042"/>
              <a:gd name="connsiteX5" fmla="*/ 654558 w 670542"/>
              <a:gd name="connsiteY5" fmla="*/ 724461 h 137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0542" h="1372042">
                <a:moveTo>
                  <a:pt x="654558" y="724461"/>
                </a:moveTo>
                <a:lnTo>
                  <a:pt x="0" y="1372042"/>
                </a:lnTo>
                <a:lnTo>
                  <a:pt x="0" y="0"/>
                </a:lnTo>
                <a:lnTo>
                  <a:pt x="654558" y="647676"/>
                </a:lnTo>
                <a:cubicBezTo>
                  <a:pt x="675784" y="668758"/>
                  <a:pt x="675883" y="703037"/>
                  <a:pt x="654778" y="724241"/>
                </a:cubicBezTo>
                <a:cubicBezTo>
                  <a:pt x="654705" y="724314"/>
                  <a:pt x="654631" y="724388"/>
                  <a:pt x="654558" y="724461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2" name="Freeform 121">
            <a:extLst>
              <a:ext uri="{FF2B5EF4-FFF2-40B4-BE49-F238E27FC236}">
                <a16:creationId xmlns:a16="http://schemas.microsoft.com/office/drawing/2014/main" id="{667C3CA3-6B1A-0B4B-B274-BD4C79B7237D}"/>
              </a:ext>
            </a:extLst>
          </p:cNvPr>
          <p:cNvSpPr/>
          <p:nvPr/>
        </p:nvSpPr>
        <p:spPr>
          <a:xfrm>
            <a:off x="6945878" y="2816221"/>
            <a:ext cx="260842" cy="658509"/>
          </a:xfrm>
          <a:custGeom>
            <a:avLst/>
            <a:gdLst>
              <a:gd name="connsiteX0" fmla="*/ 602837 w 615052"/>
              <a:gd name="connsiteY0" fmla="*/ 810571 h 1552729"/>
              <a:gd name="connsiteX1" fmla="*/ 0 w 615052"/>
              <a:gd name="connsiteY1" fmla="*/ 1552730 h 1552729"/>
              <a:gd name="connsiteX2" fmla="*/ 0 w 615052"/>
              <a:gd name="connsiteY2" fmla="*/ 0 h 1552729"/>
              <a:gd name="connsiteX3" fmla="*/ 602837 w 615052"/>
              <a:gd name="connsiteY3" fmla="*/ 742159 h 1552729"/>
              <a:gd name="connsiteX4" fmla="*/ 602837 w 615052"/>
              <a:gd name="connsiteY4" fmla="*/ 810571 h 155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052" h="1552729">
                <a:moveTo>
                  <a:pt x="602837" y="810571"/>
                </a:moveTo>
                <a:lnTo>
                  <a:pt x="0" y="1552730"/>
                </a:lnTo>
                <a:lnTo>
                  <a:pt x="0" y="0"/>
                </a:lnTo>
                <a:lnTo>
                  <a:pt x="602837" y="742159"/>
                </a:lnTo>
                <a:cubicBezTo>
                  <a:pt x="619124" y="762061"/>
                  <a:pt x="619124" y="790669"/>
                  <a:pt x="602837" y="810571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39700" dist="76200" sx="80000" sy="800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123" name="Freeform 122">
            <a:extLst>
              <a:ext uri="{FF2B5EF4-FFF2-40B4-BE49-F238E27FC236}">
                <a16:creationId xmlns:a16="http://schemas.microsoft.com/office/drawing/2014/main" id="{B52A8029-8925-D549-A692-F3B7DC5893EA}"/>
              </a:ext>
            </a:extLst>
          </p:cNvPr>
          <p:cNvSpPr/>
          <p:nvPr/>
        </p:nvSpPr>
        <p:spPr>
          <a:xfrm>
            <a:off x="6623281" y="2790435"/>
            <a:ext cx="142958" cy="749422"/>
          </a:xfrm>
          <a:custGeom>
            <a:avLst/>
            <a:gdLst>
              <a:gd name="connsiteX0" fmla="*/ 0 w 337089"/>
              <a:gd name="connsiteY0" fmla="*/ 0 h 1767099"/>
              <a:gd name="connsiteX1" fmla="*/ 337090 w 337089"/>
              <a:gd name="connsiteY1" fmla="*/ 0 h 1767099"/>
              <a:gd name="connsiteX2" fmla="*/ 337090 w 337089"/>
              <a:gd name="connsiteY2" fmla="*/ 1767099 h 1767099"/>
              <a:gd name="connsiteX3" fmla="*/ 0 w 337089"/>
              <a:gd name="connsiteY3" fmla="*/ 1767099 h 176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89" h="1767099">
                <a:moveTo>
                  <a:pt x="0" y="0"/>
                </a:moveTo>
                <a:lnTo>
                  <a:pt x="337090" y="0"/>
                </a:lnTo>
                <a:lnTo>
                  <a:pt x="337090" y="1767099"/>
                </a:lnTo>
                <a:lnTo>
                  <a:pt x="0" y="1767099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27000" dist="63500" dir="10800000" sx="80000" sy="80000" algn="ctr" rotWithShape="0">
              <a:srgbClr val="000000">
                <a:alpha val="40000"/>
              </a:srgb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4" name="Freeform 123">
            <a:extLst>
              <a:ext uri="{FF2B5EF4-FFF2-40B4-BE49-F238E27FC236}">
                <a16:creationId xmlns:a16="http://schemas.microsoft.com/office/drawing/2014/main" id="{CD3A3883-F44D-7447-BD69-1C25C851A4AD}"/>
              </a:ext>
            </a:extLst>
          </p:cNvPr>
          <p:cNvSpPr/>
          <p:nvPr/>
        </p:nvSpPr>
        <p:spPr>
          <a:xfrm rot="10800000">
            <a:off x="4918802" y="2790435"/>
            <a:ext cx="142958" cy="749422"/>
          </a:xfrm>
          <a:custGeom>
            <a:avLst/>
            <a:gdLst>
              <a:gd name="connsiteX0" fmla="*/ 0 w 337089"/>
              <a:gd name="connsiteY0" fmla="*/ 0 h 1767099"/>
              <a:gd name="connsiteX1" fmla="*/ 337090 w 337089"/>
              <a:gd name="connsiteY1" fmla="*/ 0 h 1767099"/>
              <a:gd name="connsiteX2" fmla="*/ 337090 w 337089"/>
              <a:gd name="connsiteY2" fmla="*/ 1767099 h 1767099"/>
              <a:gd name="connsiteX3" fmla="*/ 0 w 337089"/>
              <a:gd name="connsiteY3" fmla="*/ 1767099 h 176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89" h="1767099">
                <a:moveTo>
                  <a:pt x="0" y="0"/>
                </a:moveTo>
                <a:lnTo>
                  <a:pt x="337090" y="0"/>
                </a:lnTo>
                <a:lnTo>
                  <a:pt x="337090" y="1767099"/>
                </a:lnTo>
                <a:lnTo>
                  <a:pt x="0" y="1767099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27000" dist="76200" sx="80000" sy="800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651BA11A-98BE-7449-90F2-CE7196BA1C9C}"/>
              </a:ext>
            </a:extLst>
          </p:cNvPr>
          <p:cNvSpPr txBox="1"/>
          <p:nvPr/>
        </p:nvSpPr>
        <p:spPr>
          <a:xfrm flipH="1">
            <a:off x="5392872" y="3915344"/>
            <a:ext cx="1218691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F2F93445-D77C-9944-9001-55AB51EE6A65}"/>
              </a:ext>
            </a:extLst>
          </p:cNvPr>
          <p:cNvSpPr/>
          <p:nvPr/>
        </p:nvSpPr>
        <p:spPr>
          <a:xfrm flipH="1">
            <a:off x="5392871" y="3665605"/>
            <a:ext cx="1348898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3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09BB8FC-CCF5-BC42-B4E0-F2DFFE267005}"/>
              </a:ext>
            </a:extLst>
          </p:cNvPr>
          <p:cNvSpPr txBox="1"/>
          <p:nvPr/>
        </p:nvSpPr>
        <p:spPr>
          <a:xfrm flipH="1">
            <a:off x="5429962" y="2990909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9433D0E-8A94-D742-A556-19A4A3A538C4}"/>
              </a:ext>
            </a:extLst>
          </p:cNvPr>
          <p:cNvSpPr/>
          <p:nvPr/>
        </p:nvSpPr>
        <p:spPr>
          <a:xfrm rot="16200000" flipH="1">
            <a:off x="365646" y="2607327"/>
            <a:ext cx="2527454" cy="1643345"/>
          </a:xfrm>
          <a:prstGeom prst="roundRect">
            <a:avLst>
              <a:gd name="adj" fmla="val 557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outerShdw blurRad="76200" dist="12700" algn="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833944B-7BCC-044A-85D5-975F10D0E0B4}"/>
              </a:ext>
            </a:extLst>
          </p:cNvPr>
          <p:cNvSpPr/>
          <p:nvPr/>
        </p:nvSpPr>
        <p:spPr>
          <a:xfrm>
            <a:off x="865741" y="2231626"/>
            <a:ext cx="1527264" cy="2394747"/>
          </a:xfrm>
          <a:prstGeom prst="roundRect">
            <a:avLst>
              <a:gd name="adj" fmla="val 5418"/>
            </a:avLst>
          </a:prstGeom>
          <a:solidFill>
            <a:schemeClr val="bg2"/>
          </a:solidFill>
          <a:ln w="31750" cap="flat">
            <a:solidFill>
              <a:schemeClr val="accent1">
                <a:lumMod val="20000"/>
                <a:lumOff val="8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7561C9A-39E2-A845-A669-713536181075}"/>
              </a:ext>
            </a:extLst>
          </p:cNvPr>
          <p:cNvSpPr/>
          <p:nvPr/>
        </p:nvSpPr>
        <p:spPr>
          <a:xfrm>
            <a:off x="615635" y="2938206"/>
            <a:ext cx="1580869" cy="434958"/>
          </a:xfrm>
          <a:custGeom>
            <a:avLst/>
            <a:gdLst>
              <a:gd name="connsiteX0" fmla="*/ 0 w 3727608"/>
              <a:gd name="connsiteY0" fmla="*/ 0 h 1025606"/>
              <a:gd name="connsiteX1" fmla="*/ 3727609 w 3727608"/>
              <a:gd name="connsiteY1" fmla="*/ 0 h 1025606"/>
              <a:gd name="connsiteX2" fmla="*/ 3727609 w 3727608"/>
              <a:gd name="connsiteY2" fmla="*/ 1025606 h 1025606"/>
              <a:gd name="connsiteX3" fmla="*/ 0 w 3727608"/>
              <a:gd name="connsiteY3" fmla="*/ 1025606 h 102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1025606">
                <a:moveTo>
                  <a:pt x="0" y="0"/>
                </a:moveTo>
                <a:lnTo>
                  <a:pt x="3727609" y="0"/>
                </a:lnTo>
                <a:lnTo>
                  <a:pt x="3727609" y="1025606"/>
                </a:lnTo>
                <a:lnTo>
                  <a:pt x="0" y="102560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C4B690E1-F166-B94D-897B-9BCE2218655C}"/>
              </a:ext>
            </a:extLst>
          </p:cNvPr>
          <p:cNvSpPr/>
          <p:nvPr/>
        </p:nvSpPr>
        <p:spPr>
          <a:xfrm>
            <a:off x="615635" y="2973313"/>
            <a:ext cx="1580869" cy="364663"/>
          </a:xfrm>
          <a:custGeom>
            <a:avLst/>
            <a:gdLst>
              <a:gd name="connsiteX0" fmla="*/ 0 w 3727608"/>
              <a:gd name="connsiteY0" fmla="*/ 0 h 859857"/>
              <a:gd name="connsiteX1" fmla="*/ 3727609 w 3727608"/>
              <a:gd name="connsiteY1" fmla="*/ 0 h 859857"/>
              <a:gd name="connsiteX2" fmla="*/ 3727609 w 3727608"/>
              <a:gd name="connsiteY2" fmla="*/ 859858 h 859857"/>
              <a:gd name="connsiteX3" fmla="*/ 0 w 3727608"/>
              <a:gd name="connsiteY3" fmla="*/ 859858 h 85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859857">
                <a:moveTo>
                  <a:pt x="0" y="0"/>
                </a:moveTo>
                <a:lnTo>
                  <a:pt x="3727609" y="0"/>
                </a:lnTo>
                <a:lnTo>
                  <a:pt x="3727609" y="859858"/>
                </a:lnTo>
                <a:lnTo>
                  <a:pt x="0" y="85985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525E2CFA-C4D3-2C4F-AECC-B13A542EAE87}"/>
              </a:ext>
            </a:extLst>
          </p:cNvPr>
          <p:cNvSpPr/>
          <p:nvPr/>
        </p:nvSpPr>
        <p:spPr>
          <a:xfrm>
            <a:off x="615635" y="3003979"/>
            <a:ext cx="1580869" cy="303328"/>
          </a:xfrm>
          <a:custGeom>
            <a:avLst/>
            <a:gdLst>
              <a:gd name="connsiteX0" fmla="*/ 0 w 3727608"/>
              <a:gd name="connsiteY0" fmla="*/ 0 h 715231"/>
              <a:gd name="connsiteX1" fmla="*/ 3727609 w 3727608"/>
              <a:gd name="connsiteY1" fmla="*/ 0 h 715231"/>
              <a:gd name="connsiteX2" fmla="*/ 3727609 w 3727608"/>
              <a:gd name="connsiteY2" fmla="*/ 715232 h 715231"/>
              <a:gd name="connsiteX3" fmla="*/ 0 w 3727608"/>
              <a:gd name="connsiteY3" fmla="*/ 715232 h 71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715231">
                <a:moveTo>
                  <a:pt x="0" y="0"/>
                </a:moveTo>
                <a:lnTo>
                  <a:pt x="3727609" y="0"/>
                </a:lnTo>
                <a:lnTo>
                  <a:pt x="3727609" y="715232"/>
                </a:lnTo>
                <a:lnTo>
                  <a:pt x="0" y="71523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506E62AD-3846-2A4E-8E76-E26375645960}"/>
              </a:ext>
            </a:extLst>
          </p:cNvPr>
          <p:cNvSpPr/>
          <p:nvPr/>
        </p:nvSpPr>
        <p:spPr>
          <a:xfrm>
            <a:off x="2540348" y="2854596"/>
            <a:ext cx="284375" cy="581880"/>
          </a:xfrm>
          <a:custGeom>
            <a:avLst/>
            <a:gdLst>
              <a:gd name="connsiteX0" fmla="*/ 654558 w 670542"/>
              <a:gd name="connsiteY0" fmla="*/ 724461 h 1372042"/>
              <a:gd name="connsiteX1" fmla="*/ 0 w 670542"/>
              <a:gd name="connsiteY1" fmla="*/ 1372042 h 1372042"/>
              <a:gd name="connsiteX2" fmla="*/ 0 w 670542"/>
              <a:gd name="connsiteY2" fmla="*/ 0 h 1372042"/>
              <a:gd name="connsiteX3" fmla="*/ 654558 w 670542"/>
              <a:gd name="connsiteY3" fmla="*/ 647676 h 1372042"/>
              <a:gd name="connsiteX4" fmla="*/ 654778 w 670542"/>
              <a:gd name="connsiteY4" fmla="*/ 724241 h 1372042"/>
              <a:gd name="connsiteX5" fmla="*/ 654558 w 670542"/>
              <a:gd name="connsiteY5" fmla="*/ 724461 h 137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0542" h="1372042">
                <a:moveTo>
                  <a:pt x="654558" y="724461"/>
                </a:moveTo>
                <a:lnTo>
                  <a:pt x="0" y="1372042"/>
                </a:lnTo>
                <a:lnTo>
                  <a:pt x="0" y="0"/>
                </a:lnTo>
                <a:lnTo>
                  <a:pt x="654558" y="647676"/>
                </a:lnTo>
                <a:cubicBezTo>
                  <a:pt x="675784" y="668758"/>
                  <a:pt x="675883" y="703037"/>
                  <a:pt x="654778" y="724241"/>
                </a:cubicBezTo>
                <a:cubicBezTo>
                  <a:pt x="654705" y="724314"/>
                  <a:pt x="654631" y="724388"/>
                  <a:pt x="654558" y="7244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78DB48EE-62E1-BB42-B4CD-72541369C7F5}"/>
              </a:ext>
            </a:extLst>
          </p:cNvPr>
          <p:cNvSpPr/>
          <p:nvPr/>
        </p:nvSpPr>
        <p:spPr>
          <a:xfrm>
            <a:off x="2507910" y="2816221"/>
            <a:ext cx="260842" cy="658509"/>
          </a:xfrm>
          <a:custGeom>
            <a:avLst/>
            <a:gdLst>
              <a:gd name="connsiteX0" fmla="*/ 602837 w 615052"/>
              <a:gd name="connsiteY0" fmla="*/ 810571 h 1552729"/>
              <a:gd name="connsiteX1" fmla="*/ 0 w 615052"/>
              <a:gd name="connsiteY1" fmla="*/ 1552730 h 1552729"/>
              <a:gd name="connsiteX2" fmla="*/ 0 w 615052"/>
              <a:gd name="connsiteY2" fmla="*/ 0 h 1552729"/>
              <a:gd name="connsiteX3" fmla="*/ 602837 w 615052"/>
              <a:gd name="connsiteY3" fmla="*/ 742159 h 1552729"/>
              <a:gd name="connsiteX4" fmla="*/ 602837 w 615052"/>
              <a:gd name="connsiteY4" fmla="*/ 810571 h 155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052" h="1552729">
                <a:moveTo>
                  <a:pt x="602837" y="810571"/>
                </a:moveTo>
                <a:lnTo>
                  <a:pt x="0" y="1552730"/>
                </a:lnTo>
                <a:lnTo>
                  <a:pt x="0" y="0"/>
                </a:lnTo>
                <a:lnTo>
                  <a:pt x="602837" y="742159"/>
                </a:lnTo>
                <a:cubicBezTo>
                  <a:pt x="619124" y="762061"/>
                  <a:pt x="619124" y="790669"/>
                  <a:pt x="602837" y="810571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39700" dist="76200" sx="80000" sy="800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BF94798F-2046-7B4A-8CA9-8CCCE5FD05F8}"/>
              </a:ext>
            </a:extLst>
          </p:cNvPr>
          <p:cNvSpPr/>
          <p:nvPr/>
        </p:nvSpPr>
        <p:spPr>
          <a:xfrm>
            <a:off x="2185313" y="2790435"/>
            <a:ext cx="142958" cy="749422"/>
          </a:xfrm>
          <a:custGeom>
            <a:avLst/>
            <a:gdLst>
              <a:gd name="connsiteX0" fmla="*/ 0 w 337089"/>
              <a:gd name="connsiteY0" fmla="*/ 0 h 1767099"/>
              <a:gd name="connsiteX1" fmla="*/ 337090 w 337089"/>
              <a:gd name="connsiteY1" fmla="*/ 0 h 1767099"/>
              <a:gd name="connsiteX2" fmla="*/ 337090 w 337089"/>
              <a:gd name="connsiteY2" fmla="*/ 1767099 h 1767099"/>
              <a:gd name="connsiteX3" fmla="*/ 0 w 337089"/>
              <a:gd name="connsiteY3" fmla="*/ 1767099 h 176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89" h="1767099">
                <a:moveTo>
                  <a:pt x="0" y="0"/>
                </a:moveTo>
                <a:lnTo>
                  <a:pt x="337090" y="0"/>
                </a:lnTo>
                <a:lnTo>
                  <a:pt x="337090" y="1767099"/>
                </a:lnTo>
                <a:lnTo>
                  <a:pt x="0" y="1767099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27000" dist="63500" dir="10800000" sx="80000" sy="80000" algn="ctr" rotWithShape="0">
              <a:srgbClr val="000000">
                <a:alpha val="40000"/>
              </a:srgb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4DA64714-E229-5342-AAA7-9065830CDD08}"/>
              </a:ext>
            </a:extLst>
          </p:cNvPr>
          <p:cNvSpPr/>
          <p:nvPr/>
        </p:nvSpPr>
        <p:spPr>
          <a:xfrm rot="10800000">
            <a:off x="480834" y="2790435"/>
            <a:ext cx="142958" cy="749422"/>
          </a:xfrm>
          <a:custGeom>
            <a:avLst/>
            <a:gdLst>
              <a:gd name="connsiteX0" fmla="*/ 0 w 337089"/>
              <a:gd name="connsiteY0" fmla="*/ 0 h 1767099"/>
              <a:gd name="connsiteX1" fmla="*/ 337090 w 337089"/>
              <a:gd name="connsiteY1" fmla="*/ 0 h 1767099"/>
              <a:gd name="connsiteX2" fmla="*/ 337090 w 337089"/>
              <a:gd name="connsiteY2" fmla="*/ 1767099 h 1767099"/>
              <a:gd name="connsiteX3" fmla="*/ 0 w 337089"/>
              <a:gd name="connsiteY3" fmla="*/ 1767099 h 176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89" h="1767099">
                <a:moveTo>
                  <a:pt x="0" y="0"/>
                </a:moveTo>
                <a:lnTo>
                  <a:pt x="337090" y="0"/>
                </a:lnTo>
                <a:lnTo>
                  <a:pt x="337090" y="1767099"/>
                </a:lnTo>
                <a:lnTo>
                  <a:pt x="0" y="1767099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27000" dist="76200" sx="80000" sy="800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682B162-DB44-624C-8497-4598EC2A571D}"/>
              </a:ext>
            </a:extLst>
          </p:cNvPr>
          <p:cNvSpPr txBox="1"/>
          <p:nvPr/>
        </p:nvSpPr>
        <p:spPr>
          <a:xfrm flipH="1">
            <a:off x="954904" y="3915344"/>
            <a:ext cx="1218691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AE96BBF-D210-9545-A9C8-CA0A20ECE062}"/>
              </a:ext>
            </a:extLst>
          </p:cNvPr>
          <p:cNvSpPr/>
          <p:nvPr/>
        </p:nvSpPr>
        <p:spPr>
          <a:xfrm flipH="1">
            <a:off x="954903" y="3665605"/>
            <a:ext cx="1348898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4C95F8D-F03C-EC4B-9DDE-A82060EEBAB3}"/>
              </a:ext>
            </a:extLst>
          </p:cNvPr>
          <p:cNvSpPr txBox="1"/>
          <p:nvPr/>
        </p:nvSpPr>
        <p:spPr>
          <a:xfrm flipH="1">
            <a:off x="991994" y="2990909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129" name="Rounded Rectangle 128">
            <a:extLst>
              <a:ext uri="{FF2B5EF4-FFF2-40B4-BE49-F238E27FC236}">
                <a16:creationId xmlns:a16="http://schemas.microsoft.com/office/drawing/2014/main" id="{0C97B6DA-F0E9-EA40-A040-B20225DF93A6}"/>
              </a:ext>
            </a:extLst>
          </p:cNvPr>
          <p:cNvSpPr/>
          <p:nvPr/>
        </p:nvSpPr>
        <p:spPr>
          <a:xfrm rot="16200000" flipH="1">
            <a:off x="7022598" y="2024175"/>
            <a:ext cx="2527454" cy="1643345"/>
          </a:xfrm>
          <a:prstGeom prst="roundRect">
            <a:avLst>
              <a:gd name="adj" fmla="val 5573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outerShdw blurRad="76200" dist="12700" algn="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0" name="Rounded Rectangle 129">
            <a:extLst>
              <a:ext uri="{FF2B5EF4-FFF2-40B4-BE49-F238E27FC236}">
                <a16:creationId xmlns:a16="http://schemas.microsoft.com/office/drawing/2014/main" id="{86066F7B-C54C-B640-BF6E-72D0E88E48EF}"/>
              </a:ext>
            </a:extLst>
          </p:cNvPr>
          <p:cNvSpPr/>
          <p:nvPr/>
        </p:nvSpPr>
        <p:spPr>
          <a:xfrm>
            <a:off x="7522693" y="1648474"/>
            <a:ext cx="1527264" cy="2394747"/>
          </a:xfrm>
          <a:prstGeom prst="roundRect">
            <a:avLst>
              <a:gd name="adj" fmla="val 5418"/>
            </a:avLst>
          </a:prstGeom>
          <a:solidFill>
            <a:schemeClr val="bg2"/>
          </a:solidFill>
          <a:ln w="31750" cap="flat">
            <a:solidFill>
              <a:schemeClr val="accent4">
                <a:lumMod val="20000"/>
                <a:lumOff val="80000"/>
                <a:alpha val="3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1" name="Freeform 130">
            <a:extLst>
              <a:ext uri="{FF2B5EF4-FFF2-40B4-BE49-F238E27FC236}">
                <a16:creationId xmlns:a16="http://schemas.microsoft.com/office/drawing/2014/main" id="{291FB082-4557-5043-8078-E9F5A13C8383}"/>
              </a:ext>
            </a:extLst>
          </p:cNvPr>
          <p:cNvSpPr/>
          <p:nvPr/>
        </p:nvSpPr>
        <p:spPr>
          <a:xfrm>
            <a:off x="7272587" y="2355054"/>
            <a:ext cx="1580869" cy="434958"/>
          </a:xfrm>
          <a:custGeom>
            <a:avLst/>
            <a:gdLst>
              <a:gd name="connsiteX0" fmla="*/ 0 w 3727608"/>
              <a:gd name="connsiteY0" fmla="*/ 0 h 1025606"/>
              <a:gd name="connsiteX1" fmla="*/ 3727609 w 3727608"/>
              <a:gd name="connsiteY1" fmla="*/ 0 h 1025606"/>
              <a:gd name="connsiteX2" fmla="*/ 3727609 w 3727608"/>
              <a:gd name="connsiteY2" fmla="*/ 1025606 h 1025606"/>
              <a:gd name="connsiteX3" fmla="*/ 0 w 3727608"/>
              <a:gd name="connsiteY3" fmla="*/ 1025606 h 102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1025606">
                <a:moveTo>
                  <a:pt x="0" y="0"/>
                </a:moveTo>
                <a:lnTo>
                  <a:pt x="3727609" y="0"/>
                </a:lnTo>
                <a:lnTo>
                  <a:pt x="3727609" y="1025606"/>
                </a:lnTo>
                <a:lnTo>
                  <a:pt x="0" y="102560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2" name="Freeform 131">
            <a:extLst>
              <a:ext uri="{FF2B5EF4-FFF2-40B4-BE49-F238E27FC236}">
                <a16:creationId xmlns:a16="http://schemas.microsoft.com/office/drawing/2014/main" id="{62E061E5-C569-B642-B565-A4624175895B}"/>
              </a:ext>
            </a:extLst>
          </p:cNvPr>
          <p:cNvSpPr/>
          <p:nvPr/>
        </p:nvSpPr>
        <p:spPr>
          <a:xfrm>
            <a:off x="7272587" y="2390161"/>
            <a:ext cx="1580869" cy="364663"/>
          </a:xfrm>
          <a:custGeom>
            <a:avLst/>
            <a:gdLst>
              <a:gd name="connsiteX0" fmla="*/ 0 w 3727608"/>
              <a:gd name="connsiteY0" fmla="*/ 0 h 859857"/>
              <a:gd name="connsiteX1" fmla="*/ 3727609 w 3727608"/>
              <a:gd name="connsiteY1" fmla="*/ 0 h 859857"/>
              <a:gd name="connsiteX2" fmla="*/ 3727609 w 3727608"/>
              <a:gd name="connsiteY2" fmla="*/ 859858 h 859857"/>
              <a:gd name="connsiteX3" fmla="*/ 0 w 3727608"/>
              <a:gd name="connsiteY3" fmla="*/ 859858 h 85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859857">
                <a:moveTo>
                  <a:pt x="0" y="0"/>
                </a:moveTo>
                <a:lnTo>
                  <a:pt x="3727609" y="0"/>
                </a:lnTo>
                <a:lnTo>
                  <a:pt x="3727609" y="859858"/>
                </a:lnTo>
                <a:lnTo>
                  <a:pt x="0" y="859858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3" name="Freeform 132">
            <a:extLst>
              <a:ext uri="{FF2B5EF4-FFF2-40B4-BE49-F238E27FC236}">
                <a16:creationId xmlns:a16="http://schemas.microsoft.com/office/drawing/2014/main" id="{F36D4B62-FB0C-8F47-B542-5DB71164807C}"/>
              </a:ext>
            </a:extLst>
          </p:cNvPr>
          <p:cNvSpPr/>
          <p:nvPr/>
        </p:nvSpPr>
        <p:spPr>
          <a:xfrm>
            <a:off x="7272587" y="2420827"/>
            <a:ext cx="1580869" cy="303328"/>
          </a:xfrm>
          <a:custGeom>
            <a:avLst/>
            <a:gdLst>
              <a:gd name="connsiteX0" fmla="*/ 0 w 3727608"/>
              <a:gd name="connsiteY0" fmla="*/ 0 h 715231"/>
              <a:gd name="connsiteX1" fmla="*/ 3727609 w 3727608"/>
              <a:gd name="connsiteY1" fmla="*/ 0 h 715231"/>
              <a:gd name="connsiteX2" fmla="*/ 3727609 w 3727608"/>
              <a:gd name="connsiteY2" fmla="*/ 715232 h 715231"/>
              <a:gd name="connsiteX3" fmla="*/ 0 w 3727608"/>
              <a:gd name="connsiteY3" fmla="*/ 715232 h 71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715231">
                <a:moveTo>
                  <a:pt x="0" y="0"/>
                </a:moveTo>
                <a:lnTo>
                  <a:pt x="3727609" y="0"/>
                </a:lnTo>
                <a:lnTo>
                  <a:pt x="3727609" y="715232"/>
                </a:lnTo>
                <a:lnTo>
                  <a:pt x="0" y="71523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4" name="Freeform 133">
            <a:extLst>
              <a:ext uri="{FF2B5EF4-FFF2-40B4-BE49-F238E27FC236}">
                <a16:creationId xmlns:a16="http://schemas.microsoft.com/office/drawing/2014/main" id="{717279C7-55C0-CC4F-B83E-5A40B1AC7DD3}"/>
              </a:ext>
            </a:extLst>
          </p:cNvPr>
          <p:cNvSpPr/>
          <p:nvPr/>
        </p:nvSpPr>
        <p:spPr>
          <a:xfrm>
            <a:off x="9197300" y="2271444"/>
            <a:ext cx="284375" cy="581880"/>
          </a:xfrm>
          <a:custGeom>
            <a:avLst/>
            <a:gdLst>
              <a:gd name="connsiteX0" fmla="*/ 654558 w 670542"/>
              <a:gd name="connsiteY0" fmla="*/ 724461 h 1372042"/>
              <a:gd name="connsiteX1" fmla="*/ 0 w 670542"/>
              <a:gd name="connsiteY1" fmla="*/ 1372042 h 1372042"/>
              <a:gd name="connsiteX2" fmla="*/ 0 w 670542"/>
              <a:gd name="connsiteY2" fmla="*/ 0 h 1372042"/>
              <a:gd name="connsiteX3" fmla="*/ 654558 w 670542"/>
              <a:gd name="connsiteY3" fmla="*/ 647676 h 1372042"/>
              <a:gd name="connsiteX4" fmla="*/ 654778 w 670542"/>
              <a:gd name="connsiteY4" fmla="*/ 724241 h 1372042"/>
              <a:gd name="connsiteX5" fmla="*/ 654558 w 670542"/>
              <a:gd name="connsiteY5" fmla="*/ 724461 h 137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0542" h="1372042">
                <a:moveTo>
                  <a:pt x="654558" y="724461"/>
                </a:moveTo>
                <a:lnTo>
                  <a:pt x="0" y="1372042"/>
                </a:lnTo>
                <a:lnTo>
                  <a:pt x="0" y="0"/>
                </a:lnTo>
                <a:lnTo>
                  <a:pt x="654558" y="647676"/>
                </a:lnTo>
                <a:cubicBezTo>
                  <a:pt x="675784" y="668758"/>
                  <a:pt x="675883" y="703037"/>
                  <a:pt x="654778" y="724241"/>
                </a:cubicBezTo>
                <a:cubicBezTo>
                  <a:pt x="654705" y="724314"/>
                  <a:pt x="654631" y="724388"/>
                  <a:pt x="654558" y="724461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5" name="Freeform 134">
            <a:extLst>
              <a:ext uri="{FF2B5EF4-FFF2-40B4-BE49-F238E27FC236}">
                <a16:creationId xmlns:a16="http://schemas.microsoft.com/office/drawing/2014/main" id="{F2B264F6-8E2A-8F47-9D0F-FD689860F826}"/>
              </a:ext>
            </a:extLst>
          </p:cNvPr>
          <p:cNvSpPr/>
          <p:nvPr/>
        </p:nvSpPr>
        <p:spPr>
          <a:xfrm>
            <a:off x="9164862" y="2233069"/>
            <a:ext cx="260842" cy="658509"/>
          </a:xfrm>
          <a:custGeom>
            <a:avLst/>
            <a:gdLst>
              <a:gd name="connsiteX0" fmla="*/ 602837 w 615052"/>
              <a:gd name="connsiteY0" fmla="*/ 810571 h 1552729"/>
              <a:gd name="connsiteX1" fmla="*/ 0 w 615052"/>
              <a:gd name="connsiteY1" fmla="*/ 1552730 h 1552729"/>
              <a:gd name="connsiteX2" fmla="*/ 0 w 615052"/>
              <a:gd name="connsiteY2" fmla="*/ 0 h 1552729"/>
              <a:gd name="connsiteX3" fmla="*/ 602837 w 615052"/>
              <a:gd name="connsiteY3" fmla="*/ 742159 h 1552729"/>
              <a:gd name="connsiteX4" fmla="*/ 602837 w 615052"/>
              <a:gd name="connsiteY4" fmla="*/ 810571 h 155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052" h="1552729">
                <a:moveTo>
                  <a:pt x="602837" y="810571"/>
                </a:moveTo>
                <a:lnTo>
                  <a:pt x="0" y="1552730"/>
                </a:lnTo>
                <a:lnTo>
                  <a:pt x="0" y="0"/>
                </a:lnTo>
                <a:lnTo>
                  <a:pt x="602837" y="742159"/>
                </a:lnTo>
                <a:cubicBezTo>
                  <a:pt x="619124" y="762061"/>
                  <a:pt x="619124" y="790669"/>
                  <a:pt x="602837" y="810571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39700" dist="76200" sx="80000" sy="800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136" name="Freeform 135">
            <a:extLst>
              <a:ext uri="{FF2B5EF4-FFF2-40B4-BE49-F238E27FC236}">
                <a16:creationId xmlns:a16="http://schemas.microsoft.com/office/drawing/2014/main" id="{70FB1780-F845-0D4C-ABD8-28FB0E3884CD}"/>
              </a:ext>
            </a:extLst>
          </p:cNvPr>
          <p:cNvSpPr/>
          <p:nvPr/>
        </p:nvSpPr>
        <p:spPr>
          <a:xfrm>
            <a:off x="8842265" y="2207283"/>
            <a:ext cx="142958" cy="749422"/>
          </a:xfrm>
          <a:custGeom>
            <a:avLst/>
            <a:gdLst>
              <a:gd name="connsiteX0" fmla="*/ 0 w 337089"/>
              <a:gd name="connsiteY0" fmla="*/ 0 h 1767099"/>
              <a:gd name="connsiteX1" fmla="*/ 337090 w 337089"/>
              <a:gd name="connsiteY1" fmla="*/ 0 h 1767099"/>
              <a:gd name="connsiteX2" fmla="*/ 337090 w 337089"/>
              <a:gd name="connsiteY2" fmla="*/ 1767099 h 1767099"/>
              <a:gd name="connsiteX3" fmla="*/ 0 w 337089"/>
              <a:gd name="connsiteY3" fmla="*/ 1767099 h 176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89" h="1767099">
                <a:moveTo>
                  <a:pt x="0" y="0"/>
                </a:moveTo>
                <a:lnTo>
                  <a:pt x="337090" y="0"/>
                </a:lnTo>
                <a:lnTo>
                  <a:pt x="337090" y="1767099"/>
                </a:lnTo>
                <a:lnTo>
                  <a:pt x="0" y="1767099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27000" dist="63500" dir="10800000" sx="80000" sy="80000" algn="ctr" rotWithShape="0">
              <a:srgbClr val="000000">
                <a:alpha val="40000"/>
              </a:srgb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7" name="Freeform 136">
            <a:extLst>
              <a:ext uri="{FF2B5EF4-FFF2-40B4-BE49-F238E27FC236}">
                <a16:creationId xmlns:a16="http://schemas.microsoft.com/office/drawing/2014/main" id="{70AC954A-87A6-504A-98C9-10FEE2990009}"/>
              </a:ext>
            </a:extLst>
          </p:cNvPr>
          <p:cNvSpPr/>
          <p:nvPr/>
        </p:nvSpPr>
        <p:spPr>
          <a:xfrm rot="10800000">
            <a:off x="7137786" y="2207283"/>
            <a:ext cx="142958" cy="749422"/>
          </a:xfrm>
          <a:custGeom>
            <a:avLst/>
            <a:gdLst>
              <a:gd name="connsiteX0" fmla="*/ 0 w 337089"/>
              <a:gd name="connsiteY0" fmla="*/ 0 h 1767099"/>
              <a:gd name="connsiteX1" fmla="*/ 337090 w 337089"/>
              <a:gd name="connsiteY1" fmla="*/ 0 h 1767099"/>
              <a:gd name="connsiteX2" fmla="*/ 337090 w 337089"/>
              <a:gd name="connsiteY2" fmla="*/ 1767099 h 1767099"/>
              <a:gd name="connsiteX3" fmla="*/ 0 w 337089"/>
              <a:gd name="connsiteY3" fmla="*/ 1767099 h 176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89" h="1767099">
                <a:moveTo>
                  <a:pt x="0" y="0"/>
                </a:moveTo>
                <a:lnTo>
                  <a:pt x="337090" y="0"/>
                </a:lnTo>
                <a:lnTo>
                  <a:pt x="337090" y="1767099"/>
                </a:lnTo>
                <a:lnTo>
                  <a:pt x="0" y="1767099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27000" dist="76200" sx="80000" sy="800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3F138698-9EE8-4E4F-96DE-E170A96C484F}"/>
              </a:ext>
            </a:extLst>
          </p:cNvPr>
          <p:cNvSpPr txBox="1"/>
          <p:nvPr/>
        </p:nvSpPr>
        <p:spPr>
          <a:xfrm flipH="1">
            <a:off x="7611856" y="3332192"/>
            <a:ext cx="1218691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1CFD3DBF-78C6-5B4C-874E-2A9F8B804968}"/>
              </a:ext>
            </a:extLst>
          </p:cNvPr>
          <p:cNvSpPr/>
          <p:nvPr/>
        </p:nvSpPr>
        <p:spPr>
          <a:xfrm flipH="1">
            <a:off x="7611855" y="3082453"/>
            <a:ext cx="1348898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4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9860C1A-450C-4448-9FF1-5A143B06A530}"/>
              </a:ext>
            </a:extLst>
          </p:cNvPr>
          <p:cNvSpPr txBox="1"/>
          <p:nvPr/>
        </p:nvSpPr>
        <p:spPr>
          <a:xfrm flipH="1">
            <a:off x="7648946" y="2407757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sp>
        <p:nvSpPr>
          <p:cNvPr id="142" name="Rounded Rectangle 141">
            <a:extLst>
              <a:ext uri="{FF2B5EF4-FFF2-40B4-BE49-F238E27FC236}">
                <a16:creationId xmlns:a16="http://schemas.microsoft.com/office/drawing/2014/main" id="{40A0E66A-295B-1F4F-9D3E-D200144FD065}"/>
              </a:ext>
            </a:extLst>
          </p:cNvPr>
          <p:cNvSpPr/>
          <p:nvPr/>
        </p:nvSpPr>
        <p:spPr>
          <a:xfrm rot="16200000" flipH="1">
            <a:off x="9241580" y="2607327"/>
            <a:ext cx="2527454" cy="1643345"/>
          </a:xfrm>
          <a:prstGeom prst="roundRect">
            <a:avLst>
              <a:gd name="adj" fmla="val 5573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outerShdw blurRad="76200" dist="12700" algn="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43" name="Rounded Rectangle 142">
            <a:extLst>
              <a:ext uri="{FF2B5EF4-FFF2-40B4-BE49-F238E27FC236}">
                <a16:creationId xmlns:a16="http://schemas.microsoft.com/office/drawing/2014/main" id="{1896B456-C106-4F4C-A366-F005BF6A85AE}"/>
              </a:ext>
            </a:extLst>
          </p:cNvPr>
          <p:cNvSpPr/>
          <p:nvPr/>
        </p:nvSpPr>
        <p:spPr>
          <a:xfrm>
            <a:off x="9741675" y="2231626"/>
            <a:ext cx="1527264" cy="2394747"/>
          </a:xfrm>
          <a:prstGeom prst="roundRect">
            <a:avLst>
              <a:gd name="adj" fmla="val 5418"/>
            </a:avLst>
          </a:prstGeom>
          <a:solidFill>
            <a:schemeClr val="bg2"/>
          </a:solidFill>
          <a:ln w="31750" cap="flat">
            <a:solidFill>
              <a:schemeClr val="accent5">
                <a:lumMod val="20000"/>
                <a:lumOff val="80000"/>
                <a:alpha val="3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44" name="Freeform 143">
            <a:extLst>
              <a:ext uri="{FF2B5EF4-FFF2-40B4-BE49-F238E27FC236}">
                <a16:creationId xmlns:a16="http://schemas.microsoft.com/office/drawing/2014/main" id="{D20B87C5-20DF-1C4D-BCDA-652A5E9D048C}"/>
              </a:ext>
            </a:extLst>
          </p:cNvPr>
          <p:cNvSpPr/>
          <p:nvPr/>
        </p:nvSpPr>
        <p:spPr>
          <a:xfrm>
            <a:off x="9491569" y="2938206"/>
            <a:ext cx="1580869" cy="434958"/>
          </a:xfrm>
          <a:custGeom>
            <a:avLst/>
            <a:gdLst>
              <a:gd name="connsiteX0" fmla="*/ 0 w 3727608"/>
              <a:gd name="connsiteY0" fmla="*/ 0 h 1025606"/>
              <a:gd name="connsiteX1" fmla="*/ 3727609 w 3727608"/>
              <a:gd name="connsiteY1" fmla="*/ 0 h 1025606"/>
              <a:gd name="connsiteX2" fmla="*/ 3727609 w 3727608"/>
              <a:gd name="connsiteY2" fmla="*/ 1025606 h 1025606"/>
              <a:gd name="connsiteX3" fmla="*/ 0 w 3727608"/>
              <a:gd name="connsiteY3" fmla="*/ 1025606 h 102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1025606">
                <a:moveTo>
                  <a:pt x="0" y="0"/>
                </a:moveTo>
                <a:lnTo>
                  <a:pt x="3727609" y="0"/>
                </a:lnTo>
                <a:lnTo>
                  <a:pt x="3727609" y="1025606"/>
                </a:lnTo>
                <a:lnTo>
                  <a:pt x="0" y="102560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45" name="Freeform 144">
            <a:extLst>
              <a:ext uri="{FF2B5EF4-FFF2-40B4-BE49-F238E27FC236}">
                <a16:creationId xmlns:a16="http://schemas.microsoft.com/office/drawing/2014/main" id="{5B80DB1F-3C0B-4748-B891-5DE175AA722B}"/>
              </a:ext>
            </a:extLst>
          </p:cNvPr>
          <p:cNvSpPr/>
          <p:nvPr/>
        </p:nvSpPr>
        <p:spPr>
          <a:xfrm>
            <a:off x="9491569" y="2973313"/>
            <a:ext cx="1580869" cy="364663"/>
          </a:xfrm>
          <a:custGeom>
            <a:avLst/>
            <a:gdLst>
              <a:gd name="connsiteX0" fmla="*/ 0 w 3727608"/>
              <a:gd name="connsiteY0" fmla="*/ 0 h 859857"/>
              <a:gd name="connsiteX1" fmla="*/ 3727609 w 3727608"/>
              <a:gd name="connsiteY1" fmla="*/ 0 h 859857"/>
              <a:gd name="connsiteX2" fmla="*/ 3727609 w 3727608"/>
              <a:gd name="connsiteY2" fmla="*/ 859858 h 859857"/>
              <a:gd name="connsiteX3" fmla="*/ 0 w 3727608"/>
              <a:gd name="connsiteY3" fmla="*/ 859858 h 85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859857">
                <a:moveTo>
                  <a:pt x="0" y="0"/>
                </a:moveTo>
                <a:lnTo>
                  <a:pt x="3727609" y="0"/>
                </a:lnTo>
                <a:lnTo>
                  <a:pt x="3727609" y="859858"/>
                </a:lnTo>
                <a:lnTo>
                  <a:pt x="0" y="859858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46" name="Freeform 145">
            <a:extLst>
              <a:ext uri="{FF2B5EF4-FFF2-40B4-BE49-F238E27FC236}">
                <a16:creationId xmlns:a16="http://schemas.microsoft.com/office/drawing/2014/main" id="{55D582DF-80C7-C041-BB85-BD3DBF487153}"/>
              </a:ext>
            </a:extLst>
          </p:cNvPr>
          <p:cNvSpPr/>
          <p:nvPr/>
        </p:nvSpPr>
        <p:spPr>
          <a:xfrm>
            <a:off x="9491569" y="3003979"/>
            <a:ext cx="1580869" cy="303328"/>
          </a:xfrm>
          <a:custGeom>
            <a:avLst/>
            <a:gdLst>
              <a:gd name="connsiteX0" fmla="*/ 0 w 3727608"/>
              <a:gd name="connsiteY0" fmla="*/ 0 h 715231"/>
              <a:gd name="connsiteX1" fmla="*/ 3727609 w 3727608"/>
              <a:gd name="connsiteY1" fmla="*/ 0 h 715231"/>
              <a:gd name="connsiteX2" fmla="*/ 3727609 w 3727608"/>
              <a:gd name="connsiteY2" fmla="*/ 715232 h 715231"/>
              <a:gd name="connsiteX3" fmla="*/ 0 w 3727608"/>
              <a:gd name="connsiteY3" fmla="*/ 715232 h 71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608" h="715231">
                <a:moveTo>
                  <a:pt x="0" y="0"/>
                </a:moveTo>
                <a:lnTo>
                  <a:pt x="3727609" y="0"/>
                </a:lnTo>
                <a:lnTo>
                  <a:pt x="3727609" y="715232"/>
                </a:lnTo>
                <a:lnTo>
                  <a:pt x="0" y="71523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47" name="Freeform 146">
            <a:extLst>
              <a:ext uri="{FF2B5EF4-FFF2-40B4-BE49-F238E27FC236}">
                <a16:creationId xmlns:a16="http://schemas.microsoft.com/office/drawing/2014/main" id="{B30DD0D3-957F-A645-96C7-192D4D89D8F3}"/>
              </a:ext>
            </a:extLst>
          </p:cNvPr>
          <p:cNvSpPr/>
          <p:nvPr/>
        </p:nvSpPr>
        <p:spPr>
          <a:xfrm>
            <a:off x="11416282" y="2854596"/>
            <a:ext cx="284375" cy="581880"/>
          </a:xfrm>
          <a:custGeom>
            <a:avLst/>
            <a:gdLst>
              <a:gd name="connsiteX0" fmla="*/ 654558 w 670542"/>
              <a:gd name="connsiteY0" fmla="*/ 724461 h 1372042"/>
              <a:gd name="connsiteX1" fmla="*/ 0 w 670542"/>
              <a:gd name="connsiteY1" fmla="*/ 1372042 h 1372042"/>
              <a:gd name="connsiteX2" fmla="*/ 0 w 670542"/>
              <a:gd name="connsiteY2" fmla="*/ 0 h 1372042"/>
              <a:gd name="connsiteX3" fmla="*/ 654558 w 670542"/>
              <a:gd name="connsiteY3" fmla="*/ 647676 h 1372042"/>
              <a:gd name="connsiteX4" fmla="*/ 654778 w 670542"/>
              <a:gd name="connsiteY4" fmla="*/ 724241 h 1372042"/>
              <a:gd name="connsiteX5" fmla="*/ 654558 w 670542"/>
              <a:gd name="connsiteY5" fmla="*/ 724461 h 137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0542" h="1372042">
                <a:moveTo>
                  <a:pt x="654558" y="724461"/>
                </a:moveTo>
                <a:lnTo>
                  <a:pt x="0" y="1372042"/>
                </a:lnTo>
                <a:lnTo>
                  <a:pt x="0" y="0"/>
                </a:lnTo>
                <a:lnTo>
                  <a:pt x="654558" y="647676"/>
                </a:lnTo>
                <a:cubicBezTo>
                  <a:pt x="675784" y="668758"/>
                  <a:pt x="675883" y="703037"/>
                  <a:pt x="654778" y="724241"/>
                </a:cubicBezTo>
                <a:cubicBezTo>
                  <a:pt x="654705" y="724314"/>
                  <a:pt x="654631" y="724388"/>
                  <a:pt x="654558" y="724461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48" name="Freeform 147">
            <a:extLst>
              <a:ext uri="{FF2B5EF4-FFF2-40B4-BE49-F238E27FC236}">
                <a16:creationId xmlns:a16="http://schemas.microsoft.com/office/drawing/2014/main" id="{5B6100CF-4D73-7444-973D-F1D41F2E4CCB}"/>
              </a:ext>
            </a:extLst>
          </p:cNvPr>
          <p:cNvSpPr/>
          <p:nvPr/>
        </p:nvSpPr>
        <p:spPr>
          <a:xfrm>
            <a:off x="11383844" y="2816221"/>
            <a:ext cx="260842" cy="658509"/>
          </a:xfrm>
          <a:custGeom>
            <a:avLst/>
            <a:gdLst>
              <a:gd name="connsiteX0" fmla="*/ 602837 w 615052"/>
              <a:gd name="connsiteY0" fmla="*/ 810571 h 1552729"/>
              <a:gd name="connsiteX1" fmla="*/ 0 w 615052"/>
              <a:gd name="connsiteY1" fmla="*/ 1552730 h 1552729"/>
              <a:gd name="connsiteX2" fmla="*/ 0 w 615052"/>
              <a:gd name="connsiteY2" fmla="*/ 0 h 1552729"/>
              <a:gd name="connsiteX3" fmla="*/ 602837 w 615052"/>
              <a:gd name="connsiteY3" fmla="*/ 742159 h 1552729"/>
              <a:gd name="connsiteX4" fmla="*/ 602837 w 615052"/>
              <a:gd name="connsiteY4" fmla="*/ 810571 h 155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052" h="1552729">
                <a:moveTo>
                  <a:pt x="602837" y="810571"/>
                </a:moveTo>
                <a:lnTo>
                  <a:pt x="0" y="1552730"/>
                </a:lnTo>
                <a:lnTo>
                  <a:pt x="0" y="0"/>
                </a:lnTo>
                <a:lnTo>
                  <a:pt x="602837" y="742159"/>
                </a:lnTo>
                <a:cubicBezTo>
                  <a:pt x="619124" y="762061"/>
                  <a:pt x="619124" y="790669"/>
                  <a:pt x="602837" y="810571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39700" dist="76200" sx="80000" sy="800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149" name="Freeform 148">
            <a:extLst>
              <a:ext uri="{FF2B5EF4-FFF2-40B4-BE49-F238E27FC236}">
                <a16:creationId xmlns:a16="http://schemas.microsoft.com/office/drawing/2014/main" id="{DB1A2837-D42C-8447-A502-AC102B0F67BB}"/>
              </a:ext>
            </a:extLst>
          </p:cNvPr>
          <p:cNvSpPr/>
          <p:nvPr/>
        </p:nvSpPr>
        <p:spPr>
          <a:xfrm>
            <a:off x="11061247" y="2790435"/>
            <a:ext cx="142958" cy="749422"/>
          </a:xfrm>
          <a:custGeom>
            <a:avLst/>
            <a:gdLst>
              <a:gd name="connsiteX0" fmla="*/ 0 w 337089"/>
              <a:gd name="connsiteY0" fmla="*/ 0 h 1767099"/>
              <a:gd name="connsiteX1" fmla="*/ 337090 w 337089"/>
              <a:gd name="connsiteY1" fmla="*/ 0 h 1767099"/>
              <a:gd name="connsiteX2" fmla="*/ 337090 w 337089"/>
              <a:gd name="connsiteY2" fmla="*/ 1767099 h 1767099"/>
              <a:gd name="connsiteX3" fmla="*/ 0 w 337089"/>
              <a:gd name="connsiteY3" fmla="*/ 1767099 h 176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89" h="1767099">
                <a:moveTo>
                  <a:pt x="0" y="0"/>
                </a:moveTo>
                <a:lnTo>
                  <a:pt x="337090" y="0"/>
                </a:lnTo>
                <a:lnTo>
                  <a:pt x="337090" y="1767099"/>
                </a:lnTo>
                <a:lnTo>
                  <a:pt x="0" y="1767099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27000" dist="63500" dir="10800000" sx="80000" sy="80000" algn="ctr" rotWithShape="0">
              <a:srgbClr val="000000">
                <a:alpha val="40000"/>
              </a:srgb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50" name="Freeform 149">
            <a:extLst>
              <a:ext uri="{FF2B5EF4-FFF2-40B4-BE49-F238E27FC236}">
                <a16:creationId xmlns:a16="http://schemas.microsoft.com/office/drawing/2014/main" id="{FE035751-3943-264A-9DE2-420AD47E58D7}"/>
              </a:ext>
            </a:extLst>
          </p:cNvPr>
          <p:cNvSpPr/>
          <p:nvPr/>
        </p:nvSpPr>
        <p:spPr>
          <a:xfrm rot="10800000">
            <a:off x="9356768" y="2790435"/>
            <a:ext cx="142958" cy="749422"/>
          </a:xfrm>
          <a:custGeom>
            <a:avLst/>
            <a:gdLst>
              <a:gd name="connsiteX0" fmla="*/ 0 w 337089"/>
              <a:gd name="connsiteY0" fmla="*/ 0 h 1767099"/>
              <a:gd name="connsiteX1" fmla="*/ 337090 w 337089"/>
              <a:gd name="connsiteY1" fmla="*/ 0 h 1767099"/>
              <a:gd name="connsiteX2" fmla="*/ 337090 w 337089"/>
              <a:gd name="connsiteY2" fmla="*/ 1767099 h 1767099"/>
              <a:gd name="connsiteX3" fmla="*/ 0 w 337089"/>
              <a:gd name="connsiteY3" fmla="*/ 1767099 h 176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89" h="1767099">
                <a:moveTo>
                  <a:pt x="0" y="0"/>
                </a:moveTo>
                <a:lnTo>
                  <a:pt x="337090" y="0"/>
                </a:lnTo>
                <a:lnTo>
                  <a:pt x="337090" y="1767099"/>
                </a:lnTo>
                <a:lnTo>
                  <a:pt x="0" y="1767099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27000" dist="76200" sx="80000" sy="800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6DAB1D16-DFBA-E941-85B7-636B77A29988}"/>
              </a:ext>
            </a:extLst>
          </p:cNvPr>
          <p:cNvSpPr txBox="1"/>
          <p:nvPr/>
        </p:nvSpPr>
        <p:spPr>
          <a:xfrm flipH="1">
            <a:off x="9830838" y="3915344"/>
            <a:ext cx="1218691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78FF5B15-DD01-554E-A718-10ED38054AB8}"/>
              </a:ext>
            </a:extLst>
          </p:cNvPr>
          <p:cNvSpPr/>
          <p:nvPr/>
        </p:nvSpPr>
        <p:spPr>
          <a:xfrm flipH="1">
            <a:off x="9830837" y="3665605"/>
            <a:ext cx="1348898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5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C630DCB2-5E76-BA45-9051-BBB17A043C31}"/>
              </a:ext>
            </a:extLst>
          </p:cNvPr>
          <p:cNvSpPr txBox="1"/>
          <p:nvPr/>
        </p:nvSpPr>
        <p:spPr>
          <a:xfrm flipH="1">
            <a:off x="9867928" y="2990909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2022</a:t>
            </a:r>
          </a:p>
        </p:txBody>
      </p:sp>
      <p:grpSp>
        <p:nvGrpSpPr>
          <p:cNvPr id="141" name="Graphic 59">
            <a:extLst>
              <a:ext uri="{FF2B5EF4-FFF2-40B4-BE49-F238E27FC236}">
                <a16:creationId xmlns:a16="http://schemas.microsoft.com/office/drawing/2014/main" id="{CA6F2E00-4BF7-814B-9E4C-299A0BCEC962}"/>
              </a:ext>
            </a:extLst>
          </p:cNvPr>
          <p:cNvGrpSpPr>
            <a:grpSpLocks noChangeAspect="1"/>
          </p:cNvGrpSpPr>
          <p:nvPr/>
        </p:nvGrpSpPr>
        <p:grpSpPr>
          <a:xfrm>
            <a:off x="1424850" y="2346382"/>
            <a:ext cx="409046" cy="367787"/>
            <a:chOff x="10942339" y="1929604"/>
            <a:chExt cx="658773" cy="592325"/>
          </a:xfrm>
          <a:solidFill>
            <a:schemeClr val="tx1"/>
          </a:solidFill>
        </p:grpSpPr>
        <p:grpSp>
          <p:nvGrpSpPr>
            <p:cNvPr id="154" name="Graphic 59">
              <a:extLst>
                <a:ext uri="{FF2B5EF4-FFF2-40B4-BE49-F238E27FC236}">
                  <a16:creationId xmlns:a16="http://schemas.microsoft.com/office/drawing/2014/main" id="{B34C081A-CC33-3C49-BA6F-1CF34E67A507}"/>
                </a:ext>
              </a:extLst>
            </p:cNvPr>
            <p:cNvGrpSpPr/>
            <p:nvPr/>
          </p:nvGrpSpPr>
          <p:grpSpPr>
            <a:xfrm>
              <a:off x="10942339" y="2008781"/>
              <a:ext cx="658773" cy="433966"/>
              <a:chOff x="10942339" y="2008781"/>
              <a:chExt cx="658773" cy="433966"/>
            </a:xfrm>
            <a:grpFill/>
          </p:grpSpPr>
          <p:sp>
            <p:nvSpPr>
              <p:cNvPr id="225" name="Freeform 224">
                <a:extLst>
                  <a:ext uri="{FF2B5EF4-FFF2-40B4-BE49-F238E27FC236}">
                    <a16:creationId xmlns:a16="http://schemas.microsoft.com/office/drawing/2014/main" id="{A40A823B-E136-0C44-B5F7-C918388D2F35}"/>
                  </a:ext>
                </a:extLst>
              </p:cNvPr>
              <p:cNvSpPr/>
              <p:nvPr/>
            </p:nvSpPr>
            <p:spPr>
              <a:xfrm>
                <a:off x="10942339" y="2008781"/>
                <a:ext cx="658773" cy="433966"/>
              </a:xfrm>
              <a:custGeom>
                <a:avLst/>
                <a:gdLst>
                  <a:gd name="connsiteX0" fmla="*/ 644448 w 658773"/>
                  <a:gd name="connsiteY0" fmla="*/ 178100 h 433966"/>
                  <a:gd name="connsiteX1" fmla="*/ 524604 w 658773"/>
                  <a:gd name="connsiteY1" fmla="*/ 68965 h 433966"/>
                  <a:gd name="connsiteX2" fmla="*/ 512698 w 658773"/>
                  <a:gd name="connsiteY2" fmla="*/ 60972 h 433966"/>
                  <a:gd name="connsiteX3" fmla="*/ 424093 w 658773"/>
                  <a:gd name="connsiteY3" fmla="*/ 149590 h 433966"/>
                  <a:gd name="connsiteX4" fmla="*/ 445665 w 658773"/>
                  <a:gd name="connsiteY4" fmla="*/ 216984 h 433966"/>
                  <a:gd name="connsiteX5" fmla="*/ 329387 w 658773"/>
                  <a:gd name="connsiteY5" fmla="*/ 333262 h 433966"/>
                  <a:gd name="connsiteX6" fmla="*/ 261993 w 658773"/>
                  <a:gd name="connsiteY6" fmla="*/ 311690 h 433966"/>
                  <a:gd name="connsiteX7" fmla="*/ 180338 w 658773"/>
                  <a:gd name="connsiteY7" fmla="*/ 393332 h 433966"/>
                  <a:gd name="connsiteX8" fmla="*/ 329387 w 658773"/>
                  <a:gd name="connsiteY8" fmla="*/ 433966 h 433966"/>
                  <a:gd name="connsiteX9" fmla="*/ 524604 w 658773"/>
                  <a:gd name="connsiteY9" fmla="*/ 365003 h 433966"/>
                  <a:gd name="connsiteX10" fmla="*/ 644448 w 658773"/>
                  <a:gd name="connsiteY10" fmla="*/ 255868 h 433966"/>
                  <a:gd name="connsiteX11" fmla="*/ 658773 w 658773"/>
                  <a:gd name="connsiteY11" fmla="*/ 216984 h 433966"/>
                  <a:gd name="connsiteX12" fmla="*/ 644448 w 658773"/>
                  <a:gd name="connsiteY12" fmla="*/ 178100 h 433966"/>
                  <a:gd name="connsiteX13" fmla="*/ 213108 w 658773"/>
                  <a:gd name="connsiteY13" fmla="*/ 216983 h 433966"/>
                  <a:gd name="connsiteX14" fmla="*/ 329387 w 658773"/>
                  <a:gd name="connsiteY14" fmla="*/ 100704 h 433966"/>
                  <a:gd name="connsiteX15" fmla="*/ 396780 w 658773"/>
                  <a:gd name="connsiteY15" fmla="*/ 122276 h 433966"/>
                  <a:gd name="connsiteX16" fmla="*/ 478435 w 658773"/>
                  <a:gd name="connsiteY16" fmla="*/ 40634 h 433966"/>
                  <a:gd name="connsiteX17" fmla="*/ 329387 w 658773"/>
                  <a:gd name="connsiteY17" fmla="*/ 0 h 433966"/>
                  <a:gd name="connsiteX18" fmla="*/ 134169 w 658773"/>
                  <a:gd name="connsiteY18" fmla="*/ 68964 h 433966"/>
                  <a:gd name="connsiteX19" fmla="*/ 14326 w 658773"/>
                  <a:gd name="connsiteY19" fmla="*/ 178099 h 433966"/>
                  <a:gd name="connsiteX20" fmla="*/ 14326 w 658773"/>
                  <a:gd name="connsiteY20" fmla="*/ 255866 h 433966"/>
                  <a:gd name="connsiteX21" fmla="*/ 134169 w 658773"/>
                  <a:gd name="connsiteY21" fmla="*/ 365001 h 433966"/>
                  <a:gd name="connsiteX22" fmla="*/ 146075 w 658773"/>
                  <a:gd name="connsiteY22" fmla="*/ 372994 h 433966"/>
                  <a:gd name="connsiteX23" fmla="*/ 234680 w 658773"/>
                  <a:gd name="connsiteY23" fmla="*/ 284376 h 433966"/>
                  <a:gd name="connsiteX24" fmla="*/ 213108 w 658773"/>
                  <a:gd name="connsiteY24" fmla="*/ 216983 h 433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8773" h="433966">
                    <a:moveTo>
                      <a:pt x="644448" y="178100"/>
                    </a:moveTo>
                    <a:cubicBezTo>
                      <a:pt x="618924" y="148496"/>
                      <a:pt x="577427" y="105532"/>
                      <a:pt x="524604" y="68965"/>
                    </a:cubicBezTo>
                    <a:cubicBezTo>
                      <a:pt x="520640" y="66224"/>
                      <a:pt x="516663" y="63546"/>
                      <a:pt x="512698" y="60972"/>
                    </a:cubicBezTo>
                    <a:lnTo>
                      <a:pt x="424093" y="149590"/>
                    </a:lnTo>
                    <a:cubicBezTo>
                      <a:pt x="437672" y="168614"/>
                      <a:pt x="445665" y="191885"/>
                      <a:pt x="445665" y="216984"/>
                    </a:cubicBezTo>
                    <a:cubicBezTo>
                      <a:pt x="445665" y="281108"/>
                      <a:pt x="393511" y="333262"/>
                      <a:pt x="329387" y="333262"/>
                    </a:cubicBezTo>
                    <a:cubicBezTo>
                      <a:pt x="304288" y="333262"/>
                      <a:pt x="281017" y="325269"/>
                      <a:pt x="261993" y="311690"/>
                    </a:cubicBezTo>
                    <a:lnTo>
                      <a:pt x="180338" y="393332"/>
                    </a:lnTo>
                    <a:cubicBezTo>
                      <a:pt x="230793" y="420323"/>
                      <a:pt x="280759" y="433966"/>
                      <a:pt x="329387" y="433966"/>
                    </a:cubicBezTo>
                    <a:cubicBezTo>
                      <a:pt x="392816" y="433966"/>
                      <a:pt x="458498" y="410760"/>
                      <a:pt x="524604" y="365003"/>
                    </a:cubicBezTo>
                    <a:cubicBezTo>
                      <a:pt x="577427" y="328435"/>
                      <a:pt x="618924" y="285471"/>
                      <a:pt x="644448" y="255868"/>
                    </a:cubicBezTo>
                    <a:cubicBezTo>
                      <a:pt x="653998" y="244786"/>
                      <a:pt x="658773" y="230885"/>
                      <a:pt x="658773" y="216984"/>
                    </a:cubicBezTo>
                    <a:cubicBezTo>
                      <a:pt x="658773" y="203083"/>
                      <a:pt x="653998" y="189181"/>
                      <a:pt x="644448" y="178100"/>
                    </a:cubicBezTo>
                    <a:close/>
                    <a:moveTo>
                      <a:pt x="213108" y="216983"/>
                    </a:moveTo>
                    <a:cubicBezTo>
                      <a:pt x="213108" y="152858"/>
                      <a:pt x="265262" y="100704"/>
                      <a:pt x="329387" y="100704"/>
                    </a:cubicBezTo>
                    <a:cubicBezTo>
                      <a:pt x="354486" y="100704"/>
                      <a:pt x="377757" y="108697"/>
                      <a:pt x="396780" y="122276"/>
                    </a:cubicBezTo>
                    <a:lnTo>
                      <a:pt x="478435" y="40634"/>
                    </a:lnTo>
                    <a:cubicBezTo>
                      <a:pt x="427980" y="13643"/>
                      <a:pt x="378014" y="0"/>
                      <a:pt x="329387" y="0"/>
                    </a:cubicBezTo>
                    <a:cubicBezTo>
                      <a:pt x="265957" y="0"/>
                      <a:pt x="200276" y="23207"/>
                      <a:pt x="134169" y="68964"/>
                    </a:cubicBezTo>
                    <a:cubicBezTo>
                      <a:pt x="81346" y="105531"/>
                      <a:pt x="39849" y="148495"/>
                      <a:pt x="14326" y="178099"/>
                    </a:cubicBezTo>
                    <a:cubicBezTo>
                      <a:pt x="-4775" y="200263"/>
                      <a:pt x="-4775" y="233702"/>
                      <a:pt x="14326" y="255866"/>
                    </a:cubicBezTo>
                    <a:cubicBezTo>
                      <a:pt x="39849" y="285470"/>
                      <a:pt x="81346" y="328434"/>
                      <a:pt x="134169" y="365001"/>
                    </a:cubicBezTo>
                    <a:cubicBezTo>
                      <a:pt x="138134" y="367743"/>
                      <a:pt x="142111" y="370420"/>
                      <a:pt x="146075" y="372994"/>
                    </a:cubicBezTo>
                    <a:lnTo>
                      <a:pt x="234680" y="284376"/>
                    </a:lnTo>
                    <a:cubicBezTo>
                      <a:pt x="221101" y="265352"/>
                      <a:pt x="213108" y="242081"/>
                      <a:pt x="213108" y="216983"/>
                    </a:cubicBezTo>
                    <a:close/>
                  </a:path>
                </a:pathLst>
              </a:custGeom>
              <a:grpFill/>
              <a:ln w="12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3000"/>
              </a:p>
            </p:txBody>
          </p:sp>
          <p:grpSp>
            <p:nvGrpSpPr>
              <p:cNvPr id="226" name="Graphic 59">
                <a:extLst>
                  <a:ext uri="{FF2B5EF4-FFF2-40B4-BE49-F238E27FC236}">
                    <a16:creationId xmlns:a16="http://schemas.microsoft.com/office/drawing/2014/main" id="{3ED7EF90-7B2D-C94A-9F38-8A88E6DBEF29}"/>
                  </a:ext>
                </a:extLst>
              </p:cNvPr>
              <p:cNvGrpSpPr/>
              <p:nvPr/>
            </p:nvGrpSpPr>
            <p:grpSpPr>
              <a:xfrm>
                <a:off x="11194060" y="2148099"/>
                <a:ext cx="155329" cy="155329"/>
                <a:chOff x="11194060" y="2148099"/>
                <a:chExt cx="155329" cy="155329"/>
              </a:xfrm>
              <a:grpFill/>
            </p:grpSpPr>
            <p:sp>
              <p:nvSpPr>
                <p:cNvPr id="227" name="Freeform 226">
                  <a:extLst>
                    <a:ext uri="{FF2B5EF4-FFF2-40B4-BE49-F238E27FC236}">
                      <a16:creationId xmlns:a16="http://schemas.microsoft.com/office/drawing/2014/main" id="{FB2EA58E-D8BA-EA4C-8137-ED7843933EED}"/>
                    </a:ext>
                  </a:extLst>
                </p:cNvPr>
                <p:cNvSpPr/>
                <p:nvPr/>
              </p:nvSpPr>
              <p:spPr>
                <a:xfrm>
                  <a:off x="11194060" y="2148099"/>
                  <a:ext cx="117179" cy="117179"/>
                </a:xfrm>
                <a:custGeom>
                  <a:avLst/>
                  <a:gdLst>
                    <a:gd name="connsiteX0" fmla="*/ 117179 w 117179"/>
                    <a:gd name="connsiteY0" fmla="*/ 10838 h 117179"/>
                    <a:gd name="connsiteX1" fmla="*/ 64008 w 117179"/>
                    <a:gd name="connsiteY1" fmla="*/ 64008 h 117179"/>
                    <a:gd name="connsiteX2" fmla="*/ 10838 w 117179"/>
                    <a:gd name="connsiteY2" fmla="*/ 117179 h 117179"/>
                    <a:gd name="connsiteX3" fmla="*/ 0 w 117179"/>
                    <a:gd name="connsiteY3" fmla="*/ 77665 h 117179"/>
                    <a:gd name="connsiteX4" fmla="*/ 77665 w 117179"/>
                    <a:gd name="connsiteY4" fmla="*/ 0 h 117179"/>
                    <a:gd name="connsiteX5" fmla="*/ 117179 w 117179"/>
                    <a:gd name="connsiteY5" fmla="*/ 10838 h 11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7179" h="117179">
                      <a:moveTo>
                        <a:pt x="117179" y="10838"/>
                      </a:moveTo>
                      <a:lnTo>
                        <a:pt x="64008" y="64008"/>
                      </a:lnTo>
                      <a:lnTo>
                        <a:pt x="10838" y="117179"/>
                      </a:lnTo>
                      <a:cubicBezTo>
                        <a:pt x="3951" y="105595"/>
                        <a:pt x="0" y="92080"/>
                        <a:pt x="0" y="77665"/>
                      </a:cubicBezTo>
                      <a:cubicBezTo>
                        <a:pt x="0" y="34842"/>
                        <a:pt x="34842" y="0"/>
                        <a:pt x="77665" y="0"/>
                      </a:cubicBezTo>
                      <a:cubicBezTo>
                        <a:pt x="92080" y="0"/>
                        <a:pt x="105595" y="3951"/>
                        <a:pt x="117179" y="10838"/>
                      </a:cubicBezTo>
                      <a:close/>
                    </a:path>
                  </a:pathLst>
                </a:custGeom>
                <a:grpFill/>
                <a:ln w="12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28" name="Freeform 227">
                  <a:extLst>
                    <a:ext uri="{FF2B5EF4-FFF2-40B4-BE49-F238E27FC236}">
                      <a16:creationId xmlns:a16="http://schemas.microsoft.com/office/drawing/2014/main" id="{CC26C576-6681-BD4E-9D9D-B4B925660C93}"/>
                    </a:ext>
                  </a:extLst>
                </p:cNvPr>
                <p:cNvSpPr/>
                <p:nvPr/>
              </p:nvSpPr>
              <p:spPr>
                <a:xfrm>
                  <a:off x="11232211" y="2186249"/>
                  <a:ext cx="117179" cy="117179"/>
                </a:xfrm>
                <a:custGeom>
                  <a:avLst/>
                  <a:gdLst>
                    <a:gd name="connsiteX0" fmla="*/ 117179 w 117179"/>
                    <a:gd name="connsiteY0" fmla="*/ 39515 h 117179"/>
                    <a:gd name="connsiteX1" fmla="*/ 39515 w 117179"/>
                    <a:gd name="connsiteY1" fmla="*/ 117179 h 117179"/>
                    <a:gd name="connsiteX2" fmla="*/ 0 w 117179"/>
                    <a:gd name="connsiteY2" fmla="*/ 106342 h 117179"/>
                    <a:gd name="connsiteX3" fmla="*/ 53171 w 117179"/>
                    <a:gd name="connsiteY3" fmla="*/ 53171 h 117179"/>
                    <a:gd name="connsiteX4" fmla="*/ 106342 w 117179"/>
                    <a:gd name="connsiteY4" fmla="*/ 0 h 117179"/>
                    <a:gd name="connsiteX5" fmla="*/ 117179 w 117179"/>
                    <a:gd name="connsiteY5" fmla="*/ 39515 h 11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7179" h="117179">
                      <a:moveTo>
                        <a:pt x="117179" y="39515"/>
                      </a:moveTo>
                      <a:cubicBezTo>
                        <a:pt x="117179" y="82337"/>
                        <a:pt x="82337" y="117179"/>
                        <a:pt x="39515" y="117179"/>
                      </a:cubicBezTo>
                      <a:cubicBezTo>
                        <a:pt x="25099" y="117179"/>
                        <a:pt x="11584" y="113228"/>
                        <a:pt x="0" y="106342"/>
                      </a:cubicBezTo>
                      <a:lnTo>
                        <a:pt x="53171" y="53171"/>
                      </a:lnTo>
                      <a:lnTo>
                        <a:pt x="106342" y="0"/>
                      </a:lnTo>
                      <a:cubicBezTo>
                        <a:pt x="113228" y="11585"/>
                        <a:pt x="117179" y="25100"/>
                        <a:pt x="117179" y="39515"/>
                      </a:cubicBezTo>
                      <a:close/>
                    </a:path>
                  </a:pathLst>
                </a:custGeom>
                <a:grpFill/>
                <a:ln w="12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</p:grp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E7A21DE6-0B9D-0D47-A4E5-D2C2DF5A558C}"/>
                </a:ext>
              </a:extLst>
            </p:cNvPr>
            <p:cNvSpPr/>
            <p:nvPr/>
          </p:nvSpPr>
          <p:spPr>
            <a:xfrm>
              <a:off x="10975565" y="2381775"/>
              <a:ext cx="147111" cy="140154"/>
            </a:xfrm>
            <a:custGeom>
              <a:avLst/>
              <a:gdLst>
                <a:gd name="connsiteX0" fmla="*/ 147111 w 147111"/>
                <a:gd name="connsiteY0" fmla="*/ 20336 h 140154"/>
                <a:gd name="connsiteX1" fmla="*/ 32957 w 147111"/>
                <a:gd name="connsiteY1" fmla="*/ 134491 h 140154"/>
                <a:gd name="connsiteX2" fmla="*/ 19300 w 147111"/>
                <a:gd name="connsiteY2" fmla="*/ 140154 h 140154"/>
                <a:gd name="connsiteX3" fmla="*/ 5657 w 147111"/>
                <a:gd name="connsiteY3" fmla="*/ 134491 h 140154"/>
                <a:gd name="connsiteX4" fmla="*/ 5657 w 147111"/>
                <a:gd name="connsiteY4" fmla="*/ 107191 h 140154"/>
                <a:gd name="connsiteX5" fmla="*/ 112848 w 147111"/>
                <a:gd name="connsiteY5" fmla="*/ 0 h 140154"/>
                <a:gd name="connsiteX6" fmla="*/ 147111 w 147111"/>
                <a:gd name="connsiteY6" fmla="*/ 20336 h 1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111" h="140154">
                  <a:moveTo>
                    <a:pt x="147111" y="20336"/>
                  </a:moveTo>
                  <a:lnTo>
                    <a:pt x="32957" y="134491"/>
                  </a:lnTo>
                  <a:cubicBezTo>
                    <a:pt x="29185" y="138262"/>
                    <a:pt x="24243" y="140154"/>
                    <a:pt x="19300" y="140154"/>
                  </a:cubicBezTo>
                  <a:cubicBezTo>
                    <a:pt x="14358" y="140154"/>
                    <a:pt x="9428" y="138262"/>
                    <a:pt x="5657" y="134491"/>
                  </a:cubicBezTo>
                  <a:cubicBezTo>
                    <a:pt x="-1886" y="126961"/>
                    <a:pt x="-1886" y="114734"/>
                    <a:pt x="5657" y="107191"/>
                  </a:cubicBezTo>
                  <a:lnTo>
                    <a:pt x="112848" y="0"/>
                  </a:lnTo>
                  <a:cubicBezTo>
                    <a:pt x="124291" y="7465"/>
                    <a:pt x="135707" y="14250"/>
                    <a:pt x="147111" y="2033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5949A296-7138-7547-967D-F2E58E62BF72}"/>
                </a:ext>
              </a:extLst>
            </p:cNvPr>
            <p:cNvSpPr/>
            <p:nvPr/>
          </p:nvSpPr>
          <p:spPr>
            <a:xfrm>
              <a:off x="11420774" y="1929604"/>
              <a:ext cx="147111" cy="140147"/>
            </a:xfrm>
            <a:custGeom>
              <a:avLst/>
              <a:gdLst>
                <a:gd name="connsiteX0" fmla="*/ 141454 w 147111"/>
                <a:gd name="connsiteY0" fmla="*/ 32957 h 140147"/>
                <a:gd name="connsiteX1" fmla="*/ 34263 w 147111"/>
                <a:gd name="connsiteY1" fmla="*/ 140148 h 140147"/>
                <a:gd name="connsiteX2" fmla="*/ 0 w 147111"/>
                <a:gd name="connsiteY2" fmla="*/ 119811 h 140147"/>
                <a:gd name="connsiteX3" fmla="*/ 114155 w 147111"/>
                <a:gd name="connsiteY3" fmla="*/ 5657 h 140147"/>
                <a:gd name="connsiteX4" fmla="*/ 141454 w 147111"/>
                <a:gd name="connsiteY4" fmla="*/ 5657 h 140147"/>
                <a:gd name="connsiteX5" fmla="*/ 141454 w 147111"/>
                <a:gd name="connsiteY5" fmla="*/ 32957 h 14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111" h="140147">
                  <a:moveTo>
                    <a:pt x="141454" y="32957"/>
                  </a:moveTo>
                  <a:lnTo>
                    <a:pt x="34263" y="140148"/>
                  </a:lnTo>
                  <a:cubicBezTo>
                    <a:pt x="22821" y="132683"/>
                    <a:pt x="11404" y="125900"/>
                    <a:pt x="0" y="119811"/>
                  </a:cubicBezTo>
                  <a:lnTo>
                    <a:pt x="114155" y="5657"/>
                  </a:lnTo>
                  <a:cubicBezTo>
                    <a:pt x="121697" y="-1886"/>
                    <a:pt x="133925" y="-1886"/>
                    <a:pt x="141454" y="5657"/>
                  </a:cubicBezTo>
                  <a:cubicBezTo>
                    <a:pt x="148997" y="13187"/>
                    <a:pt x="148997" y="25414"/>
                    <a:pt x="141454" y="3295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29" name="Graphic 61">
            <a:extLst>
              <a:ext uri="{FF2B5EF4-FFF2-40B4-BE49-F238E27FC236}">
                <a16:creationId xmlns:a16="http://schemas.microsoft.com/office/drawing/2014/main" id="{E90DAEAB-93E2-8142-BB15-BA38EF848386}"/>
              </a:ext>
            </a:extLst>
          </p:cNvPr>
          <p:cNvGrpSpPr>
            <a:grpSpLocks noChangeAspect="1"/>
          </p:cNvGrpSpPr>
          <p:nvPr/>
        </p:nvGrpSpPr>
        <p:grpSpPr>
          <a:xfrm>
            <a:off x="3643764" y="1754537"/>
            <a:ext cx="409189" cy="408390"/>
            <a:chOff x="9792151" y="1897025"/>
            <a:chExt cx="659003" cy="657716"/>
          </a:xfrm>
          <a:solidFill>
            <a:schemeClr val="tx1"/>
          </a:solidFill>
        </p:grpSpPr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67013F82-3385-984D-ADEB-3115CB56C704}"/>
                </a:ext>
              </a:extLst>
            </p:cNvPr>
            <p:cNvSpPr/>
            <p:nvPr/>
          </p:nvSpPr>
          <p:spPr>
            <a:xfrm>
              <a:off x="10009568" y="1897025"/>
              <a:ext cx="224913" cy="269068"/>
            </a:xfrm>
            <a:custGeom>
              <a:avLst/>
              <a:gdLst>
                <a:gd name="connsiteX0" fmla="*/ 18475 w 224913"/>
                <a:gd name="connsiteY0" fmla="*/ 269068 h 269068"/>
                <a:gd name="connsiteX1" fmla="*/ 112457 w 224913"/>
                <a:gd name="connsiteY1" fmla="*/ 269068 h 269068"/>
                <a:gd name="connsiteX2" fmla="*/ 206438 w 224913"/>
                <a:gd name="connsiteY2" fmla="*/ 269068 h 269068"/>
                <a:gd name="connsiteX3" fmla="*/ 224914 w 224913"/>
                <a:gd name="connsiteY3" fmla="*/ 250517 h 269068"/>
                <a:gd name="connsiteX4" fmla="*/ 224914 w 224913"/>
                <a:gd name="connsiteY4" fmla="*/ 230300 h 269068"/>
                <a:gd name="connsiteX5" fmla="*/ 125439 w 224913"/>
                <a:gd name="connsiteY5" fmla="*/ 131490 h 269068"/>
                <a:gd name="connsiteX6" fmla="*/ 178579 w 224913"/>
                <a:gd name="connsiteY6" fmla="*/ 66382 h 269068"/>
                <a:gd name="connsiteX7" fmla="*/ 112457 w 224913"/>
                <a:gd name="connsiteY7" fmla="*/ 0 h 269068"/>
                <a:gd name="connsiteX8" fmla="*/ 46335 w 224913"/>
                <a:gd name="connsiteY8" fmla="*/ 66382 h 269068"/>
                <a:gd name="connsiteX9" fmla="*/ 99475 w 224913"/>
                <a:gd name="connsiteY9" fmla="*/ 131490 h 269068"/>
                <a:gd name="connsiteX10" fmla="*/ 0 w 224913"/>
                <a:gd name="connsiteY10" fmla="*/ 230300 h 269068"/>
                <a:gd name="connsiteX11" fmla="*/ 0 w 224913"/>
                <a:gd name="connsiteY11" fmla="*/ 250517 h 269068"/>
                <a:gd name="connsiteX12" fmla="*/ 18475 w 224913"/>
                <a:gd name="connsiteY12" fmla="*/ 269068 h 26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4913" h="269068">
                  <a:moveTo>
                    <a:pt x="18475" y="269068"/>
                  </a:moveTo>
                  <a:lnTo>
                    <a:pt x="112457" y="269068"/>
                  </a:lnTo>
                  <a:lnTo>
                    <a:pt x="206438" y="269068"/>
                  </a:lnTo>
                  <a:cubicBezTo>
                    <a:pt x="216647" y="269068"/>
                    <a:pt x="224914" y="260768"/>
                    <a:pt x="224914" y="250517"/>
                  </a:cubicBezTo>
                  <a:lnTo>
                    <a:pt x="224914" y="230300"/>
                  </a:lnTo>
                  <a:cubicBezTo>
                    <a:pt x="224914" y="177280"/>
                    <a:pt x="182808" y="131490"/>
                    <a:pt x="125439" y="131490"/>
                  </a:cubicBezTo>
                  <a:cubicBezTo>
                    <a:pt x="155736" y="125432"/>
                    <a:pt x="178579" y="98595"/>
                    <a:pt x="178579" y="66382"/>
                  </a:cubicBezTo>
                  <a:cubicBezTo>
                    <a:pt x="178579" y="29718"/>
                    <a:pt x="148970" y="0"/>
                    <a:pt x="112457" y="0"/>
                  </a:cubicBezTo>
                  <a:cubicBezTo>
                    <a:pt x="75944" y="0"/>
                    <a:pt x="46335" y="29718"/>
                    <a:pt x="46335" y="66382"/>
                  </a:cubicBezTo>
                  <a:cubicBezTo>
                    <a:pt x="46335" y="98595"/>
                    <a:pt x="69178" y="125432"/>
                    <a:pt x="99475" y="131490"/>
                  </a:cubicBezTo>
                  <a:cubicBezTo>
                    <a:pt x="42180" y="131490"/>
                    <a:pt x="0" y="177209"/>
                    <a:pt x="0" y="230300"/>
                  </a:cubicBezTo>
                  <a:lnTo>
                    <a:pt x="0" y="250517"/>
                  </a:lnTo>
                  <a:cubicBezTo>
                    <a:pt x="1" y="260766"/>
                    <a:pt x="8267" y="269068"/>
                    <a:pt x="18475" y="26906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BC35D55B-E119-9A4F-B1E2-858035B8F54C}"/>
                </a:ext>
              </a:extLst>
            </p:cNvPr>
            <p:cNvSpPr/>
            <p:nvPr/>
          </p:nvSpPr>
          <p:spPr>
            <a:xfrm>
              <a:off x="9859357" y="2031484"/>
              <a:ext cx="117568" cy="186693"/>
            </a:xfrm>
            <a:custGeom>
              <a:avLst/>
              <a:gdLst>
                <a:gd name="connsiteX0" fmla="*/ 15836 w 117568"/>
                <a:gd name="connsiteY0" fmla="*/ 186377 h 186693"/>
                <a:gd name="connsiteX1" fmla="*/ 19311 w 117568"/>
                <a:gd name="connsiteY1" fmla="*/ 186693 h 186693"/>
                <a:gd name="connsiteX2" fmla="*/ 38263 w 117568"/>
                <a:gd name="connsiteY2" fmla="*/ 170792 h 186693"/>
                <a:gd name="connsiteX3" fmla="*/ 64980 w 117568"/>
                <a:gd name="connsiteY3" fmla="*/ 95136 h 186693"/>
                <a:gd name="connsiteX4" fmla="*/ 111667 w 117568"/>
                <a:gd name="connsiteY4" fmla="*/ 33308 h 186693"/>
                <a:gd name="connsiteX5" fmla="*/ 112168 w 117568"/>
                <a:gd name="connsiteY5" fmla="*/ 5925 h 186693"/>
                <a:gd name="connsiteX6" fmla="*/ 84899 w 117568"/>
                <a:gd name="connsiteY6" fmla="*/ 5422 h 186693"/>
                <a:gd name="connsiteX7" fmla="*/ 31083 w 117568"/>
                <a:gd name="connsiteY7" fmla="*/ 76655 h 186693"/>
                <a:gd name="connsiteX8" fmla="*/ 315 w 117568"/>
                <a:gd name="connsiteY8" fmla="*/ 163857 h 186693"/>
                <a:gd name="connsiteX9" fmla="*/ 15836 w 117568"/>
                <a:gd name="connsiteY9" fmla="*/ 186377 h 18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568" h="186693">
                  <a:moveTo>
                    <a:pt x="15836" y="186377"/>
                  </a:moveTo>
                  <a:cubicBezTo>
                    <a:pt x="17005" y="186591"/>
                    <a:pt x="18165" y="186693"/>
                    <a:pt x="19311" y="186693"/>
                  </a:cubicBezTo>
                  <a:cubicBezTo>
                    <a:pt x="28450" y="186693"/>
                    <a:pt x="36568" y="180142"/>
                    <a:pt x="38263" y="170792"/>
                  </a:cubicBezTo>
                  <a:cubicBezTo>
                    <a:pt x="43011" y="144594"/>
                    <a:pt x="52000" y="119139"/>
                    <a:pt x="64980" y="95136"/>
                  </a:cubicBezTo>
                  <a:cubicBezTo>
                    <a:pt x="77506" y="71971"/>
                    <a:pt x="93214" y="51169"/>
                    <a:pt x="111667" y="33308"/>
                  </a:cubicBezTo>
                  <a:cubicBezTo>
                    <a:pt x="119336" y="25886"/>
                    <a:pt x="119560" y="13626"/>
                    <a:pt x="112168" y="5925"/>
                  </a:cubicBezTo>
                  <a:cubicBezTo>
                    <a:pt x="104776" y="-1774"/>
                    <a:pt x="92568" y="-1999"/>
                    <a:pt x="84899" y="5422"/>
                  </a:cubicBezTo>
                  <a:cubicBezTo>
                    <a:pt x="63601" y="26038"/>
                    <a:pt x="45494" y="50004"/>
                    <a:pt x="31083" y="76655"/>
                  </a:cubicBezTo>
                  <a:cubicBezTo>
                    <a:pt x="16149" y="104274"/>
                    <a:pt x="5797" y="133613"/>
                    <a:pt x="315" y="163857"/>
                  </a:cubicBezTo>
                  <a:cubicBezTo>
                    <a:pt x="-1591" y="174380"/>
                    <a:pt x="5358" y="184462"/>
                    <a:pt x="15836" y="18637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54093411-5FBE-7144-9C9F-1558992F7F7D}"/>
                </a:ext>
              </a:extLst>
            </p:cNvPr>
            <p:cNvSpPr/>
            <p:nvPr/>
          </p:nvSpPr>
          <p:spPr>
            <a:xfrm>
              <a:off x="10267125" y="2031482"/>
              <a:ext cx="117568" cy="186693"/>
            </a:xfrm>
            <a:custGeom>
              <a:avLst/>
              <a:gdLst>
                <a:gd name="connsiteX0" fmla="*/ 52590 w 117568"/>
                <a:gd name="connsiteY0" fmla="*/ 95136 h 186693"/>
                <a:gd name="connsiteX1" fmla="*/ 79307 w 117568"/>
                <a:gd name="connsiteY1" fmla="*/ 170793 h 186693"/>
                <a:gd name="connsiteX2" fmla="*/ 98258 w 117568"/>
                <a:gd name="connsiteY2" fmla="*/ 186694 h 186693"/>
                <a:gd name="connsiteX3" fmla="*/ 101733 w 117568"/>
                <a:gd name="connsiteY3" fmla="*/ 186377 h 186693"/>
                <a:gd name="connsiteX4" fmla="*/ 117253 w 117568"/>
                <a:gd name="connsiteY4" fmla="*/ 163858 h 186693"/>
                <a:gd name="connsiteX5" fmla="*/ 86485 w 117568"/>
                <a:gd name="connsiteY5" fmla="*/ 76656 h 186693"/>
                <a:gd name="connsiteX6" fmla="*/ 32669 w 117568"/>
                <a:gd name="connsiteY6" fmla="*/ 5423 h 186693"/>
                <a:gd name="connsiteX7" fmla="*/ 5400 w 117568"/>
                <a:gd name="connsiteY7" fmla="*/ 5926 h 186693"/>
                <a:gd name="connsiteX8" fmla="*/ 5901 w 117568"/>
                <a:gd name="connsiteY8" fmla="*/ 33308 h 186693"/>
                <a:gd name="connsiteX9" fmla="*/ 52590 w 117568"/>
                <a:gd name="connsiteY9" fmla="*/ 95136 h 18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568" h="186693">
                  <a:moveTo>
                    <a:pt x="52590" y="95136"/>
                  </a:moveTo>
                  <a:cubicBezTo>
                    <a:pt x="65569" y="119141"/>
                    <a:pt x="74558" y="144595"/>
                    <a:pt x="79307" y="170793"/>
                  </a:cubicBezTo>
                  <a:cubicBezTo>
                    <a:pt x="81002" y="180144"/>
                    <a:pt x="89118" y="186694"/>
                    <a:pt x="98258" y="186694"/>
                  </a:cubicBezTo>
                  <a:cubicBezTo>
                    <a:pt x="99404" y="186694"/>
                    <a:pt x="100566" y="186591"/>
                    <a:pt x="101733" y="186377"/>
                  </a:cubicBezTo>
                  <a:cubicBezTo>
                    <a:pt x="112212" y="184462"/>
                    <a:pt x="119161" y="174380"/>
                    <a:pt x="117253" y="163858"/>
                  </a:cubicBezTo>
                  <a:cubicBezTo>
                    <a:pt x="111772" y="133613"/>
                    <a:pt x="101419" y="104273"/>
                    <a:pt x="86485" y="76656"/>
                  </a:cubicBezTo>
                  <a:cubicBezTo>
                    <a:pt x="72074" y="50004"/>
                    <a:pt x="53967" y="26037"/>
                    <a:pt x="32669" y="5423"/>
                  </a:cubicBezTo>
                  <a:cubicBezTo>
                    <a:pt x="25000" y="-2000"/>
                    <a:pt x="12792" y="-1774"/>
                    <a:pt x="5400" y="5926"/>
                  </a:cubicBezTo>
                  <a:cubicBezTo>
                    <a:pt x="-1992" y="13627"/>
                    <a:pt x="-1767" y="25885"/>
                    <a:pt x="5901" y="33308"/>
                  </a:cubicBezTo>
                  <a:cubicBezTo>
                    <a:pt x="24356" y="51169"/>
                    <a:pt x="40064" y="71972"/>
                    <a:pt x="52590" y="9513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44EBF7F9-6A05-1847-B6A3-124CE7B76933}"/>
                </a:ext>
              </a:extLst>
            </p:cNvPr>
            <p:cNvSpPr/>
            <p:nvPr/>
          </p:nvSpPr>
          <p:spPr>
            <a:xfrm>
              <a:off x="10019478" y="2364794"/>
              <a:ext cx="205768" cy="52225"/>
            </a:xfrm>
            <a:custGeom>
              <a:avLst/>
              <a:gdLst>
                <a:gd name="connsiteX0" fmla="*/ 180459 w 205768"/>
                <a:gd name="connsiteY0" fmla="*/ 975 h 52225"/>
                <a:gd name="connsiteX1" fmla="*/ 102549 w 205768"/>
                <a:gd name="connsiteY1" fmla="*/ 13484 h 52225"/>
                <a:gd name="connsiteX2" fmla="*/ 101495 w 205768"/>
                <a:gd name="connsiteY2" fmla="*/ 13497 h 52225"/>
                <a:gd name="connsiteX3" fmla="*/ 25100 w 205768"/>
                <a:gd name="connsiteY3" fmla="*/ 1801 h 52225"/>
                <a:gd name="connsiteX4" fmla="*/ 904 w 205768"/>
                <a:gd name="connsiteY4" fmla="*/ 14426 h 52225"/>
                <a:gd name="connsiteX5" fmla="*/ 13478 w 205768"/>
                <a:gd name="connsiteY5" fmla="*/ 38722 h 52225"/>
                <a:gd name="connsiteX6" fmla="*/ 101495 w 205768"/>
                <a:gd name="connsiteY6" fmla="*/ 52225 h 52225"/>
                <a:gd name="connsiteX7" fmla="*/ 102549 w 205768"/>
                <a:gd name="connsiteY7" fmla="*/ 52225 h 52225"/>
                <a:gd name="connsiteX8" fmla="*/ 192494 w 205768"/>
                <a:gd name="connsiteY8" fmla="*/ 37766 h 52225"/>
                <a:gd name="connsiteX9" fmla="*/ 204798 w 205768"/>
                <a:gd name="connsiteY9" fmla="*/ 13327 h 52225"/>
                <a:gd name="connsiteX10" fmla="*/ 180459 w 205768"/>
                <a:gd name="connsiteY10" fmla="*/ 975 h 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768" h="52225">
                  <a:moveTo>
                    <a:pt x="180459" y="975"/>
                  </a:moveTo>
                  <a:cubicBezTo>
                    <a:pt x="155582" y="9185"/>
                    <a:pt x="129380" y="13394"/>
                    <a:pt x="102549" y="13484"/>
                  </a:cubicBezTo>
                  <a:cubicBezTo>
                    <a:pt x="102201" y="13497"/>
                    <a:pt x="101842" y="13497"/>
                    <a:pt x="101495" y="13497"/>
                  </a:cubicBezTo>
                  <a:cubicBezTo>
                    <a:pt x="75254" y="13497"/>
                    <a:pt x="49541" y="9560"/>
                    <a:pt x="25100" y="1801"/>
                  </a:cubicBezTo>
                  <a:cubicBezTo>
                    <a:pt x="14944" y="-1427"/>
                    <a:pt x="4118" y="4227"/>
                    <a:pt x="904" y="14426"/>
                  </a:cubicBezTo>
                  <a:cubicBezTo>
                    <a:pt x="-2310" y="24626"/>
                    <a:pt x="3321" y="35495"/>
                    <a:pt x="13478" y="38722"/>
                  </a:cubicBezTo>
                  <a:cubicBezTo>
                    <a:pt x="41685" y="47682"/>
                    <a:pt x="71294" y="52225"/>
                    <a:pt x="101495" y="52225"/>
                  </a:cubicBezTo>
                  <a:lnTo>
                    <a:pt x="102549" y="52225"/>
                  </a:lnTo>
                  <a:cubicBezTo>
                    <a:pt x="133482" y="52109"/>
                    <a:pt x="163733" y="47254"/>
                    <a:pt x="192494" y="37766"/>
                  </a:cubicBezTo>
                  <a:cubicBezTo>
                    <a:pt x="202612" y="34435"/>
                    <a:pt x="208127" y="23488"/>
                    <a:pt x="204798" y="13327"/>
                  </a:cubicBezTo>
                  <a:cubicBezTo>
                    <a:pt x="201481" y="3169"/>
                    <a:pt x="190577" y="-2369"/>
                    <a:pt x="180459" y="97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80B9CD89-FC23-8F4F-B791-BBC0BDD4E439}"/>
                </a:ext>
              </a:extLst>
            </p:cNvPr>
            <p:cNvSpPr/>
            <p:nvPr/>
          </p:nvSpPr>
          <p:spPr>
            <a:xfrm>
              <a:off x="9792151" y="2285659"/>
              <a:ext cx="224913" cy="269082"/>
            </a:xfrm>
            <a:custGeom>
              <a:avLst/>
              <a:gdLst>
                <a:gd name="connsiteX0" fmla="*/ 125436 w 224913"/>
                <a:gd name="connsiteY0" fmla="*/ 131502 h 269082"/>
                <a:gd name="connsiteX1" fmla="*/ 178579 w 224913"/>
                <a:gd name="connsiteY1" fmla="*/ 66395 h 269082"/>
                <a:gd name="connsiteX2" fmla="*/ 112457 w 224913"/>
                <a:gd name="connsiteY2" fmla="*/ 0 h 269082"/>
                <a:gd name="connsiteX3" fmla="*/ 46335 w 224913"/>
                <a:gd name="connsiteY3" fmla="*/ 66395 h 269082"/>
                <a:gd name="connsiteX4" fmla="*/ 99478 w 224913"/>
                <a:gd name="connsiteY4" fmla="*/ 131502 h 269082"/>
                <a:gd name="connsiteX5" fmla="*/ 0 w 224913"/>
                <a:gd name="connsiteY5" fmla="*/ 230315 h 269082"/>
                <a:gd name="connsiteX6" fmla="*/ 0 w 224913"/>
                <a:gd name="connsiteY6" fmla="*/ 250531 h 269082"/>
                <a:gd name="connsiteX7" fmla="*/ 18475 w 224913"/>
                <a:gd name="connsiteY7" fmla="*/ 269083 h 269082"/>
                <a:gd name="connsiteX8" fmla="*/ 112457 w 224913"/>
                <a:gd name="connsiteY8" fmla="*/ 269083 h 269082"/>
                <a:gd name="connsiteX9" fmla="*/ 206438 w 224913"/>
                <a:gd name="connsiteY9" fmla="*/ 269083 h 269082"/>
                <a:gd name="connsiteX10" fmla="*/ 224914 w 224913"/>
                <a:gd name="connsiteY10" fmla="*/ 250531 h 269082"/>
                <a:gd name="connsiteX11" fmla="*/ 224914 w 224913"/>
                <a:gd name="connsiteY11" fmla="*/ 230315 h 269082"/>
                <a:gd name="connsiteX12" fmla="*/ 125436 w 224913"/>
                <a:gd name="connsiteY12" fmla="*/ 131502 h 26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4913" h="269082">
                  <a:moveTo>
                    <a:pt x="125436" y="131502"/>
                  </a:moveTo>
                  <a:cubicBezTo>
                    <a:pt x="155735" y="125444"/>
                    <a:pt x="178579" y="98597"/>
                    <a:pt x="178579" y="66395"/>
                  </a:cubicBezTo>
                  <a:cubicBezTo>
                    <a:pt x="178579" y="29731"/>
                    <a:pt x="148970" y="0"/>
                    <a:pt x="112457" y="0"/>
                  </a:cubicBezTo>
                  <a:cubicBezTo>
                    <a:pt x="75944" y="0"/>
                    <a:pt x="46335" y="29731"/>
                    <a:pt x="46335" y="66395"/>
                  </a:cubicBezTo>
                  <a:cubicBezTo>
                    <a:pt x="46335" y="98597"/>
                    <a:pt x="69179" y="125444"/>
                    <a:pt x="99478" y="131502"/>
                  </a:cubicBezTo>
                  <a:cubicBezTo>
                    <a:pt x="42232" y="131502"/>
                    <a:pt x="0" y="177176"/>
                    <a:pt x="0" y="230315"/>
                  </a:cubicBezTo>
                  <a:lnTo>
                    <a:pt x="0" y="250531"/>
                  </a:lnTo>
                  <a:cubicBezTo>
                    <a:pt x="0" y="260769"/>
                    <a:pt x="8267" y="269083"/>
                    <a:pt x="18475" y="269083"/>
                  </a:cubicBezTo>
                  <a:lnTo>
                    <a:pt x="112457" y="269083"/>
                  </a:lnTo>
                  <a:lnTo>
                    <a:pt x="206438" y="269083"/>
                  </a:lnTo>
                  <a:cubicBezTo>
                    <a:pt x="216647" y="269083"/>
                    <a:pt x="224914" y="260769"/>
                    <a:pt x="224914" y="250531"/>
                  </a:cubicBezTo>
                  <a:lnTo>
                    <a:pt x="224914" y="230315"/>
                  </a:lnTo>
                  <a:cubicBezTo>
                    <a:pt x="224914" y="177400"/>
                    <a:pt x="182923" y="131502"/>
                    <a:pt x="125436" y="13150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EA6B4503-7C6D-BE4E-86DA-E98CB60B5F32}"/>
                </a:ext>
              </a:extLst>
            </p:cNvPr>
            <p:cNvSpPr/>
            <p:nvPr/>
          </p:nvSpPr>
          <p:spPr>
            <a:xfrm>
              <a:off x="10226240" y="2285659"/>
              <a:ext cx="224913" cy="269081"/>
            </a:xfrm>
            <a:custGeom>
              <a:avLst/>
              <a:gdLst>
                <a:gd name="connsiteX0" fmla="*/ 125438 w 224913"/>
                <a:gd name="connsiteY0" fmla="*/ 131502 h 269081"/>
                <a:gd name="connsiteX1" fmla="*/ 178580 w 224913"/>
                <a:gd name="connsiteY1" fmla="*/ 66395 h 269081"/>
                <a:gd name="connsiteX2" fmla="*/ 112458 w 224913"/>
                <a:gd name="connsiteY2" fmla="*/ 0 h 269081"/>
                <a:gd name="connsiteX3" fmla="*/ 46336 w 224913"/>
                <a:gd name="connsiteY3" fmla="*/ 66395 h 269081"/>
                <a:gd name="connsiteX4" fmla="*/ 99475 w 224913"/>
                <a:gd name="connsiteY4" fmla="*/ 131502 h 269081"/>
                <a:gd name="connsiteX5" fmla="*/ 0 w 224913"/>
                <a:gd name="connsiteY5" fmla="*/ 230313 h 269081"/>
                <a:gd name="connsiteX6" fmla="*/ 0 w 224913"/>
                <a:gd name="connsiteY6" fmla="*/ 250530 h 269081"/>
                <a:gd name="connsiteX7" fmla="*/ 18475 w 224913"/>
                <a:gd name="connsiteY7" fmla="*/ 269081 h 269081"/>
                <a:gd name="connsiteX8" fmla="*/ 112457 w 224913"/>
                <a:gd name="connsiteY8" fmla="*/ 269081 h 269081"/>
                <a:gd name="connsiteX9" fmla="*/ 206438 w 224913"/>
                <a:gd name="connsiteY9" fmla="*/ 269081 h 269081"/>
                <a:gd name="connsiteX10" fmla="*/ 224914 w 224913"/>
                <a:gd name="connsiteY10" fmla="*/ 250530 h 269081"/>
                <a:gd name="connsiteX11" fmla="*/ 224914 w 224913"/>
                <a:gd name="connsiteY11" fmla="*/ 230315 h 269081"/>
                <a:gd name="connsiteX12" fmla="*/ 125438 w 224913"/>
                <a:gd name="connsiteY12" fmla="*/ 131502 h 269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4913" h="269081">
                  <a:moveTo>
                    <a:pt x="125438" y="131502"/>
                  </a:moveTo>
                  <a:cubicBezTo>
                    <a:pt x="155736" y="125444"/>
                    <a:pt x="178580" y="98597"/>
                    <a:pt x="178580" y="66395"/>
                  </a:cubicBezTo>
                  <a:cubicBezTo>
                    <a:pt x="178580" y="29731"/>
                    <a:pt x="148971" y="0"/>
                    <a:pt x="112458" y="0"/>
                  </a:cubicBezTo>
                  <a:cubicBezTo>
                    <a:pt x="75932" y="0"/>
                    <a:pt x="46336" y="29731"/>
                    <a:pt x="46336" y="66395"/>
                  </a:cubicBezTo>
                  <a:cubicBezTo>
                    <a:pt x="46336" y="98597"/>
                    <a:pt x="69171" y="125444"/>
                    <a:pt x="99475" y="131502"/>
                  </a:cubicBezTo>
                  <a:cubicBezTo>
                    <a:pt x="42098" y="131502"/>
                    <a:pt x="0" y="177283"/>
                    <a:pt x="0" y="230313"/>
                  </a:cubicBezTo>
                  <a:lnTo>
                    <a:pt x="0" y="250530"/>
                  </a:lnTo>
                  <a:cubicBezTo>
                    <a:pt x="0" y="260768"/>
                    <a:pt x="8267" y="269081"/>
                    <a:pt x="18475" y="269081"/>
                  </a:cubicBezTo>
                  <a:lnTo>
                    <a:pt x="112457" y="269081"/>
                  </a:lnTo>
                  <a:lnTo>
                    <a:pt x="206438" y="269081"/>
                  </a:lnTo>
                  <a:cubicBezTo>
                    <a:pt x="216634" y="269081"/>
                    <a:pt x="224914" y="260768"/>
                    <a:pt x="224914" y="250530"/>
                  </a:cubicBezTo>
                  <a:lnTo>
                    <a:pt x="224914" y="230315"/>
                  </a:lnTo>
                  <a:cubicBezTo>
                    <a:pt x="224915" y="177289"/>
                    <a:pt x="182807" y="131502"/>
                    <a:pt x="125438" y="13150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36" name="Graphic 63">
            <a:extLst>
              <a:ext uri="{FF2B5EF4-FFF2-40B4-BE49-F238E27FC236}">
                <a16:creationId xmlns:a16="http://schemas.microsoft.com/office/drawing/2014/main" id="{39D55585-9D8F-F040-B213-C6A58E7ECD14}"/>
              </a:ext>
            </a:extLst>
          </p:cNvPr>
          <p:cNvGrpSpPr>
            <a:grpSpLocks noChangeAspect="1"/>
          </p:cNvGrpSpPr>
          <p:nvPr/>
        </p:nvGrpSpPr>
        <p:grpSpPr>
          <a:xfrm>
            <a:off x="8081730" y="1794097"/>
            <a:ext cx="409190" cy="329270"/>
            <a:chOff x="8641964" y="1960736"/>
            <a:chExt cx="659004" cy="530293"/>
          </a:xfrm>
          <a:solidFill>
            <a:schemeClr val="tx1"/>
          </a:solidFill>
        </p:grpSpPr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96E47EAA-4BD5-344F-A873-07852B1C788D}"/>
                </a:ext>
              </a:extLst>
            </p:cNvPr>
            <p:cNvSpPr/>
            <p:nvPr/>
          </p:nvSpPr>
          <p:spPr>
            <a:xfrm>
              <a:off x="8641964" y="1960736"/>
              <a:ext cx="659004" cy="530293"/>
            </a:xfrm>
            <a:custGeom>
              <a:avLst/>
              <a:gdLst>
                <a:gd name="connsiteX0" fmla="*/ 585150 w 659004"/>
                <a:gd name="connsiteY0" fmla="*/ 93458 h 530293"/>
                <a:gd name="connsiteX1" fmla="*/ 585034 w 659004"/>
                <a:gd name="connsiteY1" fmla="*/ 93458 h 530293"/>
                <a:gd name="connsiteX2" fmla="*/ 568829 w 659004"/>
                <a:gd name="connsiteY2" fmla="*/ 55398 h 530293"/>
                <a:gd name="connsiteX3" fmla="*/ 484986 w 659004"/>
                <a:gd name="connsiteY3" fmla="*/ 0 h 530293"/>
                <a:gd name="connsiteX4" fmla="*/ 276988 w 659004"/>
                <a:gd name="connsiteY4" fmla="*/ 0 h 530293"/>
                <a:gd name="connsiteX5" fmla="*/ 193158 w 659004"/>
                <a:gd name="connsiteY5" fmla="*/ 55398 h 530293"/>
                <a:gd name="connsiteX6" fmla="*/ 176940 w 659004"/>
                <a:gd name="connsiteY6" fmla="*/ 93458 h 530293"/>
                <a:gd name="connsiteX7" fmla="*/ 73855 w 659004"/>
                <a:gd name="connsiteY7" fmla="*/ 93458 h 530293"/>
                <a:gd name="connsiteX8" fmla="*/ 0 w 659004"/>
                <a:gd name="connsiteY8" fmla="*/ 167313 h 530293"/>
                <a:gd name="connsiteX9" fmla="*/ 0 w 659004"/>
                <a:gd name="connsiteY9" fmla="*/ 456438 h 530293"/>
                <a:gd name="connsiteX10" fmla="*/ 73855 w 659004"/>
                <a:gd name="connsiteY10" fmla="*/ 530293 h 530293"/>
                <a:gd name="connsiteX11" fmla="*/ 585150 w 659004"/>
                <a:gd name="connsiteY11" fmla="*/ 530293 h 530293"/>
                <a:gd name="connsiteX12" fmla="*/ 659005 w 659004"/>
                <a:gd name="connsiteY12" fmla="*/ 456438 h 530293"/>
                <a:gd name="connsiteX13" fmla="*/ 659005 w 659004"/>
                <a:gd name="connsiteY13" fmla="*/ 167313 h 530293"/>
                <a:gd name="connsiteX14" fmla="*/ 585150 w 659004"/>
                <a:gd name="connsiteY14" fmla="*/ 93458 h 530293"/>
                <a:gd name="connsiteX15" fmla="*/ 141429 w 659004"/>
                <a:gd name="connsiteY15" fmla="*/ 422677 h 530293"/>
                <a:gd name="connsiteX16" fmla="*/ 122122 w 659004"/>
                <a:gd name="connsiteY16" fmla="*/ 441984 h 530293"/>
                <a:gd name="connsiteX17" fmla="*/ 102815 w 659004"/>
                <a:gd name="connsiteY17" fmla="*/ 422677 h 530293"/>
                <a:gd name="connsiteX18" fmla="*/ 102815 w 659004"/>
                <a:gd name="connsiteY18" fmla="*/ 345720 h 530293"/>
                <a:gd name="connsiteX19" fmla="*/ 122122 w 659004"/>
                <a:gd name="connsiteY19" fmla="*/ 326413 h 530293"/>
                <a:gd name="connsiteX20" fmla="*/ 141429 w 659004"/>
                <a:gd name="connsiteY20" fmla="*/ 345720 h 530293"/>
                <a:gd name="connsiteX21" fmla="*/ 141429 w 659004"/>
                <a:gd name="connsiteY21" fmla="*/ 266949 h 530293"/>
                <a:gd name="connsiteX22" fmla="*/ 122122 w 659004"/>
                <a:gd name="connsiteY22" fmla="*/ 286255 h 530293"/>
                <a:gd name="connsiteX23" fmla="*/ 102815 w 659004"/>
                <a:gd name="connsiteY23" fmla="*/ 266949 h 530293"/>
                <a:gd name="connsiteX24" fmla="*/ 102815 w 659004"/>
                <a:gd name="connsiteY24" fmla="*/ 189992 h 530293"/>
                <a:gd name="connsiteX25" fmla="*/ 122122 w 659004"/>
                <a:gd name="connsiteY25" fmla="*/ 170685 h 530293"/>
                <a:gd name="connsiteX26" fmla="*/ 141429 w 659004"/>
                <a:gd name="connsiteY26" fmla="*/ 189992 h 530293"/>
                <a:gd name="connsiteX27" fmla="*/ 380987 w 659004"/>
                <a:gd name="connsiteY27" fmla="*/ 453066 h 530293"/>
                <a:gd name="connsiteX28" fmla="*/ 205630 w 659004"/>
                <a:gd name="connsiteY28" fmla="*/ 277709 h 530293"/>
                <a:gd name="connsiteX29" fmla="*/ 380987 w 659004"/>
                <a:gd name="connsiteY29" fmla="*/ 102352 h 530293"/>
                <a:gd name="connsiteX30" fmla="*/ 556344 w 659004"/>
                <a:gd name="connsiteY30" fmla="*/ 277709 h 530293"/>
                <a:gd name="connsiteX31" fmla="*/ 380987 w 659004"/>
                <a:gd name="connsiteY31" fmla="*/ 453066 h 53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59004" h="530293">
                  <a:moveTo>
                    <a:pt x="585150" y="93458"/>
                  </a:moveTo>
                  <a:lnTo>
                    <a:pt x="585034" y="93458"/>
                  </a:lnTo>
                  <a:lnTo>
                    <a:pt x="568829" y="55398"/>
                  </a:lnTo>
                  <a:cubicBezTo>
                    <a:pt x="554478" y="21752"/>
                    <a:pt x="521579" y="0"/>
                    <a:pt x="484986" y="0"/>
                  </a:cubicBezTo>
                  <a:lnTo>
                    <a:pt x="276988" y="0"/>
                  </a:lnTo>
                  <a:cubicBezTo>
                    <a:pt x="240395" y="0"/>
                    <a:pt x="207496" y="21752"/>
                    <a:pt x="193158" y="55398"/>
                  </a:cubicBezTo>
                  <a:lnTo>
                    <a:pt x="176940" y="93458"/>
                  </a:lnTo>
                  <a:lnTo>
                    <a:pt x="73855" y="93458"/>
                  </a:lnTo>
                  <a:cubicBezTo>
                    <a:pt x="33130" y="93458"/>
                    <a:pt x="0" y="126588"/>
                    <a:pt x="0" y="167313"/>
                  </a:cubicBezTo>
                  <a:lnTo>
                    <a:pt x="0" y="456438"/>
                  </a:lnTo>
                  <a:cubicBezTo>
                    <a:pt x="0" y="497163"/>
                    <a:pt x="33130" y="530293"/>
                    <a:pt x="73855" y="530293"/>
                  </a:cubicBezTo>
                  <a:lnTo>
                    <a:pt x="585150" y="530293"/>
                  </a:lnTo>
                  <a:cubicBezTo>
                    <a:pt x="625875" y="530293"/>
                    <a:pt x="659005" y="497163"/>
                    <a:pt x="659005" y="456438"/>
                  </a:cubicBezTo>
                  <a:lnTo>
                    <a:pt x="659005" y="167313"/>
                  </a:lnTo>
                  <a:cubicBezTo>
                    <a:pt x="659005" y="126588"/>
                    <a:pt x="625875" y="93458"/>
                    <a:pt x="585150" y="93458"/>
                  </a:cubicBezTo>
                  <a:close/>
                  <a:moveTo>
                    <a:pt x="141429" y="422677"/>
                  </a:moveTo>
                  <a:cubicBezTo>
                    <a:pt x="141429" y="433334"/>
                    <a:pt x="132779" y="441984"/>
                    <a:pt x="122122" y="441984"/>
                  </a:cubicBezTo>
                  <a:cubicBezTo>
                    <a:pt x="111452" y="441984"/>
                    <a:pt x="102815" y="433334"/>
                    <a:pt x="102815" y="422677"/>
                  </a:cubicBezTo>
                  <a:lnTo>
                    <a:pt x="102815" y="345720"/>
                  </a:lnTo>
                  <a:cubicBezTo>
                    <a:pt x="102815" y="335050"/>
                    <a:pt x="111452" y="326413"/>
                    <a:pt x="122122" y="326413"/>
                  </a:cubicBezTo>
                  <a:cubicBezTo>
                    <a:pt x="132779" y="326413"/>
                    <a:pt x="141429" y="335050"/>
                    <a:pt x="141429" y="345720"/>
                  </a:cubicBezTo>
                  <a:close/>
                  <a:moveTo>
                    <a:pt x="141429" y="266949"/>
                  </a:moveTo>
                  <a:cubicBezTo>
                    <a:pt x="141429" y="277606"/>
                    <a:pt x="132779" y="286255"/>
                    <a:pt x="122122" y="286255"/>
                  </a:cubicBezTo>
                  <a:cubicBezTo>
                    <a:pt x="111452" y="286255"/>
                    <a:pt x="102815" y="277606"/>
                    <a:pt x="102815" y="266949"/>
                  </a:cubicBezTo>
                  <a:lnTo>
                    <a:pt x="102815" y="189992"/>
                  </a:lnTo>
                  <a:cubicBezTo>
                    <a:pt x="102815" y="179334"/>
                    <a:pt x="111452" y="170685"/>
                    <a:pt x="122122" y="170685"/>
                  </a:cubicBezTo>
                  <a:cubicBezTo>
                    <a:pt x="132779" y="170685"/>
                    <a:pt x="141429" y="179334"/>
                    <a:pt x="141429" y="189992"/>
                  </a:cubicBezTo>
                  <a:close/>
                  <a:moveTo>
                    <a:pt x="380987" y="453066"/>
                  </a:moveTo>
                  <a:cubicBezTo>
                    <a:pt x="284299" y="453066"/>
                    <a:pt x="205630" y="374397"/>
                    <a:pt x="205630" y="277709"/>
                  </a:cubicBezTo>
                  <a:cubicBezTo>
                    <a:pt x="205630" y="181008"/>
                    <a:pt x="284299" y="102352"/>
                    <a:pt x="380987" y="102352"/>
                  </a:cubicBezTo>
                  <a:cubicBezTo>
                    <a:pt x="477676" y="102352"/>
                    <a:pt x="556344" y="181008"/>
                    <a:pt x="556344" y="277709"/>
                  </a:cubicBezTo>
                  <a:cubicBezTo>
                    <a:pt x="556344" y="374397"/>
                    <a:pt x="477676" y="453066"/>
                    <a:pt x="380987" y="45306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77BAB17C-ECC6-C445-8E60-1B99FD7BEB32}"/>
                </a:ext>
              </a:extLst>
            </p:cNvPr>
            <p:cNvSpPr/>
            <p:nvPr/>
          </p:nvSpPr>
          <p:spPr>
            <a:xfrm>
              <a:off x="8886207" y="2101702"/>
              <a:ext cx="273487" cy="273487"/>
            </a:xfrm>
            <a:custGeom>
              <a:avLst/>
              <a:gdLst>
                <a:gd name="connsiteX0" fmla="*/ 136744 w 273487"/>
                <a:gd name="connsiteY0" fmla="*/ 0 h 273487"/>
                <a:gd name="connsiteX1" fmla="*/ 0 w 273487"/>
                <a:gd name="connsiteY1" fmla="*/ 136744 h 273487"/>
                <a:gd name="connsiteX2" fmla="*/ 136744 w 273487"/>
                <a:gd name="connsiteY2" fmla="*/ 273487 h 273487"/>
                <a:gd name="connsiteX3" fmla="*/ 273487 w 273487"/>
                <a:gd name="connsiteY3" fmla="*/ 136744 h 273487"/>
                <a:gd name="connsiteX4" fmla="*/ 136744 w 273487"/>
                <a:gd name="connsiteY4" fmla="*/ 0 h 273487"/>
                <a:gd name="connsiteX5" fmla="*/ 94668 w 273487"/>
                <a:gd name="connsiteY5" fmla="*/ 178819 h 273487"/>
                <a:gd name="connsiteX6" fmla="*/ 94668 w 273487"/>
                <a:gd name="connsiteY6" fmla="*/ 206132 h 273487"/>
                <a:gd name="connsiteX7" fmla="*/ 67355 w 273487"/>
                <a:gd name="connsiteY7" fmla="*/ 206132 h 273487"/>
                <a:gd name="connsiteX8" fmla="*/ 38614 w 273487"/>
                <a:gd name="connsiteY8" fmla="*/ 136744 h 273487"/>
                <a:gd name="connsiteX9" fmla="*/ 67355 w 273487"/>
                <a:gd name="connsiteY9" fmla="*/ 67355 h 273487"/>
                <a:gd name="connsiteX10" fmla="*/ 94668 w 273487"/>
                <a:gd name="connsiteY10" fmla="*/ 67355 h 273487"/>
                <a:gd name="connsiteX11" fmla="*/ 94668 w 273487"/>
                <a:gd name="connsiteY11" fmla="*/ 94668 h 273487"/>
                <a:gd name="connsiteX12" fmla="*/ 77227 w 273487"/>
                <a:gd name="connsiteY12" fmla="*/ 136744 h 273487"/>
                <a:gd name="connsiteX13" fmla="*/ 94668 w 273487"/>
                <a:gd name="connsiteY13" fmla="*/ 178819 h 27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3487" h="273487">
                  <a:moveTo>
                    <a:pt x="136744" y="0"/>
                  </a:moveTo>
                  <a:cubicBezTo>
                    <a:pt x="61344" y="0"/>
                    <a:pt x="0" y="61344"/>
                    <a:pt x="0" y="136744"/>
                  </a:cubicBezTo>
                  <a:cubicBezTo>
                    <a:pt x="0" y="212143"/>
                    <a:pt x="61344" y="273487"/>
                    <a:pt x="136744" y="273487"/>
                  </a:cubicBezTo>
                  <a:cubicBezTo>
                    <a:pt x="212143" y="273487"/>
                    <a:pt x="273487" y="212143"/>
                    <a:pt x="273487" y="136744"/>
                  </a:cubicBezTo>
                  <a:cubicBezTo>
                    <a:pt x="273487" y="61344"/>
                    <a:pt x="212143" y="0"/>
                    <a:pt x="136744" y="0"/>
                  </a:cubicBezTo>
                  <a:close/>
                  <a:moveTo>
                    <a:pt x="94668" y="178819"/>
                  </a:moveTo>
                  <a:cubicBezTo>
                    <a:pt x="102197" y="186362"/>
                    <a:pt x="102210" y="198590"/>
                    <a:pt x="94668" y="206132"/>
                  </a:cubicBezTo>
                  <a:cubicBezTo>
                    <a:pt x="87125" y="213662"/>
                    <a:pt x="74897" y="213662"/>
                    <a:pt x="67355" y="206132"/>
                  </a:cubicBezTo>
                  <a:cubicBezTo>
                    <a:pt x="48820" y="187598"/>
                    <a:pt x="38614" y="162949"/>
                    <a:pt x="38614" y="136744"/>
                  </a:cubicBezTo>
                  <a:cubicBezTo>
                    <a:pt x="38614" y="110538"/>
                    <a:pt x="48820" y="85902"/>
                    <a:pt x="67355" y="67355"/>
                  </a:cubicBezTo>
                  <a:cubicBezTo>
                    <a:pt x="74897" y="59825"/>
                    <a:pt x="87125" y="59825"/>
                    <a:pt x="94668" y="67355"/>
                  </a:cubicBezTo>
                  <a:cubicBezTo>
                    <a:pt x="102210" y="74897"/>
                    <a:pt x="102210" y="87125"/>
                    <a:pt x="94668" y="94668"/>
                  </a:cubicBezTo>
                  <a:cubicBezTo>
                    <a:pt x="83418" y="105904"/>
                    <a:pt x="77227" y="120848"/>
                    <a:pt x="77227" y="136744"/>
                  </a:cubicBezTo>
                  <a:cubicBezTo>
                    <a:pt x="77227" y="152639"/>
                    <a:pt x="83418" y="167583"/>
                    <a:pt x="94668" y="17881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39" name="Graphic 65">
            <a:extLst>
              <a:ext uri="{FF2B5EF4-FFF2-40B4-BE49-F238E27FC236}">
                <a16:creationId xmlns:a16="http://schemas.microsoft.com/office/drawing/2014/main" id="{FBB3ED30-0486-9044-8360-7518504E049C}"/>
              </a:ext>
            </a:extLst>
          </p:cNvPr>
          <p:cNvGrpSpPr>
            <a:grpSpLocks noChangeAspect="1"/>
          </p:cNvGrpSpPr>
          <p:nvPr/>
        </p:nvGrpSpPr>
        <p:grpSpPr>
          <a:xfrm>
            <a:off x="5862746" y="2346504"/>
            <a:ext cx="409190" cy="367540"/>
            <a:chOff x="7491777" y="1929920"/>
            <a:chExt cx="659005" cy="591925"/>
          </a:xfrm>
          <a:solidFill>
            <a:schemeClr val="tx1"/>
          </a:solidFill>
        </p:grpSpPr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CF99B089-317B-8246-9338-5367ED77D329}"/>
                </a:ext>
              </a:extLst>
            </p:cNvPr>
            <p:cNvSpPr/>
            <p:nvPr/>
          </p:nvSpPr>
          <p:spPr>
            <a:xfrm>
              <a:off x="7628649" y="2066798"/>
              <a:ext cx="273499" cy="200507"/>
            </a:xfrm>
            <a:custGeom>
              <a:avLst/>
              <a:gdLst>
                <a:gd name="connsiteX0" fmla="*/ 146024 w 273499"/>
                <a:gd name="connsiteY0" fmla="*/ 0 h 200507"/>
                <a:gd name="connsiteX1" fmla="*/ 0 w 273499"/>
                <a:gd name="connsiteY1" fmla="*/ 146024 h 200507"/>
                <a:gd name="connsiteX2" fmla="*/ 10477 w 273499"/>
                <a:gd name="connsiteY2" fmla="*/ 200507 h 200507"/>
                <a:gd name="connsiteX3" fmla="*/ 70727 w 273499"/>
                <a:gd name="connsiteY3" fmla="*/ 186941 h 200507"/>
                <a:gd name="connsiteX4" fmla="*/ 199349 w 273499"/>
                <a:gd name="connsiteY4" fmla="*/ 119432 h 200507"/>
                <a:gd name="connsiteX5" fmla="*/ 259200 w 273499"/>
                <a:gd name="connsiteY5" fmla="*/ 80458 h 200507"/>
                <a:gd name="connsiteX6" fmla="*/ 273500 w 273499"/>
                <a:gd name="connsiteY6" fmla="*/ 74833 h 200507"/>
                <a:gd name="connsiteX7" fmla="*/ 146024 w 273499"/>
                <a:gd name="connsiteY7" fmla="*/ 0 h 20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499" h="200507">
                  <a:moveTo>
                    <a:pt x="146024" y="0"/>
                  </a:moveTo>
                  <a:cubicBezTo>
                    <a:pt x="65501" y="0"/>
                    <a:pt x="0" y="65502"/>
                    <a:pt x="0" y="146024"/>
                  </a:cubicBezTo>
                  <a:cubicBezTo>
                    <a:pt x="0" y="165009"/>
                    <a:pt x="3617" y="183440"/>
                    <a:pt x="10477" y="200507"/>
                  </a:cubicBezTo>
                  <a:cubicBezTo>
                    <a:pt x="28909" y="192141"/>
                    <a:pt x="49284" y="187327"/>
                    <a:pt x="70727" y="186941"/>
                  </a:cubicBezTo>
                  <a:cubicBezTo>
                    <a:pt x="102674" y="147967"/>
                    <a:pt x="148752" y="123705"/>
                    <a:pt x="199349" y="119432"/>
                  </a:cubicBezTo>
                  <a:cubicBezTo>
                    <a:pt x="216995" y="103175"/>
                    <a:pt x="237062" y="90098"/>
                    <a:pt x="259200" y="80458"/>
                  </a:cubicBezTo>
                  <a:cubicBezTo>
                    <a:pt x="263911" y="78411"/>
                    <a:pt x="268686" y="76532"/>
                    <a:pt x="273500" y="74833"/>
                  </a:cubicBezTo>
                  <a:cubicBezTo>
                    <a:pt x="248440" y="30067"/>
                    <a:pt x="200495" y="0"/>
                    <a:pt x="14602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9A9C252A-B545-8647-A377-E11E3165F765}"/>
                </a:ext>
              </a:extLst>
            </p:cNvPr>
            <p:cNvSpPr/>
            <p:nvPr/>
          </p:nvSpPr>
          <p:spPr>
            <a:xfrm>
              <a:off x="7587448" y="2168017"/>
              <a:ext cx="563333" cy="353829"/>
            </a:xfrm>
            <a:custGeom>
              <a:avLst/>
              <a:gdLst>
                <a:gd name="connsiteX0" fmla="*/ 563333 w 563333"/>
                <a:gd name="connsiteY0" fmla="*/ 176927 h 353829"/>
                <a:gd name="connsiteX1" fmla="*/ 386406 w 563333"/>
                <a:gd name="connsiteY1" fmla="*/ 353829 h 353829"/>
                <a:gd name="connsiteX2" fmla="*/ 114760 w 563333"/>
                <a:gd name="connsiteY2" fmla="*/ 353829 h 353829"/>
                <a:gd name="connsiteX3" fmla="*/ 0 w 563333"/>
                <a:gd name="connsiteY3" fmla="*/ 239070 h 353829"/>
                <a:gd name="connsiteX4" fmla="*/ 114760 w 563333"/>
                <a:gd name="connsiteY4" fmla="*/ 124310 h 353829"/>
                <a:gd name="connsiteX5" fmla="*/ 130823 w 563333"/>
                <a:gd name="connsiteY5" fmla="*/ 125430 h 353829"/>
                <a:gd name="connsiteX6" fmla="*/ 256639 w 563333"/>
                <a:gd name="connsiteY6" fmla="*/ 56157 h 353829"/>
                <a:gd name="connsiteX7" fmla="*/ 257102 w 563333"/>
                <a:gd name="connsiteY7" fmla="*/ 56170 h 353829"/>
                <a:gd name="connsiteX8" fmla="*/ 386406 w 563333"/>
                <a:gd name="connsiteY8" fmla="*/ 0 h 353829"/>
                <a:gd name="connsiteX9" fmla="*/ 563333 w 563333"/>
                <a:gd name="connsiteY9" fmla="*/ 176927 h 35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3333" h="353829">
                  <a:moveTo>
                    <a:pt x="563333" y="176927"/>
                  </a:moveTo>
                  <a:cubicBezTo>
                    <a:pt x="563333" y="274478"/>
                    <a:pt x="483970" y="353829"/>
                    <a:pt x="386406" y="353829"/>
                  </a:cubicBezTo>
                  <a:lnTo>
                    <a:pt x="114760" y="353829"/>
                  </a:lnTo>
                  <a:cubicBezTo>
                    <a:pt x="51485" y="353829"/>
                    <a:pt x="0" y="302357"/>
                    <a:pt x="0" y="239070"/>
                  </a:cubicBezTo>
                  <a:cubicBezTo>
                    <a:pt x="0" y="175795"/>
                    <a:pt x="51485" y="124310"/>
                    <a:pt x="114760" y="124310"/>
                  </a:cubicBezTo>
                  <a:cubicBezTo>
                    <a:pt x="120153" y="124310"/>
                    <a:pt x="125520" y="124683"/>
                    <a:pt x="130823" y="125430"/>
                  </a:cubicBezTo>
                  <a:cubicBezTo>
                    <a:pt x="157968" y="82350"/>
                    <a:pt x="204922" y="56157"/>
                    <a:pt x="256639" y="56157"/>
                  </a:cubicBezTo>
                  <a:cubicBezTo>
                    <a:pt x="256793" y="56157"/>
                    <a:pt x="256948" y="56157"/>
                    <a:pt x="257102" y="56170"/>
                  </a:cubicBezTo>
                  <a:cubicBezTo>
                    <a:pt x="290529" y="20349"/>
                    <a:pt x="337122" y="0"/>
                    <a:pt x="386406" y="0"/>
                  </a:cubicBezTo>
                  <a:cubicBezTo>
                    <a:pt x="483970" y="0"/>
                    <a:pt x="563333" y="79364"/>
                    <a:pt x="563333" y="17692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2506744A-E517-5540-B8F1-87A19E97DB4B}"/>
                </a:ext>
              </a:extLst>
            </p:cNvPr>
            <p:cNvSpPr/>
            <p:nvPr/>
          </p:nvSpPr>
          <p:spPr>
            <a:xfrm>
              <a:off x="7569025" y="2007079"/>
              <a:ext cx="84276" cy="84298"/>
            </a:xfrm>
            <a:custGeom>
              <a:avLst/>
              <a:gdLst>
                <a:gd name="connsiteX0" fmla="*/ 51314 w 84276"/>
                <a:gd name="connsiteY0" fmla="*/ 78640 h 84298"/>
                <a:gd name="connsiteX1" fmla="*/ 5651 w 84276"/>
                <a:gd name="connsiteY1" fmla="*/ 32955 h 84298"/>
                <a:gd name="connsiteX2" fmla="*/ 5659 w 84276"/>
                <a:gd name="connsiteY2" fmla="*/ 5651 h 84298"/>
                <a:gd name="connsiteX3" fmla="*/ 32962 w 84276"/>
                <a:gd name="connsiteY3" fmla="*/ 5659 h 84298"/>
                <a:gd name="connsiteX4" fmla="*/ 78626 w 84276"/>
                <a:gd name="connsiteY4" fmla="*/ 51344 h 84298"/>
                <a:gd name="connsiteX5" fmla="*/ 78618 w 84276"/>
                <a:gd name="connsiteY5" fmla="*/ 78647 h 84298"/>
                <a:gd name="connsiteX6" fmla="*/ 51314 w 84276"/>
                <a:gd name="connsiteY6" fmla="*/ 78640 h 8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76" h="84298">
                  <a:moveTo>
                    <a:pt x="51314" y="78640"/>
                  </a:moveTo>
                  <a:lnTo>
                    <a:pt x="5651" y="32955"/>
                  </a:lnTo>
                  <a:cubicBezTo>
                    <a:pt x="-1886" y="25415"/>
                    <a:pt x="-1884" y="13190"/>
                    <a:pt x="5659" y="5651"/>
                  </a:cubicBezTo>
                  <a:cubicBezTo>
                    <a:pt x="13197" y="-1885"/>
                    <a:pt x="25423" y="-1885"/>
                    <a:pt x="32962" y="5659"/>
                  </a:cubicBezTo>
                  <a:lnTo>
                    <a:pt x="78626" y="51344"/>
                  </a:lnTo>
                  <a:cubicBezTo>
                    <a:pt x="86163" y="58884"/>
                    <a:pt x="86160" y="71109"/>
                    <a:pt x="78618" y="78647"/>
                  </a:cubicBezTo>
                  <a:cubicBezTo>
                    <a:pt x="71082" y="86181"/>
                    <a:pt x="58855" y="86186"/>
                    <a:pt x="51314" y="7864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B937E688-EE57-5B4A-8242-5D080758EB1E}"/>
                </a:ext>
              </a:extLst>
            </p:cNvPr>
            <p:cNvSpPr/>
            <p:nvPr/>
          </p:nvSpPr>
          <p:spPr>
            <a:xfrm>
              <a:off x="7896044" y="2007078"/>
              <a:ext cx="84275" cy="84298"/>
            </a:xfrm>
            <a:custGeom>
              <a:avLst/>
              <a:gdLst>
                <a:gd name="connsiteX0" fmla="*/ 5658 w 84275"/>
                <a:gd name="connsiteY0" fmla="*/ 78648 h 84298"/>
                <a:gd name="connsiteX1" fmla="*/ 5651 w 84275"/>
                <a:gd name="connsiteY1" fmla="*/ 51344 h 84298"/>
                <a:gd name="connsiteX2" fmla="*/ 51314 w 84275"/>
                <a:gd name="connsiteY2" fmla="*/ 5659 h 84298"/>
                <a:gd name="connsiteX3" fmla="*/ 78617 w 84275"/>
                <a:gd name="connsiteY3" fmla="*/ 5652 h 84298"/>
                <a:gd name="connsiteX4" fmla="*/ 78625 w 84275"/>
                <a:gd name="connsiteY4" fmla="*/ 32955 h 84298"/>
                <a:gd name="connsiteX5" fmla="*/ 32962 w 84275"/>
                <a:gd name="connsiteY5" fmla="*/ 78640 h 84298"/>
                <a:gd name="connsiteX6" fmla="*/ 5658 w 84275"/>
                <a:gd name="connsiteY6" fmla="*/ 78648 h 8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75" h="84298">
                  <a:moveTo>
                    <a:pt x="5658" y="78648"/>
                  </a:moveTo>
                  <a:cubicBezTo>
                    <a:pt x="-1883" y="71111"/>
                    <a:pt x="-1887" y="58886"/>
                    <a:pt x="5651" y="51344"/>
                  </a:cubicBezTo>
                  <a:lnTo>
                    <a:pt x="51314" y="5659"/>
                  </a:lnTo>
                  <a:cubicBezTo>
                    <a:pt x="58850" y="-1883"/>
                    <a:pt x="71076" y="-1887"/>
                    <a:pt x="78617" y="5652"/>
                  </a:cubicBezTo>
                  <a:cubicBezTo>
                    <a:pt x="86159" y="13189"/>
                    <a:pt x="86162" y="25414"/>
                    <a:pt x="78625" y="32955"/>
                  </a:cubicBezTo>
                  <a:lnTo>
                    <a:pt x="32962" y="78640"/>
                  </a:lnTo>
                  <a:cubicBezTo>
                    <a:pt x="25428" y="86179"/>
                    <a:pt x="13202" y="86188"/>
                    <a:pt x="5658" y="7864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700AF8C9-086E-BC49-A291-DC4F4A2CA131}"/>
                </a:ext>
              </a:extLst>
            </p:cNvPr>
            <p:cNvSpPr/>
            <p:nvPr/>
          </p:nvSpPr>
          <p:spPr>
            <a:xfrm>
              <a:off x="7491777" y="2193509"/>
              <a:ext cx="103206" cy="38613"/>
            </a:xfrm>
            <a:custGeom>
              <a:avLst/>
              <a:gdLst>
                <a:gd name="connsiteX0" fmla="*/ 83900 w 103206"/>
                <a:gd name="connsiteY0" fmla="*/ 38614 h 38613"/>
                <a:gd name="connsiteX1" fmla="*/ 19307 w 103206"/>
                <a:gd name="connsiteY1" fmla="*/ 38614 h 38613"/>
                <a:gd name="connsiteX2" fmla="*/ 0 w 103206"/>
                <a:gd name="connsiteY2" fmla="*/ 19307 h 38613"/>
                <a:gd name="connsiteX3" fmla="*/ 19307 w 103206"/>
                <a:gd name="connsiteY3" fmla="*/ 0 h 38613"/>
                <a:gd name="connsiteX4" fmla="*/ 83900 w 103206"/>
                <a:gd name="connsiteY4" fmla="*/ 0 h 38613"/>
                <a:gd name="connsiteX5" fmla="*/ 103206 w 103206"/>
                <a:gd name="connsiteY5" fmla="*/ 19307 h 38613"/>
                <a:gd name="connsiteX6" fmla="*/ 83900 w 103206"/>
                <a:gd name="connsiteY6" fmla="*/ 38614 h 3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206" h="38613">
                  <a:moveTo>
                    <a:pt x="83900" y="38614"/>
                  </a:moveTo>
                  <a:lnTo>
                    <a:pt x="19307" y="38614"/>
                  </a:lnTo>
                  <a:cubicBezTo>
                    <a:pt x="8644" y="38614"/>
                    <a:pt x="0" y="29969"/>
                    <a:pt x="0" y="19307"/>
                  </a:cubicBezTo>
                  <a:cubicBezTo>
                    <a:pt x="0" y="8644"/>
                    <a:pt x="8644" y="0"/>
                    <a:pt x="19307" y="0"/>
                  </a:cubicBezTo>
                  <a:lnTo>
                    <a:pt x="83900" y="0"/>
                  </a:lnTo>
                  <a:cubicBezTo>
                    <a:pt x="94562" y="0"/>
                    <a:pt x="103206" y="8644"/>
                    <a:pt x="103206" y="19307"/>
                  </a:cubicBezTo>
                  <a:cubicBezTo>
                    <a:pt x="103206" y="29969"/>
                    <a:pt x="94562" y="38614"/>
                    <a:pt x="83900" y="3861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8827503A-8E9D-914F-AE6B-C948A2F32102}"/>
                </a:ext>
              </a:extLst>
            </p:cNvPr>
            <p:cNvSpPr/>
            <p:nvPr/>
          </p:nvSpPr>
          <p:spPr>
            <a:xfrm>
              <a:off x="7755366" y="1929920"/>
              <a:ext cx="38613" cy="103205"/>
            </a:xfrm>
            <a:custGeom>
              <a:avLst/>
              <a:gdLst>
                <a:gd name="connsiteX0" fmla="*/ 19307 w 38613"/>
                <a:gd name="connsiteY0" fmla="*/ 103205 h 103205"/>
                <a:gd name="connsiteX1" fmla="*/ 0 w 38613"/>
                <a:gd name="connsiteY1" fmla="*/ 83898 h 103205"/>
                <a:gd name="connsiteX2" fmla="*/ 0 w 38613"/>
                <a:gd name="connsiteY2" fmla="*/ 19307 h 103205"/>
                <a:gd name="connsiteX3" fmla="*/ 19307 w 38613"/>
                <a:gd name="connsiteY3" fmla="*/ 0 h 103205"/>
                <a:gd name="connsiteX4" fmla="*/ 38614 w 38613"/>
                <a:gd name="connsiteY4" fmla="*/ 19307 h 103205"/>
                <a:gd name="connsiteX5" fmla="*/ 38614 w 38613"/>
                <a:gd name="connsiteY5" fmla="*/ 83900 h 103205"/>
                <a:gd name="connsiteX6" fmla="*/ 19307 w 38613"/>
                <a:gd name="connsiteY6" fmla="*/ 103205 h 10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13" h="103205">
                  <a:moveTo>
                    <a:pt x="19307" y="103205"/>
                  </a:moveTo>
                  <a:cubicBezTo>
                    <a:pt x="8644" y="103205"/>
                    <a:pt x="0" y="94561"/>
                    <a:pt x="0" y="83898"/>
                  </a:cubicBezTo>
                  <a:lnTo>
                    <a:pt x="0" y="19307"/>
                  </a:lnTo>
                  <a:cubicBezTo>
                    <a:pt x="0" y="8644"/>
                    <a:pt x="8644" y="0"/>
                    <a:pt x="19307" y="0"/>
                  </a:cubicBezTo>
                  <a:cubicBezTo>
                    <a:pt x="29969" y="0"/>
                    <a:pt x="38614" y="8644"/>
                    <a:pt x="38614" y="19307"/>
                  </a:cubicBezTo>
                  <a:lnTo>
                    <a:pt x="38614" y="83900"/>
                  </a:lnTo>
                  <a:cubicBezTo>
                    <a:pt x="38614" y="94562"/>
                    <a:pt x="29969" y="103205"/>
                    <a:pt x="19307" y="10320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46" name="Graphic 67">
            <a:extLst>
              <a:ext uri="{FF2B5EF4-FFF2-40B4-BE49-F238E27FC236}">
                <a16:creationId xmlns:a16="http://schemas.microsoft.com/office/drawing/2014/main" id="{3580378A-F9EF-9647-A8D6-B7840B209287}"/>
              </a:ext>
            </a:extLst>
          </p:cNvPr>
          <p:cNvGrpSpPr>
            <a:grpSpLocks noChangeAspect="1"/>
          </p:cNvGrpSpPr>
          <p:nvPr/>
        </p:nvGrpSpPr>
        <p:grpSpPr>
          <a:xfrm>
            <a:off x="10300712" y="2325679"/>
            <a:ext cx="409190" cy="409190"/>
            <a:chOff x="6341590" y="1896381"/>
            <a:chExt cx="659005" cy="659005"/>
          </a:xfrm>
          <a:solidFill>
            <a:schemeClr val="tx1"/>
          </a:solidFill>
        </p:grpSpPr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60A490B1-D1A1-1548-91E5-1FA58A4E9BFB}"/>
                </a:ext>
              </a:extLst>
            </p:cNvPr>
            <p:cNvSpPr/>
            <p:nvPr/>
          </p:nvSpPr>
          <p:spPr>
            <a:xfrm>
              <a:off x="6441018" y="1931770"/>
              <a:ext cx="113197" cy="182410"/>
            </a:xfrm>
            <a:custGeom>
              <a:avLst/>
              <a:gdLst>
                <a:gd name="connsiteX0" fmla="*/ 76753 w 113197"/>
                <a:gd name="connsiteY0" fmla="*/ 171991 h 182410"/>
                <a:gd name="connsiteX1" fmla="*/ 102778 w 113197"/>
                <a:gd name="connsiteY1" fmla="*/ 180241 h 182410"/>
                <a:gd name="connsiteX2" fmla="*/ 111029 w 113197"/>
                <a:gd name="connsiteY2" fmla="*/ 154216 h 182410"/>
                <a:gd name="connsiteX3" fmla="*/ 36453 w 113197"/>
                <a:gd name="connsiteY3" fmla="*/ 10419 h 182410"/>
                <a:gd name="connsiteX4" fmla="*/ 10415 w 113197"/>
                <a:gd name="connsiteY4" fmla="*/ 2169 h 182410"/>
                <a:gd name="connsiteX5" fmla="*/ 2177 w 113197"/>
                <a:gd name="connsiteY5" fmla="*/ 28207 h 18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97" h="182410">
                  <a:moveTo>
                    <a:pt x="76753" y="171991"/>
                  </a:moveTo>
                  <a:cubicBezTo>
                    <a:pt x="81657" y="181451"/>
                    <a:pt x="93318" y="185145"/>
                    <a:pt x="102778" y="180241"/>
                  </a:cubicBezTo>
                  <a:cubicBezTo>
                    <a:pt x="112239" y="175325"/>
                    <a:pt x="115933" y="163676"/>
                    <a:pt x="111029" y="154216"/>
                  </a:cubicBezTo>
                  <a:lnTo>
                    <a:pt x="36453" y="10419"/>
                  </a:lnTo>
                  <a:cubicBezTo>
                    <a:pt x="31536" y="959"/>
                    <a:pt x="19888" y="-2735"/>
                    <a:pt x="10415" y="2169"/>
                  </a:cubicBezTo>
                  <a:cubicBezTo>
                    <a:pt x="954" y="7085"/>
                    <a:pt x="-2740" y="18734"/>
                    <a:pt x="2177" y="2820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1FCA7F6F-6290-8C41-AD9A-898DD0251D18}"/>
                </a:ext>
              </a:extLst>
            </p:cNvPr>
            <p:cNvSpPr/>
            <p:nvPr/>
          </p:nvSpPr>
          <p:spPr>
            <a:xfrm>
              <a:off x="6651785" y="1896381"/>
              <a:ext cx="38613" cy="200584"/>
            </a:xfrm>
            <a:custGeom>
              <a:avLst/>
              <a:gdLst>
                <a:gd name="connsiteX0" fmla="*/ 19307 w 38613"/>
                <a:gd name="connsiteY0" fmla="*/ 200585 h 200584"/>
                <a:gd name="connsiteX1" fmla="*/ 38614 w 38613"/>
                <a:gd name="connsiteY1" fmla="*/ 181278 h 200584"/>
                <a:gd name="connsiteX2" fmla="*/ 38614 w 38613"/>
                <a:gd name="connsiteY2" fmla="*/ 19307 h 200584"/>
                <a:gd name="connsiteX3" fmla="*/ 19307 w 38613"/>
                <a:gd name="connsiteY3" fmla="*/ 0 h 200584"/>
                <a:gd name="connsiteX4" fmla="*/ 0 w 38613"/>
                <a:gd name="connsiteY4" fmla="*/ 19307 h 200584"/>
                <a:gd name="connsiteX5" fmla="*/ 0 w 38613"/>
                <a:gd name="connsiteY5" fmla="*/ 181278 h 200584"/>
                <a:gd name="connsiteX6" fmla="*/ 19307 w 38613"/>
                <a:gd name="connsiteY6" fmla="*/ 200585 h 20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13" h="200584">
                  <a:moveTo>
                    <a:pt x="19307" y="200585"/>
                  </a:moveTo>
                  <a:cubicBezTo>
                    <a:pt x="29964" y="200585"/>
                    <a:pt x="38614" y="191948"/>
                    <a:pt x="38614" y="181278"/>
                  </a:cubicBezTo>
                  <a:lnTo>
                    <a:pt x="38614" y="19307"/>
                  </a:lnTo>
                  <a:cubicBezTo>
                    <a:pt x="38614" y="8649"/>
                    <a:pt x="29964" y="0"/>
                    <a:pt x="19307" y="0"/>
                  </a:cubicBezTo>
                  <a:cubicBezTo>
                    <a:pt x="8649" y="0"/>
                    <a:pt x="0" y="8649"/>
                    <a:pt x="0" y="19307"/>
                  </a:cubicBezTo>
                  <a:lnTo>
                    <a:pt x="0" y="181278"/>
                  </a:lnTo>
                  <a:cubicBezTo>
                    <a:pt x="0" y="191948"/>
                    <a:pt x="8649" y="200585"/>
                    <a:pt x="19307" y="20058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F7E72A30-8810-9D42-A92D-B216632C9415}"/>
                </a:ext>
              </a:extLst>
            </p:cNvPr>
            <p:cNvSpPr/>
            <p:nvPr/>
          </p:nvSpPr>
          <p:spPr>
            <a:xfrm>
              <a:off x="6787967" y="1931770"/>
              <a:ext cx="113199" cy="182410"/>
            </a:xfrm>
            <a:custGeom>
              <a:avLst/>
              <a:gdLst>
                <a:gd name="connsiteX0" fmla="*/ 10421 w 113199"/>
                <a:gd name="connsiteY0" fmla="*/ 180241 h 182410"/>
                <a:gd name="connsiteX1" fmla="*/ 36447 w 113199"/>
                <a:gd name="connsiteY1" fmla="*/ 171991 h 182410"/>
                <a:gd name="connsiteX2" fmla="*/ 111023 w 113199"/>
                <a:gd name="connsiteY2" fmla="*/ 28207 h 182410"/>
                <a:gd name="connsiteX3" fmla="*/ 102785 w 113199"/>
                <a:gd name="connsiteY3" fmla="*/ 2169 h 182410"/>
                <a:gd name="connsiteX4" fmla="*/ 76747 w 113199"/>
                <a:gd name="connsiteY4" fmla="*/ 10419 h 182410"/>
                <a:gd name="connsiteX5" fmla="*/ 2171 w 113199"/>
                <a:gd name="connsiteY5" fmla="*/ 154216 h 182410"/>
                <a:gd name="connsiteX6" fmla="*/ 10421 w 113199"/>
                <a:gd name="connsiteY6" fmla="*/ 180241 h 18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199" h="182410">
                  <a:moveTo>
                    <a:pt x="10421" y="180241"/>
                  </a:moveTo>
                  <a:cubicBezTo>
                    <a:pt x="19882" y="185145"/>
                    <a:pt x="31543" y="181451"/>
                    <a:pt x="36447" y="171991"/>
                  </a:cubicBezTo>
                  <a:lnTo>
                    <a:pt x="111023" y="28207"/>
                  </a:lnTo>
                  <a:cubicBezTo>
                    <a:pt x="115939" y="18734"/>
                    <a:pt x="112245" y="7085"/>
                    <a:pt x="102785" y="2169"/>
                  </a:cubicBezTo>
                  <a:cubicBezTo>
                    <a:pt x="93312" y="-2735"/>
                    <a:pt x="81663" y="959"/>
                    <a:pt x="76747" y="10419"/>
                  </a:cubicBezTo>
                  <a:lnTo>
                    <a:pt x="2171" y="154216"/>
                  </a:lnTo>
                  <a:cubicBezTo>
                    <a:pt x="-2733" y="163676"/>
                    <a:pt x="948" y="175325"/>
                    <a:pt x="10421" y="180241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284CAABE-2EB4-7948-A984-67ABB1F2F355}"/>
                </a:ext>
              </a:extLst>
            </p:cNvPr>
            <p:cNvSpPr/>
            <p:nvPr/>
          </p:nvSpPr>
          <p:spPr>
            <a:xfrm>
              <a:off x="6596890" y="2271293"/>
              <a:ext cx="148404" cy="148391"/>
            </a:xfrm>
            <a:custGeom>
              <a:avLst/>
              <a:gdLst>
                <a:gd name="connsiteX0" fmla="*/ 74202 w 148404"/>
                <a:gd name="connsiteY0" fmla="*/ 0 h 148391"/>
                <a:gd name="connsiteX1" fmla="*/ 0 w 148404"/>
                <a:gd name="connsiteY1" fmla="*/ 74190 h 148391"/>
                <a:gd name="connsiteX2" fmla="*/ 74202 w 148404"/>
                <a:gd name="connsiteY2" fmla="*/ 148392 h 148391"/>
                <a:gd name="connsiteX3" fmla="*/ 148405 w 148404"/>
                <a:gd name="connsiteY3" fmla="*/ 74190 h 148391"/>
                <a:gd name="connsiteX4" fmla="*/ 74202 w 148404"/>
                <a:gd name="connsiteY4" fmla="*/ 0 h 148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04" h="148391">
                  <a:moveTo>
                    <a:pt x="74202" y="0"/>
                  </a:moveTo>
                  <a:cubicBezTo>
                    <a:pt x="33285" y="0"/>
                    <a:pt x="0" y="33285"/>
                    <a:pt x="0" y="74190"/>
                  </a:cubicBezTo>
                  <a:cubicBezTo>
                    <a:pt x="0" y="115107"/>
                    <a:pt x="33285" y="148392"/>
                    <a:pt x="74202" y="148392"/>
                  </a:cubicBezTo>
                  <a:cubicBezTo>
                    <a:pt x="115120" y="148392"/>
                    <a:pt x="148405" y="115107"/>
                    <a:pt x="148405" y="74190"/>
                  </a:cubicBezTo>
                  <a:cubicBezTo>
                    <a:pt x="148405" y="33285"/>
                    <a:pt x="115120" y="0"/>
                    <a:pt x="74202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A300F534-538D-0A4D-863B-2B7794CA91D3}"/>
                </a:ext>
              </a:extLst>
            </p:cNvPr>
            <p:cNvSpPr/>
            <p:nvPr/>
          </p:nvSpPr>
          <p:spPr>
            <a:xfrm>
              <a:off x="6341590" y="2135579"/>
              <a:ext cx="659005" cy="419806"/>
            </a:xfrm>
            <a:custGeom>
              <a:avLst/>
              <a:gdLst>
                <a:gd name="connsiteX0" fmla="*/ 655298 w 659005"/>
                <a:gd name="connsiteY0" fmla="*/ 198538 h 419806"/>
                <a:gd name="connsiteX1" fmla="*/ 561338 w 659005"/>
                <a:gd name="connsiteY1" fmla="*/ 99893 h 419806"/>
                <a:gd name="connsiteX2" fmla="*/ 329503 w 659005"/>
                <a:gd name="connsiteY2" fmla="*/ 0 h 419806"/>
                <a:gd name="connsiteX3" fmla="*/ 97667 w 659005"/>
                <a:gd name="connsiteY3" fmla="*/ 99893 h 419806"/>
                <a:gd name="connsiteX4" fmla="*/ 3707 w 659005"/>
                <a:gd name="connsiteY4" fmla="*/ 198538 h 419806"/>
                <a:gd name="connsiteX5" fmla="*/ 3707 w 659005"/>
                <a:gd name="connsiteY5" fmla="*/ 221269 h 419806"/>
                <a:gd name="connsiteX6" fmla="*/ 97667 w 659005"/>
                <a:gd name="connsiteY6" fmla="*/ 319926 h 419806"/>
                <a:gd name="connsiteX7" fmla="*/ 329503 w 659005"/>
                <a:gd name="connsiteY7" fmla="*/ 419807 h 419806"/>
                <a:gd name="connsiteX8" fmla="*/ 561338 w 659005"/>
                <a:gd name="connsiteY8" fmla="*/ 319926 h 419806"/>
                <a:gd name="connsiteX9" fmla="*/ 655298 w 659005"/>
                <a:gd name="connsiteY9" fmla="*/ 221269 h 419806"/>
                <a:gd name="connsiteX10" fmla="*/ 655298 w 659005"/>
                <a:gd name="connsiteY10" fmla="*/ 198538 h 419806"/>
                <a:gd name="connsiteX11" fmla="*/ 329503 w 659005"/>
                <a:gd name="connsiteY11" fmla="*/ 322719 h 419806"/>
                <a:gd name="connsiteX12" fmla="*/ 216687 w 659005"/>
                <a:gd name="connsiteY12" fmla="*/ 209903 h 419806"/>
                <a:gd name="connsiteX13" fmla="*/ 329503 w 659005"/>
                <a:gd name="connsiteY13" fmla="*/ 97100 h 419806"/>
                <a:gd name="connsiteX14" fmla="*/ 442319 w 659005"/>
                <a:gd name="connsiteY14" fmla="*/ 209903 h 419806"/>
                <a:gd name="connsiteX15" fmla="*/ 329503 w 659005"/>
                <a:gd name="connsiteY15" fmla="*/ 322719 h 41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9005" h="419806">
                  <a:moveTo>
                    <a:pt x="655298" y="198538"/>
                  </a:moveTo>
                  <a:cubicBezTo>
                    <a:pt x="653831" y="196517"/>
                    <a:pt x="618564" y="148469"/>
                    <a:pt x="561338" y="99893"/>
                  </a:cubicBezTo>
                  <a:cubicBezTo>
                    <a:pt x="495631" y="44122"/>
                    <a:pt x="415302" y="0"/>
                    <a:pt x="329503" y="0"/>
                  </a:cubicBezTo>
                  <a:cubicBezTo>
                    <a:pt x="243677" y="0"/>
                    <a:pt x="163348" y="44135"/>
                    <a:pt x="97667" y="99893"/>
                  </a:cubicBezTo>
                  <a:cubicBezTo>
                    <a:pt x="40441" y="148469"/>
                    <a:pt x="5174" y="196517"/>
                    <a:pt x="3707" y="198538"/>
                  </a:cubicBezTo>
                  <a:cubicBezTo>
                    <a:pt x="-1236" y="205308"/>
                    <a:pt x="-1236" y="214498"/>
                    <a:pt x="3707" y="221269"/>
                  </a:cubicBezTo>
                  <a:cubicBezTo>
                    <a:pt x="5174" y="223302"/>
                    <a:pt x="40441" y="271338"/>
                    <a:pt x="97667" y="319926"/>
                  </a:cubicBezTo>
                  <a:cubicBezTo>
                    <a:pt x="163374" y="375697"/>
                    <a:pt x="243703" y="419807"/>
                    <a:pt x="329503" y="419807"/>
                  </a:cubicBezTo>
                  <a:cubicBezTo>
                    <a:pt x="415328" y="419807"/>
                    <a:pt x="495657" y="375671"/>
                    <a:pt x="561338" y="319926"/>
                  </a:cubicBezTo>
                  <a:cubicBezTo>
                    <a:pt x="618564" y="271338"/>
                    <a:pt x="653831" y="223302"/>
                    <a:pt x="655298" y="221269"/>
                  </a:cubicBezTo>
                  <a:cubicBezTo>
                    <a:pt x="660241" y="214498"/>
                    <a:pt x="660241" y="205308"/>
                    <a:pt x="655298" y="198538"/>
                  </a:cubicBezTo>
                  <a:close/>
                  <a:moveTo>
                    <a:pt x="329503" y="322719"/>
                  </a:moveTo>
                  <a:cubicBezTo>
                    <a:pt x="267296" y="322719"/>
                    <a:pt x="216687" y="272110"/>
                    <a:pt x="216687" y="209903"/>
                  </a:cubicBezTo>
                  <a:cubicBezTo>
                    <a:pt x="216687" y="147697"/>
                    <a:pt x="267296" y="97100"/>
                    <a:pt x="329503" y="97100"/>
                  </a:cubicBezTo>
                  <a:cubicBezTo>
                    <a:pt x="391709" y="97100"/>
                    <a:pt x="442319" y="147697"/>
                    <a:pt x="442319" y="209903"/>
                  </a:cubicBezTo>
                  <a:cubicBezTo>
                    <a:pt x="442319" y="272110"/>
                    <a:pt x="391709" y="322719"/>
                    <a:pt x="329503" y="32271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</p:spTree>
    <p:extLst>
      <p:ext uri="{BB962C8B-B14F-4D97-AF65-F5344CB8AC3E}">
        <p14:creationId xmlns:p14="http://schemas.microsoft.com/office/powerpoint/2010/main" val="118552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CF6B1E6-5F43-1145-A1D9-AAF653D96B49}"/>
              </a:ext>
            </a:extLst>
          </p:cNvPr>
          <p:cNvCxnSpPr/>
          <p:nvPr/>
        </p:nvCxnSpPr>
        <p:spPr>
          <a:xfrm>
            <a:off x="1194264" y="3435158"/>
            <a:ext cx="9182100" cy="0"/>
          </a:xfrm>
          <a:prstGeom prst="line">
            <a:avLst/>
          </a:prstGeom>
          <a:ln w="31750">
            <a:solidFill>
              <a:srgbClr val="C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10">
            <a:extLst>
              <a:ext uri="{FF2B5EF4-FFF2-40B4-BE49-F238E27FC236}">
                <a16:creationId xmlns:a16="http://schemas.microsoft.com/office/drawing/2014/main" id="{74A3C3C3-C569-D040-82D9-CA3C52F6DED3}"/>
              </a:ext>
            </a:extLst>
          </p:cNvPr>
          <p:cNvSpPr>
            <a:spLocks/>
          </p:cNvSpPr>
          <p:nvPr/>
        </p:nvSpPr>
        <p:spPr bwMode="auto">
          <a:xfrm>
            <a:off x="769754" y="2785921"/>
            <a:ext cx="1694275" cy="1452719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6 w 610"/>
              <a:gd name="T21" fmla="*/ 228 h 488"/>
              <a:gd name="T22" fmla="*/ 156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6" y="228"/>
                  <a:pt x="156" y="228"/>
                  <a:pt x="156" y="228"/>
                </a:cubicBezTo>
                <a:cubicBezTo>
                  <a:pt x="166" y="241"/>
                  <a:pt x="166" y="259"/>
                  <a:pt x="156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81EAEB5A-0290-4D4E-8178-7DF722DE8E3D}"/>
              </a:ext>
            </a:extLst>
          </p:cNvPr>
          <p:cNvSpPr>
            <a:spLocks/>
          </p:cNvSpPr>
          <p:nvPr/>
        </p:nvSpPr>
        <p:spPr bwMode="auto">
          <a:xfrm>
            <a:off x="763882" y="2720799"/>
            <a:ext cx="1708364" cy="141640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96" name="Freeform 95">
            <a:extLst>
              <a:ext uri="{FF2B5EF4-FFF2-40B4-BE49-F238E27FC236}">
                <a16:creationId xmlns:a16="http://schemas.microsoft.com/office/drawing/2014/main" id="{CF895AB0-5BB2-AE4C-9F7C-DA95385C4DEC}"/>
              </a:ext>
            </a:extLst>
          </p:cNvPr>
          <p:cNvSpPr>
            <a:spLocks noChangeAspect="1"/>
          </p:cNvSpPr>
          <p:nvPr/>
        </p:nvSpPr>
        <p:spPr bwMode="auto">
          <a:xfrm>
            <a:off x="865280" y="2801044"/>
            <a:ext cx="1514791" cy="125591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6BF55FB9-6C71-FA44-938E-1FC36858947A}"/>
              </a:ext>
            </a:extLst>
          </p:cNvPr>
          <p:cNvSpPr>
            <a:spLocks noChangeAspect="1"/>
          </p:cNvSpPr>
          <p:nvPr/>
        </p:nvSpPr>
        <p:spPr bwMode="auto">
          <a:xfrm>
            <a:off x="865280" y="2801043"/>
            <a:ext cx="1341593" cy="389156"/>
          </a:xfrm>
          <a:custGeom>
            <a:avLst/>
            <a:gdLst>
              <a:gd name="connsiteX0" fmla="*/ 56966 w 1341593"/>
              <a:gd name="connsiteY0" fmla="*/ 0 h 389156"/>
              <a:gd name="connsiteX1" fmla="*/ 958451 w 1341593"/>
              <a:gd name="connsiteY1" fmla="*/ 0 h 389156"/>
              <a:gd name="connsiteX2" fmla="*/ 1086531 w 1341593"/>
              <a:gd name="connsiteY2" fmla="*/ 63323 h 389156"/>
              <a:gd name="connsiteX3" fmla="*/ 1341593 w 1341593"/>
              <a:gd name="connsiteY3" fmla="*/ 389156 h 389156"/>
              <a:gd name="connsiteX4" fmla="*/ 242212 w 1341593"/>
              <a:gd name="connsiteY4" fmla="*/ 389156 h 389156"/>
              <a:gd name="connsiteX5" fmla="*/ 212122 w 1341593"/>
              <a:gd name="connsiteY5" fmla="*/ 350946 h 389156"/>
              <a:gd name="connsiteX6" fmla="*/ 12631 w 1341593"/>
              <a:gd name="connsiteY6" fmla="*/ 97623 h 389156"/>
              <a:gd name="connsiteX7" fmla="*/ 5241 w 1341593"/>
              <a:gd name="connsiteY7" fmla="*/ 34300 h 389156"/>
              <a:gd name="connsiteX8" fmla="*/ 56966 w 1341593"/>
              <a:gd name="connsiteY8" fmla="*/ 0 h 38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1593" h="389156">
                <a:moveTo>
                  <a:pt x="56966" y="0"/>
                </a:moveTo>
                <a:cubicBezTo>
                  <a:pt x="958451" y="0"/>
                  <a:pt x="958451" y="0"/>
                  <a:pt x="958451" y="0"/>
                </a:cubicBezTo>
                <a:cubicBezTo>
                  <a:pt x="1007713" y="0"/>
                  <a:pt x="1054511" y="23746"/>
                  <a:pt x="1086531" y="63323"/>
                </a:cubicBezTo>
                <a:lnTo>
                  <a:pt x="1341593" y="389156"/>
                </a:lnTo>
                <a:lnTo>
                  <a:pt x="242212" y="389156"/>
                </a:lnTo>
                <a:lnTo>
                  <a:pt x="212122" y="350946"/>
                </a:lnTo>
                <a:cubicBezTo>
                  <a:pt x="12631" y="97623"/>
                  <a:pt x="12631" y="97623"/>
                  <a:pt x="12631" y="97623"/>
                </a:cubicBezTo>
                <a:cubicBezTo>
                  <a:pt x="315" y="79154"/>
                  <a:pt x="-4611" y="55408"/>
                  <a:pt x="5241" y="34300"/>
                </a:cubicBezTo>
                <a:cubicBezTo>
                  <a:pt x="15094" y="13192"/>
                  <a:pt x="34798" y="0"/>
                  <a:pt x="5696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000" dirty="0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3868C138-9620-094C-9DDC-692A423CDD53}"/>
              </a:ext>
            </a:extLst>
          </p:cNvPr>
          <p:cNvSpPr>
            <a:spLocks/>
          </p:cNvSpPr>
          <p:nvPr/>
        </p:nvSpPr>
        <p:spPr bwMode="auto">
          <a:xfrm>
            <a:off x="2560928" y="2785921"/>
            <a:ext cx="1694275" cy="1452719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6 w 610"/>
              <a:gd name="T21" fmla="*/ 228 h 488"/>
              <a:gd name="T22" fmla="*/ 156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6" y="228"/>
                  <a:pt x="156" y="228"/>
                  <a:pt x="156" y="228"/>
                </a:cubicBezTo>
                <a:cubicBezTo>
                  <a:pt x="166" y="241"/>
                  <a:pt x="166" y="259"/>
                  <a:pt x="156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08EA0ED0-0DEA-C049-B044-B4544E6117DF}"/>
              </a:ext>
            </a:extLst>
          </p:cNvPr>
          <p:cNvSpPr>
            <a:spLocks/>
          </p:cNvSpPr>
          <p:nvPr/>
        </p:nvSpPr>
        <p:spPr bwMode="auto">
          <a:xfrm>
            <a:off x="2555056" y="2720799"/>
            <a:ext cx="1708364" cy="141640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89B5674C-63B6-134A-A04C-368B1DD5206E}"/>
              </a:ext>
            </a:extLst>
          </p:cNvPr>
          <p:cNvSpPr>
            <a:spLocks noChangeAspect="1"/>
          </p:cNvSpPr>
          <p:nvPr/>
        </p:nvSpPr>
        <p:spPr bwMode="auto">
          <a:xfrm>
            <a:off x="2651843" y="2801044"/>
            <a:ext cx="1514791" cy="125591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B91DDD91-9086-4C49-A8CE-AC8CBAA272E9}"/>
              </a:ext>
            </a:extLst>
          </p:cNvPr>
          <p:cNvSpPr>
            <a:spLocks/>
          </p:cNvSpPr>
          <p:nvPr/>
        </p:nvSpPr>
        <p:spPr bwMode="auto">
          <a:xfrm>
            <a:off x="4352102" y="2785921"/>
            <a:ext cx="1694275" cy="1452719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6 w 610"/>
              <a:gd name="T21" fmla="*/ 228 h 488"/>
              <a:gd name="T22" fmla="*/ 156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6" y="228"/>
                  <a:pt x="156" y="228"/>
                  <a:pt x="156" y="228"/>
                </a:cubicBezTo>
                <a:cubicBezTo>
                  <a:pt x="166" y="241"/>
                  <a:pt x="166" y="259"/>
                  <a:pt x="156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63AFB4A2-00D4-8E4F-8A7E-F8091868CA4F}"/>
              </a:ext>
            </a:extLst>
          </p:cNvPr>
          <p:cNvSpPr>
            <a:spLocks/>
          </p:cNvSpPr>
          <p:nvPr/>
        </p:nvSpPr>
        <p:spPr bwMode="auto">
          <a:xfrm>
            <a:off x="4346230" y="2720799"/>
            <a:ext cx="1708364" cy="141640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181725F2-0C89-114B-A8D9-7B0789642C60}"/>
              </a:ext>
            </a:extLst>
          </p:cNvPr>
          <p:cNvSpPr>
            <a:spLocks noChangeAspect="1"/>
          </p:cNvSpPr>
          <p:nvPr/>
        </p:nvSpPr>
        <p:spPr bwMode="auto">
          <a:xfrm>
            <a:off x="4443017" y="2801044"/>
            <a:ext cx="1514791" cy="125591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DB253803-CE7F-D947-B5D4-884FE6A37892}"/>
              </a:ext>
            </a:extLst>
          </p:cNvPr>
          <p:cNvSpPr>
            <a:spLocks/>
          </p:cNvSpPr>
          <p:nvPr/>
        </p:nvSpPr>
        <p:spPr bwMode="auto">
          <a:xfrm>
            <a:off x="6143277" y="2785921"/>
            <a:ext cx="1694275" cy="1452719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6 w 610"/>
              <a:gd name="T21" fmla="*/ 228 h 488"/>
              <a:gd name="T22" fmla="*/ 156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6" y="228"/>
                  <a:pt x="156" y="228"/>
                  <a:pt x="156" y="228"/>
                </a:cubicBezTo>
                <a:cubicBezTo>
                  <a:pt x="166" y="241"/>
                  <a:pt x="166" y="259"/>
                  <a:pt x="156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6E42886C-3AD4-8845-B10D-A2FC58A4E92C}"/>
              </a:ext>
            </a:extLst>
          </p:cNvPr>
          <p:cNvSpPr>
            <a:spLocks/>
          </p:cNvSpPr>
          <p:nvPr/>
        </p:nvSpPr>
        <p:spPr bwMode="auto">
          <a:xfrm>
            <a:off x="6137405" y="2720799"/>
            <a:ext cx="1708364" cy="141640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1EB4D778-8BB2-4548-ADF9-0C9289CC711D}"/>
              </a:ext>
            </a:extLst>
          </p:cNvPr>
          <p:cNvSpPr>
            <a:spLocks noChangeAspect="1"/>
          </p:cNvSpPr>
          <p:nvPr/>
        </p:nvSpPr>
        <p:spPr bwMode="auto">
          <a:xfrm>
            <a:off x="6234192" y="2801044"/>
            <a:ext cx="1514791" cy="125591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9EF0B52E-D587-E449-882F-78153F357DE8}"/>
              </a:ext>
            </a:extLst>
          </p:cNvPr>
          <p:cNvSpPr>
            <a:spLocks/>
          </p:cNvSpPr>
          <p:nvPr/>
        </p:nvSpPr>
        <p:spPr bwMode="auto">
          <a:xfrm>
            <a:off x="7934451" y="2785921"/>
            <a:ext cx="1694275" cy="1452719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6 w 610"/>
              <a:gd name="T21" fmla="*/ 228 h 488"/>
              <a:gd name="T22" fmla="*/ 156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6" y="228"/>
                  <a:pt x="156" y="228"/>
                  <a:pt x="156" y="228"/>
                </a:cubicBezTo>
                <a:cubicBezTo>
                  <a:pt x="166" y="241"/>
                  <a:pt x="166" y="259"/>
                  <a:pt x="156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DD99FEFC-9066-F147-9243-13C86973A0B0}"/>
              </a:ext>
            </a:extLst>
          </p:cNvPr>
          <p:cNvSpPr>
            <a:spLocks/>
          </p:cNvSpPr>
          <p:nvPr/>
        </p:nvSpPr>
        <p:spPr bwMode="auto">
          <a:xfrm>
            <a:off x="7928579" y="2720799"/>
            <a:ext cx="1708364" cy="141640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82612166-55F3-7643-9DDE-4C3CFA24C277}"/>
              </a:ext>
            </a:extLst>
          </p:cNvPr>
          <p:cNvSpPr>
            <a:spLocks noChangeAspect="1"/>
          </p:cNvSpPr>
          <p:nvPr/>
        </p:nvSpPr>
        <p:spPr bwMode="auto">
          <a:xfrm>
            <a:off x="8025366" y="2801044"/>
            <a:ext cx="1514791" cy="125591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EED25BF3-2F0A-1A48-82CA-28ED85D5F1AD}"/>
              </a:ext>
            </a:extLst>
          </p:cNvPr>
          <p:cNvSpPr>
            <a:spLocks/>
          </p:cNvSpPr>
          <p:nvPr/>
        </p:nvSpPr>
        <p:spPr bwMode="auto">
          <a:xfrm>
            <a:off x="9725626" y="2785921"/>
            <a:ext cx="1694275" cy="1452719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6 w 610"/>
              <a:gd name="T21" fmla="*/ 228 h 488"/>
              <a:gd name="T22" fmla="*/ 156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6" y="228"/>
                  <a:pt x="156" y="228"/>
                  <a:pt x="156" y="228"/>
                </a:cubicBezTo>
                <a:cubicBezTo>
                  <a:pt x="166" y="241"/>
                  <a:pt x="166" y="259"/>
                  <a:pt x="156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66A4B5E7-84E3-154A-9BBF-15BCB1582F1D}"/>
              </a:ext>
            </a:extLst>
          </p:cNvPr>
          <p:cNvSpPr>
            <a:spLocks/>
          </p:cNvSpPr>
          <p:nvPr/>
        </p:nvSpPr>
        <p:spPr bwMode="auto">
          <a:xfrm>
            <a:off x="9719754" y="2720799"/>
            <a:ext cx="1708364" cy="141640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gradFill>
            <a:gsLst>
              <a:gs pos="100000">
                <a:schemeClr val="accent6">
                  <a:lumMod val="75000"/>
                </a:schemeClr>
              </a:gs>
              <a:gs pos="0">
                <a:schemeClr val="accent6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0A2D1B9D-4F43-F24C-9C2F-F540A66B0447}"/>
              </a:ext>
            </a:extLst>
          </p:cNvPr>
          <p:cNvSpPr>
            <a:spLocks noChangeAspect="1"/>
          </p:cNvSpPr>
          <p:nvPr/>
        </p:nvSpPr>
        <p:spPr bwMode="auto">
          <a:xfrm>
            <a:off x="9816541" y="2801044"/>
            <a:ext cx="1514791" cy="1255911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8 w 615"/>
              <a:gd name="T15" fmla="*/ 260 h 476"/>
              <a:gd name="T16" fmla="*/ 158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2BEDEFE-BB3A-8E4F-A532-FE8E71119815}"/>
              </a:ext>
            </a:extLst>
          </p:cNvPr>
          <p:cNvGrpSpPr/>
          <p:nvPr/>
        </p:nvGrpSpPr>
        <p:grpSpPr>
          <a:xfrm>
            <a:off x="763883" y="4454257"/>
            <a:ext cx="1465337" cy="615432"/>
            <a:chOff x="1797733" y="5149188"/>
            <a:chExt cx="1465337" cy="61543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494BF4B-40C1-D847-8128-023D063AC497}"/>
                </a:ext>
              </a:extLst>
            </p:cNvPr>
            <p:cNvSpPr txBox="1"/>
            <p:nvPr/>
          </p:nvSpPr>
          <p:spPr>
            <a:xfrm flipH="1">
              <a:off x="1797733" y="5349122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AE2647F-6384-504E-99C5-58C3F19FE08B}"/>
                </a:ext>
              </a:extLst>
            </p:cNvPr>
            <p:cNvSpPr/>
            <p:nvPr/>
          </p:nvSpPr>
          <p:spPr>
            <a:xfrm flipH="1">
              <a:off x="1855952" y="5149188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97E9DC8-0E12-A846-B18C-9465DC2FF4B0}"/>
              </a:ext>
            </a:extLst>
          </p:cNvPr>
          <p:cNvGrpSpPr/>
          <p:nvPr/>
        </p:nvGrpSpPr>
        <p:grpSpPr>
          <a:xfrm>
            <a:off x="2530267" y="1907182"/>
            <a:ext cx="1465337" cy="615432"/>
            <a:chOff x="1797733" y="5149188"/>
            <a:chExt cx="1465337" cy="615432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67D4950-6443-CB4B-8E16-B0D2A50D900A}"/>
                </a:ext>
              </a:extLst>
            </p:cNvPr>
            <p:cNvSpPr txBox="1"/>
            <p:nvPr/>
          </p:nvSpPr>
          <p:spPr>
            <a:xfrm flipH="1">
              <a:off x="1797733" y="5349122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B78490D-214D-EB43-811C-DEEFB3D2A14B}"/>
                </a:ext>
              </a:extLst>
            </p:cNvPr>
            <p:cNvSpPr/>
            <p:nvPr/>
          </p:nvSpPr>
          <p:spPr>
            <a:xfrm flipH="1">
              <a:off x="1855952" y="5149188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D965C0B-34C0-A04C-A947-BA338F144338}"/>
              </a:ext>
            </a:extLst>
          </p:cNvPr>
          <p:cNvGrpSpPr/>
          <p:nvPr/>
        </p:nvGrpSpPr>
        <p:grpSpPr>
          <a:xfrm>
            <a:off x="4346231" y="4454257"/>
            <a:ext cx="1465337" cy="615432"/>
            <a:chOff x="1797733" y="5149188"/>
            <a:chExt cx="1465337" cy="615432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3AB50E7-459D-A84F-9692-3AA0314350C6}"/>
                </a:ext>
              </a:extLst>
            </p:cNvPr>
            <p:cNvSpPr txBox="1"/>
            <p:nvPr/>
          </p:nvSpPr>
          <p:spPr>
            <a:xfrm flipH="1">
              <a:off x="1797733" y="5349122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EAD53DC-D827-BE4D-B73F-0A97E55DD4E4}"/>
                </a:ext>
              </a:extLst>
            </p:cNvPr>
            <p:cNvSpPr/>
            <p:nvPr/>
          </p:nvSpPr>
          <p:spPr>
            <a:xfrm flipH="1">
              <a:off x="1855952" y="5149188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3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C8B1B7A-18F6-4C4A-82FA-CA53DE44211B}"/>
              </a:ext>
            </a:extLst>
          </p:cNvPr>
          <p:cNvGrpSpPr/>
          <p:nvPr/>
        </p:nvGrpSpPr>
        <p:grpSpPr>
          <a:xfrm>
            <a:off x="6112616" y="1907182"/>
            <a:ext cx="1465337" cy="615432"/>
            <a:chOff x="1797733" y="5149188"/>
            <a:chExt cx="1465337" cy="615432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838FE15-90D7-E643-B7F0-2559357284C3}"/>
                </a:ext>
              </a:extLst>
            </p:cNvPr>
            <p:cNvSpPr txBox="1"/>
            <p:nvPr/>
          </p:nvSpPr>
          <p:spPr>
            <a:xfrm flipH="1">
              <a:off x="1797733" y="5349122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5F215D91-55D1-864D-992B-5D7ECA61BEDD}"/>
                </a:ext>
              </a:extLst>
            </p:cNvPr>
            <p:cNvSpPr/>
            <p:nvPr/>
          </p:nvSpPr>
          <p:spPr>
            <a:xfrm flipH="1">
              <a:off x="1855952" y="5149188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4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13AC2927-CEEC-A440-BAC7-A6832B98EE10}"/>
              </a:ext>
            </a:extLst>
          </p:cNvPr>
          <p:cNvGrpSpPr/>
          <p:nvPr/>
        </p:nvGrpSpPr>
        <p:grpSpPr>
          <a:xfrm>
            <a:off x="7903790" y="4454257"/>
            <a:ext cx="1465337" cy="615432"/>
            <a:chOff x="1797733" y="5149188"/>
            <a:chExt cx="1465337" cy="615432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C00193E4-4122-1B47-94BB-EC2531611C20}"/>
                </a:ext>
              </a:extLst>
            </p:cNvPr>
            <p:cNvSpPr txBox="1"/>
            <p:nvPr/>
          </p:nvSpPr>
          <p:spPr>
            <a:xfrm flipH="1">
              <a:off x="1797733" y="5349122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59400241-7EBF-E045-9579-763886EDB78A}"/>
                </a:ext>
              </a:extLst>
            </p:cNvPr>
            <p:cNvSpPr/>
            <p:nvPr/>
          </p:nvSpPr>
          <p:spPr>
            <a:xfrm flipH="1">
              <a:off x="1855952" y="5149188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5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615DB1C-EC3E-3D4E-A0C8-23E36B14DAE9}"/>
              </a:ext>
            </a:extLst>
          </p:cNvPr>
          <p:cNvGrpSpPr/>
          <p:nvPr/>
        </p:nvGrpSpPr>
        <p:grpSpPr>
          <a:xfrm>
            <a:off x="9694965" y="1907182"/>
            <a:ext cx="1465337" cy="615432"/>
            <a:chOff x="1797733" y="5149188"/>
            <a:chExt cx="1465337" cy="61543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F364181E-62AF-4C4D-A652-3E8CF596890F}"/>
                </a:ext>
              </a:extLst>
            </p:cNvPr>
            <p:cNvSpPr txBox="1"/>
            <p:nvPr/>
          </p:nvSpPr>
          <p:spPr>
            <a:xfrm flipH="1">
              <a:off x="1797733" y="5349122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A3231CDE-5A5A-C641-B21A-950ADCD5D391}"/>
                </a:ext>
              </a:extLst>
            </p:cNvPr>
            <p:cNvSpPr/>
            <p:nvPr/>
          </p:nvSpPr>
          <p:spPr>
            <a:xfrm flipH="1">
              <a:off x="1855952" y="5149188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6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72ECEF3-6132-1840-8235-D4B7DCF0BDE6}"/>
              </a:ext>
            </a:extLst>
          </p:cNvPr>
          <p:cNvGrpSpPr/>
          <p:nvPr/>
        </p:nvGrpSpPr>
        <p:grpSpPr>
          <a:xfrm>
            <a:off x="2565110" y="3271161"/>
            <a:ext cx="126518" cy="125607"/>
            <a:chOff x="4341265" y="3888254"/>
            <a:chExt cx="126518" cy="125607"/>
          </a:xfrm>
          <a:solidFill>
            <a:schemeClr val="accent1"/>
          </a:solidFill>
        </p:grpSpPr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91ECB1E1-4168-8340-BC96-32BA6264A39F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F2DE587E-E1F4-0F4B-89B6-2D967AF0EB36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E09141B-809A-7643-A804-4DE41261B2C0}"/>
              </a:ext>
            </a:extLst>
          </p:cNvPr>
          <p:cNvGrpSpPr/>
          <p:nvPr/>
        </p:nvGrpSpPr>
        <p:grpSpPr>
          <a:xfrm>
            <a:off x="4362002" y="3271161"/>
            <a:ext cx="126518" cy="125607"/>
            <a:chOff x="4341265" y="3888254"/>
            <a:chExt cx="126518" cy="125607"/>
          </a:xfrm>
          <a:solidFill>
            <a:schemeClr val="accent2"/>
          </a:solidFill>
        </p:grpSpPr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E28099D0-CC63-4344-81EE-F46A7213AEBF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B0C0034D-2BD5-0F4D-9F81-40A6FE40FA9C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085BAC2-87DF-8942-88FC-D0ACF75A459B}"/>
              </a:ext>
            </a:extLst>
          </p:cNvPr>
          <p:cNvGrpSpPr/>
          <p:nvPr/>
        </p:nvGrpSpPr>
        <p:grpSpPr>
          <a:xfrm>
            <a:off x="6158894" y="3271161"/>
            <a:ext cx="126518" cy="125607"/>
            <a:chOff x="4341265" y="3888254"/>
            <a:chExt cx="126518" cy="125607"/>
          </a:xfrm>
          <a:solidFill>
            <a:schemeClr val="accent3"/>
          </a:solidFill>
        </p:grpSpPr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6F985A2D-E65C-854B-B9E8-41C208EC6BC5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55AD4BC9-54F7-FB48-8F0F-5B9AD1987D78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AD798061-C29E-BA40-85B8-DA1E97E552C4}"/>
              </a:ext>
            </a:extLst>
          </p:cNvPr>
          <p:cNvGrpSpPr/>
          <p:nvPr/>
        </p:nvGrpSpPr>
        <p:grpSpPr>
          <a:xfrm>
            <a:off x="7955786" y="3271161"/>
            <a:ext cx="126518" cy="125607"/>
            <a:chOff x="4341265" y="3888254"/>
            <a:chExt cx="126518" cy="125607"/>
          </a:xfrm>
          <a:solidFill>
            <a:schemeClr val="accent4"/>
          </a:solidFill>
        </p:grpSpPr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5EA27D1A-4F9A-D841-8E09-2B496989A28B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F660C7E5-7E49-9E4B-B82A-49106E3D33D9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5EBD4200-C3CD-064B-B0E0-0BE879F07DD2}"/>
              </a:ext>
            </a:extLst>
          </p:cNvPr>
          <p:cNvGrpSpPr/>
          <p:nvPr/>
        </p:nvGrpSpPr>
        <p:grpSpPr>
          <a:xfrm>
            <a:off x="9752679" y="3271161"/>
            <a:ext cx="126518" cy="125607"/>
            <a:chOff x="4341265" y="3888254"/>
            <a:chExt cx="126518" cy="125607"/>
          </a:xfrm>
          <a:solidFill>
            <a:schemeClr val="accent5"/>
          </a:solidFill>
        </p:grpSpPr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7C71B467-7178-E44C-8F8E-67A3D2D0440C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666D9D1A-D670-7C45-93D2-36FDAB94A1FE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D1B9C8E2-B577-4346-B931-EAAB1400A4F8}"/>
              </a:ext>
            </a:extLst>
          </p:cNvPr>
          <p:cNvSpPr txBox="1"/>
          <p:nvPr/>
        </p:nvSpPr>
        <p:spPr>
          <a:xfrm flipH="1">
            <a:off x="1187231" y="2834923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12F84437-6C6F-A44F-8310-817A449BC6CC}"/>
              </a:ext>
            </a:extLst>
          </p:cNvPr>
          <p:cNvSpPr>
            <a:spLocks noChangeAspect="1"/>
          </p:cNvSpPr>
          <p:nvPr/>
        </p:nvSpPr>
        <p:spPr bwMode="auto">
          <a:xfrm>
            <a:off x="2658518" y="2801043"/>
            <a:ext cx="1341593" cy="389156"/>
          </a:xfrm>
          <a:custGeom>
            <a:avLst/>
            <a:gdLst>
              <a:gd name="connsiteX0" fmla="*/ 56966 w 1341593"/>
              <a:gd name="connsiteY0" fmla="*/ 0 h 389156"/>
              <a:gd name="connsiteX1" fmla="*/ 958451 w 1341593"/>
              <a:gd name="connsiteY1" fmla="*/ 0 h 389156"/>
              <a:gd name="connsiteX2" fmla="*/ 1086531 w 1341593"/>
              <a:gd name="connsiteY2" fmla="*/ 63323 h 389156"/>
              <a:gd name="connsiteX3" fmla="*/ 1341593 w 1341593"/>
              <a:gd name="connsiteY3" fmla="*/ 389156 h 389156"/>
              <a:gd name="connsiteX4" fmla="*/ 242212 w 1341593"/>
              <a:gd name="connsiteY4" fmla="*/ 389156 h 389156"/>
              <a:gd name="connsiteX5" fmla="*/ 212122 w 1341593"/>
              <a:gd name="connsiteY5" fmla="*/ 350946 h 389156"/>
              <a:gd name="connsiteX6" fmla="*/ 12631 w 1341593"/>
              <a:gd name="connsiteY6" fmla="*/ 97623 h 389156"/>
              <a:gd name="connsiteX7" fmla="*/ 5241 w 1341593"/>
              <a:gd name="connsiteY7" fmla="*/ 34300 h 389156"/>
              <a:gd name="connsiteX8" fmla="*/ 56966 w 1341593"/>
              <a:gd name="connsiteY8" fmla="*/ 0 h 38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1593" h="389156">
                <a:moveTo>
                  <a:pt x="56966" y="0"/>
                </a:moveTo>
                <a:cubicBezTo>
                  <a:pt x="958451" y="0"/>
                  <a:pt x="958451" y="0"/>
                  <a:pt x="958451" y="0"/>
                </a:cubicBezTo>
                <a:cubicBezTo>
                  <a:pt x="1007713" y="0"/>
                  <a:pt x="1054511" y="23746"/>
                  <a:pt x="1086531" y="63323"/>
                </a:cubicBezTo>
                <a:lnTo>
                  <a:pt x="1341593" y="389156"/>
                </a:lnTo>
                <a:lnTo>
                  <a:pt x="242212" y="389156"/>
                </a:lnTo>
                <a:lnTo>
                  <a:pt x="212122" y="350946"/>
                </a:lnTo>
                <a:cubicBezTo>
                  <a:pt x="12631" y="97623"/>
                  <a:pt x="12631" y="97623"/>
                  <a:pt x="12631" y="97623"/>
                </a:cubicBezTo>
                <a:cubicBezTo>
                  <a:pt x="315" y="79154"/>
                  <a:pt x="-4611" y="55408"/>
                  <a:pt x="5241" y="34300"/>
                </a:cubicBezTo>
                <a:cubicBezTo>
                  <a:pt x="15094" y="13192"/>
                  <a:pt x="34798" y="0"/>
                  <a:pt x="56966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2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0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4B4747F-600E-9F48-B8F5-A7A73147ED3D}"/>
              </a:ext>
            </a:extLst>
          </p:cNvPr>
          <p:cNvSpPr txBox="1"/>
          <p:nvPr/>
        </p:nvSpPr>
        <p:spPr>
          <a:xfrm flipH="1">
            <a:off x="2980469" y="2834923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99" name="Freeform 98">
            <a:extLst>
              <a:ext uri="{FF2B5EF4-FFF2-40B4-BE49-F238E27FC236}">
                <a16:creationId xmlns:a16="http://schemas.microsoft.com/office/drawing/2014/main" id="{EA1D5D87-8003-5B4E-836A-FB199365A00E}"/>
              </a:ext>
            </a:extLst>
          </p:cNvPr>
          <p:cNvSpPr>
            <a:spLocks noChangeAspect="1"/>
          </p:cNvSpPr>
          <p:nvPr/>
        </p:nvSpPr>
        <p:spPr bwMode="auto">
          <a:xfrm>
            <a:off x="4443017" y="2801043"/>
            <a:ext cx="1341593" cy="389156"/>
          </a:xfrm>
          <a:custGeom>
            <a:avLst/>
            <a:gdLst>
              <a:gd name="connsiteX0" fmla="*/ 56966 w 1341593"/>
              <a:gd name="connsiteY0" fmla="*/ 0 h 389156"/>
              <a:gd name="connsiteX1" fmla="*/ 958451 w 1341593"/>
              <a:gd name="connsiteY1" fmla="*/ 0 h 389156"/>
              <a:gd name="connsiteX2" fmla="*/ 1086531 w 1341593"/>
              <a:gd name="connsiteY2" fmla="*/ 63323 h 389156"/>
              <a:gd name="connsiteX3" fmla="*/ 1341593 w 1341593"/>
              <a:gd name="connsiteY3" fmla="*/ 389156 h 389156"/>
              <a:gd name="connsiteX4" fmla="*/ 242212 w 1341593"/>
              <a:gd name="connsiteY4" fmla="*/ 389156 h 389156"/>
              <a:gd name="connsiteX5" fmla="*/ 212122 w 1341593"/>
              <a:gd name="connsiteY5" fmla="*/ 350946 h 389156"/>
              <a:gd name="connsiteX6" fmla="*/ 12631 w 1341593"/>
              <a:gd name="connsiteY6" fmla="*/ 97623 h 389156"/>
              <a:gd name="connsiteX7" fmla="*/ 5241 w 1341593"/>
              <a:gd name="connsiteY7" fmla="*/ 34300 h 389156"/>
              <a:gd name="connsiteX8" fmla="*/ 56966 w 1341593"/>
              <a:gd name="connsiteY8" fmla="*/ 0 h 38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1593" h="389156">
                <a:moveTo>
                  <a:pt x="56966" y="0"/>
                </a:moveTo>
                <a:cubicBezTo>
                  <a:pt x="958451" y="0"/>
                  <a:pt x="958451" y="0"/>
                  <a:pt x="958451" y="0"/>
                </a:cubicBezTo>
                <a:cubicBezTo>
                  <a:pt x="1007713" y="0"/>
                  <a:pt x="1054511" y="23746"/>
                  <a:pt x="1086531" y="63323"/>
                </a:cubicBezTo>
                <a:lnTo>
                  <a:pt x="1341593" y="389156"/>
                </a:lnTo>
                <a:lnTo>
                  <a:pt x="242212" y="389156"/>
                </a:lnTo>
                <a:lnTo>
                  <a:pt x="212122" y="350946"/>
                </a:lnTo>
                <a:cubicBezTo>
                  <a:pt x="12631" y="97623"/>
                  <a:pt x="12631" y="97623"/>
                  <a:pt x="12631" y="97623"/>
                </a:cubicBezTo>
                <a:cubicBezTo>
                  <a:pt x="315" y="79154"/>
                  <a:pt x="-4611" y="55408"/>
                  <a:pt x="5241" y="34300"/>
                </a:cubicBezTo>
                <a:cubicBezTo>
                  <a:pt x="15094" y="13192"/>
                  <a:pt x="34798" y="0"/>
                  <a:pt x="56966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2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000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621B29C2-4EE7-2843-BC8B-C49153DEB3B9}"/>
              </a:ext>
            </a:extLst>
          </p:cNvPr>
          <p:cNvSpPr txBox="1"/>
          <p:nvPr/>
        </p:nvSpPr>
        <p:spPr>
          <a:xfrm flipH="1">
            <a:off x="4764968" y="2804146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101" name="Freeform 100">
            <a:extLst>
              <a:ext uri="{FF2B5EF4-FFF2-40B4-BE49-F238E27FC236}">
                <a16:creationId xmlns:a16="http://schemas.microsoft.com/office/drawing/2014/main" id="{9A2388E0-9BB7-364B-97BA-13602BBF0EF2}"/>
              </a:ext>
            </a:extLst>
          </p:cNvPr>
          <p:cNvSpPr>
            <a:spLocks noChangeAspect="1"/>
          </p:cNvSpPr>
          <p:nvPr/>
        </p:nvSpPr>
        <p:spPr bwMode="auto">
          <a:xfrm>
            <a:off x="6236360" y="2801043"/>
            <a:ext cx="1341593" cy="389156"/>
          </a:xfrm>
          <a:custGeom>
            <a:avLst/>
            <a:gdLst>
              <a:gd name="connsiteX0" fmla="*/ 56966 w 1341593"/>
              <a:gd name="connsiteY0" fmla="*/ 0 h 389156"/>
              <a:gd name="connsiteX1" fmla="*/ 958451 w 1341593"/>
              <a:gd name="connsiteY1" fmla="*/ 0 h 389156"/>
              <a:gd name="connsiteX2" fmla="*/ 1086531 w 1341593"/>
              <a:gd name="connsiteY2" fmla="*/ 63323 h 389156"/>
              <a:gd name="connsiteX3" fmla="*/ 1341593 w 1341593"/>
              <a:gd name="connsiteY3" fmla="*/ 389156 h 389156"/>
              <a:gd name="connsiteX4" fmla="*/ 242212 w 1341593"/>
              <a:gd name="connsiteY4" fmla="*/ 389156 h 389156"/>
              <a:gd name="connsiteX5" fmla="*/ 212122 w 1341593"/>
              <a:gd name="connsiteY5" fmla="*/ 350946 h 389156"/>
              <a:gd name="connsiteX6" fmla="*/ 12631 w 1341593"/>
              <a:gd name="connsiteY6" fmla="*/ 97623 h 389156"/>
              <a:gd name="connsiteX7" fmla="*/ 5241 w 1341593"/>
              <a:gd name="connsiteY7" fmla="*/ 34300 h 389156"/>
              <a:gd name="connsiteX8" fmla="*/ 56966 w 1341593"/>
              <a:gd name="connsiteY8" fmla="*/ 0 h 38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1593" h="389156">
                <a:moveTo>
                  <a:pt x="56966" y="0"/>
                </a:moveTo>
                <a:cubicBezTo>
                  <a:pt x="958451" y="0"/>
                  <a:pt x="958451" y="0"/>
                  <a:pt x="958451" y="0"/>
                </a:cubicBezTo>
                <a:cubicBezTo>
                  <a:pt x="1007713" y="0"/>
                  <a:pt x="1054511" y="23746"/>
                  <a:pt x="1086531" y="63323"/>
                </a:cubicBezTo>
                <a:lnTo>
                  <a:pt x="1341593" y="389156"/>
                </a:lnTo>
                <a:lnTo>
                  <a:pt x="242212" y="389156"/>
                </a:lnTo>
                <a:lnTo>
                  <a:pt x="212122" y="350946"/>
                </a:lnTo>
                <a:cubicBezTo>
                  <a:pt x="12631" y="97623"/>
                  <a:pt x="12631" y="97623"/>
                  <a:pt x="12631" y="97623"/>
                </a:cubicBezTo>
                <a:cubicBezTo>
                  <a:pt x="315" y="79154"/>
                  <a:pt x="-4611" y="55408"/>
                  <a:pt x="5241" y="34300"/>
                </a:cubicBezTo>
                <a:cubicBezTo>
                  <a:pt x="15094" y="13192"/>
                  <a:pt x="34798" y="0"/>
                  <a:pt x="5696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2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000" dirty="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9D5B804-B9E6-FD45-8690-C4BB4BE6ED4B}"/>
              </a:ext>
            </a:extLst>
          </p:cNvPr>
          <p:cNvSpPr txBox="1"/>
          <p:nvPr/>
        </p:nvSpPr>
        <p:spPr>
          <a:xfrm flipH="1">
            <a:off x="6558311" y="2834923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04A410B8-F125-E742-98D1-CBC0BB821809}"/>
              </a:ext>
            </a:extLst>
          </p:cNvPr>
          <p:cNvSpPr>
            <a:spLocks noChangeAspect="1"/>
          </p:cNvSpPr>
          <p:nvPr/>
        </p:nvSpPr>
        <p:spPr bwMode="auto">
          <a:xfrm>
            <a:off x="8027534" y="2801043"/>
            <a:ext cx="1341593" cy="389156"/>
          </a:xfrm>
          <a:custGeom>
            <a:avLst/>
            <a:gdLst>
              <a:gd name="connsiteX0" fmla="*/ 56966 w 1341593"/>
              <a:gd name="connsiteY0" fmla="*/ 0 h 389156"/>
              <a:gd name="connsiteX1" fmla="*/ 958451 w 1341593"/>
              <a:gd name="connsiteY1" fmla="*/ 0 h 389156"/>
              <a:gd name="connsiteX2" fmla="*/ 1086531 w 1341593"/>
              <a:gd name="connsiteY2" fmla="*/ 63323 h 389156"/>
              <a:gd name="connsiteX3" fmla="*/ 1341593 w 1341593"/>
              <a:gd name="connsiteY3" fmla="*/ 389156 h 389156"/>
              <a:gd name="connsiteX4" fmla="*/ 242212 w 1341593"/>
              <a:gd name="connsiteY4" fmla="*/ 389156 h 389156"/>
              <a:gd name="connsiteX5" fmla="*/ 212122 w 1341593"/>
              <a:gd name="connsiteY5" fmla="*/ 350946 h 389156"/>
              <a:gd name="connsiteX6" fmla="*/ 12631 w 1341593"/>
              <a:gd name="connsiteY6" fmla="*/ 97623 h 389156"/>
              <a:gd name="connsiteX7" fmla="*/ 5241 w 1341593"/>
              <a:gd name="connsiteY7" fmla="*/ 34300 h 389156"/>
              <a:gd name="connsiteX8" fmla="*/ 56966 w 1341593"/>
              <a:gd name="connsiteY8" fmla="*/ 0 h 38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1593" h="389156">
                <a:moveTo>
                  <a:pt x="56966" y="0"/>
                </a:moveTo>
                <a:cubicBezTo>
                  <a:pt x="958451" y="0"/>
                  <a:pt x="958451" y="0"/>
                  <a:pt x="958451" y="0"/>
                </a:cubicBezTo>
                <a:cubicBezTo>
                  <a:pt x="1007713" y="0"/>
                  <a:pt x="1054511" y="23746"/>
                  <a:pt x="1086531" y="63323"/>
                </a:cubicBezTo>
                <a:lnTo>
                  <a:pt x="1341593" y="389156"/>
                </a:lnTo>
                <a:lnTo>
                  <a:pt x="242212" y="389156"/>
                </a:lnTo>
                <a:lnTo>
                  <a:pt x="212122" y="350946"/>
                </a:lnTo>
                <a:cubicBezTo>
                  <a:pt x="12631" y="97623"/>
                  <a:pt x="12631" y="97623"/>
                  <a:pt x="12631" y="97623"/>
                </a:cubicBezTo>
                <a:cubicBezTo>
                  <a:pt x="315" y="79154"/>
                  <a:pt x="-4611" y="55408"/>
                  <a:pt x="5241" y="34300"/>
                </a:cubicBezTo>
                <a:cubicBezTo>
                  <a:pt x="15094" y="13192"/>
                  <a:pt x="34798" y="0"/>
                  <a:pt x="56966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2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0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50899EB2-BEE5-6B4C-937A-B975B6AA62B3}"/>
              </a:ext>
            </a:extLst>
          </p:cNvPr>
          <p:cNvSpPr txBox="1"/>
          <p:nvPr/>
        </p:nvSpPr>
        <p:spPr>
          <a:xfrm flipH="1">
            <a:off x="8349485" y="2834923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sp>
        <p:nvSpPr>
          <p:cNvPr id="105" name="Freeform 104">
            <a:extLst>
              <a:ext uri="{FF2B5EF4-FFF2-40B4-BE49-F238E27FC236}">
                <a16:creationId xmlns:a16="http://schemas.microsoft.com/office/drawing/2014/main" id="{F980DE56-6FAB-074D-A9A6-0C00310309E8}"/>
              </a:ext>
            </a:extLst>
          </p:cNvPr>
          <p:cNvSpPr>
            <a:spLocks noChangeAspect="1"/>
          </p:cNvSpPr>
          <p:nvPr/>
        </p:nvSpPr>
        <p:spPr bwMode="auto">
          <a:xfrm>
            <a:off x="9814623" y="2801043"/>
            <a:ext cx="1341593" cy="389156"/>
          </a:xfrm>
          <a:custGeom>
            <a:avLst/>
            <a:gdLst>
              <a:gd name="connsiteX0" fmla="*/ 56966 w 1341593"/>
              <a:gd name="connsiteY0" fmla="*/ 0 h 389156"/>
              <a:gd name="connsiteX1" fmla="*/ 958451 w 1341593"/>
              <a:gd name="connsiteY1" fmla="*/ 0 h 389156"/>
              <a:gd name="connsiteX2" fmla="*/ 1086531 w 1341593"/>
              <a:gd name="connsiteY2" fmla="*/ 63323 h 389156"/>
              <a:gd name="connsiteX3" fmla="*/ 1341593 w 1341593"/>
              <a:gd name="connsiteY3" fmla="*/ 389156 h 389156"/>
              <a:gd name="connsiteX4" fmla="*/ 242212 w 1341593"/>
              <a:gd name="connsiteY4" fmla="*/ 389156 h 389156"/>
              <a:gd name="connsiteX5" fmla="*/ 212122 w 1341593"/>
              <a:gd name="connsiteY5" fmla="*/ 350946 h 389156"/>
              <a:gd name="connsiteX6" fmla="*/ 12631 w 1341593"/>
              <a:gd name="connsiteY6" fmla="*/ 97623 h 389156"/>
              <a:gd name="connsiteX7" fmla="*/ 5241 w 1341593"/>
              <a:gd name="connsiteY7" fmla="*/ 34300 h 389156"/>
              <a:gd name="connsiteX8" fmla="*/ 56966 w 1341593"/>
              <a:gd name="connsiteY8" fmla="*/ 0 h 38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1593" h="389156">
                <a:moveTo>
                  <a:pt x="56966" y="0"/>
                </a:moveTo>
                <a:cubicBezTo>
                  <a:pt x="958451" y="0"/>
                  <a:pt x="958451" y="0"/>
                  <a:pt x="958451" y="0"/>
                </a:cubicBezTo>
                <a:cubicBezTo>
                  <a:pt x="1007713" y="0"/>
                  <a:pt x="1054511" y="23746"/>
                  <a:pt x="1086531" y="63323"/>
                </a:cubicBezTo>
                <a:lnTo>
                  <a:pt x="1341593" y="389156"/>
                </a:lnTo>
                <a:lnTo>
                  <a:pt x="242212" y="389156"/>
                </a:lnTo>
                <a:lnTo>
                  <a:pt x="212122" y="350946"/>
                </a:lnTo>
                <a:cubicBezTo>
                  <a:pt x="12631" y="97623"/>
                  <a:pt x="12631" y="97623"/>
                  <a:pt x="12631" y="97623"/>
                </a:cubicBezTo>
                <a:cubicBezTo>
                  <a:pt x="315" y="79154"/>
                  <a:pt x="-4611" y="55408"/>
                  <a:pt x="5241" y="34300"/>
                </a:cubicBezTo>
                <a:cubicBezTo>
                  <a:pt x="15094" y="13192"/>
                  <a:pt x="34798" y="0"/>
                  <a:pt x="56966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2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0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2157A37-521A-5A40-B127-CAB7306617B9}"/>
              </a:ext>
            </a:extLst>
          </p:cNvPr>
          <p:cNvSpPr txBox="1"/>
          <p:nvPr/>
        </p:nvSpPr>
        <p:spPr>
          <a:xfrm flipH="1">
            <a:off x="10136574" y="2834923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6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2022</a:t>
            </a:r>
          </a:p>
        </p:txBody>
      </p:sp>
      <p:sp>
        <p:nvSpPr>
          <p:cNvPr id="181" name="Graphic 75">
            <a:extLst>
              <a:ext uri="{FF2B5EF4-FFF2-40B4-BE49-F238E27FC236}">
                <a16:creationId xmlns:a16="http://schemas.microsoft.com/office/drawing/2014/main" id="{7D03C9CD-DA62-7F43-AC9C-BB72656FE67B}"/>
              </a:ext>
            </a:extLst>
          </p:cNvPr>
          <p:cNvSpPr>
            <a:spLocks noChangeAspect="1"/>
          </p:cNvSpPr>
          <p:nvPr/>
        </p:nvSpPr>
        <p:spPr>
          <a:xfrm>
            <a:off x="10387941" y="3502726"/>
            <a:ext cx="371991" cy="371992"/>
          </a:xfrm>
          <a:custGeom>
            <a:avLst/>
            <a:gdLst>
              <a:gd name="connsiteX0" fmla="*/ 566108 w 659005"/>
              <a:gd name="connsiteY0" fmla="*/ 329503 h 659006"/>
              <a:gd name="connsiteX1" fmla="*/ 585449 w 659005"/>
              <a:gd name="connsiteY1" fmla="*/ 310162 h 659006"/>
              <a:gd name="connsiteX2" fmla="*/ 659005 w 659005"/>
              <a:gd name="connsiteY2" fmla="*/ 310162 h 659006"/>
              <a:gd name="connsiteX3" fmla="*/ 576229 w 659005"/>
              <a:gd name="connsiteY3" fmla="*/ 110122 h 659006"/>
              <a:gd name="connsiteX4" fmla="*/ 528652 w 659005"/>
              <a:gd name="connsiteY4" fmla="*/ 157698 h 659006"/>
              <a:gd name="connsiteX5" fmla="*/ 501305 w 659005"/>
              <a:gd name="connsiteY5" fmla="*/ 157698 h 659006"/>
              <a:gd name="connsiteX6" fmla="*/ 501305 w 659005"/>
              <a:gd name="connsiteY6" fmla="*/ 130352 h 659006"/>
              <a:gd name="connsiteX7" fmla="*/ 548869 w 659005"/>
              <a:gd name="connsiteY7" fmla="*/ 82788 h 659006"/>
              <a:gd name="connsiteX8" fmla="*/ 348843 w 659005"/>
              <a:gd name="connsiteY8" fmla="*/ 0 h 659006"/>
              <a:gd name="connsiteX9" fmla="*/ 348843 w 659005"/>
              <a:gd name="connsiteY9" fmla="*/ 72538 h 659006"/>
              <a:gd name="connsiteX10" fmla="*/ 329503 w 659005"/>
              <a:gd name="connsiteY10" fmla="*/ 91878 h 659006"/>
              <a:gd name="connsiteX11" fmla="*/ 310162 w 659005"/>
              <a:gd name="connsiteY11" fmla="*/ 72538 h 659006"/>
              <a:gd name="connsiteX12" fmla="*/ 310162 w 659005"/>
              <a:gd name="connsiteY12" fmla="*/ 0 h 659006"/>
              <a:gd name="connsiteX13" fmla="*/ 110122 w 659005"/>
              <a:gd name="connsiteY13" fmla="*/ 82776 h 659006"/>
              <a:gd name="connsiteX14" fmla="*/ 157699 w 659005"/>
              <a:gd name="connsiteY14" fmla="*/ 130352 h 659006"/>
              <a:gd name="connsiteX15" fmla="*/ 157699 w 659005"/>
              <a:gd name="connsiteY15" fmla="*/ 157698 h 659006"/>
              <a:gd name="connsiteX16" fmla="*/ 130352 w 659005"/>
              <a:gd name="connsiteY16" fmla="*/ 157698 h 659006"/>
              <a:gd name="connsiteX17" fmla="*/ 82789 w 659005"/>
              <a:gd name="connsiteY17" fmla="*/ 110134 h 659006"/>
              <a:gd name="connsiteX18" fmla="*/ 0 w 659005"/>
              <a:gd name="connsiteY18" fmla="*/ 310162 h 659006"/>
              <a:gd name="connsiteX19" fmla="*/ 72538 w 659005"/>
              <a:gd name="connsiteY19" fmla="*/ 310162 h 659006"/>
              <a:gd name="connsiteX20" fmla="*/ 91878 w 659005"/>
              <a:gd name="connsiteY20" fmla="*/ 329503 h 659006"/>
              <a:gd name="connsiteX21" fmla="*/ 72538 w 659005"/>
              <a:gd name="connsiteY21" fmla="*/ 348843 h 659006"/>
              <a:gd name="connsiteX22" fmla="*/ 0 w 659005"/>
              <a:gd name="connsiteY22" fmla="*/ 348843 h 659006"/>
              <a:gd name="connsiteX23" fmla="*/ 82776 w 659005"/>
              <a:gd name="connsiteY23" fmla="*/ 548883 h 659006"/>
              <a:gd name="connsiteX24" fmla="*/ 130352 w 659005"/>
              <a:gd name="connsiteY24" fmla="*/ 501307 h 659006"/>
              <a:gd name="connsiteX25" fmla="*/ 157699 w 659005"/>
              <a:gd name="connsiteY25" fmla="*/ 501307 h 659006"/>
              <a:gd name="connsiteX26" fmla="*/ 157699 w 659005"/>
              <a:gd name="connsiteY26" fmla="*/ 528653 h 659006"/>
              <a:gd name="connsiteX27" fmla="*/ 110135 w 659005"/>
              <a:gd name="connsiteY27" fmla="*/ 576218 h 659006"/>
              <a:gd name="connsiteX28" fmla="*/ 310162 w 659005"/>
              <a:gd name="connsiteY28" fmla="*/ 659006 h 659006"/>
              <a:gd name="connsiteX29" fmla="*/ 310162 w 659005"/>
              <a:gd name="connsiteY29" fmla="*/ 586468 h 659006"/>
              <a:gd name="connsiteX30" fmla="*/ 329503 w 659005"/>
              <a:gd name="connsiteY30" fmla="*/ 567128 h 659006"/>
              <a:gd name="connsiteX31" fmla="*/ 348843 w 659005"/>
              <a:gd name="connsiteY31" fmla="*/ 586468 h 659006"/>
              <a:gd name="connsiteX32" fmla="*/ 348843 w 659005"/>
              <a:gd name="connsiteY32" fmla="*/ 659005 h 659006"/>
              <a:gd name="connsiteX33" fmla="*/ 548883 w 659005"/>
              <a:gd name="connsiteY33" fmla="*/ 576229 h 659006"/>
              <a:gd name="connsiteX34" fmla="*/ 501306 w 659005"/>
              <a:gd name="connsiteY34" fmla="*/ 528653 h 659006"/>
              <a:gd name="connsiteX35" fmla="*/ 501306 w 659005"/>
              <a:gd name="connsiteY35" fmla="*/ 501307 h 659006"/>
              <a:gd name="connsiteX36" fmla="*/ 528653 w 659005"/>
              <a:gd name="connsiteY36" fmla="*/ 501307 h 659006"/>
              <a:gd name="connsiteX37" fmla="*/ 576216 w 659005"/>
              <a:gd name="connsiteY37" fmla="*/ 548871 h 659006"/>
              <a:gd name="connsiteX38" fmla="*/ 659005 w 659005"/>
              <a:gd name="connsiteY38" fmla="*/ 348844 h 659006"/>
              <a:gd name="connsiteX39" fmla="*/ 585449 w 659005"/>
              <a:gd name="connsiteY39" fmla="*/ 348844 h 659006"/>
              <a:gd name="connsiteX40" fmla="*/ 566108 w 659005"/>
              <a:gd name="connsiteY40" fmla="*/ 329503 h 659006"/>
              <a:gd name="connsiteX41" fmla="*/ 451538 w 659005"/>
              <a:gd name="connsiteY41" fmla="*/ 348843 h 659006"/>
              <a:gd name="connsiteX42" fmla="*/ 329503 w 659005"/>
              <a:gd name="connsiteY42" fmla="*/ 348843 h 659006"/>
              <a:gd name="connsiteX43" fmla="*/ 310162 w 659005"/>
              <a:gd name="connsiteY43" fmla="*/ 329503 h 659006"/>
              <a:gd name="connsiteX44" fmla="*/ 310162 w 659005"/>
              <a:gd name="connsiteY44" fmla="*/ 149898 h 659006"/>
              <a:gd name="connsiteX45" fmla="*/ 329503 w 659005"/>
              <a:gd name="connsiteY45" fmla="*/ 130558 h 659006"/>
              <a:gd name="connsiteX46" fmla="*/ 348843 w 659005"/>
              <a:gd name="connsiteY46" fmla="*/ 149898 h 659006"/>
              <a:gd name="connsiteX47" fmla="*/ 348843 w 659005"/>
              <a:gd name="connsiteY47" fmla="*/ 310162 h 659006"/>
              <a:gd name="connsiteX48" fmla="*/ 451538 w 659005"/>
              <a:gd name="connsiteY48" fmla="*/ 310162 h 659006"/>
              <a:gd name="connsiteX49" fmla="*/ 470878 w 659005"/>
              <a:gd name="connsiteY49" fmla="*/ 329503 h 659006"/>
              <a:gd name="connsiteX50" fmla="*/ 451538 w 659005"/>
              <a:gd name="connsiteY50" fmla="*/ 348843 h 65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59005" h="659006">
                <a:moveTo>
                  <a:pt x="566108" y="329503"/>
                </a:moveTo>
                <a:cubicBezTo>
                  <a:pt x="566108" y="318827"/>
                  <a:pt x="574773" y="310162"/>
                  <a:pt x="585449" y="310162"/>
                </a:cubicBezTo>
                <a:lnTo>
                  <a:pt x="659005" y="310162"/>
                </a:lnTo>
                <a:cubicBezTo>
                  <a:pt x="654595" y="233525"/>
                  <a:pt x="624089" y="163939"/>
                  <a:pt x="576229" y="110122"/>
                </a:cubicBezTo>
                <a:cubicBezTo>
                  <a:pt x="546293" y="140058"/>
                  <a:pt x="558603" y="127748"/>
                  <a:pt x="528652" y="157698"/>
                </a:cubicBezTo>
                <a:cubicBezTo>
                  <a:pt x="521084" y="165266"/>
                  <a:pt x="508836" y="165227"/>
                  <a:pt x="501305" y="157698"/>
                </a:cubicBezTo>
                <a:cubicBezTo>
                  <a:pt x="493749" y="150142"/>
                  <a:pt x="493749" y="137906"/>
                  <a:pt x="501305" y="130352"/>
                </a:cubicBezTo>
                <a:lnTo>
                  <a:pt x="548869" y="82788"/>
                </a:lnTo>
                <a:cubicBezTo>
                  <a:pt x="495066" y="34916"/>
                  <a:pt x="425493" y="4410"/>
                  <a:pt x="348843" y="0"/>
                </a:cubicBezTo>
                <a:lnTo>
                  <a:pt x="348843" y="72538"/>
                </a:lnTo>
                <a:cubicBezTo>
                  <a:pt x="348843" y="83214"/>
                  <a:pt x="340178" y="91878"/>
                  <a:pt x="329503" y="91878"/>
                </a:cubicBezTo>
                <a:cubicBezTo>
                  <a:pt x="318827" y="91878"/>
                  <a:pt x="310162" y="83214"/>
                  <a:pt x="310162" y="72538"/>
                </a:cubicBezTo>
                <a:lnTo>
                  <a:pt x="310162" y="0"/>
                </a:lnTo>
                <a:cubicBezTo>
                  <a:pt x="233525" y="4410"/>
                  <a:pt x="163939" y="34916"/>
                  <a:pt x="110122" y="82776"/>
                </a:cubicBezTo>
                <a:cubicBezTo>
                  <a:pt x="119531" y="92185"/>
                  <a:pt x="148384" y="121037"/>
                  <a:pt x="157699" y="130352"/>
                </a:cubicBezTo>
                <a:cubicBezTo>
                  <a:pt x="165255" y="137894"/>
                  <a:pt x="165255" y="150144"/>
                  <a:pt x="157699" y="157698"/>
                </a:cubicBezTo>
                <a:cubicBezTo>
                  <a:pt x="150164" y="165233"/>
                  <a:pt x="137914" y="165258"/>
                  <a:pt x="130352" y="157698"/>
                </a:cubicBezTo>
                <a:cubicBezTo>
                  <a:pt x="121033" y="148379"/>
                  <a:pt x="92200" y="119546"/>
                  <a:pt x="82789" y="110134"/>
                </a:cubicBezTo>
                <a:cubicBezTo>
                  <a:pt x="34916" y="163939"/>
                  <a:pt x="4410" y="233512"/>
                  <a:pt x="0" y="310162"/>
                </a:cubicBezTo>
                <a:lnTo>
                  <a:pt x="72538" y="310162"/>
                </a:lnTo>
                <a:cubicBezTo>
                  <a:pt x="83214" y="310162"/>
                  <a:pt x="91878" y="318827"/>
                  <a:pt x="91878" y="329503"/>
                </a:cubicBezTo>
                <a:cubicBezTo>
                  <a:pt x="91878" y="340178"/>
                  <a:pt x="83214" y="348843"/>
                  <a:pt x="72538" y="348843"/>
                </a:cubicBezTo>
                <a:lnTo>
                  <a:pt x="0" y="348843"/>
                </a:lnTo>
                <a:cubicBezTo>
                  <a:pt x="4410" y="425480"/>
                  <a:pt x="34916" y="495066"/>
                  <a:pt x="82776" y="548883"/>
                </a:cubicBezTo>
                <a:lnTo>
                  <a:pt x="130352" y="501307"/>
                </a:lnTo>
                <a:cubicBezTo>
                  <a:pt x="137907" y="493752"/>
                  <a:pt x="150142" y="493752"/>
                  <a:pt x="157699" y="501307"/>
                </a:cubicBezTo>
                <a:cubicBezTo>
                  <a:pt x="165255" y="508863"/>
                  <a:pt x="165255" y="521111"/>
                  <a:pt x="157699" y="528653"/>
                </a:cubicBezTo>
                <a:lnTo>
                  <a:pt x="110135" y="576218"/>
                </a:lnTo>
                <a:cubicBezTo>
                  <a:pt x="163939" y="624091"/>
                  <a:pt x="233512" y="654597"/>
                  <a:pt x="310162" y="659006"/>
                </a:cubicBezTo>
                <a:lnTo>
                  <a:pt x="310162" y="586468"/>
                </a:lnTo>
                <a:cubicBezTo>
                  <a:pt x="310162" y="575793"/>
                  <a:pt x="318827" y="567128"/>
                  <a:pt x="329503" y="567128"/>
                </a:cubicBezTo>
                <a:cubicBezTo>
                  <a:pt x="340178" y="567128"/>
                  <a:pt x="348843" y="575793"/>
                  <a:pt x="348843" y="586468"/>
                </a:cubicBezTo>
                <a:lnTo>
                  <a:pt x="348843" y="659005"/>
                </a:lnTo>
                <a:cubicBezTo>
                  <a:pt x="425480" y="654595"/>
                  <a:pt x="495066" y="624089"/>
                  <a:pt x="548883" y="576229"/>
                </a:cubicBezTo>
                <a:lnTo>
                  <a:pt x="501306" y="528653"/>
                </a:lnTo>
                <a:cubicBezTo>
                  <a:pt x="493751" y="521111"/>
                  <a:pt x="493751" y="508861"/>
                  <a:pt x="501306" y="501307"/>
                </a:cubicBezTo>
                <a:cubicBezTo>
                  <a:pt x="508861" y="493752"/>
                  <a:pt x="521109" y="493752"/>
                  <a:pt x="528653" y="501307"/>
                </a:cubicBezTo>
                <a:cubicBezTo>
                  <a:pt x="537972" y="510626"/>
                  <a:pt x="566805" y="539459"/>
                  <a:pt x="576216" y="548871"/>
                </a:cubicBezTo>
                <a:cubicBezTo>
                  <a:pt x="624089" y="495067"/>
                  <a:pt x="654595" y="425495"/>
                  <a:pt x="659005" y="348844"/>
                </a:cubicBezTo>
                <a:lnTo>
                  <a:pt x="585449" y="348844"/>
                </a:lnTo>
                <a:cubicBezTo>
                  <a:pt x="574773" y="348843"/>
                  <a:pt x="566108" y="340178"/>
                  <a:pt x="566108" y="329503"/>
                </a:cubicBezTo>
                <a:close/>
                <a:moveTo>
                  <a:pt x="451538" y="348843"/>
                </a:moveTo>
                <a:lnTo>
                  <a:pt x="329503" y="348843"/>
                </a:lnTo>
                <a:cubicBezTo>
                  <a:pt x="318827" y="348843"/>
                  <a:pt x="310162" y="340178"/>
                  <a:pt x="310162" y="329503"/>
                </a:cubicBezTo>
                <a:lnTo>
                  <a:pt x="310162" y="149898"/>
                </a:lnTo>
                <a:cubicBezTo>
                  <a:pt x="310162" y="139210"/>
                  <a:pt x="318827" y="130558"/>
                  <a:pt x="329503" y="130558"/>
                </a:cubicBezTo>
                <a:cubicBezTo>
                  <a:pt x="340178" y="130558"/>
                  <a:pt x="348843" y="139210"/>
                  <a:pt x="348843" y="149898"/>
                </a:cubicBezTo>
                <a:lnTo>
                  <a:pt x="348843" y="310162"/>
                </a:lnTo>
                <a:lnTo>
                  <a:pt x="451538" y="310162"/>
                </a:lnTo>
                <a:cubicBezTo>
                  <a:pt x="462226" y="310162"/>
                  <a:pt x="470878" y="318827"/>
                  <a:pt x="470878" y="329503"/>
                </a:cubicBezTo>
                <a:cubicBezTo>
                  <a:pt x="470878" y="340178"/>
                  <a:pt x="462226" y="348843"/>
                  <a:pt x="451538" y="348843"/>
                </a:cubicBezTo>
                <a:close/>
              </a:path>
            </a:pathLst>
          </a:custGeom>
          <a:solidFill>
            <a:schemeClr val="tx1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82" name="Graphic 81">
            <a:extLst>
              <a:ext uri="{FF2B5EF4-FFF2-40B4-BE49-F238E27FC236}">
                <a16:creationId xmlns:a16="http://schemas.microsoft.com/office/drawing/2014/main" id="{81A202D1-8764-E844-BDAF-070C9317B0D8}"/>
              </a:ext>
            </a:extLst>
          </p:cNvPr>
          <p:cNvSpPr>
            <a:spLocks noChangeAspect="1"/>
          </p:cNvSpPr>
          <p:nvPr/>
        </p:nvSpPr>
        <p:spPr>
          <a:xfrm>
            <a:off x="1453587" y="3519635"/>
            <a:ext cx="338174" cy="338174"/>
          </a:xfrm>
          <a:custGeom>
            <a:avLst/>
            <a:gdLst>
              <a:gd name="connsiteX0" fmla="*/ 329503 w 659005"/>
              <a:gd name="connsiteY0" fmla="*/ 0 h 659005"/>
              <a:gd name="connsiteX1" fmla="*/ 0 w 659005"/>
              <a:gd name="connsiteY1" fmla="*/ 329503 h 659005"/>
              <a:gd name="connsiteX2" fmla="*/ 329503 w 659005"/>
              <a:gd name="connsiteY2" fmla="*/ 659005 h 659005"/>
              <a:gd name="connsiteX3" fmla="*/ 659005 w 659005"/>
              <a:gd name="connsiteY3" fmla="*/ 329503 h 659005"/>
              <a:gd name="connsiteX4" fmla="*/ 329503 w 659005"/>
              <a:gd name="connsiteY4" fmla="*/ 0 h 659005"/>
              <a:gd name="connsiteX5" fmla="*/ 251099 w 659005"/>
              <a:gd name="connsiteY5" fmla="*/ 468498 h 659005"/>
              <a:gd name="connsiteX6" fmla="*/ 129108 w 659005"/>
              <a:gd name="connsiteY6" fmla="*/ 346477 h 659005"/>
              <a:gd name="connsiteX7" fmla="*/ 129108 w 659005"/>
              <a:gd name="connsiteY7" fmla="*/ 280481 h 659005"/>
              <a:gd name="connsiteX8" fmla="*/ 195104 w 659005"/>
              <a:gd name="connsiteY8" fmla="*/ 280481 h 659005"/>
              <a:gd name="connsiteX9" fmla="*/ 268784 w 659005"/>
              <a:gd name="connsiteY9" fmla="*/ 354161 h 659005"/>
              <a:gd name="connsiteX10" fmla="*/ 301899 w 659005"/>
              <a:gd name="connsiteY10" fmla="*/ 354052 h 659005"/>
              <a:gd name="connsiteX11" fmla="*/ 463677 w 659005"/>
              <a:gd name="connsiteY11" fmla="*/ 189941 h 659005"/>
              <a:gd name="connsiteX12" fmla="*/ 529906 w 659005"/>
              <a:gd name="connsiteY12" fmla="*/ 189708 h 659005"/>
              <a:gd name="connsiteX13" fmla="*/ 530139 w 659005"/>
              <a:gd name="connsiteY13" fmla="*/ 255456 h 659005"/>
              <a:gd name="connsiteX14" fmla="*/ 321092 w 659005"/>
              <a:gd name="connsiteY14" fmla="*/ 468483 h 659005"/>
              <a:gd name="connsiteX15" fmla="*/ 251099 w 659005"/>
              <a:gd name="connsiteY15" fmla="*/ 468498 h 65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59005" h="659005">
                <a:moveTo>
                  <a:pt x="329503" y="0"/>
                </a:moveTo>
                <a:cubicBezTo>
                  <a:pt x="147388" y="0"/>
                  <a:pt x="0" y="147375"/>
                  <a:pt x="0" y="329503"/>
                </a:cubicBezTo>
                <a:cubicBezTo>
                  <a:pt x="0" y="511617"/>
                  <a:pt x="147375" y="659005"/>
                  <a:pt x="329503" y="659005"/>
                </a:cubicBezTo>
                <a:cubicBezTo>
                  <a:pt x="511617" y="659005"/>
                  <a:pt x="659005" y="511630"/>
                  <a:pt x="659005" y="329503"/>
                </a:cubicBezTo>
                <a:cubicBezTo>
                  <a:pt x="659005" y="147388"/>
                  <a:pt x="511630" y="0"/>
                  <a:pt x="329503" y="0"/>
                </a:cubicBezTo>
                <a:close/>
                <a:moveTo>
                  <a:pt x="251099" y="468498"/>
                </a:moveTo>
                <a:cubicBezTo>
                  <a:pt x="251099" y="468498"/>
                  <a:pt x="137289" y="354643"/>
                  <a:pt x="129108" y="346477"/>
                </a:cubicBezTo>
                <a:cubicBezTo>
                  <a:pt x="110910" y="328278"/>
                  <a:pt x="110910" y="298664"/>
                  <a:pt x="129108" y="280481"/>
                </a:cubicBezTo>
                <a:cubicBezTo>
                  <a:pt x="147353" y="262236"/>
                  <a:pt x="176859" y="262236"/>
                  <a:pt x="195104" y="280481"/>
                </a:cubicBezTo>
                <a:lnTo>
                  <a:pt x="268784" y="354161"/>
                </a:lnTo>
                <a:cubicBezTo>
                  <a:pt x="277946" y="363323"/>
                  <a:pt x="292814" y="363260"/>
                  <a:pt x="301899" y="354052"/>
                </a:cubicBezTo>
                <a:lnTo>
                  <a:pt x="463677" y="189941"/>
                </a:lnTo>
                <a:cubicBezTo>
                  <a:pt x="481860" y="171494"/>
                  <a:pt x="511568" y="171370"/>
                  <a:pt x="529906" y="189708"/>
                </a:cubicBezTo>
                <a:cubicBezTo>
                  <a:pt x="547964" y="207767"/>
                  <a:pt x="548073" y="237257"/>
                  <a:pt x="530139" y="255456"/>
                </a:cubicBezTo>
                <a:cubicBezTo>
                  <a:pt x="354456" y="433704"/>
                  <a:pt x="321092" y="468483"/>
                  <a:pt x="321092" y="468483"/>
                </a:cubicBezTo>
                <a:cubicBezTo>
                  <a:pt x="301805" y="487769"/>
                  <a:pt x="270402" y="487786"/>
                  <a:pt x="251099" y="468498"/>
                </a:cubicBezTo>
                <a:close/>
              </a:path>
            </a:pathLst>
          </a:custGeom>
          <a:solidFill>
            <a:schemeClr val="tx1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183" name="Graphic 83">
            <a:extLst>
              <a:ext uri="{FF2B5EF4-FFF2-40B4-BE49-F238E27FC236}">
                <a16:creationId xmlns:a16="http://schemas.microsoft.com/office/drawing/2014/main" id="{A7FFD20F-5CB5-C442-9FD6-13FDF3EAC653}"/>
              </a:ext>
            </a:extLst>
          </p:cNvPr>
          <p:cNvGrpSpPr>
            <a:grpSpLocks noChangeAspect="1"/>
          </p:cNvGrpSpPr>
          <p:nvPr/>
        </p:nvGrpSpPr>
        <p:grpSpPr>
          <a:xfrm>
            <a:off x="6805592" y="3502728"/>
            <a:ext cx="371991" cy="371991"/>
            <a:chOff x="2891029" y="693265"/>
            <a:chExt cx="659005" cy="659004"/>
          </a:xfrm>
          <a:solidFill>
            <a:schemeClr val="tx1"/>
          </a:solidFill>
        </p:grpSpPr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0E5077A7-3F19-9646-A55F-E4BA71F5C65F}"/>
                </a:ext>
              </a:extLst>
            </p:cNvPr>
            <p:cNvSpPr/>
            <p:nvPr/>
          </p:nvSpPr>
          <p:spPr>
            <a:xfrm>
              <a:off x="2891029" y="771546"/>
              <a:ext cx="309667" cy="481582"/>
            </a:xfrm>
            <a:custGeom>
              <a:avLst/>
              <a:gdLst>
                <a:gd name="connsiteX0" fmla="*/ 290361 w 309667"/>
                <a:gd name="connsiteY0" fmla="*/ 0 h 481582"/>
                <a:gd name="connsiteX1" fmla="*/ 0 w 309667"/>
                <a:gd name="connsiteY1" fmla="*/ 290357 h 481582"/>
                <a:gd name="connsiteX2" fmla="*/ 71834 w 309667"/>
                <a:gd name="connsiteY2" fmla="*/ 481582 h 481582"/>
                <a:gd name="connsiteX3" fmla="*/ 309668 w 309667"/>
                <a:gd name="connsiteY3" fmla="*/ 243752 h 481582"/>
                <a:gd name="connsiteX4" fmla="*/ 309668 w 309667"/>
                <a:gd name="connsiteY4" fmla="*/ 19308 h 481582"/>
                <a:gd name="connsiteX5" fmla="*/ 290361 w 309667"/>
                <a:gd name="connsiteY5" fmla="*/ 0 h 48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667" h="481582">
                  <a:moveTo>
                    <a:pt x="290361" y="0"/>
                  </a:moveTo>
                  <a:cubicBezTo>
                    <a:pt x="129884" y="0"/>
                    <a:pt x="0" y="129856"/>
                    <a:pt x="0" y="290357"/>
                  </a:cubicBezTo>
                  <a:cubicBezTo>
                    <a:pt x="0" y="361457"/>
                    <a:pt x="25369" y="428644"/>
                    <a:pt x="71834" y="481582"/>
                  </a:cubicBezTo>
                  <a:cubicBezTo>
                    <a:pt x="73410" y="480007"/>
                    <a:pt x="307354" y="246065"/>
                    <a:pt x="309668" y="243752"/>
                  </a:cubicBezTo>
                  <a:cubicBezTo>
                    <a:pt x="309668" y="216078"/>
                    <a:pt x="309668" y="47281"/>
                    <a:pt x="309668" y="19308"/>
                  </a:cubicBezTo>
                  <a:cubicBezTo>
                    <a:pt x="309668" y="8649"/>
                    <a:pt x="301019" y="0"/>
                    <a:pt x="290361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5" name="Freeform 184">
              <a:extLst>
                <a:ext uri="{FF2B5EF4-FFF2-40B4-BE49-F238E27FC236}">
                  <a16:creationId xmlns:a16="http://schemas.microsoft.com/office/drawing/2014/main" id="{B942646A-D36F-9244-BEB0-6282DA0C50E0}"/>
                </a:ext>
              </a:extLst>
            </p:cNvPr>
            <p:cNvSpPr/>
            <p:nvPr/>
          </p:nvSpPr>
          <p:spPr>
            <a:xfrm>
              <a:off x="2990175" y="1081300"/>
              <a:ext cx="199117" cy="270969"/>
            </a:xfrm>
            <a:custGeom>
              <a:avLst/>
              <a:gdLst>
                <a:gd name="connsiteX0" fmla="*/ 199117 w 199117"/>
                <a:gd name="connsiteY0" fmla="*/ 270843 h 270969"/>
                <a:gd name="connsiteX1" fmla="*/ 199117 w 199117"/>
                <a:gd name="connsiteY1" fmla="*/ 0 h 270969"/>
                <a:gd name="connsiteX2" fmla="*/ 0 w 199117"/>
                <a:gd name="connsiteY2" fmla="*/ 199126 h 270969"/>
                <a:gd name="connsiteX3" fmla="*/ 199117 w 199117"/>
                <a:gd name="connsiteY3" fmla="*/ 270843 h 27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117" h="270969">
                  <a:moveTo>
                    <a:pt x="199117" y="270843"/>
                  </a:moveTo>
                  <a:lnTo>
                    <a:pt x="199117" y="0"/>
                  </a:lnTo>
                  <a:lnTo>
                    <a:pt x="0" y="199126"/>
                  </a:lnTo>
                  <a:cubicBezTo>
                    <a:pt x="56418" y="248644"/>
                    <a:pt x="127704" y="272946"/>
                    <a:pt x="199117" y="270843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FFB1F219-1BF8-EA4C-9CDF-3767454A55B1}"/>
                </a:ext>
              </a:extLst>
            </p:cNvPr>
            <p:cNvSpPr/>
            <p:nvPr/>
          </p:nvSpPr>
          <p:spPr>
            <a:xfrm>
              <a:off x="3227906" y="1042596"/>
              <a:ext cx="243844" cy="305968"/>
            </a:xfrm>
            <a:custGeom>
              <a:avLst/>
              <a:gdLst>
                <a:gd name="connsiteX0" fmla="*/ 224538 w 243844"/>
                <a:gd name="connsiteY0" fmla="*/ 0 h 305968"/>
                <a:gd name="connsiteX1" fmla="*/ 90 w 243844"/>
                <a:gd name="connsiteY1" fmla="*/ 0 h 305968"/>
                <a:gd name="connsiteX2" fmla="*/ 0 w 243844"/>
                <a:gd name="connsiteY2" fmla="*/ 305969 h 305968"/>
                <a:gd name="connsiteX3" fmla="*/ 158792 w 243844"/>
                <a:gd name="connsiteY3" fmla="*/ 224624 h 305968"/>
                <a:gd name="connsiteX4" fmla="*/ 243845 w 243844"/>
                <a:gd name="connsiteY4" fmla="*/ 19305 h 305968"/>
                <a:gd name="connsiteX5" fmla="*/ 224538 w 243844"/>
                <a:gd name="connsiteY5" fmla="*/ 0 h 305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4" h="305968">
                  <a:moveTo>
                    <a:pt x="224538" y="0"/>
                  </a:moveTo>
                  <a:lnTo>
                    <a:pt x="90" y="0"/>
                  </a:lnTo>
                  <a:lnTo>
                    <a:pt x="0" y="305969"/>
                  </a:lnTo>
                  <a:cubicBezTo>
                    <a:pt x="59663" y="296438"/>
                    <a:pt x="114980" y="268458"/>
                    <a:pt x="158792" y="224624"/>
                  </a:cubicBezTo>
                  <a:cubicBezTo>
                    <a:pt x="213636" y="169781"/>
                    <a:pt x="243845" y="96866"/>
                    <a:pt x="243845" y="19305"/>
                  </a:cubicBezTo>
                  <a:cubicBezTo>
                    <a:pt x="243845" y="8649"/>
                    <a:pt x="235195" y="0"/>
                    <a:pt x="224538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26AE9806-81B9-184C-9434-4268EFE2ADAA}"/>
                </a:ext>
              </a:extLst>
            </p:cNvPr>
            <p:cNvSpPr/>
            <p:nvPr/>
          </p:nvSpPr>
          <p:spPr>
            <a:xfrm>
              <a:off x="3240363" y="693265"/>
              <a:ext cx="309670" cy="309664"/>
            </a:xfrm>
            <a:custGeom>
              <a:avLst/>
              <a:gdLst>
                <a:gd name="connsiteX0" fmla="*/ 224616 w 309670"/>
                <a:gd name="connsiteY0" fmla="*/ 85052 h 309664"/>
                <a:gd name="connsiteX1" fmla="*/ 19307 w 309670"/>
                <a:gd name="connsiteY1" fmla="*/ 0 h 309664"/>
                <a:gd name="connsiteX2" fmla="*/ 0 w 309670"/>
                <a:gd name="connsiteY2" fmla="*/ 19307 h 309664"/>
                <a:gd name="connsiteX3" fmla="*/ 0 w 309670"/>
                <a:gd name="connsiteY3" fmla="*/ 290357 h 309664"/>
                <a:gd name="connsiteX4" fmla="*/ 19307 w 309670"/>
                <a:gd name="connsiteY4" fmla="*/ 309664 h 309664"/>
                <a:gd name="connsiteX5" fmla="*/ 290364 w 309670"/>
                <a:gd name="connsiteY5" fmla="*/ 309664 h 309664"/>
                <a:gd name="connsiteX6" fmla="*/ 309671 w 309670"/>
                <a:gd name="connsiteY6" fmla="*/ 290357 h 309664"/>
                <a:gd name="connsiteX7" fmla="*/ 224616 w 309670"/>
                <a:gd name="connsiteY7" fmla="*/ 85052 h 309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9670" h="309664">
                  <a:moveTo>
                    <a:pt x="224616" y="85052"/>
                  </a:moveTo>
                  <a:cubicBezTo>
                    <a:pt x="169772" y="30209"/>
                    <a:pt x="96857" y="0"/>
                    <a:pt x="19307" y="0"/>
                  </a:cubicBezTo>
                  <a:cubicBezTo>
                    <a:pt x="8637" y="0"/>
                    <a:pt x="0" y="8649"/>
                    <a:pt x="0" y="19307"/>
                  </a:cubicBezTo>
                  <a:lnTo>
                    <a:pt x="0" y="290357"/>
                  </a:lnTo>
                  <a:cubicBezTo>
                    <a:pt x="0" y="300993"/>
                    <a:pt x="8603" y="309664"/>
                    <a:pt x="19307" y="309664"/>
                  </a:cubicBezTo>
                  <a:lnTo>
                    <a:pt x="290364" y="309664"/>
                  </a:lnTo>
                  <a:cubicBezTo>
                    <a:pt x="301021" y="309664"/>
                    <a:pt x="309671" y="301028"/>
                    <a:pt x="309671" y="290357"/>
                  </a:cubicBezTo>
                  <a:cubicBezTo>
                    <a:pt x="309671" y="212808"/>
                    <a:pt x="279462" y="139894"/>
                    <a:pt x="224616" y="8505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88" name="Graphic 85">
            <a:extLst>
              <a:ext uri="{FF2B5EF4-FFF2-40B4-BE49-F238E27FC236}">
                <a16:creationId xmlns:a16="http://schemas.microsoft.com/office/drawing/2014/main" id="{CC29080F-3061-D84E-B717-A34F21754647}"/>
              </a:ext>
            </a:extLst>
          </p:cNvPr>
          <p:cNvGrpSpPr>
            <a:grpSpLocks noChangeAspect="1"/>
          </p:cNvGrpSpPr>
          <p:nvPr/>
        </p:nvGrpSpPr>
        <p:grpSpPr>
          <a:xfrm>
            <a:off x="8596766" y="3538685"/>
            <a:ext cx="371991" cy="300077"/>
            <a:chOff x="4041216" y="756964"/>
            <a:chExt cx="659005" cy="531605"/>
          </a:xfrm>
          <a:solidFill>
            <a:schemeClr val="tx1"/>
          </a:solidFill>
        </p:grpSpPr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5188059B-5790-FF4E-AB63-B7E83BF6FFBD}"/>
                </a:ext>
              </a:extLst>
            </p:cNvPr>
            <p:cNvSpPr/>
            <p:nvPr/>
          </p:nvSpPr>
          <p:spPr>
            <a:xfrm>
              <a:off x="4265908" y="921291"/>
              <a:ext cx="434312" cy="367279"/>
            </a:xfrm>
            <a:custGeom>
              <a:avLst/>
              <a:gdLst>
                <a:gd name="connsiteX0" fmla="*/ 434313 w 434312"/>
                <a:gd name="connsiteY0" fmla="*/ 19307 h 367279"/>
                <a:gd name="connsiteX1" fmla="*/ 434313 w 434312"/>
                <a:gd name="connsiteY1" fmla="*/ 347973 h 367279"/>
                <a:gd name="connsiteX2" fmla="*/ 415006 w 434312"/>
                <a:gd name="connsiteY2" fmla="*/ 367279 h 367279"/>
                <a:gd name="connsiteX3" fmla="*/ 19307 w 434312"/>
                <a:gd name="connsiteY3" fmla="*/ 367279 h 367279"/>
                <a:gd name="connsiteX4" fmla="*/ 0 w 434312"/>
                <a:gd name="connsiteY4" fmla="*/ 347973 h 367279"/>
                <a:gd name="connsiteX5" fmla="*/ 0 w 434312"/>
                <a:gd name="connsiteY5" fmla="*/ 241554 h 367279"/>
                <a:gd name="connsiteX6" fmla="*/ 190313 w 434312"/>
                <a:gd name="connsiteY6" fmla="*/ 241554 h 367279"/>
                <a:gd name="connsiteX7" fmla="*/ 248234 w 434312"/>
                <a:gd name="connsiteY7" fmla="*/ 183633 h 367279"/>
                <a:gd name="connsiteX8" fmla="*/ 248234 w 434312"/>
                <a:gd name="connsiteY8" fmla="*/ 0 h 367279"/>
                <a:gd name="connsiteX9" fmla="*/ 415006 w 434312"/>
                <a:gd name="connsiteY9" fmla="*/ 0 h 367279"/>
                <a:gd name="connsiteX10" fmla="*/ 434313 w 434312"/>
                <a:gd name="connsiteY10" fmla="*/ 19307 h 36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4312" h="367279">
                  <a:moveTo>
                    <a:pt x="434313" y="19307"/>
                  </a:moveTo>
                  <a:lnTo>
                    <a:pt x="434313" y="347973"/>
                  </a:lnTo>
                  <a:cubicBezTo>
                    <a:pt x="434313" y="358630"/>
                    <a:pt x="425663" y="367279"/>
                    <a:pt x="415006" y="367279"/>
                  </a:cubicBezTo>
                  <a:lnTo>
                    <a:pt x="19307" y="367279"/>
                  </a:lnTo>
                  <a:cubicBezTo>
                    <a:pt x="8649" y="367279"/>
                    <a:pt x="0" y="358630"/>
                    <a:pt x="0" y="347973"/>
                  </a:cubicBezTo>
                  <a:lnTo>
                    <a:pt x="0" y="241554"/>
                  </a:lnTo>
                  <a:lnTo>
                    <a:pt x="190313" y="241554"/>
                  </a:lnTo>
                  <a:cubicBezTo>
                    <a:pt x="222247" y="241554"/>
                    <a:pt x="248234" y="215567"/>
                    <a:pt x="248234" y="183633"/>
                  </a:cubicBezTo>
                  <a:lnTo>
                    <a:pt x="248234" y="0"/>
                  </a:lnTo>
                  <a:lnTo>
                    <a:pt x="415006" y="0"/>
                  </a:lnTo>
                  <a:cubicBezTo>
                    <a:pt x="425663" y="0"/>
                    <a:pt x="434313" y="8649"/>
                    <a:pt x="434313" y="1930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8B286AA2-0BD5-8E4E-9630-132A5178E435}"/>
                </a:ext>
              </a:extLst>
            </p:cNvPr>
            <p:cNvSpPr/>
            <p:nvPr/>
          </p:nvSpPr>
          <p:spPr>
            <a:xfrm>
              <a:off x="4041216" y="756964"/>
              <a:ext cx="434312" cy="367266"/>
            </a:xfrm>
            <a:custGeom>
              <a:avLst/>
              <a:gdLst>
                <a:gd name="connsiteX0" fmla="*/ 415006 w 434312"/>
                <a:gd name="connsiteY0" fmla="*/ 0 h 367266"/>
                <a:gd name="connsiteX1" fmla="*/ 19307 w 434312"/>
                <a:gd name="connsiteY1" fmla="*/ 0 h 367266"/>
                <a:gd name="connsiteX2" fmla="*/ 0 w 434312"/>
                <a:gd name="connsiteY2" fmla="*/ 19307 h 367266"/>
                <a:gd name="connsiteX3" fmla="*/ 0 w 434312"/>
                <a:gd name="connsiteY3" fmla="*/ 347960 h 367266"/>
                <a:gd name="connsiteX4" fmla="*/ 19307 w 434312"/>
                <a:gd name="connsiteY4" fmla="*/ 367267 h 367266"/>
                <a:gd name="connsiteX5" fmla="*/ 415006 w 434312"/>
                <a:gd name="connsiteY5" fmla="*/ 367267 h 367266"/>
                <a:gd name="connsiteX6" fmla="*/ 434313 w 434312"/>
                <a:gd name="connsiteY6" fmla="*/ 347960 h 367266"/>
                <a:gd name="connsiteX7" fmla="*/ 434313 w 434312"/>
                <a:gd name="connsiteY7" fmla="*/ 19307 h 367266"/>
                <a:gd name="connsiteX8" fmla="*/ 415006 w 434312"/>
                <a:gd name="connsiteY8" fmla="*/ 0 h 367266"/>
                <a:gd name="connsiteX9" fmla="*/ 197290 w 434312"/>
                <a:gd name="connsiteY9" fmla="*/ 197290 h 367266"/>
                <a:gd name="connsiteX10" fmla="*/ 169977 w 434312"/>
                <a:gd name="connsiteY10" fmla="*/ 197290 h 367266"/>
                <a:gd name="connsiteX11" fmla="*/ 115841 w 434312"/>
                <a:gd name="connsiteY11" fmla="*/ 143141 h 367266"/>
                <a:gd name="connsiteX12" fmla="*/ 115841 w 434312"/>
                <a:gd name="connsiteY12" fmla="*/ 177082 h 367266"/>
                <a:gd name="connsiteX13" fmla="*/ 96534 w 434312"/>
                <a:gd name="connsiteY13" fmla="*/ 196389 h 367266"/>
                <a:gd name="connsiteX14" fmla="*/ 77227 w 434312"/>
                <a:gd name="connsiteY14" fmla="*/ 177082 h 367266"/>
                <a:gd name="connsiteX15" fmla="*/ 77227 w 434312"/>
                <a:gd name="connsiteY15" fmla="*/ 96534 h 367266"/>
                <a:gd name="connsiteX16" fmla="*/ 77240 w 434312"/>
                <a:gd name="connsiteY16" fmla="*/ 96379 h 367266"/>
                <a:gd name="connsiteX17" fmla="*/ 96534 w 434312"/>
                <a:gd name="connsiteY17" fmla="*/ 77227 h 367266"/>
                <a:gd name="connsiteX18" fmla="*/ 177082 w 434312"/>
                <a:gd name="connsiteY18" fmla="*/ 77227 h 367266"/>
                <a:gd name="connsiteX19" fmla="*/ 196389 w 434312"/>
                <a:gd name="connsiteY19" fmla="*/ 96534 h 367266"/>
                <a:gd name="connsiteX20" fmla="*/ 177082 w 434312"/>
                <a:gd name="connsiteY20" fmla="*/ 115841 h 367266"/>
                <a:gd name="connsiteX21" fmla="*/ 143141 w 434312"/>
                <a:gd name="connsiteY21" fmla="*/ 115841 h 367266"/>
                <a:gd name="connsiteX22" fmla="*/ 197290 w 434312"/>
                <a:gd name="connsiteY22" fmla="*/ 169977 h 367266"/>
                <a:gd name="connsiteX23" fmla="*/ 197290 w 434312"/>
                <a:gd name="connsiteY23" fmla="*/ 197290 h 36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4312" h="367266">
                  <a:moveTo>
                    <a:pt x="415006" y="0"/>
                  </a:moveTo>
                  <a:lnTo>
                    <a:pt x="19307" y="0"/>
                  </a:lnTo>
                  <a:cubicBezTo>
                    <a:pt x="8649" y="0"/>
                    <a:pt x="0" y="8649"/>
                    <a:pt x="0" y="19307"/>
                  </a:cubicBezTo>
                  <a:lnTo>
                    <a:pt x="0" y="347960"/>
                  </a:lnTo>
                  <a:cubicBezTo>
                    <a:pt x="0" y="358617"/>
                    <a:pt x="8649" y="367267"/>
                    <a:pt x="19307" y="367267"/>
                  </a:cubicBezTo>
                  <a:lnTo>
                    <a:pt x="415006" y="367267"/>
                  </a:lnTo>
                  <a:cubicBezTo>
                    <a:pt x="425663" y="367267"/>
                    <a:pt x="434313" y="358617"/>
                    <a:pt x="434313" y="347960"/>
                  </a:cubicBezTo>
                  <a:lnTo>
                    <a:pt x="434313" y="19307"/>
                  </a:lnTo>
                  <a:cubicBezTo>
                    <a:pt x="434313" y="8649"/>
                    <a:pt x="425663" y="0"/>
                    <a:pt x="415006" y="0"/>
                  </a:cubicBezTo>
                  <a:close/>
                  <a:moveTo>
                    <a:pt x="197290" y="197290"/>
                  </a:moveTo>
                  <a:cubicBezTo>
                    <a:pt x="189775" y="204803"/>
                    <a:pt x="177531" y="204844"/>
                    <a:pt x="169977" y="197290"/>
                  </a:cubicBezTo>
                  <a:lnTo>
                    <a:pt x="115841" y="143141"/>
                  </a:lnTo>
                  <a:lnTo>
                    <a:pt x="115841" y="177082"/>
                  </a:lnTo>
                  <a:cubicBezTo>
                    <a:pt x="115841" y="187739"/>
                    <a:pt x="107191" y="196389"/>
                    <a:pt x="96534" y="196389"/>
                  </a:cubicBezTo>
                  <a:cubicBezTo>
                    <a:pt x="85877" y="196389"/>
                    <a:pt x="77227" y="187739"/>
                    <a:pt x="77227" y="177082"/>
                  </a:cubicBezTo>
                  <a:lnTo>
                    <a:pt x="77227" y="96534"/>
                  </a:lnTo>
                  <a:cubicBezTo>
                    <a:pt x="77227" y="96482"/>
                    <a:pt x="77240" y="96431"/>
                    <a:pt x="77240" y="96379"/>
                  </a:cubicBezTo>
                  <a:cubicBezTo>
                    <a:pt x="77240" y="85649"/>
                    <a:pt x="86382" y="77227"/>
                    <a:pt x="96534" y="77227"/>
                  </a:cubicBezTo>
                  <a:lnTo>
                    <a:pt x="177082" y="77227"/>
                  </a:lnTo>
                  <a:cubicBezTo>
                    <a:pt x="187739" y="77227"/>
                    <a:pt x="196389" y="85877"/>
                    <a:pt x="196389" y="96534"/>
                  </a:cubicBezTo>
                  <a:cubicBezTo>
                    <a:pt x="196389" y="107191"/>
                    <a:pt x="187739" y="115841"/>
                    <a:pt x="177082" y="115841"/>
                  </a:cubicBezTo>
                  <a:lnTo>
                    <a:pt x="143141" y="115841"/>
                  </a:lnTo>
                  <a:lnTo>
                    <a:pt x="197290" y="169977"/>
                  </a:lnTo>
                  <a:cubicBezTo>
                    <a:pt x="204819" y="177519"/>
                    <a:pt x="204819" y="189747"/>
                    <a:pt x="197290" y="19729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91" name="Graphic 87">
            <a:extLst>
              <a:ext uri="{FF2B5EF4-FFF2-40B4-BE49-F238E27FC236}">
                <a16:creationId xmlns:a16="http://schemas.microsoft.com/office/drawing/2014/main" id="{69A04446-1B6E-974C-AB3F-36E97C1CDE02}"/>
              </a:ext>
            </a:extLst>
          </p:cNvPr>
          <p:cNvGrpSpPr>
            <a:grpSpLocks noChangeAspect="1"/>
          </p:cNvGrpSpPr>
          <p:nvPr/>
        </p:nvGrpSpPr>
        <p:grpSpPr>
          <a:xfrm>
            <a:off x="5102583" y="3502728"/>
            <a:ext cx="195659" cy="371991"/>
            <a:chOff x="5347594" y="693265"/>
            <a:chExt cx="346621" cy="659005"/>
          </a:xfrm>
          <a:solidFill>
            <a:schemeClr val="tx1"/>
          </a:solidFill>
        </p:grpSpPr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C8ABCF3E-20DF-3C49-8E13-0A88FBAC8F43}"/>
                </a:ext>
              </a:extLst>
            </p:cNvPr>
            <p:cNvSpPr/>
            <p:nvPr/>
          </p:nvSpPr>
          <p:spPr>
            <a:xfrm>
              <a:off x="5429378" y="1206893"/>
              <a:ext cx="183054" cy="58547"/>
            </a:xfrm>
            <a:custGeom>
              <a:avLst/>
              <a:gdLst>
                <a:gd name="connsiteX0" fmla="*/ 116626 w 183054"/>
                <a:gd name="connsiteY0" fmla="*/ 7153 h 58547"/>
                <a:gd name="connsiteX1" fmla="*/ 183054 w 183054"/>
                <a:gd name="connsiteY1" fmla="*/ 58548 h 58547"/>
                <a:gd name="connsiteX2" fmla="*/ 0 w 183054"/>
                <a:gd name="connsiteY2" fmla="*/ 58548 h 58547"/>
                <a:gd name="connsiteX3" fmla="*/ 66428 w 183054"/>
                <a:gd name="connsiteY3" fmla="*/ 7153 h 58547"/>
                <a:gd name="connsiteX4" fmla="*/ 116626 w 183054"/>
                <a:gd name="connsiteY4" fmla="*/ 7153 h 5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054" h="58547">
                  <a:moveTo>
                    <a:pt x="116626" y="7153"/>
                  </a:moveTo>
                  <a:lnTo>
                    <a:pt x="183054" y="58548"/>
                  </a:lnTo>
                  <a:lnTo>
                    <a:pt x="0" y="58548"/>
                  </a:lnTo>
                  <a:lnTo>
                    <a:pt x="66428" y="7153"/>
                  </a:lnTo>
                  <a:cubicBezTo>
                    <a:pt x="81758" y="-2384"/>
                    <a:pt x="101296" y="-2384"/>
                    <a:pt x="116626" y="7153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6331E6BA-3011-B642-B9DD-A61305DDF95E}"/>
                </a:ext>
              </a:extLst>
            </p:cNvPr>
            <p:cNvSpPr/>
            <p:nvPr/>
          </p:nvSpPr>
          <p:spPr>
            <a:xfrm>
              <a:off x="5397406" y="911109"/>
              <a:ext cx="246998" cy="92415"/>
            </a:xfrm>
            <a:custGeom>
              <a:avLst/>
              <a:gdLst>
                <a:gd name="connsiteX0" fmla="*/ 0 w 246998"/>
                <a:gd name="connsiteY0" fmla="*/ 0 h 92415"/>
                <a:gd name="connsiteX1" fmla="*/ 246998 w 246998"/>
                <a:gd name="connsiteY1" fmla="*/ 0 h 92415"/>
                <a:gd name="connsiteX2" fmla="*/ 123499 w 246998"/>
                <a:gd name="connsiteY2" fmla="*/ 92415 h 92415"/>
                <a:gd name="connsiteX3" fmla="*/ 0 w 246998"/>
                <a:gd name="connsiteY3" fmla="*/ 0 h 9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998" h="92415">
                  <a:moveTo>
                    <a:pt x="0" y="0"/>
                  </a:moveTo>
                  <a:lnTo>
                    <a:pt x="246998" y="0"/>
                  </a:lnTo>
                  <a:cubicBezTo>
                    <a:pt x="231282" y="53351"/>
                    <a:pt x="181870" y="92415"/>
                    <a:pt x="123499" y="92415"/>
                  </a:cubicBezTo>
                  <a:cubicBezTo>
                    <a:pt x="65128" y="92415"/>
                    <a:pt x="15716" y="53351"/>
                    <a:pt x="0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9696F8F8-C805-0543-839B-76142B98A80F}"/>
                </a:ext>
              </a:extLst>
            </p:cNvPr>
            <p:cNvSpPr/>
            <p:nvPr/>
          </p:nvSpPr>
          <p:spPr>
            <a:xfrm>
              <a:off x="5392193" y="780094"/>
              <a:ext cx="257423" cy="92402"/>
            </a:xfrm>
            <a:custGeom>
              <a:avLst/>
              <a:gdLst>
                <a:gd name="connsiteX0" fmla="*/ 0 w 257423"/>
                <a:gd name="connsiteY0" fmla="*/ 0 h 92402"/>
                <a:gd name="connsiteX1" fmla="*/ 257424 w 257423"/>
                <a:gd name="connsiteY1" fmla="*/ 0 h 92402"/>
                <a:gd name="connsiteX2" fmla="*/ 257424 w 257423"/>
                <a:gd name="connsiteY2" fmla="*/ 92402 h 92402"/>
                <a:gd name="connsiteX3" fmla="*/ 0 w 257423"/>
                <a:gd name="connsiteY3" fmla="*/ 92402 h 9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423" h="92402">
                  <a:moveTo>
                    <a:pt x="0" y="0"/>
                  </a:moveTo>
                  <a:lnTo>
                    <a:pt x="257424" y="0"/>
                  </a:lnTo>
                  <a:lnTo>
                    <a:pt x="257424" y="92402"/>
                  </a:lnTo>
                  <a:lnTo>
                    <a:pt x="0" y="92402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EC41AC4B-AE76-2245-BFF1-062E904D0D7C}"/>
                </a:ext>
              </a:extLst>
            </p:cNvPr>
            <p:cNvSpPr/>
            <p:nvPr/>
          </p:nvSpPr>
          <p:spPr>
            <a:xfrm>
              <a:off x="5392193" y="1043567"/>
              <a:ext cx="257423" cy="201833"/>
            </a:xfrm>
            <a:custGeom>
              <a:avLst/>
              <a:gdLst>
                <a:gd name="connsiteX0" fmla="*/ 0 w 257423"/>
                <a:gd name="connsiteY0" fmla="*/ 127283 h 201833"/>
                <a:gd name="connsiteX1" fmla="*/ 109405 w 257423"/>
                <a:gd name="connsiteY1" fmla="*/ 26 h 201833"/>
                <a:gd name="connsiteX2" fmla="*/ 109405 w 257423"/>
                <a:gd name="connsiteY2" fmla="*/ 50790 h 201833"/>
                <a:gd name="connsiteX3" fmla="*/ 128712 w 257423"/>
                <a:gd name="connsiteY3" fmla="*/ 70097 h 201833"/>
                <a:gd name="connsiteX4" fmla="*/ 148019 w 257423"/>
                <a:gd name="connsiteY4" fmla="*/ 50790 h 201833"/>
                <a:gd name="connsiteX5" fmla="*/ 148019 w 257423"/>
                <a:gd name="connsiteY5" fmla="*/ 0 h 201833"/>
                <a:gd name="connsiteX6" fmla="*/ 219724 w 257423"/>
                <a:gd name="connsiteY6" fmla="*/ 36271 h 201833"/>
                <a:gd name="connsiteX7" fmla="*/ 257424 w 257423"/>
                <a:gd name="connsiteY7" fmla="*/ 127283 h 201833"/>
                <a:gd name="connsiteX8" fmla="*/ 257424 w 257423"/>
                <a:gd name="connsiteY8" fmla="*/ 201833 h 201833"/>
                <a:gd name="connsiteX9" fmla="*/ 176734 w 257423"/>
                <a:gd name="connsiteY9" fmla="*/ 139382 h 201833"/>
                <a:gd name="connsiteX10" fmla="*/ 175370 w 257423"/>
                <a:gd name="connsiteY10" fmla="*/ 138430 h 201833"/>
                <a:gd name="connsiteX11" fmla="*/ 82054 w 257423"/>
                <a:gd name="connsiteY11" fmla="*/ 138430 h 201833"/>
                <a:gd name="connsiteX12" fmla="*/ 80690 w 257423"/>
                <a:gd name="connsiteY12" fmla="*/ 139382 h 201833"/>
                <a:gd name="connsiteX13" fmla="*/ 0 w 257423"/>
                <a:gd name="connsiteY13" fmla="*/ 201833 h 20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7423" h="201833">
                  <a:moveTo>
                    <a:pt x="0" y="127283"/>
                  </a:moveTo>
                  <a:cubicBezTo>
                    <a:pt x="0" y="62876"/>
                    <a:pt x="47559" y="9357"/>
                    <a:pt x="109405" y="26"/>
                  </a:cubicBezTo>
                  <a:lnTo>
                    <a:pt x="109405" y="50790"/>
                  </a:lnTo>
                  <a:cubicBezTo>
                    <a:pt x="109405" y="61447"/>
                    <a:pt x="118055" y="70097"/>
                    <a:pt x="128712" y="70097"/>
                  </a:cubicBezTo>
                  <a:cubicBezTo>
                    <a:pt x="139369" y="70097"/>
                    <a:pt x="148019" y="61447"/>
                    <a:pt x="148019" y="50790"/>
                  </a:cubicBezTo>
                  <a:lnTo>
                    <a:pt x="148019" y="0"/>
                  </a:lnTo>
                  <a:cubicBezTo>
                    <a:pt x="175074" y="4054"/>
                    <a:pt x="200031" y="16578"/>
                    <a:pt x="219724" y="36271"/>
                  </a:cubicBezTo>
                  <a:cubicBezTo>
                    <a:pt x="244038" y="60585"/>
                    <a:pt x="257424" y="92904"/>
                    <a:pt x="257424" y="127283"/>
                  </a:cubicBezTo>
                  <a:lnTo>
                    <a:pt x="257424" y="201833"/>
                  </a:lnTo>
                  <a:lnTo>
                    <a:pt x="176734" y="139382"/>
                  </a:lnTo>
                  <a:cubicBezTo>
                    <a:pt x="176297" y="139047"/>
                    <a:pt x="175833" y="138726"/>
                    <a:pt x="175370" y="138430"/>
                  </a:cubicBezTo>
                  <a:cubicBezTo>
                    <a:pt x="147028" y="120165"/>
                    <a:pt x="110396" y="120165"/>
                    <a:pt x="82054" y="138430"/>
                  </a:cubicBezTo>
                  <a:cubicBezTo>
                    <a:pt x="81590" y="138726"/>
                    <a:pt x="81127" y="139047"/>
                    <a:pt x="80690" y="139382"/>
                  </a:cubicBezTo>
                  <a:lnTo>
                    <a:pt x="0" y="201833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5AB8BE23-48A8-0D47-B272-C737EC89B5FC}"/>
                </a:ext>
              </a:extLst>
            </p:cNvPr>
            <p:cNvSpPr/>
            <p:nvPr/>
          </p:nvSpPr>
          <p:spPr>
            <a:xfrm>
              <a:off x="5347594" y="693265"/>
              <a:ext cx="346621" cy="48215"/>
            </a:xfrm>
            <a:custGeom>
              <a:avLst/>
              <a:gdLst>
                <a:gd name="connsiteX0" fmla="*/ 346621 w 346621"/>
                <a:gd name="connsiteY0" fmla="*/ 12529 h 48215"/>
                <a:gd name="connsiteX1" fmla="*/ 346621 w 346621"/>
                <a:gd name="connsiteY1" fmla="*/ 35687 h 48215"/>
                <a:gd name="connsiteX2" fmla="*/ 334092 w 346621"/>
                <a:gd name="connsiteY2" fmla="*/ 48215 h 48215"/>
                <a:gd name="connsiteX3" fmla="*/ 12529 w 346621"/>
                <a:gd name="connsiteY3" fmla="*/ 48215 h 48215"/>
                <a:gd name="connsiteX4" fmla="*/ 0 w 346621"/>
                <a:gd name="connsiteY4" fmla="*/ 35687 h 48215"/>
                <a:gd name="connsiteX5" fmla="*/ 0 w 346621"/>
                <a:gd name="connsiteY5" fmla="*/ 12529 h 48215"/>
                <a:gd name="connsiteX6" fmla="*/ 12529 w 346621"/>
                <a:gd name="connsiteY6" fmla="*/ 0 h 48215"/>
                <a:gd name="connsiteX7" fmla="*/ 334092 w 346621"/>
                <a:gd name="connsiteY7" fmla="*/ 0 h 48215"/>
                <a:gd name="connsiteX8" fmla="*/ 346621 w 346621"/>
                <a:gd name="connsiteY8" fmla="*/ 12529 h 48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621" h="48215">
                  <a:moveTo>
                    <a:pt x="346621" y="12529"/>
                  </a:moveTo>
                  <a:lnTo>
                    <a:pt x="346621" y="35687"/>
                  </a:lnTo>
                  <a:cubicBezTo>
                    <a:pt x="346621" y="42606"/>
                    <a:pt x="341012" y="48215"/>
                    <a:pt x="334092" y="48215"/>
                  </a:cubicBezTo>
                  <a:lnTo>
                    <a:pt x="12529" y="48215"/>
                  </a:lnTo>
                  <a:cubicBezTo>
                    <a:pt x="5609" y="48215"/>
                    <a:pt x="0" y="42606"/>
                    <a:pt x="0" y="35687"/>
                  </a:cubicBezTo>
                  <a:lnTo>
                    <a:pt x="0" y="12529"/>
                  </a:lnTo>
                  <a:cubicBezTo>
                    <a:pt x="0" y="5609"/>
                    <a:pt x="5609" y="0"/>
                    <a:pt x="12529" y="0"/>
                  </a:cubicBezTo>
                  <a:lnTo>
                    <a:pt x="334092" y="0"/>
                  </a:lnTo>
                  <a:cubicBezTo>
                    <a:pt x="341012" y="0"/>
                    <a:pt x="346621" y="5609"/>
                    <a:pt x="346621" y="1252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5080DDA9-8D95-6B42-A511-350A09AC7E30}"/>
                </a:ext>
              </a:extLst>
            </p:cNvPr>
            <p:cNvSpPr/>
            <p:nvPr/>
          </p:nvSpPr>
          <p:spPr>
            <a:xfrm>
              <a:off x="5347594" y="1304054"/>
              <a:ext cx="346621" cy="48215"/>
            </a:xfrm>
            <a:custGeom>
              <a:avLst/>
              <a:gdLst>
                <a:gd name="connsiteX0" fmla="*/ 321342 w 346621"/>
                <a:gd name="connsiteY0" fmla="*/ 0 h 48215"/>
                <a:gd name="connsiteX1" fmla="*/ 334092 w 346621"/>
                <a:gd name="connsiteY1" fmla="*/ 0 h 48215"/>
                <a:gd name="connsiteX2" fmla="*/ 346621 w 346621"/>
                <a:gd name="connsiteY2" fmla="*/ 12529 h 48215"/>
                <a:gd name="connsiteX3" fmla="*/ 346621 w 346621"/>
                <a:gd name="connsiteY3" fmla="*/ 35687 h 48215"/>
                <a:gd name="connsiteX4" fmla="*/ 334092 w 346621"/>
                <a:gd name="connsiteY4" fmla="*/ 48215 h 48215"/>
                <a:gd name="connsiteX5" fmla="*/ 12529 w 346621"/>
                <a:gd name="connsiteY5" fmla="*/ 48215 h 48215"/>
                <a:gd name="connsiteX6" fmla="*/ 0 w 346621"/>
                <a:gd name="connsiteY6" fmla="*/ 35687 h 48215"/>
                <a:gd name="connsiteX7" fmla="*/ 0 w 346621"/>
                <a:gd name="connsiteY7" fmla="*/ 12529 h 48215"/>
                <a:gd name="connsiteX8" fmla="*/ 12529 w 346621"/>
                <a:gd name="connsiteY8" fmla="*/ 0 h 48215"/>
                <a:gd name="connsiteX9" fmla="*/ 321291 w 346621"/>
                <a:gd name="connsiteY9" fmla="*/ 0 h 48215"/>
                <a:gd name="connsiteX10" fmla="*/ 321316 w 346621"/>
                <a:gd name="connsiteY10" fmla="*/ 0 h 48215"/>
                <a:gd name="connsiteX11" fmla="*/ 321342 w 346621"/>
                <a:gd name="connsiteY11" fmla="*/ 0 h 48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6621" h="48215">
                  <a:moveTo>
                    <a:pt x="321342" y="0"/>
                  </a:moveTo>
                  <a:lnTo>
                    <a:pt x="334092" y="0"/>
                  </a:lnTo>
                  <a:cubicBezTo>
                    <a:pt x="341012" y="0"/>
                    <a:pt x="346621" y="5609"/>
                    <a:pt x="346621" y="12529"/>
                  </a:cubicBezTo>
                  <a:lnTo>
                    <a:pt x="346621" y="35687"/>
                  </a:lnTo>
                  <a:cubicBezTo>
                    <a:pt x="346621" y="42606"/>
                    <a:pt x="341012" y="48215"/>
                    <a:pt x="334092" y="48215"/>
                  </a:cubicBezTo>
                  <a:lnTo>
                    <a:pt x="12529" y="48215"/>
                  </a:lnTo>
                  <a:cubicBezTo>
                    <a:pt x="5609" y="48215"/>
                    <a:pt x="0" y="42606"/>
                    <a:pt x="0" y="35687"/>
                  </a:cubicBezTo>
                  <a:lnTo>
                    <a:pt x="0" y="12529"/>
                  </a:lnTo>
                  <a:cubicBezTo>
                    <a:pt x="0" y="5609"/>
                    <a:pt x="5609" y="0"/>
                    <a:pt x="12529" y="0"/>
                  </a:cubicBezTo>
                  <a:lnTo>
                    <a:pt x="321291" y="0"/>
                  </a:lnTo>
                  <a:lnTo>
                    <a:pt x="321316" y="0"/>
                  </a:lnTo>
                  <a:cubicBezTo>
                    <a:pt x="321316" y="0"/>
                    <a:pt x="321329" y="0"/>
                    <a:pt x="321342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98" name="Graphic 89">
            <a:extLst>
              <a:ext uri="{FF2B5EF4-FFF2-40B4-BE49-F238E27FC236}">
                <a16:creationId xmlns:a16="http://schemas.microsoft.com/office/drawing/2014/main" id="{A6050331-4734-EE4C-A1EB-54211CAC1D84}"/>
              </a:ext>
            </a:extLst>
          </p:cNvPr>
          <p:cNvGrpSpPr>
            <a:grpSpLocks noChangeAspect="1"/>
          </p:cNvGrpSpPr>
          <p:nvPr/>
        </p:nvGrpSpPr>
        <p:grpSpPr>
          <a:xfrm>
            <a:off x="3300706" y="3502728"/>
            <a:ext cx="217062" cy="371991"/>
            <a:chOff x="6478822" y="693265"/>
            <a:chExt cx="384538" cy="659005"/>
          </a:xfrm>
          <a:solidFill>
            <a:schemeClr val="tx1"/>
          </a:solidFill>
        </p:grpSpPr>
        <p:sp>
          <p:nvSpPr>
            <p:cNvPr id="199" name="Freeform 198">
              <a:extLst>
                <a:ext uri="{FF2B5EF4-FFF2-40B4-BE49-F238E27FC236}">
                  <a16:creationId xmlns:a16="http://schemas.microsoft.com/office/drawing/2014/main" id="{F1FC43FC-7220-0C47-8AE6-8B236892898D}"/>
                </a:ext>
              </a:extLst>
            </p:cNvPr>
            <p:cNvSpPr/>
            <p:nvPr/>
          </p:nvSpPr>
          <p:spPr>
            <a:xfrm>
              <a:off x="6601687" y="805769"/>
              <a:ext cx="138810" cy="138823"/>
            </a:xfrm>
            <a:custGeom>
              <a:avLst/>
              <a:gdLst>
                <a:gd name="connsiteX0" fmla="*/ 138811 w 138810"/>
                <a:gd name="connsiteY0" fmla="*/ 69418 h 138823"/>
                <a:gd name="connsiteX1" fmla="*/ 69405 w 138810"/>
                <a:gd name="connsiteY1" fmla="*/ 138824 h 138823"/>
                <a:gd name="connsiteX2" fmla="*/ 0 w 138810"/>
                <a:gd name="connsiteY2" fmla="*/ 69418 h 138823"/>
                <a:gd name="connsiteX3" fmla="*/ 69405 w 138810"/>
                <a:gd name="connsiteY3" fmla="*/ 0 h 138823"/>
                <a:gd name="connsiteX4" fmla="*/ 138811 w 138810"/>
                <a:gd name="connsiteY4" fmla="*/ 69418 h 13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10" h="138823">
                  <a:moveTo>
                    <a:pt x="138811" y="69418"/>
                  </a:moveTo>
                  <a:cubicBezTo>
                    <a:pt x="138811" y="107679"/>
                    <a:pt x="107679" y="138824"/>
                    <a:pt x="69405" y="138824"/>
                  </a:cubicBezTo>
                  <a:cubicBezTo>
                    <a:pt x="31132" y="138824"/>
                    <a:pt x="0" y="107679"/>
                    <a:pt x="0" y="69418"/>
                  </a:cubicBezTo>
                  <a:cubicBezTo>
                    <a:pt x="0" y="31144"/>
                    <a:pt x="31132" y="0"/>
                    <a:pt x="69405" y="0"/>
                  </a:cubicBezTo>
                  <a:cubicBezTo>
                    <a:pt x="107679" y="0"/>
                    <a:pt x="138811" y="31144"/>
                    <a:pt x="138811" y="6941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0" name="Freeform 199">
              <a:extLst>
                <a:ext uri="{FF2B5EF4-FFF2-40B4-BE49-F238E27FC236}">
                  <a16:creationId xmlns:a16="http://schemas.microsoft.com/office/drawing/2014/main" id="{2A5903BB-D988-FB49-84DC-D3CAEB8A36E4}"/>
                </a:ext>
              </a:extLst>
            </p:cNvPr>
            <p:cNvSpPr/>
            <p:nvPr/>
          </p:nvSpPr>
          <p:spPr>
            <a:xfrm>
              <a:off x="6484373" y="693265"/>
              <a:ext cx="373436" cy="496087"/>
            </a:xfrm>
            <a:custGeom>
              <a:avLst/>
              <a:gdLst>
                <a:gd name="connsiteX0" fmla="*/ 335785 w 373436"/>
                <a:gd name="connsiteY0" fmla="*/ 72236 h 496087"/>
                <a:gd name="connsiteX1" fmla="*/ 186719 w 373436"/>
                <a:gd name="connsiteY1" fmla="*/ 0 h 496087"/>
                <a:gd name="connsiteX2" fmla="*/ 37652 w 373436"/>
                <a:gd name="connsiteY2" fmla="*/ 72236 h 496087"/>
                <a:gd name="connsiteX3" fmla="*/ 11527 w 373436"/>
                <a:gd name="connsiteY3" fmla="*/ 244764 h 496087"/>
                <a:gd name="connsiteX4" fmla="*/ 109720 w 373436"/>
                <a:gd name="connsiteY4" fmla="*/ 400277 h 496087"/>
                <a:gd name="connsiteX5" fmla="*/ 172085 w 373436"/>
                <a:gd name="connsiteY5" fmla="*/ 488511 h 496087"/>
                <a:gd name="connsiteX6" fmla="*/ 201351 w 373436"/>
                <a:gd name="connsiteY6" fmla="*/ 488511 h 496087"/>
                <a:gd name="connsiteX7" fmla="*/ 263715 w 373436"/>
                <a:gd name="connsiteY7" fmla="*/ 400277 h 496087"/>
                <a:gd name="connsiteX8" fmla="*/ 361908 w 373436"/>
                <a:gd name="connsiteY8" fmla="*/ 244764 h 496087"/>
                <a:gd name="connsiteX9" fmla="*/ 335785 w 373436"/>
                <a:gd name="connsiteY9" fmla="*/ 72236 h 496087"/>
                <a:gd name="connsiteX10" fmla="*/ 186719 w 373436"/>
                <a:gd name="connsiteY10" fmla="*/ 289935 h 496087"/>
                <a:gd name="connsiteX11" fmla="*/ 78705 w 373436"/>
                <a:gd name="connsiteY11" fmla="*/ 181923 h 496087"/>
                <a:gd name="connsiteX12" fmla="*/ 186719 w 373436"/>
                <a:gd name="connsiteY12" fmla="*/ 73896 h 496087"/>
                <a:gd name="connsiteX13" fmla="*/ 294732 w 373436"/>
                <a:gd name="connsiteY13" fmla="*/ 181923 h 496087"/>
                <a:gd name="connsiteX14" fmla="*/ 186719 w 373436"/>
                <a:gd name="connsiteY14" fmla="*/ 289935 h 49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3436" h="496087">
                  <a:moveTo>
                    <a:pt x="335785" y="72236"/>
                  </a:moveTo>
                  <a:cubicBezTo>
                    <a:pt x="300330" y="27013"/>
                    <a:pt x="244657" y="0"/>
                    <a:pt x="186719" y="0"/>
                  </a:cubicBezTo>
                  <a:cubicBezTo>
                    <a:pt x="128780" y="0"/>
                    <a:pt x="73107" y="27013"/>
                    <a:pt x="37652" y="72236"/>
                  </a:cubicBezTo>
                  <a:cubicBezTo>
                    <a:pt x="-2334" y="123237"/>
                    <a:pt x="-9489" y="184702"/>
                    <a:pt x="11527" y="244764"/>
                  </a:cubicBezTo>
                  <a:cubicBezTo>
                    <a:pt x="31733" y="302509"/>
                    <a:pt x="74639" y="350654"/>
                    <a:pt x="109720" y="400277"/>
                  </a:cubicBezTo>
                  <a:cubicBezTo>
                    <a:pt x="126373" y="423842"/>
                    <a:pt x="154828" y="464084"/>
                    <a:pt x="172085" y="488511"/>
                  </a:cubicBezTo>
                  <a:cubicBezTo>
                    <a:pt x="179229" y="498613"/>
                    <a:pt x="194208" y="498613"/>
                    <a:pt x="201351" y="488511"/>
                  </a:cubicBezTo>
                  <a:cubicBezTo>
                    <a:pt x="218608" y="464085"/>
                    <a:pt x="247063" y="423842"/>
                    <a:pt x="263715" y="400277"/>
                  </a:cubicBezTo>
                  <a:cubicBezTo>
                    <a:pt x="298797" y="350652"/>
                    <a:pt x="341704" y="302508"/>
                    <a:pt x="361908" y="244764"/>
                  </a:cubicBezTo>
                  <a:cubicBezTo>
                    <a:pt x="382926" y="184702"/>
                    <a:pt x="375771" y="123238"/>
                    <a:pt x="335785" y="72236"/>
                  </a:cubicBezTo>
                  <a:close/>
                  <a:moveTo>
                    <a:pt x="186719" y="289935"/>
                  </a:moveTo>
                  <a:cubicBezTo>
                    <a:pt x="127158" y="289935"/>
                    <a:pt x="78705" y="241482"/>
                    <a:pt x="78705" y="181923"/>
                  </a:cubicBezTo>
                  <a:cubicBezTo>
                    <a:pt x="78705" y="122364"/>
                    <a:pt x="127158" y="73896"/>
                    <a:pt x="186719" y="73896"/>
                  </a:cubicBezTo>
                  <a:cubicBezTo>
                    <a:pt x="246279" y="73896"/>
                    <a:pt x="294732" y="122363"/>
                    <a:pt x="294732" y="181923"/>
                  </a:cubicBezTo>
                  <a:cubicBezTo>
                    <a:pt x="294732" y="241483"/>
                    <a:pt x="246279" y="289935"/>
                    <a:pt x="186719" y="28993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1" name="Freeform 200">
              <a:extLst>
                <a:ext uri="{FF2B5EF4-FFF2-40B4-BE49-F238E27FC236}">
                  <a16:creationId xmlns:a16="http://schemas.microsoft.com/office/drawing/2014/main" id="{01428922-CB18-DB4B-AC7F-3CB8547A2E2A}"/>
                </a:ext>
              </a:extLst>
            </p:cNvPr>
            <p:cNvSpPr/>
            <p:nvPr/>
          </p:nvSpPr>
          <p:spPr>
            <a:xfrm>
              <a:off x="6478822" y="1146489"/>
              <a:ext cx="384538" cy="205780"/>
            </a:xfrm>
            <a:custGeom>
              <a:avLst/>
              <a:gdLst>
                <a:gd name="connsiteX0" fmla="*/ 384538 w 384538"/>
                <a:gd name="connsiteY0" fmla="*/ 77216 h 205780"/>
                <a:gd name="connsiteX1" fmla="*/ 375543 w 384538"/>
                <a:gd name="connsiteY1" fmla="*/ 93534 h 205780"/>
                <a:gd name="connsiteX2" fmla="*/ 202578 w 384538"/>
                <a:gd name="connsiteY2" fmla="*/ 202795 h 205780"/>
                <a:gd name="connsiteX3" fmla="*/ 192270 w 384538"/>
                <a:gd name="connsiteY3" fmla="*/ 205781 h 205780"/>
                <a:gd name="connsiteX4" fmla="*/ 181961 w 384538"/>
                <a:gd name="connsiteY4" fmla="*/ 202795 h 205780"/>
                <a:gd name="connsiteX5" fmla="*/ 8996 w 384538"/>
                <a:gd name="connsiteY5" fmla="*/ 93534 h 205780"/>
                <a:gd name="connsiteX6" fmla="*/ 0 w 384538"/>
                <a:gd name="connsiteY6" fmla="*/ 77216 h 205780"/>
                <a:gd name="connsiteX7" fmla="*/ 8996 w 384538"/>
                <a:gd name="connsiteY7" fmla="*/ 60897 h 205780"/>
                <a:gd name="connsiteX8" fmla="*/ 105401 w 384538"/>
                <a:gd name="connsiteY8" fmla="*/ 0 h 205780"/>
                <a:gd name="connsiteX9" fmla="*/ 146107 w 384538"/>
                <a:gd name="connsiteY9" fmla="*/ 57578 h 205780"/>
                <a:gd name="connsiteX10" fmla="*/ 192270 w 384538"/>
                <a:gd name="connsiteY10" fmla="*/ 81476 h 205780"/>
                <a:gd name="connsiteX11" fmla="*/ 238432 w 384538"/>
                <a:gd name="connsiteY11" fmla="*/ 57578 h 205780"/>
                <a:gd name="connsiteX12" fmla="*/ 264673 w 384538"/>
                <a:gd name="connsiteY12" fmla="*/ 20450 h 205780"/>
                <a:gd name="connsiteX13" fmla="*/ 279126 w 384538"/>
                <a:gd name="connsiteY13" fmla="*/ 0 h 205780"/>
                <a:gd name="connsiteX14" fmla="*/ 375544 w 384538"/>
                <a:gd name="connsiteY14" fmla="*/ 60897 h 205780"/>
                <a:gd name="connsiteX15" fmla="*/ 384538 w 384538"/>
                <a:gd name="connsiteY15" fmla="*/ 77216 h 20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4538" h="205780">
                  <a:moveTo>
                    <a:pt x="384538" y="77216"/>
                  </a:moveTo>
                  <a:cubicBezTo>
                    <a:pt x="384538" y="83843"/>
                    <a:pt x="381140" y="89995"/>
                    <a:pt x="375543" y="93534"/>
                  </a:cubicBezTo>
                  <a:lnTo>
                    <a:pt x="202578" y="202795"/>
                  </a:lnTo>
                  <a:cubicBezTo>
                    <a:pt x="199426" y="204790"/>
                    <a:pt x="195848" y="205781"/>
                    <a:pt x="192270" y="205781"/>
                  </a:cubicBezTo>
                  <a:cubicBezTo>
                    <a:pt x="188692" y="205781"/>
                    <a:pt x="185115" y="204790"/>
                    <a:pt x="181961" y="202795"/>
                  </a:cubicBezTo>
                  <a:lnTo>
                    <a:pt x="8996" y="93534"/>
                  </a:lnTo>
                  <a:cubicBezTo>
                    <a:pt x="3398" y="89994"/>
                    <a:pt x="0" y="83843"/>
                    <a:pt x="0" y="77216"/>
                  </a:cubicBezTo>
                  <a:cubicBezTo>
                    <a:pt x="0" y="70588"/>
                    <a:pt x="3398" y="64436"/>
                    <a:pt x="8996" y="60897"/>
                  </a:cubicBezTo>
                  <a:lnTo>
                    <a:pt x="105401" y="0"/>
                  </a:lnTo>
                  <a:lnTo>
                    <a:pt x="146107" y="57578"/>
                  </a:lnTo>
                  <a:cubicBezTo>
                    <a:pt x="156686" y="72532"/>
                    <a:pt x="173944" y="81476"/>
                    <a:pt x="192270" y="81476"/>
                  </a:cubicBezTo>
                  <a:cubicBezTo>
                    <a:pt x="210596" y="81476"/>
                    <a:pt x="227854" y="72532"/>
                    <a:pt x="238432" y="57578"/>
                  </a:cubicBezTo>
                  <a:lnTo>
                    <a:pt x="264673" y="20450"/>
                  </a:lnTo>
                  <a:lnTo>
                    <a:pt x="279126" y="0"/>
                  </a:lnTo>
                  <a:lnTo>
                    <a:pt x="375544" y="60897"/>
                  </a:lnTo>
                  <a:cubicBezTo>
                    <a:pt x="381142" y="64436"/>
                    <a:pt x="384538" y="70587"/>
                    <a:pt x="384538" y="7721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</p:spTree>
    <p:extLst>
      <p:ext uri="{BB962C8B-B14F-4D97-AF65-F5344CB8AC3E}">
        <p14:creationId xmlns:p14="http://schemas.microsoft.com/office/powerpoint/2010/main" val="158663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121FD81D-31FA-E247-B3C6-F5F77C3655F4}"/>
              </a:ext>
            </a:extLst>
          </p:cNvPr>
          <p:cNvSpPr/>
          <p:nvPr/>
        </p:nvSpPr>
        <p:spPr>
          <a:xfrm>
            <a:off x="588000" y="2091113"/>
            <a:ext cx="2222784" cy="2041314"/>
          </a:xfrm>
          <a:custGeom>
            <a:avLst/>
            <a:gdLst>
              <a:gd name="connsiteX0" fmla="*/ 1868825 w 2033055"/>
              <a:gd name="connsiteY0" fmla="*/ 232633 h 1867075"/>
              <a:gd name="connsiteX1" fmla="*/ 1636032 w 2033055"/>
              <a:gd name="connsiteY1" fmla="*/ 0 h 1867075"/>
              <a:gd name="connsiteX2" fmla="*/ 232967 w 2033055"/>
              <a:gd name="connsiteY2" fmla="*/ 0 h 1867075"/>
              <a:gd name="connsiteX3" fmla="*/ 0 w 2033055"/>
              <a:gd name="connsiteY3" fmla="*/ 232633 h 1867075"/>
              <a:gd name="connsiteX4" fmla="*/ 0 w 2033055"/>
              <a:gd name="connsiteY4" fmla="*/ 1634384 h 1867075"/>
              <a:gd name="connsiteX5" fmla="*/ 232822 w 2033055"/>
              <a:gd name="connsiteY5" fmla="*/ 1867075 h 1867075"/>
              <a:gd name="connsiteX6" fmla="*/ 1636032 w 2033055"/>
              <a:gd name="connsiteY6" fmla="*/ 1867075 h 1867075"/>
              <a:gd name="connsiteX7" fmla="*/ 1868825 w 2033055"/>
              <a:gd name="connsiteY7" fmla="*/ 1634500 h 1867075"/>
              <a:gd name="connsiteX8" fmla="*/ 1868825 w 2033055"/>
              <a:gd name="connsiteY8" fmla="*/ 1097586 h 1867075"/>
              <a:gd name="connsiteX9" fmla="*/ 2033056 w 2033055"/>
              <a:gd name="connsiteY9" fmla="*/ 933538 h 1867075"/>
              <a:gd name="connsiteX10" fmla="*/ 1868825 w 2033055"/>
              <a:gd name="connsiteY10" fmla="*/ 769547 h 1867075"/>
              <a:gd name="connsiteX11" fmla="*/ 1961138 w 2033055"/>
              <a:gd name="connsiteY11" fmla="*/ 933538 h 1867075"/>
              <a:gd name="connsiteX12" fmla="*/ 1818025 w 2033055"/>
              <a:gd name="connsiteY12" fmla="*/ 1076516 h 1867075"/>
              <a:gd name="connsiteX13" fmla="*/ 1818025 w 2033055"/>
              <a:gd name="connsiteY13" fmla="*/ 1634326 h 1867075"/>
              <a:gd name="connsiteX14" fmla="*/ 1636032 w 2033055"/>
              <a:gd name="connsiteY14" fmla="*/ 1816149 h 1867075"/>
              <a:gd name="connsiteX15" fmla="*/ 232967 w 2033055"/>
              <a:gd name="connsiteY15" fmla="*/ 1816150 h 1867075"/>
              <a:gd name="connsiteX16" fmla="*/ 51002 w 2033055"/>
              <a:gd name="connsiteY16" fmla="*/ 1634327 h 1867075"/>
              <a:gd name="connsiteX17" fmla="*/ 51002 w 2033055"/>
              <a:gd name="connsiteY17" fmla="*/ 232575 h 1867075"/>
              <a:gd name="connsiteX18" fmla="*/ 232967 w 2033055"/>
              <a:gd name="connsiteY18" fmla="*/ 50752 h 1867075"/>
              <a:gd name="connsiteX19" fmla="*/ 1636032 w 2033055"/>
              <a:gd name="connsiteY19" fmla="*/ 50752 h 1867075"/>
              <a:gd name="connsiteX20" fmla="*/ 1818025 w 2033055"/>
              <a:gd name="connsiteY20" fmla="*/ 232575 h 1867075"/>
              <a:gd name="connsiteX21" fmla="*/ 1818025 w 2033055"/>
              <a:gd name="connsiteY21" fmla="*/ 790588 h 186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33055" h="1867075">
                <a:moveTo>
                  <a:pt x="1868825" y="232633"/>
                </a:moveTo>
                <a:cubicBezTo>
                  <a:pt x="1868682" y="104235"/>
                  <a:pt x="1764550" y="175"/>
                  <a:pt x="1636032" y="0"/>
                </a:cubicBezTo>
                <a:lnTo>
                  <a:pt x="232967" y="0"/>
                </a:lnTo>
                <a:cubicBezTo>
                  <a:pt x="104381" y="80"/>
                  <a:pt x="144" y="104168"/>
                  <a:pt x="0" y="232633"/>
                </a:cubicBezTo>
                <a:lnTo>
                  <a:pt x="0" y="1634384"/>
                </a:lnTo>
                <a:cubicBezTo>
                  <a:pt x="112" y="1762816"/>
                  <a:pt x="104270" y="1866916"/>
                  <a:pt x="232822" y="1867075"/>
                </a:cubicBezTo>
                <a:lnTo>
                  <a:pt x="1636032" y="1867075"/>
                </a:lnTo>
                <a:cubicBezTo>
                  <a:pt x="1764527" y="1866900"/>
                  <a:pt x="1868650" y="1762875"/>
                  <a:pt x="1868825" y="1634500"/>
                </a:cubicBezTo>
                <a:lnTo>
                  <a:pt x="1868825" y="1097586"/>
                </a:lnTo>
                <a:lnTo>
                  <a:pt x="2033056" y="933538"/>
                </a:lnTo>
                <a:lnTo>
                  <a:pt x="1868825" y="769547"/>
                </a:lnTo>
                <a:close/>
                <a:moveTo>
                  <a:pt x="1961138" y="933538"/>
                </a:moveTo>
                <a:lnTo>
                  <a:pt x="1818025" y="1076516"/>
                </a:lnTo>
                <a:lnTo>
                  <a:pt x="1818025" y="1634326"/>
                </a:lnTo>
                <a:cubicBezTo>
                  <a:pt x="1817882" y="1734685"/>
                  <a:pt x="1736485" y="1816006"/>
                  <a:pt x="1636032" y="1816149"/>
                </a:cubicBezTo>
                <a:lnTo>
                  <a:pt x="232967" y="1816150"/>
                </a:lnTo>
                <a:cubicBezTo>
                  <a:pt x="132525" y="1815990"/>
                  <a:pt x="51146" y="1734674"/>
                  <a:pt x="51002" y="1634327"/>
                </a:cubicBezTo>
                <a:lnTo>
                  <a:pt x="51002" y="232575"/>
                </a:lnTo>
                <a:cubicBezTo>
                  <a:pt x="51146" y="132228"/>
                  <a:pt x="132525" y="50911"/>
                  <a:pt x="232967" y="50752"/>
                </a:cubicBezTo>
                <a:lnTo>
                  <a:pt x="1636032" y="50752"/>
                </a:lnTo>
                <a:cubicBezTo>
                  <a:pt x="1736485" y="50895"/>
                  <a:pt x="1817882" y="132216"/>
                  <a:pt x="1818025" y="232575"/>
                </a:cubicBezTo>
                <a:lnTo>
                  <a:pt x="1818025" y="79058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C3F212F-1ABB-CA48-B30D-CD6DB594FFCB}"/>
              </a:ext>
            </a:extLst>
          </p:cNvPr>
          <p:cNvSpPr/>
          <p:nvPr/>
        </p:nvSpPr>
        <p:spPr>
          <a:xfrm>
            <a:off x="9560869" y="3004586"/>
            <a:ext cx="107317" cy="214432"/>
          </a:xfrm>
          <a:custGeom>
            <a:avLst/>
            <a:gdLst>
              <a:gd name="connsiteX0" fmla="*/ 0 w 98157"/>
              <a:gd name="connsiteY0" fmla="*/ 0 h 196129"/>
              <a:gd name="connsiteX1" fmla="*/ 0 w 98157"/>
              <a:gd name="connsiteY1" fmla="*/ 196130 h 196129"/>
              <a:gd name="connsiteX2" fmla="*/ 98157 w 98157"/>
              <a:gd name="connsiteY2" fmla="*/ 98065 h 196129"/>
              <a:gd name="connsiteX3" fmla="*/ 0 w 98157"/>
              <a:gd name="connsiteY3" fmla="*/ 0 h 196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157" h="196129">
                <a:moveTo>
                  <a:pt x="0" y="0"/>
                </a:moveTo>
                <a:lnTo>
                  <a:pt x="0" y="196130"/>
                </a:lnTo>
                <a:lnTo>
                  <a:pt x="98157" y="980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accent5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8FAD1B4-2075-3D44-9F3C-D01CABA0C0D3}"/>
              </a:ext>
            </a:extLst>
          </p:cNvPr>
          <p:cNvSpPr>
            <a:spLocks noChangeAspect="1"/>
          </p:cNvSpPr>
          <p:nvPr/>
        </p:nvSpPr>
        <p:spPr>
          <a:xfrm>
            <a:off x="713624" y="2206500"/>
            <a:ext cx="1810540" cy="1810540"/>
          </a:xfrm>
          <a:prstGeom prst="roundRect">
            <a:avLst>
              <a:gd name="adj" fmla="val 10000"/>
            </a:avLst>
          </a:prstGeom>
          <a:ln>
            <a:noFill/>
          </a:ln>
          <a:effectLst>
            <a:outerShdw blurRad="38100" dist="127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47B5A641-1094-2D4B-BE4D-EB65C68A4DC7}"/>
              </a:ext>
            </a:extLst>
          </p:cNvPr>
          <p:cNvSpPr>
            <a:spLocks noChangeAspect="1"/>
          </p:cNvSpPr>
          <p:nvPr/>
        </p:nvSpPr>
        <p:spPr>
          <a:xfrm>
            <a:off x="795923" y="2288799"/>
            <a:ext cx="1645945" cy="1645945"/>
          </a:xfrm>
          <a:prstGeom prst="roundRect">
            <a:avLst>
              <a:gd name="adj" fmla="val 10868"/>
            </a:avLst>
          </a:prstGeom>
          <a:solidFill>
            <a:schemeClr val="bg2"/>
          </a:solidFill>
          <a:ln>
            <a:noFill/>
          </a:ln>
          <a:effectLst>
            <a:outerShdw blurRad="76200" dist="381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A805872-8B9E-C740-A879-1D8B677CA2A2}"/>
              </a:ext>
            </a:extLst>
          </p:cNvPr>
          <p:cNvSpPr txBox="1"/>
          <p:nvPr/>
        </p:nvSpPr>
        <p:spPr>
          <a:xfrm flipH="1">
            <a:off x="913651" y="3107520"/>
            <a:ext cx="1538433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E07FA76-E484-4A4C-A9A9-4EA87976F9B3}"/>
              </a:ext>
            </a:extLst>
          </p:cNvPr>
          <p:cNvSpPr/>
          <p:nvPr/>
        </p:nvSpPr>
        <p:spPr>
          <a:xfrm flipH="1">
            <a:off x="913650" y="2911611"/>
            <a:ext cx="1391402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AB5E46-F204-344F-9B6D-5374EF6544FD}"/>
              </a:ext>
            </a:extLst>
          </p:cNvPr>
          <p:cNvSpPr txBox="1"/>
          <p:nvPr/>
        </p:nvSpPr>
        <p:spPr>
          <a:xfrm flipH="1">
            <a:off x="913650" y="4244149"/>
            <a:ext cx="1391402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55C6AC9-AED5-874E-B26A-CC06D10A8264}"/>
              </a:ext>
            </a:extLst>
          </p:cNvPr>
          <p:cNvSpPr txBox="1"/>
          <p:nvPr/>
        </p:nvSpPr>
        <p:spPr>
          <a:xfrm flipH="1">
            <a:off x="1270050" y="3509770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85DFAF40-E795-C042-8473-CDE331D8743F}"/>
              </a:ext>
            </a:extLst>
          </p:cNvPr>
          <p:cNvSpPr/>
          <p:nvPr/>
        </p:nvSpPr>
        <p:spPr>
          <a:xfrm>
            <a:off x="2938534" y="2206500"/>
            <a:ext cx="1810540" cy="1810540"/>
          </a:xfrm>
          <a:custGeom>
            <a:avLst/>
            <a:gdLst>
              <a:gd name="connsiteX0" fmla="*/ 181054 w 1810540"/>
              <a:gd name="connsiteY0" fmla="*/ 0 h 1810540"/>
              <a:gd name="connsiteX1" fmla="*/ 1629486 w 1810540"/>
              <a:gd name="connsiteY1" fmla="*/ 0 h 1810540"/>
              <a:gd name="connsiteX2" fmla="*/ 1810540 w 1810540"/>
              <a:gd name="connsiteY2" fmla="*/ 181054 h 1810540"/>
              <a:gd name="connsiteX3" fmla="*/ 1810540 w 1810540"/>
              <a:gd name="connsiteY3" fmla="*/ 1629486 h 1810540"/>
              <a:gd name="connsiteX4" fmla="*/ 1629486 w 1810540"/>
              <a:gd name="connsiteY4" fmla="*/ 1810540 h 1810540"/>
              <a:gd name="connsiteX5" fmla="*/ 181054 w 1810540"/>
              <a:gd name="connsiteY5" fmla="*/ 1810540 h 1810540"/>
              <a:gd name="connsiteX6" fmla="*/ 0 w 1810540"/>
              <a:gd name="connsiteY6" fmla="*/ 1629486 h 1810540"/>
              <a:gd name="connsiteX7" fmla="*/ 0 w 1810540"/>
              <a:gd name="connsiteY7" fmla="*/ 1033068 h 1810540"/>
              <a:gd name="connsiteX8" fmla="*/ 127782 w 1810540"/>
              <a:gd name="connsiteY8" fmla="*/ 905271 h 1810540"/>
              <a:gd name="connsiteX9" fmla="*/ 0 w 1810540"/>
              <a:gd name="connsiteY9" fmla="*/ 777608 h 1810540"/>
              <a:gd name="connsiteX10" fmla="*/ 0 w 1810540"/>
              <a:gd name="connsiteY10" fmla="*/ 181054 h 1810540"/>
              <a:gd name="connsiteX11" fmla="*/ 181054 w 1810540"/>
              <a:gd name="connsiteY11" fmla="*/ 0 h 181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10540" h="1810540">
                <a:moveTo>
                  <a:pt x="181054" y="0"/>
                </a:moveTo>
                <a:lnTo>
                  <a:pt x="1629486" y="0"/>
                </a:lnTo>
                <a:cubicBezTo>
                  <a:pt x="1729479" y="0"/>
                  <a:pt x="1810540" y="81061"/>
                  <a:pt x="1810540" y="181054"/>
                </a:cubicBezTo>
                <a:lnTo>
                  <a:pt x="1810540" y="1629486"/>
                </a:lnTo>
                <a:cubicBezTo>
                  <a:pt x="1810540" y="1729479"/>
                  <a:pt x="1729479" y="1810540"/>
                  <a:pt x="1629486" y="1810540"/>
                </a:cubicBezTo>
                <a:lnTo>
                  <a:pt x="181054" y="1810540"/>
                </a:lnTo>
                <a:cubicBezTo>
                  <a:pt x="81061" y="1810540"/>
                  <a:pt x="0" y="1729479"/>
                  <a:pt x="0" y="1629486"/>
                </a:cubicBezTo>
                <a:lnTo>
                  <a:pt x="0" y="1033068"/>
                </a:lnTo>
                <a:lnTo>
                  <a:pt x="127782" y="905271"/>
                </a:lnTo>
                <a:lnTo>
                  <a:pt x="0" y="777608"/>
                </a:lnTo>
                <a:lnTo>
                  <a:pt x="0" y="181054"/>
                </a:lnTo>
                <a:cubicBezTo>
                  <a:pt x="0" y="81061"/>
                  <a:pt x="81061" y="0"/>
                  <a:pt x="181054" y="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0CC5DF6C-51F8-5948-9331-BD082EEC15FA}"/>
              </a:ext>
            </a:extLst>
          </p:cNvPr>
          <p:cNvSpPr>
            <a:spLocks noChangeAspect="1"/>
          </p:cNvSpPr>
          <p:nvPr/>
        </p:nvSpPr>
        <p:spPr>
          <a:xfrm>
            <a:off x="3020833" y="2288799"/>
            <a:ext cx="1645945" cy="1645945"/>
          </a:xfrm>
          <a:prstGeom prst="roundRect">
            <a:avLst>
              <a:gd name="adj" fmla="val 10868"/>
            </a:avLst>
          </a:prstGeom>
          <a:solidFill>
            <a:schemeClr val="bg2"/>
          </a:solidFill>
          <a:ln>
            <a:noFill/>
          </a:ln>
          <a:effectLst>
            <a:outerShdw blurRad="76200" dist="381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ADFA913-E99E-C448-8BA7-54A1125FFDA7}"/>
              </a:ext>
            </a:extLst>
          </p:cNvPr>
          <p:cNvSpPr txBox="1"/>
          <p:nvPr/>
        </p:nvSpPr>
        <p:spPr>
          <a:xfrm flipH="1">
            <a:off x="3138561" y="3107520"/>
            <a:ext cx="1538433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75C85FA-C506-C64D-A5F7-0D6107B2899F}"/>
              </a:ext>
            </a:extLst>
          </p:cNvPr>
          <p:cNvSpPr/>
          <p:nvPr/>
        </p:nvSpPr>
        <p:spPr>
          <a:xfrm flipH="1">
            <a:off x="3138560" y="2911610"/>
            <a:ext cx="1391402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1E3EF3D-D8AC-B042-8B75-828AC583BD24}"/>
              </a:ext>
            </a:extLst>
          </p:cNvPr>
          <p:cNvSpPr txBox="1"/>
          <p:nvPr/>
        </p:nvSpPr>
        <p:spPr>
          <a:xfrm flipH="1">
            <a:off x="3138560" y="4244149"/>
            <a:ext cx="1391402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2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2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2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03DC383-75FF-D242-B243-320582691E01}"/>
              </a:ext>
            </a:extLst>
          </p:cNvPr>
          <p:cNvSpPr txBox="1"/>
          <p:nvPr/>
        </p:nvSpPr>
        <p:spPr>
          <a:xfrm flipH="1">
            <a:off x="3494960" y="3509770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687B7307-7787-0A42-9E7B-9D493BC0940A}"/>
              </a:ext>
            </a:extLst>
          </p:cNvPr>
          <p:cNvSpPr/>
          <p:nvPr/>
        </p:nvSpPr>
        <p:spPr>
          <a:xfrm>
            <a:off x="2831219" y="2091113"/>
            <a:ext cx="2222785" cy="2041314"/>
          </a:xfrm>
          <a:custGeom>
            <a:avLst/>
            <a:gdLst>
              <a:gd name="connsiteX0" fmla="*/ 254550 w 2222785"/>
              <a:gd name="connsiteY0" fmla="*/ 55552 h 2041314"/>
              <a:gd name="connsiteX1" fmla="*/ 55604 w 2222785"/>
              <a:gd name="connsiteY1" fmla="*/ 254343 h 2041314"/>
              <a:gd name="connsiteX2" fmla="*/ 55604 w 2222785"/>
              <a:gd name="connsiteY2" fmla="*/ 841331 h 2041314"/>
              <a:gd name="connsiteX3" fmla="*/ 107316 w 2222785"/>
              <a:gd name="connsiteY3" fmla="*/ 892995 h 2041314"/>
              <a:gd name="connsiteX4" fmla="*/ 235098 w 2222785"/>
              <a:gd name="connsiteY4" fmla="*/ 1020658 h 2041314"/>
              <a:gd name="connsiteX5" fmla="*/ 107316 w 2222785"/>
              <a:gd name="connsiteY5" fmla="*/ 1148455 h 2041314"/>
              <a:gd name="connsiteX6" fmla="*/ 55762 w 2222785"/>
              <a:gd name="connsiteY6" fmla="*/ 1200015 h 2041314"/>
              <a:gd name="connsiteX7" fmla="*/ 55762 w 2222785"/>
              <a:gd name="connsiteY7" fmla="*/ 1786846 h 2041314"/>
              <a:gd name="connsiteX8" fmla="*/ 254708 w 2222785"/>
              <a:gd name="connsiteY8" fmla="*/ 1985637 h 2041314"/>
              <a:gd name="connsiteX9" fmla="*/ 1788710 w 2222785"/>
              <a:gd name="connsiteY9" fmla="*/ 1985636 h 2041314"/>
              <a:gd name="connsiteX10" fmla="*/ 1987688 w 2222785"/>
              <a:gd name="connsiteY10" fmla="*/ 1786845 h 2041314"/>
              <a:gd name="connsiteX11" fmla="*/ 1987688 w 2222785"/>
              <a:gd name="connsiteY11" fmla="*/ 1176979 h 2041314"/>
              <a:gd name="connsiteX12" fmla="*/ 2144124 w 2222785"/>
              <a:gd name="connsiteY12" fmla="*/ 1020658 h 2041314"/>
              <a:gd name="connsiteX13" fmla="*/ 1987688 w 2222785"/>
              <a:gd name="connsiteY13" fmla="*/ 864367 h 2041314"/>
              <a:gd name="connsiteX14" fmla="*/ 1987688 w 2222785"/>
              <a:gd name="connsiteY14" fmla="*/ 254343 h 2041314"/>
              <a:gd name="connsiteX15" fmla="*/ 1788710 w 2222785"/>
              <a:gd name="connsiteY15" fmla="*/ 55552 h 2041314"/>
              <a:gd name="connsiteX16" fmla="*/ 254708 w 2222785"/>
              <a:gd name="connsiteY16" fmla="*/ 0 h 2041314"/>
              <a:gd name="connsiteX17" fmla="*/ 1788710 w 2222785"/>
              <a:gd name="connsiteY17" fmla="*/ 0 h 2041314"/>
              <a:gd name="connsiteX18" fmla="*/ 2043291 w 2222785"/>
              <a:gd name="connsiteY18" fmla="*/ 254343 h 2041314"/>
              <a:gd name="connsiteX19" fmla="*/ 2043291 w 2222785"/>
              <a:gd name="connsiteY19" fmla="*/ 841331 h 2041314"/>
              <a:gd name="connsiteX20" fmla="*/ 2222785 w 2222785"/>
              <a:gd name="connsiteY20" fmla="*/ 1020658 h 2041314"/>
              <a:gd name="connsiteX21" fmla="*/ 2043291 w 2222785"/>
              <a:gd name="connsiteY21" fmla="*/ 1200015 h 2041314"/>
              <a:gd name="connsiteX22" fmla="*/ 2043291 w 2222785"/>
              <a:gd name="connsiteY22" fmla="*/ 1786971 h 2041314"/>
              <a:gd name="connsiteX23" fmla="*/ 1788710 w 2222785"/>
              <a:gd name="connsiteY23" fmla="*/ 2041314 h 2041314"/>
              <a:gd name="connsiteX24" fmla="*/ 254550 w 2222785"/>
              <a:gd name="connsiteY24" fmla="*/ 2041314 h 2041314"/>
              <a:gd name="connsiteX25" fmla="*/ 0 w 2222785"/>
              <a:gd name="connsiteY25" fmla="*/ 1786845 h 2041314"/>
              <a:gd name="connsiteX26" fmla="*/ 0 w 2222785"/>
              <a:gd name="connsiteY26" fmla="*/ 1176979 h 2041314"/>
              <a:gd name="connsiteX27" fmla="*/ 107316 w 2222785"/>
              <a:gd name="connsiteY27" fmla="*/ 1069765 h 2041314"/>
              <a:gd name="connsiteX28" fmla="*/ 156469 w 2222785"/>
              <a:gd name="connsiteY28" fmla="*/ 1020658 h 2041314"/>
              <a:gd name="connsiteX29" fmla="*/ 107316 w 2222785"/>
              <a:gd name="connsiteY29" fmla="*/ 971511 h 2041314"/>
              <a:gd name="connsiteX30" fmla="*/ 159 w 2222785"/>
              <a:gd name="connsiteY30" fmla="*/ 864367 h 2041314"/>
              <a:gd name="connsiteX31" fmla="*/ 159 w 2222785"/>
              <a:gd name="connsiteY31" fmla="*/ 254343 h 2041314"/>
              <a:gd name="connsiteX32" fmla="*/ 254708 w 2222785"/>
              <a:gd name="connsiteY32" fmla="*/ 0 h 204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22785" h="2041314">
                <a:moveTo>
                  <a:pt x="254550" y="55552"/>
                </a:moveTo>
                <a:cubicBezTo>
                  <a:pt x="144735" y="55726"/>
                  <a:pt x="55761" y="144630"/>
                  <a:pt x="55604" y="254343"/>
                </a:cubicBezTo>
                <a:lnTo>
                  <a:pt x="55604" y="841331"/>
                </a:lnTo>
                <a:lnTo>
                  <a:pt x="107316" y="892995"/>
                </a:lnTo>
                <a:lnTo>
                  <a:pt x="235098" y="1020658"/>
                </a:lnTo>
                <a:lnTo>
                  <a:pt x="107316" y="1148455"/>
                </a:lnTo>
                <a:lnTo>
                  <a:pt x="55762" y="1200015"/>
                </a:lnTo>
                <a:lnTo>
                  <a:pt x="55762" y="1786846"/>
                </a:lnTo>
                <a:cubicBezTo>
                  <a:pt x="55919" y="1896557"/>
                  <a:pt x="144893" y="1985462"/>
                  <a:pt x="254708" y="1985637"/>
                </a:cubicBezTo>
                <a:lnTo>
                  <a:pt x="1788710" y="1985636"/>
                </a:lnTo>
                <a:cubicBezTo>
                  <a:pt x="1898538" y="1985479"/>
                  <a:pt x="1987531" y="1896569"/>
                  <a:pt x="1987688" y="1786845"/>
                </a:cubicBezTo>
                <a:lnTo>
                  <a:pt x="1987688" y="1176979"/>
                </a:lnTo>
                <a:lnTo>
                  <a:pt x="2144124" y="1020658"/>
                </a:lnTo>
                <a:lnTo>
                  <a:pt x="1987688" y="864367"/>
                </a:lnTo>
                <a:lnTo>
                  <a:pt x="1987688" y="254343"/>
                </a:lnTo>
                <a:cubicBezTo>
                  <a:pt x="1987531" y="144618"/>
                  <a:pt x="1898538" y="55708"/>
                  <a:pt x="1788710" y="55552"/>
                </a:cubicBezTo>
                <a:close/>
                <a:moveTo>
                  <a:pt x="254708" y="0"/>
                </a:moveTo>
                <a:lnTo>
                  <a:pt x="1788710" y="0"/>
                </a:lnTo>
                <a:cubicBezTo>
                  <a:pt x="1929247" y="156"/>
                  <a:pt x="2043135" y="113938"/>
                  <a:pt x="2043291" y="254343"/>
                </a:cubicBezTo>
                <a:lnTo>
                  <a:pt x="2043291" y="841331"/>
                </a:lnTo>
                <a:lnTo>
                  <a:pt x="2222785" y="1020658"/>
                </a:lnTo>
                <a:lnTo>
                  <a:pt x="2043291" y="1200015"/>
                </a:lnTo>
                <a:lnTo>
                  <a:pt x="2043291" y="1786971"/>
                </a:lnTo>
                <a:cubicBezTo>
                  <a:pt x="2043135" y="1927376"/>
                  <a:pt x="1929247" y="2041158"/>
                  <a:pt x="1788710" y="2041314"/>
                </a:cubicBezTo>
                <a:lnTo>
                  <a:pt x="254550" y="2041314"/>
                </a:lnTo>
                <a:cubicBezTo>
                  <a:pt x="113977" y="2041140"/>
                  <a:pt x="88" y="1927287"/>
                  <a:pt x="0" y="1786845"/>
                </a:cubicBezTo>
                <a:lnTo>
                  <a:pt x="0" y="1176979"/>
                </a:lnTo>
                <a:lnTo>
                  <a:pt x="107316" y="1069765"/>
                </a:lnTo>
                <a:lnTo>
                  <a:pt x="156469" y="1020658"/>
                </a:lnTo>
                <a:lnTo>
                  <a:pt x="107316" y="971511"/>
                </a:lnTo>
                <a:lnTo>
                  <a:pt x="159" y="864367"/>
                </a:lnTo>
                <a:lnTo>
                  <a:pt x="159" y="254343"/>
                </a:lnTo>
                <a:cubicBezTo>
                  <a:pt x="315" y="113951"/>
                  <a:pt x="114183" y="174"/>
                  <a:pt x="254708" y="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0A4FD0A-B1FE-5E46-B1DC-0D4DDA66A701}"/>
              </a:ext>
            </a:extLst>
          </p:cNvPr>
          <p:cNvCxnSpPr>
            <a:cxnSpLocks/>
          </p:cNvCxnSpPr>
          <p:nvPr/>
        </p:nvCxnSpPr>
        <p:spPr>
          <a:xfrm>
            <a:off x="3020832" y="4289910"/>
            <a:ext cx="0" cy="468000"/>
          </a:xfrm>
          <a:prstGeom prst="line">
            <a:avLst/>
          </a:prstGeom>
          <a:ln w="127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CA683FDE-E839-AD4F-BB5C-028B2022AC36}"/>
              </a:ext>
            </a:extLst>
          </p:cNvPr>
          <p:cNvCxnSpPr>
            <a:cxnSpLocks/>
          </p:cNvCxnSpPr>
          <p:nvPr/>
        </p:nvCxnSpPr>
        <p:spPr>
          <a:xfrm>
            <a:off x="797224" y="4289910"/>
            <a:ext cx="0" cy="468000"/>
          </a:xfrm>
          <a:prstGeom prst="line">
            <a:avLst/>
          </a:prstGeom>
          <a:ln w="127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53">
            <a:extLst>
              <a:ext uri="{FF2B5EF4-FFF2-40B4-BE49-F238E27FC236}">
                <a16:creationId xmlns:a16="http://schemas.microsoft.com/office/drawing/2014/main" id="{5441C846-26E7-0C4D-88E9-F396EAE65CBB}"/>
              </a:ext>
            </a:extLst>
          </p:cNvPr>
          <p:cNvSpPr/>
          <p:nvPr/>
        </p:nvSpPr>
        <p:spPr>
          <a:xfrm>
            <a:off x="5181750" y="2206500"/>
            <a:ext cx="1810540" cy="1810540"/>
          </a:xfrm>
          <a:custGeom>
            <a:avLst/>
            <a:gdLst>
              <a:gd name="connsiteX0" fmla="*/ 181054 w 1810540"/>
              <a:gd name="connsiteY0" fmla="*/ 0 h 1810540"/>
              <a:gd name="connsiteX1" fmla="*/ 1629486 w 1810540"/>
              <a:gd name="connsiteY1" fmla="*/ 0 h 1810540"/>
              <a:gd name="connsiteX2" fmla="*/ 1810540 w 1810540"/>
              <a:gd name="connsiteY2" fmla="*/ 181054 h 1810540"/>
              <a:gd name="connsiteX3" fmla="*/ 1810540 w 1810540"/>
              <a:gd name="connsiteY3" fmla="*/ 1629486 h 1810540"/>
              <a:gd name="connsiteX4" fmla="*/ 1629486 w 1810540"/>
              <a:gd name="connsiteY4" fmla="*/ 1810540 h 1810540"/>
              <a:gd name="connsiteX5" fmla="*/ 181054 w 1810540"/>
              <a:gd name="connsiteY5" fmla="*/ 1810540 h 1810540"/>
              <a:gd name="connsiteX6" fmla="*/ 0 w 1810540"/>
              <a:gd name="connsiteY6" fmla="*/ 1629486 h 1810540"/>
              <a:gd name="connsiteX7" fmla="*/ 0 w 1810540"/>
              <a:gd name="connsiteY7" fmla="*/ 1033068 h 1810540"/>
              <a:gd name="connsiteX8" fmla="*/ 127782 w 1810540"/>
              <a:gd name="connsiteY8" fmla="*/ 905271 h 1810540"/>
              <a:gd name="connsiteX9" fmla="*/ 0 w 1810540"/>
              <a:gd name="connsiteY9" fmla="*/ 777608 h 1810540"/>
              <a:gd name="connsiteX10" fmla="*/ 0 w 1810540"/>
              <a:gd name="connsiteY10" fmla="*/ 181054 h 1810540"/>
              <a:gd name="connsiteX11" fmla="*/ 181054 w 1810540"/>
              <a:gd name="connsiteY11" fmla="*/ 0 h 181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10540" h="1810540">
                <a:moveTo>
                  <a:pt x="181054" y="0"/>
                </a:moveTo>
                <a:lnTo>
                  <a:pt x="1629486" y="0"/>
                </a:lnTo>
                <a:cubicBezTo>
                  <a:pt x="1729479" y="0"/>
                  <a:pt x="1810540" y="81061"/>
                  <a:pt x="1810540" y="181054"/>
                </a:cubicBezTo>
                <a:lnTo>
                  <a:pt x="1810540" y="1629486"/>
                </a:lnTo>
                <a:cubicBezTo>
                  <a:pt x="1810540" y="1729479"/>
                  <a:pt x="1729479" y="1810540"/>
                  <a:pt x="1629486" y="1810540"/>
                </a:cubicBezTo>
                <a:lnTo>
                  <a:pt x="181054" y="1810540"/>
                </a:lnTo>
                <a:cubicBezTo>
                  <a:pt x="81061" y="1810540"/>
                  <a:pt x="0" y="1729479"/>
                  <a:pt x="0" y="1629486"/>
                </a:cubicBezTo>
                <a:lnTo>
                  <a:pt x="0" y="1033068"/>
                </a:lnTo>
                <a:lnTo>
                  <a:pt x="127782" y="905271"/>
                </a:lnTo>
                <a:lnTo>
                  <a:pt x="0" y="777608"/>
                </a:lnTo>
                <a:lnTo>
                  <a:pt x="0" y="181054"/>
                </a:lnTo>
                <a:cubicBezTo>
                  <a:pt x="0" y="81061"/>
                  <a:pt x="81061" y="0"/>
                  <a:pt x="181054" y="0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1AADF662-F27A-5F4B-AC6C-9E4D3DC785E5}"/>
              </a:ext>
            </a:extLst>
          </p:cNvPr>
          <p:cNvSpPr/>
          <p:nvPr/>
        </p:nvSpPr>
        <p:spPr>
          <a:xfrm>
            <a:off x="5074434" y="3004586"/>
            <a:ext cx="107316" cy="214432"/>
          </a:xfrm>
          <a:custGeom>
            <a:avLst/>
            <a:gdLst>
              <a:gd name="connsiteX0" fmla="*/ 0 w 98156"/>
              <a:gd name="connsiteY0" fmla="*/ 0 h 196129"/>
              <a:gd name="connsiteX1" fmla="*/ 0 w 98156"/>
              <a:gd name="connsiteY1" fmla="*/ 196130 h 196129"/>
              <a:gd name="connsiteX2" fmla="*/ 98157 w 98156"/>
              <a:gd name="connsiteY2" fmla="*/ 98065 h 196129"/>
              <a:gd name="connsiteX3" fmla="*/ 0 w 98156"/>
              <a:gd name="connsiteY3" fmla="*/ 0 h 196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156" h="196129">
                <a:moveTo>
                  <a:pt x="0" y="0"/>
                </a:moveTo>
                <a:lnTo>
                  <a:pt x="0" y="196130"/>
                </a:lnTo>
                <a:lnTo>
                  <a:pt x="98157" y="980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7B72093A-ABF8-F045-A68F-F07500C03549}"/>
              </a:ext>
            </a:extLst>
          </p:cNvPr>
          <p:cNvSpPr>
            <a:spLocks noChangeAspect="1"/>
          </p:cNvSpPr>
          <p:nvPr/>
        </p:nvSpPr>
        <p:spPr>
          <a:xfrm>
            <a:off x="5264049" y="2288799"/>
            <a:ext cx="1645945" cy="1645945"/>
          </a:xfrm>
          <a:prstGeom prst="roundRect">
            <a:avLst>
              <a:gd name="adj" fmla="val 10868"/>
            </a:avLst>
          </a:prstGeom>
          <a:solidFill>
            <a:schemeClr val="bg2"/>
          </a:solidFill>
          <a:ln>
            <a:noFill/>
          </a:ln>
          <a:effectLst>
            <a:outerShdw blurRad="76200" dist="381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F61596-FD1F-E64B-B8FE-2F7AFEBE4826}"/>
              </a:ext>
            </a:extLst>
          </p:cNvPr>
          <p:cNvSpPr txBox="1"/>
          <p:nvPr/>
        </p:nvSpPr>
        <p:spPr>
          <a:xfrm flipH="1">
            <a:off x="5381777" y="3107520"/>
            <a:ext cx="1538433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DF4296E-9143-7043-934F-0299DCCDFAE1}"/>
              </a:ext>
            </a:extLst>
          </p:cNvPr>
          <p:cNvSpPr/>
          <p:nvPr/>
        </p:nvSpPr>
        <p:spPr>
          <a:xfrm flipH="1">
            <a:off x="5381776" y="2911610"/>
            <a:ext cx="1391402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3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B8C5C2-57DC-CE48-B2C7-A42D6744A3F9}"/>
              </a:ext>
            </a:extLst>
          </p:cNvPr>
          <p:cNvSpPr txBox="1"/>
          <p:nvPr/>
        </p:nvSpPr>
        <p:spPr>
          <a:xfrm flipH="1">
            <a:off x="5381776" y="4244149"/>
            <a:ext cx="1391402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02AEE10-5E2F-4141-BBF5-FA66493931F1}"/>
              </a:ext>
            </a:extLst>
          </p:cNvPr>
          <p:cNvSpPr txBox="1"/>
          <p:nvPr/>
        </p:nvSpPr>
        <p:spPr>
          <a:xfrm flipH="1">
            <a:off x="5738176" y="3509770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1293D3BD-E976-A246-B61C-7FF620C0407A}"/>
              </a:ext>
            </a:extLst>
          </p:cNvPr>
          <p:cNvSpPr/>
          <p:nvPr/>
        </p:nvSpPr>
        <p:spPr>
          <a:xfrm>
            <a:off x="5074435" y="2091113"/>
            <a:ext cx="2222785" cy="2041314"/>
          </a:xfrm>
          <a:custGeom>
            <a:avLst/>
            <a:gdLst>
              <a:gd name="connsiteX0" fmla="*/ 254550 w 2222785"/>
              <a:gd name="connsiteY0" fmla="*/ 55552 h 2041314"/>
              <a:gd name="connsiteX1" fmla="*/ 55604 w 2222785"/>
              <a:gd name="connsiteY1" fmla="*/ 254343 h 2041314"/>
              <a:gd name="connsiteX2" fmla="*/ 55604 w 2222785"/>
              <a:gd name="connsiteY2" fmla="*/ 841331 h 2041314"/>
              <a:gd name="connsiteX3" fmla="*/ 107316 w 2222785"/>
              <a:gd name="connsiteY3" fmla="*/ 892995 h 2041314"/>
              <a:gd name="connsiteX4" fmla="*/ 235098 w 2222785"/>
              <a:gd name="connsiteY4" fmla="*/ 1020658 h 2041314"/>
              <a:gd name="connsiteX5" fmla="*/ 107316 w 2222785"/>
              <a:gd name="connsiteY5" fmla="*/ 1148455 h 2041314"/>
              <a:gd name="connsiteX6" fmla="*/ 55762 w 2222785"/>
              <a:gd name="connsiteY6" fmla="*/ 1200015 h 2041314"/>
              <a:gd name="connsiteX7" fmla="*/ 55762 w 2222785"/>
              <a:gd name="connsiteY7" fmla="*/ 1786846 h 2041314"/>
              <a:gd name="connsiteX8" fmla="*/ 254708 w 2222785"/>
              <a:gd name="connsiteY8" fmla="*/ 1985637 h 2041314"/>
              <a:gd name="connsiteX9" fmla="*/ 1788710 w 2222785"/>
              <a:gd name="connsiteY9" fmla="*/ 1985636 h 2041314"/>
              <a:gd name="connsiteX10" fmla="*/ 1987688 w 2222785"/>
              <a:gd name="connsiteY10" fmla="*/ 1786845 h 2041314"/>
              <a:gd name="connsiteX11" fmla="*/ 1987688 w 2222785"/>
              <a:gd name="connsiteY11" fmla="*/ 1176979 h 2041314"/>
              <a:gd name="connsiteX12" fmla="*/ 2144124 w 2222785"/>
              <a:gd name="connsiteY12" fmla="*/ 1020658 h 2041314"/>
              <a:gd name="connsiteX13" fmla="*/ 1987688 w 2222785"/>
              <a:gd name="connsiteY13" fmla="*/ 864367 h 2041314"/>
              <a:gd name="connsiteX14" fmla="*/ 1987688 w 2222785"/>
              <a:gd name="connsiteY14" fmla="*/ 254343 h 2041314"/>
              <a:gd name="connsiteX15" fmla="*/ 1788710 w 2222785"/>
              <a:gd name="connsiteY15" fmla="*/ 55552 h 2041314"/>
              <a:gd name="connsiteX16" fmla="*/ 254708 w 2222785"/>
              <a:gd name="connsiteY16" fmla="*/ 0 h 2041314"/>
              <a:gd name="connsiteX17" fmla="*/ 1788710 w 2222785"/>
              <a:gd name="connsiteY17" fmla="*/ 0 h 2041314"/>
              <a:gd name="connsiteX18" fmla="*/ 2043291 w 2222785"/>
              <a:gd name="connsiteY18" fmla="*/ 254343 h 2041314"/>
              <a:gd name="connsiteX19" fmla="*/ 2043291 w 2222785"/>
              <a:gd name="connsiteY19" fmla="*/ 841331 h 2041314"/>
              <a:gd name="connsiteX20" fmla="*/ 2222785 w 2222785"/>
              <a:gd name="connsiteY20" fmla="*/ 1020658 h 2041314"/>
              <a:gd name="connsiteX21" fmla="*/ 2043291 w 2222785"/>
              <a:gd name="connsiteY21" fmla="*/ 1200015 h 2041314"/>
              <a:gd name="connsiteX22" fmla="*/ 2043291 w 2222785"/>
              <a:gd name="connsiteY22" fmla="*/ 1786971 h 2041314"/>
              <a:gd name="connsiteX23" fmla="*/ 1788710 w 2222785"/>
              <a:gd name="connsiteY23" fmla="*/ 2041314 h 2041314"/>
              <a:gd name="connsiteX24" fmla="*/ 254550 w 2222785"/>
              <a:gd name="connsiteY24" fmla="*/ 2041314 h 2041314"/>
              <a:gd name="connsiteX25" fmla="*/ 0 w 2222785"/>
              <a:gd name="connsiteY25" fmla="*/ 1786845 h 2041314"/>
              <a:gd name="connsiteX26" fmla="*/ 0 w 2222785"/>
              <a:gd name="connsiteY26" fmla="*/ 1176979 h 2041314"/>
              <a:gd name="connsiteX27" fmla="*/ 107316 w 2222785"/>
              <a:gd name="connsiteY27" fmla="*/ 1069765 h 2041314"/>
              <a:gd name="connsiteX28" fmla="*/ 156469 w 2222785"/>
              <a:gd name="connsiteY28" fmla="*/ 1020658 h 2041314"/>
              <a:gd name="connsiteX29" fmla="*/ 107316 w 2222785"/>
              <a:gd name="connsiteY29" fmla="*/ 971511 h 2041314"/>
              <a:gd name="connsiteX30" fmla="*/ 159 w 2222785"/>
              <a:gd name="connsiteY30" fmla="*/ 864367 h 2041314"/>
              <a:gd name="connsiteX31" fmla="*/ 159 w 2222785"/>
              <a:gd name="connsiteY31" fmla="*/ 254343 h 2041314"/>
              <a:gd name="connsiteX32" fmla="*/ 254708 w 2222785"/>
              <a:gd name="connsiteY32" fmla="*/ 0 h 204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22785" h="2041314">
                <a:moveTo>
                  <a:pt x="254550" y="55552"/>
                </a:moveTo>
                <a:cubicBezTo>
                  <a:pt x="144735" y="55726"/>
                  <a:pt x="55761" y="144630"/>
                  <a:pt x="55604" y="254343"/>
                </a:cubicBezTo>
                <a:lnTo>
                  <a:pt x="55604" y="841331"/>
                </a:lnTo>
                <a:lnTo>
                  <a:pt x="107316" y="892995"/>
                </a:lnTo>
                <a:lnTo>
                  <a:pt x="235098" y="1020658"/>
                </a:lnTo>
                <a:lnTo>
                  <a:pt x="107316" y="1148455"/>
                </a:lnTo>
                <a:lnTo>
                  <a:pt x="55762" y="1200015"/>
                </a:lnTo>
                <a:lnTo>
                  <a:pt x="55762" y="1786846"/>
                </a:lnTo>
                <a:cubicBezTo>
                  <a:pt x="55919" y="1896557"/>
                  <a:pt x="144893" y="1985462"/>
                  <a:pt x="254708" y="1985637"/>
                </a:cubicBezTo>
                <a:lnTo>
                  <a:pt x="1788710" y="1985636"/>
                </a:lnTo>
                <a:cubicBezTo>
                  <a:pt x="1898538" y="1985479"/>
                  <a:pt x="1987531" y="1896569"/>
                  <a:pt x="1987688" y="1786845"/>
                </a:cubicBezTo>
                <a:lnTo>
                  <a:pt x="1987688" y="1176979"/>
                </a:lnTo>
                <a:lnTo>
                  <a:pt x="2144124" y="1020658"/>
                </a:lnTo>
                <a:lnTo>
                  <a:pt x="1987688" y="864367"/>
                </a:lnTo>
                <a:lnTo>
                  <a:pt x="1987688" y="254343"/>
                </a:lnTo>
                <a:cubicBezTo>
                  <a:pt x="1987531" y="144618"/>
                  <a:pt x="1898538" y="55708"/>
                  <a:pt x="1788710" y="55552"/>
                </a:cubicBezTo>
                <a:close/>
                <a:moveTo>
                  <a:pt x="254708" y="0"/>
                </a:moveTo>
                <a:lnTo>
                  <a:pt x="1788710" y="0"/>
                </a:lnTo>
                <a:cubicBezTo>
                  <a:pt x="1929247" y="156"/>
                  <a:pt x="2043135" y="113938"/>
                  <a:pt x="2043291" y="254343"/>
                </a:cubicBezTo>
                <a:lnTo>
                  <a:pt x="2043291" y="841331"/>
                </a:lnTo>
                <a:lnTo>
                  <a:pt x="2222785" y="1020658"/>
                </a:lnTo>
                <a:lnTo>
                  <a:pt x="2043291" y="1200015"/>
                </a:lnTo>
                <a:lnTo>
                  <a:pt x="2043291" y="1786971"/>
                </a:lnTo>
                <a:cubicBezTo>
                  <a:pt x="2043135" y="1927376"/>
                  <a:pt x="1929247" y="2041158"/>
                  <a:pt x="1788710" y="2041314"/>
                </a:cubicBezTo>
                <a:lnTo>
                  <a:pt x="254550" y="2041314"/>
                </a:lnTo>
                <a:cubicBezTo>
                  <a:pt x="113977" y="2041140"/>
                  <a:pt x="88" y="1927287"/>
                  <a:pt x="0" y="1786845"/>
                </a:cubicBezTo>
                <a:lnTo>
                  <a:pt x="0" y="1176979"/>
                </a:lnTo>
                <a:lnTo>
                  <a:pt x="107316" y="1069765"/>
                </a:lnTo>
                <a:lnTo>
                  <a:pt x="156469" y="1020658"/>
                </a:lnTo>
                <a:lnTo>
                  <a:pt x="107316" y="971511"/>
                </a:lnTo>
                <a:lnTo>
                  <a:pt x="159" y="864367"/>
                </a:lnTo>
                <a:lnTo>
                  <a:pt x="159" y="254343"/>
                </a:lnTo>
                <a:cubicBezTo>
                  <a:pt x="315" y="113951"/>
                  <a:pt x="114183" y="174"/>
                  <a:pt x="254708" y="0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0398351-0C47-174A-B8CA-11800C92436D}"/>
              </a:ext>
            </a:extLst>
          </p:cNvPr>
          <p:cNvCxnSpPr>
            <a:cxnSpLocks/>
          </p:cNvCxnSpPr>
          <p:nvPr/>
        </p:nvCxnSpPr>
        <p:spPr>
          <a:xfrm>
            <a:off x="5264048" y="4289910"/>
            <a:ext cx="0" cy="468000"/>
          </a:xfrm>
          <a:prstGeom prst="line">
            <a:avLst/>
          </a:prstGeom>
          <a:ln w="127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63">
            <a:extLst>
              <a:ext uri="{FF2B5EF4-FFF2-40B4-BE49-F238E27FC236}">
                <a16:creationId xmlns:a16="http://schemas.microsoft.com/office/drawing/2014/main" id="{DB8D6D54-8D1F-1B40-9A85-9043610FCCC4}"/>
              </a:ext>
            </a:extLst>
          </p:cNvPr>
          <p:cNvSpPr/>
          <p:nvPr/>
        </p:nvSpPr>
        <p:spPr>
          <a:xfrm>
            <a:off x="7425899" y="2206500"/>
            <a:ext cx="1810540" cy="1810540"/>
          </a:xfrm>
          <a:custGeom>
            <a:avLst/>
            <a:gdLst>
              <a:gd name="connsiteX0" fmla="*/ 181054 w 1810540"/>
              <a:gd name="connsiteY0" fmla="*/ 0 h 1810540"/>
              <a:gd name="connsiteX1" fmla="*/ 1629486 w 1810540"/>
              <a:gd name="connsiteY1" fmla="*/ 0 h 1810540"/>
              <a:gd name="connsiteX2" fmla="*/ 1810540 w 1810540"/>
              <a:gd name="connsiteY2" fmla="*/ 181054 h 1810540"/>
              <a:gd name="connsiteX3" fmla="*/ 1810540 w 1810540"/>
              <a:gd name="connsiteY3" fmla="*/ 1629486 h 1810540"/>
              <a:gd name="connsiteX4" fmla="*/ 1629486 w 1810540"/>
              <a:gd name="connsiteY4" fmla="*/ 1810540 h 1810540"/>
              <a:gd name="connsiteX5" fmla="*/ 181054 w 1810540"/>
              <a:gd name="connsiteY5" fmla="*/ 1810540 h 1810540"/>
              <a:gd name="connsiteX6" fmla="*/ 0 w 1810540"/>
              <a:gd name="connsiteY6" fmla="*/ 1629486 h 1810540"/>
              <a:gd name="connsiteX7" fmla="*/ 0 w 1810540"/>
              <a:gd name="connsiteY7" fmla="*/ 1033068 h 1810540"/>
              <a:gd name="connsiteX8" fmla="*/ 127782 w 1810540"/>
              <a:gd name="connsiteY8" fmla="*/ 905271 h 1810540"/>
              <a:gd name="connsiteX9" fmla="*/ 0 w 1810540"/>
              <a:gd name="connsiteY9" fmla="*/ 777608 h 1810540"/>
              <a:gd name="connsiteX10" fmla="*/ 0 w 1810540"/>
              <a:gd name="connsiteY10" fmla="*/ 181054 h 1810540"/>
              <a:gd name="connsiteX11" fmla="*/ 181054 w 1810540"/>
              <a:gd name="connsiteY11" fmla="*/ 0 h 181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10540" h="1810540">
                <a:moveTo>
                  <a:pt x="181054" y="0"/>
                </a:moveTo>
                <a:lnTo>
                  <a:pt x="1629486" y="0"/>
                </a:lnTo>
                <a:cubicBezTo>
                  <a:pt x="1729479" y="0"/>
                  <a:pt x="1810540" y="81061"/>
                  <a:pt x="1810540" y="181054"/>
                </a:cubicBezTo>
                <a:lnTo>
                  <a:pt x="1810540" y="1629486"/>
                </a:lnTo>
                <a:cubicBezTo>
                  <a:pt x="1810540" y="1729479"/>
                  <a:pt x="1729479" y="1810540"/>
                  <a:pt x="1629486" y="1810540"/>
                </a:cubicBezTo>
                <a:lnTo>
                  <a:pt x="181054" y="1810540"/>
                </a:lnTo>
                <a:cubicBezTo>
                  <a:pt x="81061" y="1810540"/>
                  <a:pt x="0" y="1729479"/>
                  <a:pt x="0" y="1629486"/>
                </a:cubicBezTo>
                <a:lnTo>
                  <a:pt x="0" y="1033068"/>
                </a:lnTo>
                <a:lnTo>
                  <a:pt x="127782" y="905271"/>
                </a:lnTo>
                <a:lnTo>
                  <a:pt x="0" y="777608"/>
                </a:lnTo>
                <a:lnTo>
                  <a:pt x="0" y="181054"/>
                </a:lnTo>
                <a:cubicBezTo>
                  <a:pt x="0" y="81061"/>
                  <a:pt x="81061" y="0"/>
                  <a:pt x="181054" y="0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1657A2CE-0BEF-9542-97FB-FCD761C2D80A}"/>
              </a:ext>
            </a:extLst>
          </p:cNvPr>
          <p:cNvSpPr/>
          <p:nvPr/>
        </p:nvSpPr>
        <p:spPr>
          <a:xfrm>
            <a:off x="7318583" y="3004586"/>
            <a:ext cx="107316" cy="214432"/>
          </a:xfrm>
          <a:custGeom>
            <a:avLst/>
            <a:gdLst>
              <a:gd name="connsiteX0" fmla="*/ 0 w 98156"/>
              <a:gd name="connsiteY0" fmla="*/ 0 h 196129"/>
              <a:gd name="connsiteX1" fmla="*/ 0 w 98156"/>
              <a:gd name="connsiteY1" fmla="*/ 196130 h 196129"/>
              <a:gd name="connsiteX2" fmla="*/ 98157 w 98156"/>
              <a:gd name="connsiteY2" fmla="*/ 98065 h 196129"/>
              <a:gd name="connsiteX3" fmla="*/ 0 w 98156"/>
              <a:gd name="connsiteY3" fmla="*/ 0 h 196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156" h="196129">
                <a:moveTo>
                  <a:pt x="0" y="0"/>
                </a:moveTo>
                <a:lnTo>
                  <a:pt x="0" y="196130"/>
                </a:lnTo>
                <a:lnTo>
                  <a:pt x="98157" y="980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1AC6493B-C7FD-994E-9229-424A28D03ED6}"/>
              </a:ext>
            </a:extLst>
          </p:cNvPr>
          <p:cNvSpPr>
            <a:spLocks noChangeAspect="1"/>
          </p:cNvSpPr>
          <p:nvPr/>
        </p:nvSpPr>
        <p:spPr>
          <a:xfrm>
            <a:off x="7508198" y="2288799"/>
            <a:ext cx="1645945" cy="1645945"/>
          </a:xfrm>
          <a:prstGeom prst="roundRect">
            <a:avLst>
              <a:gd name="adj" fmla="val 10868"/>
            </a:avLst>
          </a:prstGeom>
          <a:solidFill>
            <a:schemeClr val="bg2"/>
          </a:solidFill>
          <a:ln>
            <a:noFill/>
          </a:ln>
          <a:effectLst>
            <a:outerShdw blurRad="76200" dist="381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1F35759-F33D-4F49-A504-29BF4DAF26CB}"/>
              </a:ext>
            </a:extLst>
          </p:cNvPr>
          <p:cNvSpPr txBox="1"/>
          <p:nvPr/>
        </p:nvSpPr>
        <p:spPr>
          <a:xfrm flipH="1">
            <a:off x="7625926" y="3107520"/>
            <a:ext cx="1538433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EEFEEF30-2824-7545-969D-D13F34AC7CB8}"/>
              </a:ext>
            </a:extLst>
          </p:cNvPr>
          <p:cNvSpPr/>
          <p:nvPr/>
        </p:nvSpPr>
        <p:spPr>
          <a:xfrm flipH="1">
            <a:off x="7625925" y="2911610"/>
            <a:ext cx="1391402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4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F34FB6C-0274-0541-920A-66D2F083C8F6}"/>
              </a:ext>
            </a:extLst>
          </p:cNvPr>
          <p:cNvSpPr txBox="1"/>
          <p:nvPr/>
        </p:nvSpPr>
        <p:spPr>
          <a:xfrm flipH="1">
            <a:off x="7625925" y="4244149"/>
            <a:ext cx="1391402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4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4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4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0B16F04-6F26-7149-902E-F0BBC98778C7}"/>
              </a:ext>
            </a:extLst>
          </p:cNvPr>
          <p:cNvSpPr txBox="1"/>
          <p:nvPr/>
        </p:nvSpPr>
        <p:spPr>
          <a:xfrm flipH="1">
            <a:off x="7982325" y="3540547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9577C92C-E1C4-9846-9A32-AA4C0091BC1C}"/>
              </a:ext>
            </a:extLst>
          </p:cNvPr>
          <p:cNvSpPr/>
          <p:nvPr/>
        </p:nvSpPr>
        <p:spPr>
          <a:xfrm>
            <a:off x="7318584" y="2091113"/>
            <a:ext cx="2222785" cy="2041314"/>
          </a:xfrm>
          <a:custGeom>
            <a:avLst/>
            <a:gdLst>
              <a:gd name="connsiteX0" fmla="*/ 254550 w 2222785"/>
              <a:gd name="connsiteY0" fmla="*/ 55552 h 2041314"/>
              <a:gd name="connsiteX1" fmla="*/ 55604 w 2222785"/>
              <a:gd name="connsiteY1" fmla="*/ 254343 h 2041314"/>
              <a:gd name="connsiteX2" fmla="*/ 55604 w 2222785"/>
              <a:gd name="connsiteY2" fmla="*/ 841331 h 2041314"/>
              <a:gd name="connsiteX3" fmla="*/ 107316 w 2222785"/>
              <a:gd name="connsiteY3" fmla="*/ 892995 h 2041314"/>
              <a:gd name="connsiteX4" fmla="*/ 235098 w 2222785"/>
              <a:gd name="connsiteY4" fmla="*/ 1020658 h 2041314"/>
              <a:gd name="connsiteX5" fmla="*/ 107316 w 2222785"/>
              <a:gd name="connsiteY5" fmla="*/ 1148455 h 2041314"/>
              <a:gd name="connsiteX6" fmla="*/ 55762 w 2222785"/>
              <a:gd name="connsiteY6" fmla="*/ 1200015 h 2041314"/>
              <a:gd name="connsiteX7" fmla="*/ 55762 w 2222785"/>
              <a:gd name="connsiteY7" fmla="*/ 1786846 h 2041314"/>
              <a:gd name="connsiteX8" fmla="*/ 254708 w 2222785"/>
              <a:gd name="connsiteY8" fmla="*/ 1985637 h 2041314"/>
              <a:gd name="connsiteX9" fmla="*/ 1788710 w 2222785"/>
              <a:gd name="connsiteY9" fmla="*/ 1985636 h 2041314"/>
              <a:gd name="connsiteX10" fmla="*/ 1987688 w 2222785"/>
              <a:gd name="connsiteY10" fmla="*/ 1786845 h 2041314"/>
              <a:gd name="connsiteX11" fmla="*/ 1987688 w 2222785"/>
              <a:gd name="connsiteY11" fmla="*/ 1176979 h 2041314"/>
              <a:gd name="connsiteX12" fmla="*/ 2144124 w 2222785"/>
              <a:gd name="connsiteY12" fmla="*/ 1020658 h 2041314"/>
              <a:gd name="connsiteX13" fmla="*/ 1987688 w 2222785"/>
              <a:gd name="connsiteY13" fmla="*/ 864367 h 2041314"/>
              <a:gd name="connsiteX14" fmla="*/ 1987688 w 2222785"/>
              <a:gd name="connsiteY14" fmla="*/ 254343 h 2041314"/>
              <a:gd name="connsiteX15" fmla="*/ 1788710 w 2222785"/>
              <a:gd name="connsiteY15" fmla="*/ 55552 h 2041314"/>
              <a:gd name="connsiteX16" fmla="*/ 254708 w 2222785"/>
              <a:gd name="connsiteY16" fmla="*/ 0 h 2041314"/>
              <a:gd name="connsiteX17" fmla="*/ 1788710 w 2222785"/>
              <a:gd name="connsiteY17" fmla="*/ 0 h 2041314"/>
              <a:gd name="connsiteX18" fmla="*/ 2043291 w 2222785"/>
              <a:gd name="connsiteY18" fmla="*/ 254343 h 2041314"/>
              <a:gd name="connsiteX19" fmla="*/ 2043291 w 2222785"/>
              <a:gd name="connsiteY19" fmla="*/ 841331 h 2041314"/>
              <a:gd name="connsiteX20" fmla="*/ 2222785 w 2222785"/>
              <a:gd name="connsiteY20" fmla="*/ 1020658 h 2041314"/>
              <a:gd name="connsiteX21" fmla="*/ 2043291 w 2222785"/>
              <a:gd name="connsiteY21" fmla="*/ 1200015 h 2041314"/>
              <a:gd name="connsiteX22" fmla="*/ 2043291 w 2222785"/>
              <a:gd name="connsiteY22" fmla="*/ 1786971 h 2041314"/>
              <a:gd name="connsiteX23" fmla="*/ 1788710 w 2222785"/>
              <a:gd name="connsiteY23" fmla="*/ 2041314 h 2041314"/>
              <a:gd name="connsiteX24" fmla="*/ 254550 w 2222785"/>
              <a:gd name="connsiteY24" fmla="*/ 2041314 h 2041314"/>
              <a:gd name="connsiteX25" fmla="*/ 0 w 2222785"/>
              <a:gd name="connsiteY25" fmla="*/ 1786845 h 2041314"/>
              <a:gd name="connsiteX26" fmla="*/ 0 w 2222785"/>
              <a:gd name="connsiteY26" fmla="*/ 1176979 h 2041314"/>
              <a:gd name="connsiteX27" fmla="*/ 107316 w 2222785"/>
              <a:gd name="connsiteY27" fmla="*/ 1069765 h 2041314"/>
              <a:gd name="connsiteX28" fmla="*/ 156469 w 2222785"/>
              <a:gd name="connsiteY28" fmla="*/ 1020658 h 2041314"/>
              <a:gd name="connsiteX29" fmla="*/ 107316 w 2222785"/>
              <a:gd name="connsiteY29" fmla="*/ 971511 h 2041314"/>
              <a:gd name="connsiteX30" fmla="*/ 159 w 2222785"/>
              <a:gd name="connsiteY30" fmla="*/ 864367 h 2041314"/>
              <a:gd name="connsiteX31" fmla="*/ 159 w 2222785"/>
              <a:gd name="connsiteY31" fmla="*/ 254343 h 2041314"/>
              <a:gd name="connsiteX32" fmla="*/ 254708 w 2222785"/>
              <a:gd name="connsiteY32" fmla="*/ 0 h 204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22785" h="2041314">
                <a:moveTo>
                  <a:pt x="254550" y="55552"/>
                </a:moveTo>
                <a:cubicBezTo>
                  <a:pt x="144735" y="55726"/>
                  <a:pt x="55761" y="144630"/>
                  <a:pt x="55604" y="254343"/>
                </a:cubicBezTo>
                <a:lnTo>
                  <a:pt x="55604" y="841331"/>
                </a:lnTo>
                <a:lnTo>
                  <a:pt x="107316" y="892995"/>
                </a:lnTo>
                <a:lnTo>
                  <a:pt x="235098" y="1020658"/>
                </a:lnTo>
                <a:lnTo>
                  <a:pt x="107316" y="1148455"/>
                </a:lnTo>
                <a:lnTo>
                  <a:pt x="55762" y="1200015"/>
                </a:lnTo>
                <a:lnTo>
                  <a:pt x="55762" y="1786846"/>
                </a:lnTo>
                <a:cubicBezTo>
                  <a:pt x="55919" y="1896557"/>
                  <a:pt x="144893" y="1985462"/>
                  <a:pt x="254708" y="1985637"/>
                </a:cubicBezTo>
                <a:lnTo>
                  <a:pt x="1788710" y="1985636"/>
                </a:lnTo>
                <a:cubicBezTo>
                  <a:pt x="1898538" y="1985479"/>
                  <a:pt x="1987531" y="1896569"/>
                  <a:pt x="1987688" y="1786845"/>
                </a:cubicBezTo>
                <a:lnTo>
                  <a:pt x="1987688" y="1176979"/>
                </a:lnTo>
                <a:lnTo>
                  <a:pt x="2144124" y="1020658"/>
                </a:lnTo>
                <a:lnTo>
                  <a:pt x="1987688" y="864367"/>
                </a:lnTo>
                <a:lnTo>
                  <a:pt x="1987688" y="254343"/>
                </a:lnTo>
                <a:cubicBezTo>
                  <a:pt x="1987531" y="144618"/>
                  <a:pt x="1898538" y="55708"/>
                  <a:pt x="1788710" y="55552"/>
                </a:cubicBezTo>
                <a:close/>
                <a:moveTo>
                  <a:pt x="254708" y="0"/>
                </a:moveTo>
                <a:lnTo>
                  <a:pt x="1788710" y="0"/>
                </a:lnTo>
                <a:cubicBezTo>
                  <a:pt x="1929247" y="156"/>
                  <a:pt x="2043135" y="113938"/>
                  <a:pt x="2043291" y="254343"/>
                </a:cubicBezTo>
                <a:lnTo>
                  <a:pt x="2043291" y="841331"/>
                </a:lnTo>
                <a:lnTo>
                  <a:pt x="2222785" y="1020658"/>
                </a:lnTo>
                <a:lnTo>
                  <a:pt x="2043291" y="1200015"/>
                </a:lnTo>
                <a:lnTo>
                  <a:pt x="2043291" y="1786971"/>
                </a:lnTo>
                <a:cubicBezTo>
                  <a:pt x="2043135" y="1927376"/>
                  <a:pt x="1929247" y="2041158"/>
                  <a:pt x="1788710" y="2041314"/>
                </a:cubicBezTo>
                <a:lnTo>
                  <a:pt x="254550" y="2041314"/>
                </a:lnTo>
                <a:cubicBezTo>
                  <a:pt x="113977" y="2041140"/>
                  <a:pt x="88" y="1927287"/>
                  <a:pt x="0" y="1786845"/>
                </a:cubicBezTo>
                <a:lnTo>
                  <a:pt x="0" y="1176979"/>
                </a:lnTo>
                <a:lnTo>
                  <a:pt x="107316" y="1069765"/>
                </a:lnTo>
                <a:lnTo>
                  <a:pt x="156469" y="1020658"/>
                </a:lnTo>
                <a:lnTo>
                  <a:pt x="107316" y="971511"/>
                </a:lnTo>
                <a:lnTo>
                  <a:pt x="159" y="864367"/>
                </a:lnTo>
                <a:lnTo>
                  <a:pt x="159" y="254343"/>
                </a:lnTo>
                <a:cubicBezTo>
                  <a:pt x="315" y="113951"/>
                  <a:pt x="114183" y="174"/>
                  <a:pt x="254708" y="0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BC87A447-D066-B143-B55F-649979755EDB}"/>
              </a:ext>
            </a:extLst>
          </p:cNvPr>
          <p:cNvCxnSpPr>
            <a:cxnSpLocks/>
          </p:cNvCxnSpPr>
          <p:nvPr/>
        </p:nvCxnSpPr>
        <p:spPr>
          <a:xfrm>
            <a:off x="7508197" y="4289910"/>
            <a:ext cx="0" cy="468000"/>
          </a:xfrm>
          <a:prstGeom prst="line">
            <a:avLst/>
          </a:prstGeom>
          <a:ln w="127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72">
            <a:extLst>
              <a:ext uri="{FF2B5EF4-FFF2-40B4-BE49-F238E27FC236}">
                <a16:creationId xmlns:a16="http://schemas.microsoft.com/office/drawing/2014/main" id="{84C7F995-8D0E-7C45-AF0D-E51D5236EEDA}"/>
              </a:ext>
            </a:extLst>
          </p:cNvPr>
          <p:cNvSpPr/>
          <p:nvPr/>
        </p:nvSpPr>
        <p:spPr>
          <a:xfrm>
            <a:off x="9663125" y="2206500"/>
            <a:ext cx="1810540" cy="1810540"/>
          </a:xfrm>
          <a:custGeom>
            <a:avLst/>
            <a:gdLst>
              <a:gd name="connsiteX0" fmla="*/ 181054 w 1810540"/>
              <a:gd name="connsiteY0" fmla="*/ 0 h 1810540"/>
              <a:gd name="connsiteX1" fmla="*/ 1629486 w 1810540"/>
              <a:gd name="connsiteY1" fmla="*/ 0 h 1810540"/>
              <a:gd name="connsiteX2" fmla="*/ 1810540 w 1810540"/>
              <a:gd name="connsiteY2" fmla="*/ 181054 h 1810540"/>
              <a:gd name="connsiteX3" fmla="*/ 1810540 w 1810540"/>
              <a:gd name="connsiteY3" fmla="*/ 1629486 h 1810540"/>
              <a:gd name="connsiteX4" fmla="*/ 1629486 w 1810540"/>
              <a:gd name="connsiteY4" fmla="*/ 1810540 h 1810540"/>
              <a:gd name="connsiteX5" fmla="*/ 181054 w 1810540"/>
              <a:gd name="connsiteY5" fmla="*/ 1810540 h 1810540"/>
              <a:gd name="connsiteX6" fmla="*/ 0 w 1810540"/>
              <a:gd name="connsiteY6" fmla="*/ 1629486 h 1810540"/>
              <a:gd name="connsiteX7" fmla="*/ 0 w 1810540"/>
              <a:gd name="connsiteY7" fmla="*/ 1033068 h 1810540"/>
              <a:gd name="connsiteX8" fmla="*/ 127782 w 1810540"/>
              <a:gd name="connsiteY8" fmla="*/ 905271 h 1810540"/>
              <a:gd name="connsiteX9" fmla="*/ 0 w 1810540"/>
              <a:gd name="connsiteY9" fmla="*/ 777608 h 1810540"/>
              <a:gd name="connsiteX10" fmla="*/ 0 w 1810540"/>
              <a:gd name="connsiteY10" fmla="*/ 181054 h 1810540"/>
              <a:gd name="connsiteX11" fmla="*/ 181054 w 1810540"/>
              <a:gd name="connsiteY11" fmla="*/ 0 h 181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10540" h="1810540">
                <a:moveTo>
                  <a:pt x="181054" y="0"/>
                </a:moveTo>
                <a:lnTo>
                  <a:pt x="1629486" y="0"/>
                </a:lnTo>
                <a:cubicBezTo>
                  <a:pt x="1729479" y="0"/>
                  <a:pt x="1810540" y="81061"/>
                  <a:pt x="1810540" y="181054"/>
                </a:cubicBezTo>
                <a:lnTo>
                  <a:pt x="1810540" y="1629486"/>
                </a:lnTo>
                <a:cubicBezTo>
                  <a:pt x="1810540" y="1729479"/>
                  <a:pt x="1729479" y="1810540"/>
                  <a:pt x="1629486" y="1810540"/>
                </a:cubicBezTo>
                <a:lnTo>
                  <a:pt x="181054" y="1810540"/>
                </a:lnTo>
                <a:cubicBezTo>
                  <a:pt x="81061" y="1810540"/>
                  <a:pt x="0" y="1729479"/>
                  <a:pt x="0" y="1629486"/>
                </a:cubicBezTo>
                <a:lnTo>
                  <a:pt x="0" y="1033068"/>
                </a:lnTo>
                <a:lnTo>
                  <a:pt x="127782" y="905271"/>
                </a:lnTo>
                <a:lnTo>
                  <a:pt x="0" y="777608"/>
                </a:lnTo>
                <a:lnTo>
                  <a:pt x="0" y="181054"/>
                </a:lnTo>
                <a:cubicBezTo>
                  <a:pt x="0" y="81061"/>
                  <a:pt x="81061" y="0"/>
                  <a:pt x="181054" y="0"/>
                </a:cubicBezTo>
                <a:close/>
              </a:path>
            </a:pathLst>
          </a:cu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accent5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F7B1F955-6CE8-F74E-B91B-097269DCC705}"/>
              </a:ext>
            </a:extLst>
          </p:cNvPr>
          <p:cNvSpPr>
            <a:spLocks noChangeAspect="1"/>
          </p:cNvSpPr>
          <p:nvPr/>
        </p:nvSpPr>
        <p:spPr>
          <a:xfrm>
            <a:off x="9745424" y="2288799"/>
            <a:ext cx="1645945" cy="1645945"/>
          </a:xfrm>
          <a:prstGeom prst="roundRect">
            <a:avLst>
              <a:gd name="adj" fmla="val 10868"/>
            </a:avLst>
          </a:prstGeom>
          <a:solidFill>
            <a:schemeClr val="bg2"/>
          </a:solidFill>
          <a:ln>
            <a:noFill/>
          </a:ln>
          <a:effectLst>
            <a:outerShdw blurRad="76200" dist="381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0BB917D-DB53-6248-8F3A-A37E2847A0D0}"/>
              </a:ext>
            </a:extLst>
          </p:cNvPr>
          <p:cNvSpPr txBox="1"/>
          <p:nvPr/>
        </p:nvSpPr>
        <p:spPr>
          <a:xfrm flipH="1">
            <a:off x="9863152" y="3107520"/>
            <a:ext cx="1538433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06C142F-ED94-BC45-979C-3D9A93259792}"/>
              </a:ext>
            </a:extLst>
          </p:cNvPr>
          <p:cNvSpPr/>
          <p:nvPr/>
        </p:nvSpPr>
        <p:spPr>
          <a:xfrm flipH="1">
            <a:off x="9863151" y="2911610"/>
            <a:ext cx="1391402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5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9096F40-9546-534A-B4E0-84D29491AE7E}"/>
              </a:ext>
            </a:extLst>
          </p:cNvPr>
          <p:cNvSpPr txBox="1"/>
          <p:nvPr/>
        </p:nvSpPr>
        <p:spPr>
          <a:xfrm flipH="1">
            <a:off x="9863151" y="4244149"/>
            <a:ext cx="1391402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5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5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5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F54BFE0-1CED-4A41-93F1-52A051B4F703}"/>
              </a:ext>
            </a:extLst>
          </p:cNvPr>
          <p:cNvSpPr txBox="1"/>
          <p:nvPr/>
        </p:nvSpPr>
        <p:spPr>
          <a:xfrm flipH="1">
            <a:off x="10219551" y="3509770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E12AE313-F59D-C54B-94E5-77B66EF5D86E}"/>
              </a:ext>
            </a:extLst>
          </p:cNvPr>
          <p:cNvCxnSpPr>
            <a:cxnSpLocks/>
          </p:cNvCxnSpPr>
          <p:nvPr/>
        </p:nvCxnSpPr>
        <p:spPr>
          <a:xfrm>
            <a:off x="9745423" y="4289910"/>
            <a:ext cx="0" cy="468000"/>
          </a:xfrm>
          <a:prstGeom prst="line">
            <a:avLst/>
          </a:prstGeom>
          <a:ln w="12700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4">
            <a:extLst>
              <a:ext uri="{FF2B5EF4-FFF2-40B4-BE49-F238E27FC236}">
                <a16:creationId xmlns:a16="http://schemas.microsoft.com/office/drawing/2014/main" id="{312CC3B8-B6B4-2A44-B5E5-5A85ACCD172F}"/>
              </a:ext>
            </a:extLst>
          </p:cNvPr>
          <p:cNvSpPr/>
          <p:nvPr/>
        </p:nvSpPr>
        <p:spPr>
          <a:xfrm>
            <a:off x="9560868" y="2091114"/>
            <a:ext cx="2043132" cy="2041314"/>
          </a:xfrm>
          <a:custGeom>
            <a:avLst/>
            <a:gdLst>
              <a:gd name="connsiteX0" fmla="*/ 1636032 w 1868738"/>
              <a:gd name="connsiteY0" fmla="*/ 0 h 1867075"/>
              <a:gd name="connsiteX1" fmla="*/ 232967 w 1868738"/>
              <a:gd name="connsiteY1" fmla="*/ 0 h 1867075"/>
              <a:gd name="connsiteX2" fmla="*/ 145 w 1868738"/>
              <a:gd name="connsiteY2" fmla="*/ 232633 h 1867075"/>
              <a:gd name="connsiteX3" fmla="*/ 145 w 1868738"/>
              <a:gd name="connsiteY3" fmla="*/ 790588 h 1867075"/>
              <a:gd name="connsiteX4" fmla="*/ 143113 w 1868738"/>
              <a:gd name="connsiteY4" fmla="*/ 933538 h 1867075"/>
              <a:gd name="connsiteX5" fmla="*/ 0 w 1868738"/>
              <a:gd name="connsiteY5" fmla="*/ 1076516 h 1867075"/>
              <a:gd name="connsiteX6" fmla="*/ 0 w 1868738"/>
              <a:gd name="connsiteY6" fmla="*/ 1634326 h 1867075"/>
              <a:gd name="connsiteX7" fmla="*/ 232822 w 1868738"/>
              <a:gd name="connsiteY7" fmla="*/ 1867075 h 1867075"/>
              <a:gd name="connsiteX8" fmla="*/ 1635887 w 1868738"/>
              <a:gd name="connsiteY8" fmla="*/ 1867075 h 1867075"/>
              <a:gd name="connsiteX9" fmla="*/ 1868738 w 1868738"/>
              <a:gd name="connsiteY9" fmla="*/ 1634442 h 1867075"/>
              <a:gd name="connsiteX10" fmla="*/ 1868738 w 1868738"/>
              <a:gd name="connsiteY10" fmla="*/ 232691 h 1867075"/>
              <a:gd name="connsiteX11" fmla="*/ 1636032 w 1868738"/>
              <a:gd name="connsiteY11" fmla="*/ 0 h 1867075"/>
              <a:gd name="connsiteX12" fmla="*/ 1818026 w 1868738"/>
              <a:gd name="connsiteY12" fmla="*/ 1634500 h 1867075"/>
              <a:gd name="connsiteX13" fmla="*/ 1636033 w 1868738"/>
              <a:gd name="connsiteY13" fmla="*/ 1816323 h 1867075"/>
              <a:gd name="connsiteX14" fmla="*/ 232967 w 1868738"/>
              <a:gd name="connsiteY14" fmla="*/ 1816323 h 1867075"/>
              <a:gd name="connsiteX15" fmla="*/ 51003 w 1868738"/>
              <a:gd name="connsiteY15" fmla="*/ 1634500 h 1867075"/>
              <a:gd name="connsiteX16" fmla="*/ 51003 w 1868738"/>
              <a:gd name="connsiteY16" fmla="*/ 1097586 h 1867075"/>
              <a:gd name="connsiteX17" fmla="*/ 215031 w 1868738"/>
              <a:gd name="connsiteY17" fmla="*/ 933538 h 1867075"/>
              <a:gd name="connsiteX18" fmla="*/ 50858 w 1868738"/>
              <a:gd name="connsiteY18" fmla="*/ 769518 h 1867075"/>
              <a:gd name="connsiteX19" fmla="*/ 50858 w 1868738"/>
              <a:gd name="connsiteY19" fmla="*/ 232633 h 1867075"/>
              <a:gd name="connsiteX20" fmla="*/ 232822 w 1868738"/>
              <a:gd name="connsiteY20" fmla="*/ 50810 h 1867075"/>
              <a:gd name="connsiteX21" fmla="*/ 1635887 w 1868738"/>
              <a:gd name="connsiteY21" fmla="*/ 50810 h 1867075"/>
              <a:gd name="connsiteX22" fmla="*/ 1817880 w 1868738"/>
              <a:gd name="connsiteY22" fmla="*/ 232633 h 186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8738" h="1867075">
                <a:moveTo>
                  <a:pt x="1636032" y="0"/>
                </a:moveTo>
                <a:lnTo>
                  <a:pt x="232967" y="0"/>
                </a:lnTo>
                <a:cubicBezTo>
                  <a:pt x="104437" y="159"/>
                  <a:pt x="288" y="104224"/>
                  <a:pt x="145" y="232633"/>
                </a:cubicBezTo>
                <a:lnTo>
                  <a:pt x="145" y="790588"/>
                </a:lnTo>
                <a:lnTo>
                  <a:pt x="143113" y="933538"/>
                </a:lnTo>
                <a:lnTo>
                  <a:pt x="0" y="1076516"/>
                </a:lnTo>
                <a:lnTo>
                  <a:pt x="0" y="1634326"/>
                </a:lnTo>
                <a:cubicBezTo>
                  <a:pt x="80" y="1762781"/>
                  <a:pt x="104247" y="1866916"/>
                  <a:pt x="232822" y="1867075"/>
                </a:cubicBezTo>
                <a:lnTo>
                  <a:pt x="1635887" y="1867075"/>
                </a:lnTo>
                <a:cubicBezTo>
                  <a:pt x="1764428" y="1866932"/>
                  <a:pt x="1868595" y="1762862"/>
                  <a:pt x="1868738" y="1634442"/>
                </a:cubicBezTo>
                <a:lnTo>
                  <a:pt x="1868738" y="232691"/>
                </a:lnTo>
                <a:cubicBezTo>
                  <a:pt x="1868627" y="104304"/>
                  <a:pt x="1764539" y="223"/>
                  <a:pt x="1636032" y="0"/>
                </a:cubicBezTo>
                <a:close/>
                <a:moveTo>
                  <a:pt x="1818026" y="1634500"/>
                </a:moveTo>
                <a:cubicBezTo>
                  <a:pt x="1817883" y="1734859"/>
                  <a:pt x="1736485" y="1816180"/>
                  <a:pt x="1636033" y="1816323"/>
                </a:cubicBezTo>
                <a:lnTo>
                  <a:pt x="232967" y="1816323"/>
                </a:lnTo>
                <a:cubicBezTo>
                  <a:pt x="132525" y="1816164"/>
                  <a:pt x="51146" y="1734847"/>
                  <a:pt x="51003" y="1634500"/>
                </a:cubicBezTo>
                <a:lnTo>
                  <a:pt x="51003" y="1097586"/>
                </a:lnTo>
                <a:lnTo>
                  <a:pt x="215031" y="933538"/>
                </a:lnTo>
                <a:lnTo>
                  <a:pt x="50858" y="769518"/>
                </a:lnTo>
                <a:lnTo>
                  <a:pt x="50858" y="232633"/>
                </a:lnTo>
                <a:cubicBezTo>
                  <a:pt x="51001" y="132285"/>
                  <a:pt x="132381" y="50969"/>
                  <a:pt x="232822" y="50810"/>
                </a:cubicBezTo>
                <a:lnTo>
                  <a:pt x="1635887" y="50810"/>
                </a:lnTo>
                <a:cubicBezTo>
                  <a:pt x="1736340" y="50953"/>
                  <a:pt x="1817737" y="132274"/>
                  <a:pt x="1817880" y="232633"/>
                </a:cubicBezTo>
                <a:close/>
              </a:path>
            </a:pathLst>
          </a:cu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accent5"/>
              </a:gs>
            </a:gsLst>
            <a:lin ang="0" scaled="0"/>
          </a:gradFill>
          <a:ln w="289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128" name="Graphic 57">
            <a:extLst>
              <a:ext uri="{FF2B5EF4-FFF2-40B4-BE49-F238E27FC236}">
                <a16:creationId xmlns:a16="http://schemas.microsoft.com/office/drawing/2014/main" id="{6776403D-2603-4246-B82D-1BE3B2BB4053}"/>
              </a:ext>
            </a:extLst>
          </p:cNvPr>
          <p:cNvGrpSpPr>
            <a:grpSpLocks noChangeAspect="1"/>
          </p:cNvGrpSpPr>
          <p:nvPr/>
        </p:nvGrpSpPr>
        <p:grpSpPr>
          <a:xfrm>
            <a:off x="1432900" y="2397017"/>
            <a:ext cx="371991" cy="371991"/>
            <a:chOff x="1740842" y="1896381"/>
            <a:chExt cx="659005" cy="659005"/>
          </a:xfrm>
          <a:solidFill>
            <a:schemeClr val="tx1"/>
          </a:solidFill>
        </p:grpSpPr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F51F1E24-98C2-7F4A-A37F-4A63B73EA1CF}"/>
                </a:ext>
              </a:extLst>
            </p:cNvPr>
            <p:cNvSpPr/>
            <p:nvPr/>
          </p:nvSpPr>
          <p:spPr>
            <a:xfrm>
              <a:off x="1740842" y="2040641"/>
              <a:ext cx="659005" cy="514744"/>
            </a:xfrm>
            <a:custGeom>
              <a:avLst/>
              <a:gdLst>
                <a:gd name="connsiteX0" fmla="*/ 541555 w 659005"/>
                <a:gd name="connsiteY0" fmla="*/ 0 h 514744"/>
                <a:gd name="connsiteX1" fmla="*/ 526676 w 659005"/>
                <a:gd name="connsiteY1" fmla="*/ 0 h 514744"/>
                <a:gd name="connsiteX2" fmla="*/ 527230 w 659005"/>
                <a:gd name="connsiteY2" fmla="*/ 14853 h 514744"/>
                <a:gd name="connsiteX3" fmla="*/ 329503 w 659005"/>
                <a:gd name="connsiteY3" fmla="*/ 212581 h 514744"/>
                <a:gd name="connsiteX4" fmla="*/ 131775 w 659005"/>
                <a:gd name="connsiteY4" fmla="*/ 14853 h 514744"/>
                <a:gd name="connsiteX5" fmla="*/ 132329 w 659005"/>
                <a:gd name="connsiteY5" fmla="*/ 0 h 514744"/>
                <a:gd name="connsiteX6" fmla="*/ 117450 w 659005"/>
                <a:gd name="connsiteY6" fmla="*/ 0 h 514744"/>
                <a:gd name="connsiteX7" fmla="*/ 0 w 659005"/>
                <a:gd name="connsiteY7" fmla="*/ 117450 h 514744"/>
                <a:gd name="connsiteX8" fmla="*/ 0 w 659005"/>
                <a:gd name="connsiteY8" fmla="*/ 309346 h 514744"/>
                <a:gd name="connsiteX9" fmla="*/ 117450 w 659005"/>
                <a:gd name="connsiteY9" fmla="*/ 426796 h 514744"/>
                <a:gd name="connsiteX10" fmla="*/ 225091 w 659005"/>
                <a:gd name="connsiteY10" fmla="*/ 426796 h 514744"/>
                <a:gd name="connsiteX11" fmla="*/ 316528 w 659005"/>
                <a:gd name="connsiteY11" fmla="*/ 509738 h 514744"/>
                <a:gd name="connsiteX12" fmla="*/ 329503 w 659005"/>
                <a:gd name="connsiteY12" fmla="*/ 514745 h 514744"/>
                <a:gd name="connsiteX13" fmla="*/ 342477 w 659005"/>
                <a:gd name="connsiteY13" fmla="*/ 509738 h 514744"/>
                <a:gd name="connsiteX14" fmla="*/ 433914 w 659005"/>
                <a:gd name="connsiteY14" fmla="*/ 426796 h 514744"/>
                <a:gd name="connsiteX15" fmla="*/ 541555 w 659005"/>
                <a:gd name="connsiteY15" fmla="*/ 426796 h 514744"/>
                <a:gd name="connsiteX16" fmla="*/ 659005 w 659005"/>
                <a:gd name="connsiteY16" fmla="*/ 309346 h 514744"/>
                <a:gd name="connsiteX17" fmla="*/ 659005 w 659005"/>
                <a:gd name="connsiteY17" fmla="*/ 117450 h 514744"/>
                <a:gd name="connsiteX18" fmla="*/ 541555 w 659005"/>
                <a:gd name="connsiteY18" fmla="*/ 0 h 514744"/>
                <a:gd name="connsiteX19" fmla="*/ 212040 w 659005"/>
                <a:gd name="connsiteY19" fmla="*/ 338976 h 514744"/>
                <a:gd name="connsiteX20" fmla="*/ 131582 w 659005"/>
                <a:gd name="connsiteY20" fmla="*/ 338976 h 514744"/>
                <a:gd name="connsiteX21" fmla="*/ 112275 w 659005"/>
                <a:gd name="connsiteY21" fmla="*/ 319669 h 514744"/>
                <a:gd name="connsiteX22" fmla="*/ 131582 w 659005"/>
                <a:gd name="connsiteY22" fmla="*/ 300362 h 514744"/>
                <a:gd name="connsiteX23" fmla="*/ 212040 w 659005"/>
                <a:gd name="connsiteY23" fmla="*/ 300362 h 514744"/>
                <a:gd name="connsiteX24" fmla="*/ 231347 w 659005"/>
                <a:gd name="connsiteY24" fmla="*/ 319669 h 514744"/>
                <a:gd name="connsiteX25" fmla="*/ 212040 w 659005"/>
                <a:gd name="connsiteY25" fmla="*/ 338976 h 514744"/>
                <a:gd name="connsiteX26" fmla="*/ 369738 w 659005"/>
                <a:gd name="connsiteY26" fmla="*/ 338976 h 514744"/>
                <a:gd name="connsiteX27" fmla="*/ 289267 w 659005"/>
                <a:gd name="connsiteY27" fmla="*/ 338976 h 514744"/>
                <a:gd name="connsiteX28" fmla="*/ 269960 w 659005"/>
                <a:gd name="connsiteY28" fmla="*/ 319669 h 514744"/>
                <a:gd name="connsiteX29" fmla="*/ 289267 w 659005"/>
                <a:gd name="connsiteY29" fmla="*/ 300362 h 514744"/>
                <a:gd name="connsiteX30" fmla="*/ 369738 w 659005"/>
                <a:gd name="connsiteY30" fmla="*/ 300362 h 514744"/>
                <a:gd name="connsiteX31" fmla="*/ 389045 w 659005"/>
                <a:gd name="connsiteY31" fmla="*/ 319669 h 514744"/>
                <a:gd name="connsiteX32" fmla="*/ 369738 w 659005"/>
                <a:gd name="connsiteY32" fmla="*/ 338976 h 514744"/>
                <a:gd name="connsiteX33" fmla="*/ 527423 w 659005"/>
                <a:gd name="connsiteY33" fmla="*/ 338976 h 514744"/>
                <a:gd name="connsiteX34" fmla="*/ 446965 w 659005"/>
                <a:gd name="connsiteY34" fmla="*/ 338976 h 514744"/>
                <a:gd name="connsiteX35" fmla="*/ 427658 w 659005"/>
                <a:gd name="connsiteY35" fmla="*/ 319669 h 514744"/>
                <a:gd name="connsiteX36" fmla="*/ 446965 w 659005"/>
                <a:gd name="connsiteY36" fmla="*/ 300362 h 514744"/>
                <a:gd name="connsiteX37" fmla="*/ 527423 w 659005"/>
                <a:gd name="connsiteY37" fmla="*/ 300362 h 514744"/>
                <a:gd name="connsiteX38" fmla="*/ 546730 w 659005"/>
                <a:gd name="connsiteY38" fmla="*/ 319669 h 514744"/>
                <a:gd name="connsiteX39" fmla="*/ 527423 w 659005"/>
                <a:gd name="connsiteY39" fmla="*/ 338976 h 51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59005" h="514744">
                  <a:moveTo>
                    <a:pt x="541555" y="0"/>
                  </a:moveTo>
                  <a:lnTo>
                    <a:pt x="526676" y="0"/>
                  </a:lnTo>
                  <a:cubicBezTo>
                    <a:pt x="527050" y="4904"/>
                    <a:pt x="527230" y="9859"/>
                    <a:pt x="527230" y="14853"/>
                  </a:cubicBezTo>
                  <a:cubicBezTo>
                    <a:pt x="527230" y="123885"/>
                    <a:pt x="438534" y="212581"/>
                    <a:pt x="329503" y="212581"/>
                  </a:cubicBezTo>
                  <a:cubicBezTo>
                    <a:pt x="220471" y="212581"/>
                    <a:pt x="131775" y="123885"/>
                    <a:pt x="131775" y="14853"/>
                  </a:cubicBezTo>
                  <a:cubicBezTo>
                    <a:pt x="131775" y="9859"/>
                    <a:pt x="131955" y="4904"/>
                    <a:pt x="132329" y="0"/>
                  </a:cubicBezTo>
                  <a:lnTo>
                    <a:pt x="117450" y="0"/>
                  </a:lnTo>
                  <a:cubicBezTo>
                    <a:pt x="52682" y="0"/>
                    <a:pt x="0" y="52682"/>
                    <a:pt x="0" y="117450"/>
                  </a:cubicBezTo>
                  <a:lnTo>
                    <a:pt x="0" y="309346"/>
                  </a:lnTo>
                  <a:cubicBezTo>
                    <a:pt x="0" y="374114"/>
                    <a:pt x="52682" y="426796"/>
                    <a:pt x="117450" y="426796"/>
                  </a:cubicBezTo>
                  <a:lnTo>
                    <a:pt x="225091" y="426796"/>
                  </a:lnTo>
                  <a:lnTo>
                    <a:pt x="316528" y="509738"/>
                  </a:lnTo>
                  <a:cubicBezTo>
                    <a:pt x="320210" y="513071"/>
                    <a:pt x="324856" y="514745"/>
                    <a:pt x="329503" y="514745"/>
                  </a:cubicBezTo>
                  <a:cubicBezTo>
                    <a:pt x="334149" y="514745"/>
                    <a:pt x="338796" y="513071"/>
                    <a:pt x="342477" y="509738"/>
                  </a:cubicBezTo>
                  <a:lnTo>
                    <a:pt x="433914" y="426796"/>
                  </a:lnTo>
                  <a:lnTo>
                    <a:pt x="541555" y="426796"/>
                  </a:lnTo>
                  <a:cubicBezTo>
                    <a:pt x="606323" y="426796"/>
                    <a:pt x="659005" y="374114"/>
                    <a:pt x="659005" y="309346"/>
                  </a:cubicBezTo>
                  <a:lnTo>
                    <a:pt x="659005" y="117450"/>
                  </a:lnTo>
                  <a:cubicBezTo>
                    <a:pt x="659005" y="52682"/>
                    <a:pt x="606323" y="0"/>
                    <a:pt x="541555" y="0"/>
                  </a:cubicBezTo>
                  <a:close/>
                  <a:moveTo>
                    <a:pt x="212040" y="338976"/>
                  </a:moveTo>
                  <a:lnTo>
                    <a:pt x="131582" y="338976"/>
                  </a:lnTo>
                  <a:cubicBezTo>
                    <a:pt x="120925" y="338976"/>
                    <a:pt x="112275" y="330339"/>
                    <a:pt x="112275" y="319669"/>
                  </a:cubicBezTo>
                  <a:cubicBezTo>
                    <a:pt x="112275" y="309012"/>
                    <a:pt x="120925" y="300362"/>
                    <a:pt x="131582" y="300362"/>
                  </a:cubicBezTo>
                  <a:lnTo>
                    <a:pt x="212040" y="300362"/>
                  </a:lnTo>
                  <a:cubicBezTo>
                    <a:pt x="222710" y="300362"/>
                    <a:pt x="231347" y="309012"/>
                    <a:pt x="231347" y="319669"/>
                  </a:cubicBezTo>
                  <a:cubicBezTo>
                    <a:pt x="231347" y="330339"/>
                    <a:pt x="222710" y="338976"/>
                    <a:pt x="212040" y="338976"/>
                  </a:cubicBezTo>
                  <a:close/>
                  <a:moveTo>
                    <a:pt x="369738" y="338976"/>
                  </a:moveTo>
                  <a:lnTo>
                    <a:pt x="289267" y="338976"/>
                  </a:lnTo>
                  <a:cubicBezTo>
                    <a:pt x="278610" y="338976"/>
                    <a:pt x="269960" y="330339"/>
                    <a:pt x="269960" y="319669"/>
                  </a:cubicBezTo>
                  <a:cubicBezTo>
                    <a:pt x="269960" y="309012"/>
                    <a:pt x="278610" y="300362"/>
                    <a:pt x="289267" y="300362"/>
                  </a:cubicBezTo>
                  <a:lnTo>
                    <a:pt x="369738" y="300362"/>
                  </a:lnTo>
                  <a:cubicBezTo>
                    <a:pt x="380395" y="300362"/>
                    <a:pt x="389045" y="309012"/>
                    <a:pt x="389045" y="319669"/>
                  </a:cubicBezTo>
                  <a:cubicBezTo>
                    <a:pt x="389045" y="330339"/>
                    <a:pt x="380395" y="338976"/>
                    <a:pt x="369738" y="338976"/>
                  </a:cubicBezTo>
                  <a:close/>
                  <a:moveTo>
                    <a:pt x="527423" y="338976"/>
                  </a:moveTo>
                  <a:lnTo>
                    <a:pt x="446965" y="338976"/>
                  </a:lnTo>
                  <a:cubicBezTo>
                    <a:pt x="436295" y="338976"/>
                    <a:pt x="427658" y="330339"/>
                    <a:pt x="427658" y="319669"/>
                  </a:cubicBezTo>
                  <a:cubicBezTo>
                    <a:pt x="427658" y="309012"/>
                    <a:pt x="436295" y="300362"/>
                    <a:pt x="446965" y="300362"/>
                  </a:cubicBezTo>
                  <a:lnTo>
                    <a:pt x="527423" y="300362"/>
                  </a:lnTo>
                  <a:cubicBezTo>
                    <a:pt x="538080" y="300362"/>
                    <a:pt x="546730" y="309012"/>
                    <a:pt x="546730" y="319669"/>
                  </a:cubicBezTo>
                  <a:cubicBezTo>
                    <a:pt x="546730" y="330339"/>
                    <a:pt x="538080" y="338976"/>
                    <a:pt x="527423" y="33897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5332E896-7986-1B4F-AC92-D56E121793A2}"/>
                </a:ext>
              </a:extLst>
            </p:cNvPr>
            <p:cNvSpPr/>
            <p:nvPr/>
          </p:nvSpPr>
          <p:spPr>
            <a:xfrm>
              <a:off x="1911230" y="1896381"/>
              <a:ext cx="318227" cy="318227"/>
            </a:xfrm>
            <a:custGeom>
              <a:avLst/>
              <a:gdLst>
                <a:gd name="connsiteX0" fmla="*/ 159114 w 318227"/>
                <a:gd name="connsiteY0" fmla="*/ 0 h 318227"/>
                <a:gd name="connsiteX1" fmla="*/ 0 w 318227"/>
                <a:gd name="connsiteY1" fmla="*/ 159114 h 318227"/>
                <a:gd name="connsiteX2" fmla="*/ 159114 w 318227"/>
                <a:gd name="connsiteY2" fmla="*/ 318227 h 318227"/>
                <a:gd name="connsiteX3" fmla="*/ 318227 w 318227"/>
                <a:gd name="connsiteY3" fmla="*/ 159114 h 318227"/>
                <a:gd name="connsiteX4" fmla="*/ 159114 w 318227"/>
                <a:gd name="connsiteY4" fmla="*/ 0 h 318227"/>
                <a:gd name="connsiteX5" fmla="*/ 233664 w 318227"/>
                <a:gd name="connsiteY5" fmla="*/ 121517 h 318227"/>
                <a:gd name="connsiteX6" fmla="*/ 161649 w 318227"/>
                <a:gd name="connsiteY6" fmla="*/ 219570 h 318227"/>
                <a:gd name="connsiteX7" fmla="*/ 146088 w 318227"/>
                <a:gd name="connsiteY7" fmla="*/ 227447 h 318227"/>
                <a:gd name="connsiteX8" fmla="*/ 130527 w 318227"/>
                <a:gd name="connsiteY8" fmla="*/ 219570 h 318227"/>
                <a:gd name="connsiteX9" fmla="*/ 84564 w 318227"/>
                <a:gd name="connsiteY9" fmla="*/ 156990 h 318227"/>
                <a:gd name="connsiteX10" fmla="*/ 88695 w 318227"/>
                <a:gd name="connsiteY10" fmla="*/ 129999 h 318227"/>
                <a:gd name="connsiteX11" fmla="*/ 115686 w 318227"/>
                <a:gd name="connsiteY11" fmla="*/ 134131 h 318227"/>
                <a:gd name="connsiteX12" fmla="*/ 146088 w 318227"/>
                <a:gd name="connsiteY12" fmla="*/ 175524 h 318227"/>
                <a:gd name="connsiteX13" fmla="*/ 202541 w 318227"/>
                <a:gd name="connsiteY13" fmla="*/ 98658 h 318227"/>
                <a:gd name="connsiteX14" fmla="*/ 229532 w 318227"/>
                <a:gd name="connsiteY14" fmla="*/ 94526 h 318227"/>
                <a:gd name="connsiteX15" fmla="*/ 233664 w 318227"/>
                <a:gd name="connsiteY15" fmla="*/ 121517 h 31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8227" h="318227">
                  <a:moveTo>
                    <a:pt x="159114" y="0"/>
                  </a:moveTo>
                  <a:cubicBezTo>
                    <a:pt x="71384" y="0"/>
                    <a:pt x="0" y="71384"/>
                    <a:pt x="0" y="159114"/>
                  </a:cubicBezTo>
                  <a:cubicBezTo>
                    <a:pt x="0" y="246844"/>
                    <a:pt x="71384" y="318227"/>
                    <a:pt x="159114" y="318227"/>
                  </a:cubicBezTo>
                  <a:cubicBezTo>
                    <a:pt x="246844" y="318227"/>
                    <a:pt x="318227" y="246844"/>
                    <a:pt x="318227" y="159114"/>
                  </a:cubicBezTo>
                  <a:cubicBezTo>
                    <a:pt x="318227" y="71384"/>
                    <a:pt x="246844" y="0"/>
                    <a:pt x="159114" y="0"/>
                  </a:cubicBezTo>
                  <a:close/>
                  <a:moveTo>
                    <a:pt x="233664" y="121517"/>
                  </a:moveTo>
                  <a:lnTo>
                    <a:pt x="161649" y="219570"/>
                  </a:lnTo>
                  <a:cubicBezTo>
                    <a:pt x="158007" y="224525"/>
                    <a:pt x="152228" y="227447"/>
                    <a:pt x="146088" y="227447"/>
                  </a:cubicBezTo>
                  <a:cubicBezTo>
                    <a:pt x="139936" y="227447"/>
                    <a:pt x="134156" y="224525"/>
                    <a:pt x="130527" y="219570"/>
                  </a:cubicBezTo>
                  <a:lnTo>
                    <a:pt x="84564" y="156990"/>
                  </a:lnTo>
                  <a:cubicBezTo>
                    <a:pt x="78257" y="148392"/>
                    <a:pt x="80110" y="136319"/>
                    <a:pt x="88695" y="129999"/>
                  </a:cubicBezTo>
                  <a:cubicBezTo>
                    <a:pt x="97293" y="123692"/>
                    <a:pt x="109379" y="125546"/>
                    <a:pt x="115686" y="134131"/>
                  </a:cubicBezTo>
                  <a:lnTo>
                    <a:pt x="146088" y="175524"/>
                  </a:lnTo>
                  <a:lnTo>
                    <a:pt x="202541" y="98658"/>
                  </a:lnTo>
                  <a:cubicBezTo>
                    <a:pt x="208848" y="90060"/>
                    <a:pt x="220934" y="88206"/>
                    <a:pt x="229532" y="94526"/>
                  </a:cubicBezTo>
                  <a:cubicBezTo>
                    <a:pt x="238117" y="100833"/>
                    <a:pt x="239971" y="112919"/>
                    <a:pt x="233664" y="12151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31" name="Graphic 69">
            <a:extLst>
              <a:ext uri="{FF2B5EF4-FFF2-40B4-BE49-F238E27FC236}">
                <a16:creationId xmlns:a16="http://schemas.microsoft.com/office/drawing/2014/main" id="{70374142-AAF5-D149-97B6-F00CA4D99A65}"/>
              </a:ext>
            </a:extLst>
          </p:cNvPr>
          <p:cNvGrpSpPr>
            <a:grpSpLocks noChangeAspect="1"/>
          </p:cNvGrpSpPr>
          <p:nvPr/>
        </p:nvGrpSpPr>
        <p:grpSpPr>
          <a:xfrm>
            <a:off x="10382508" y="2428859"/>
            <a:ext cx="371774" cy="308304"/>
            <a:chOff x="5191403" y="1952601"/>
            <a:chExt cx="658620" cy="546179"/>
          </a:xfrm>
          <a:solidFill>
            <a:schemeClr val="tx1"/>
          </a:solidFill>
        </p:grpSpPr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80E30002-E975-D949-94DA-A45E3E2B279D}"/>
                </a:ext>
              </a:extLst>
            </p:cNvPr>
            <p:cNvSpPr/>
            <p:nvPr/>
          </p:nvSpPr>
          <p:spPr>
            <a:xfrm>
              <a:off x="5541996" y="2055170"/>
              <a:ext cx="84196" cy="84209"/>
            </a:xfrm>
            <a:custGeom>
              <a:avLst/>
              <a:gdLst>
                <a:gd name="connsiteX0" fmla="*/ 84196 w 84196"/>
                <a:gd name="connsiteY0" fmla="*/ 42105 h 84209"/>
                <a:gd name="connsiteX1" fmla="*/ 42105 w 84196"/>
                <a:gd name="connsiteY1" fmla="*/ 84209 h 84209"/>
                <a:gd name="connsiteX2" fmla="*/ 0 w 84196"/>
                <a:gd name="connsiteY2" fmla="*/ 42105 h 84209"/>
                <a:gd name="connsiteX3" fmla="*/ 42105 w 84196"/>
                <a:gd name="connsiteY3" fmla="*/ 0 h 84209"/>
                <a:gd name="connsiteX4" fmla="*/ 84196 w 84196"/>
                <a:gd name="connsiteY4" fmla="*/ 42105 h 84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96" h="84209">
                  <a:moveTo>
                    <a:pt x="84196" y="42105"/>
                  </a:moveTo>
                  <a:cubicBezTo>
                    <a:pt x="84196" y="65324"/>
                    <a:pt x="65311" y="84209"/>
                    <a:pt x="42105" y="84209"/>
                  </a:cubicBezTo>
                  <a:cubicBezTo>
                    <a:pt x="18885" y="84209"/>
                    <a:pt x="0" y="65324"/>
                    <a:pt x="0" y="42105"/>
                  </a:cubicBezTo>
                  <a:cubicBezTo>
                    <a:pt x="0" y="18885"/>
                    <a:pt x="18885" y="0"/>
                    <a:pt x="42105" y="0"/>
                  </a:cubicBezTo>
                  <a:cubicBezTo>
                    <a:pt x="65311" y="0"/>
                    <a:pt x="84196" y="18885"/>
                    <a:pt x="84196" y="42105"/>
                  </a:cubicBezTo>
                  <a:close/>
                </a:path>
              </a:pathLst>
            </a:custGeom>
            <a:grpFill/>
            <a:ln w="12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287F52F0-7E13-5C42-997C-6D299EBC7F88}"/>
                </a:ext>
              </a:extLst>
            </p:cNvPr>
            <p:cNvSpPr/>
            <p:nvPr/>
          </p:nvSpPr>
          <p:spPr>
            <a:xfrm>
              <a:off x="5191403" y="1952601"/>
              <a:ext cx="658620" cy="546179"/>
            </a:xfrm>
            <a:custGeom>
              <a:avLst/>
              <a:gdLst>
                <a:gd name="connsiteX0" fmla="*/ 268205 w 658620"/>
                <a:gd name="connsiteY0" fmla="*/ 305168 h 546179"/>
                <a:gd name="connsiteX1" fmla="*/ 27194 w 658620"/>
                <a:gd name="connsiteY1" fmla="*/ 546179 h 546179"/>
                <a:gd name="connsiteX2" fmla="*/ 509216 w 658620"/>
                <a:gd name="connsiteY2" fmla="*/ 546179 h 546179"/>
                <a:gd name="connsiteX3" fmla="*/ 268205 w 658620"/>
                <a:gd name="connsiteY3" fmla="*/ 305168 h 546179"/>
                <a:gd name="connsiteX4" fmla="*/ 419891 w 658620"/>
                <a:gd name="connsiteY4" fmla="*/ 402455 h 546179"/>
                <a:gd name="connsiteX5" fmla="*/ 563616 w 658620"/>
                <a:gd name="connsiteY5" fmla="*/ 546179 h 546179"/>
                <a:gd name="connsiteX6" fmla="*/ 639389 w 658620"/>
                <a:gd name="connsiteY6" fmla="*/ 546179 h 546179"/>
                <a:gd name="connsiteX7" fmla="*/ 658620 w 658620"/>
                <a:gd name="connsiteY7" fmla="*/ 526948 h 546179"/>
                <a:gd name="connsiteX8" fmla="*/ 658620 w 658620"/>
                <a:gd name="connsiteY8" fmla="*/ 438431 h 546179"/>
                <a:gd name="connsiteX9" fmla="*/ 521268 w 658620"/>
                <a:gd name="connsiteY9" fmla="*/ 301078 h 546179"/>
                <a:gd name="connsiteX10" fmla="*/ 639389 w 658620"/>
                <a:gd name="connsiteY10" fmla="*/ 0 h 546179"/>
                <a:gd name="connsiteX11" fmla="*/ 19232 w 658620"/>
                <a:gd name="connsiteY11" fmla="*/ 0 h 546179"/>
                <a:gd name="connsiteX12" fmla="*/ 0 w 658620"/>
                <a:gd name="connsiteY12" fmla="*/ 19232 h 546179"/>
                <a:gd name="connsiteX13" fmla="*/ 0 w 658620"/>
                <a:gd name="connsiteY13" fmla="*/ 518973 h 546179"/>
                <a:gd name="connsiteX14" fmla="*/ 254602 w 658620"/>
                <a:gd name="connsiteY14" fmla="*/ 264371 h 546179"/>
                <a:gd name="connsiteX15" fmla="*/ 281808 w 658620"/>
                <a:gd name="connsiteY15" fmla="*/ 264371 h 546179"/>
                <a:gd name="connsiteX16" fmla="*/ 392698 w 658620"/>
                <a:gd name="connsiteY16" fmla="*/ 375261 h 546179"/>
                <a:gd name="connsiteX17" fmla="*/ 507677 w 658620"/>
                <a:gd name="connsiteY17" fmla="*/ 260281 h 546179"/>
                <a:gd name="connsiteX18" fmla="*/ 534871 w 658620"/>
                <a:gd name="connsiteY18" fmla="*/ 260281 h 546179"/>
                <a:gd name="connsiteX19" fmla="*/ 658620 w 658620"/>
                <a:gd name="connsiteY19" fmla="*/ 384031 h 546179"/>
                <a:gd name="connsiteX20" fmla="*/ 658620 w 658620"/>
                <a:gd name="connsiteY20" fmla="*/ 19232 h 546179"/>
                <a:gd name="connsiteX21" fmla="*/ 639389 w 658620"/>
                <a:gd name="connsiteY21" fmla="*/ 0 h 546179"/>
                <a:gd name="connsiteX22" fmla="*/ 392698 w 658620"/>
                <a:gd name="connsiteY22" fmla="*/ 225241 h 546179"/>
                <a:gd name="connsiteX23" fmla="*/ 312130 w 658620"/>
                <a:gd name="connsiteY23" fmla="*/ 144673 h 546179"/>
                <a:gd name="connsiteX24" fmla="*/ 392698 w 658620"/>
                <a:gd name="connsiteY24" fmla="*/ 64106 h 546179"/>
                <a:gd name="connsiteX25" fmla="*/ 473253 w 658620"/>
                <a:gd name="connsiteY25" fmla="*/ 144673 h 546179"/>
                <a:gd name="connsiteX26" fmla="*/ 392698 w 658620"/>
                <a:gd name="connsiteY26" fmla="*/ 225241 h 546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58620" h="546179">
                  <a:moveTo>
                    <a:pt x="268205" y="305168"/>
                  </a:moveTo>
                  <a:lnTo>
                    <a:pt x="27194" y="546179"/>
                  </a:lnTo>
                  <a:lnTo>
                    <a:pt x="509216" y="546179"/>
                  </a:lnTo>
                  <a:cubicBezTo>
                    <a:pt x="500053" y="537015"/>
                    <a:pt x="272164" y="309127"/>
                    <a:pt x="268205" y="305168"/>
                  </a:cubicBezTo>
                  <a:close/>
                  <a:moveTo>
                    <a:pt x="419891" y="402455"/>
                  </a:moveTo>
                  <a:lnTo>
                    <a:pt x="563616" y="546179"/>
                  </a:lnTo>
                  <a:lnTo>
                    <a:pt x="639389" y="546179"/>
                  </a:lnTo>
                  <a:cubicBezTo>
                    <a:pt x="650017" y="546179"/>
                    <a:pt x="658620" y="537563"/>
                    <a:pt x="658620" y="526948"/>
                  </a:cubicBezTo>
                  <a:lnTo>
                    <a:pt x="658620" y="438431"/>
                  </a:lnTo>
                  <a:lnTo>
                    <a:pt x="521268" y="301078"/>
                  </a:lnTo>
                  <a:close/>
                  <a:moveTo>
                    <a:pt x="639389" y="0"/>
                  </a:moveTo>
                  <a:lnTo>
                    <a:pt x="19232" y="0"/>
                  </a:lnTo>
                  <a:cubicBezTo>
                    <a:pt x="8603" y="0"/>
                    <a:pt x="0" y="8616"/>
                    <a:pt x="0" y="19232"/>
                  </a:cubicBezTo>
                  <a:lnTo>
                    <a:pt x="0" y="518973"/>
                  </a:lnTo>
                  <a:lnTo>
                    <a:pt x="254602" y="264371"/>
                  </a:lnTo>
                  <a:cubicBezTo>
                    <a:pt x="262115" y="256858"/>
                    <a:pt x="274295" y="256858"/>
                    <a:pt x="281808" y="264371"/>
                  </a:cubicBezTo>
                  <a:lnTo>
                    <a:pt x="392698" y="375261"/>
                  </a:lnTo>
                  <a:lnTo>
                    <a:pt x="507677" y="260281"/>
                  </a:lnTo>
                  <a:cubicBezTo>
                    <a:pt x="515191" y="252768"/>
                    <a:pt x="527358" y="252768"/>
                    <a:pt x="534871" y="260281"/>
                  </a:cubicBezTo>
                  <a:lnTo>
                    <a:pt x="658620" y="384031"/>
                  </a:lnTo>
                  <a:lnTo>
                    <a:pt x="658620" y="19232"/>
                  </a:lnTo>
                  <a:cubicBezTo>
                    <a:pt x="658620" y="8616"/>
                    <a:pt x="650017" y="0"/>
                    <a:pt x="639389" y="0"/>
                  </a:cubicBezTo>
                  <a:close/>
                  <a:moveTo>
                    <a:pt x="392698" y="225241"/>
                  </a:moveTo>
                  <a:cubicBezTo>
                    <a:pt x="348273" y="225241"/>
                    <a:pt x="312130" y="189099"/>
                    <a:pt x="312130" y="144673"/>
                  </a:cubicBezTo>
                  <a:cubicBezTo>
                    <a:pt x="312130" y="100248"/>
                    <a:pt x="348273" y="64106"/>
                    <a:pt x="392698" y="64106"/>
                  </a:cubicBezTo>
                  <a:cubicBezTo>
                    <a:pt x="437110" y="64106"/>
                    <a:pt x="473253" y="100248"/>
                    <a:pt x="473253" y="144673"/>
                  </a:cubicBezTo>
                  <a:cubicBezTo>
                    <a:pt x="473253" y="189099"/>
                    <a:pt x="437110" y="225241"/>
                    <a:pt x="392698" y="225241"/>
                  </a:cubicBezTo>
                  <a:close/>
                </a:path>
              </a:pathLst>
            </a:custGeom>
            <a:grpFill/>
            <a:ln w="12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34" name="Graphic 71">
            <a:extLst>
              <a:ext uri="{FF2B5EF4-FFF2-40B4-BE49-F238E27FC236}">
                <a16:creationId xmlns:a16="http://schemas.microsoft.com/office/drawing/2014/main" id="{92367A07-2DA7-0A46-954F-AF611B9A6355}"/>
              </a:ext>
            </a:extLst>
          </p:cNvPr>
          <p:cNvGrpSpPr>
            <a:grpSpLocks noChangeAspect="1"/>
          </p:cNvGrpSpPr>
          <p:nvPr/>
        </p:nvGrpSpPr>
        <p:grpSpPr>
          <a:xfrm>
            <a:off x="3657810" y="2397017"/>
            <a:ext cx="371988" cy="371988"/>
            <a:chOff x="4041216" y="1896380"/>
            <a:chExt cx="659001" cy="659001"/>
          </a:xfrm>
          <a:solidFill>
            <a:schemeClr val="tx1"/>
          </a:solidFill>
        </p:grpSpPr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CB2EC1AB-6282-204E-ABDC-4DDD12B6098C}"/>
                </a:ext>
              </a:extLst>
            </p:cNvPr>
            <p:cNvSpPr/>
            <p:nvPr/>
          </p:nvSpPr>
          <p:spPr>
            <a:xfrm>
              <a:off x="4041216" y="1952411"/>
              <a:ext cx="602973" cy="602970"/>
            </a:xfrm>
            <a:custGeom>
              <a:avLst/>
              <a:gdLst>
                <a:gd name="connsiteX0" fmla="*/ 588728 w 602973"/>
                <a:gd name="connsiteY0" fmla="*/ 117341 h 602970"/>
                <a:gd name="connsiteX1" fmla="*/ 550836 w 602973"/>
                <a:gd name="connsiteY1" fmla="*/ 79448 h 602970"/>
                <a:gd name="connsiteX2" fmla="*/ 493880 w 602973"/>
                <a:gd name="connsiteY2" fmla="*/ 136390 h 602970"/>
                <a:gd name="connsiteX3" fmla="*/ 482567 w 602973"/>
                <a:gd name="connsiteY3" fmla="*/ 202316 h 602970"/>
                <a:gd name="connsiteX4" fmla="*/ 441611 w 602973"/>
                <a:gd name="connsiteY4" fmla="*/ 219255 h 602970"/>
                <a:gd name="connsiteX5" fmla="*/ 400654 w 602973"/>
                <a:gd name="connsiteY5" fmla="*/ 202316 h 602970"/>
                <a:gd name="connsiteX6" fmla="*/ 400654 w 602973"/>
                <a:gd name="connsiteY6" fmla="*/ 120404 h 602970"/>
                <a:gd name="connsiteX7" fmla="*/ 466568 w 602973"/>
                <a:gd name="connsiteY7" fmla="*/ 109103 h 602970"/>
                <a:gd name="connsiteX8" fmla="*/ 523523 w 602973"/>
                <a:gd name="connsiteY8" fmla="*/ 52135 h 602970"/>
                <a:gd name="connsiteX9" fmla="*/ 485630 w 602973"/>
                <a:gd name="connsiteY9" fmla="*/ 14243 h 602970"/>
                <a:gd name="connsiteX10" fmla="*/ 436346 w 602973"/>
                <a:gd name="connsiteY10" fmla="*/ 2388 h 602970"/>
                <a:gd name="connsiteX11" fmla="*/ 324573 w 602973"/>
                <a:gd name="connsiteY11" fmla="*/ 38543 h 602970"/>
                <a:gd name="connsiteX12" fmla="*/ 288572 w 602973"/>
                <a:gd name="connsiteY12" fmla="*/ 60566 h 602970"/>
                <a:gd name="connsiteX13" fmla="*/ 5650 w 602973"/>
                <a:gd name="connsiteY13" fmla="*/ 343488 h 602970"/>
                <a:gd name="connsiteX14" fmla="*/ 0 w 602973"/>
                <a:gd name="connsiteY14" fmla="*/ 357131 h 602970"/>
                <a:gd name="connsiteX15" fmla="*/ 5650 w 602973"/>
                <a:gd name="connsiteY15" fmla="*/ 370788 h 602970"/>
                <a:gd name="connsiteX16" fmla="*/ 232183 w 602973"/>
                <a:gd name="connsiteY16" fmla="*/ 597320 h 602970"/>
                <a:gd name="connsiteX17" fmla="*/ 245840 w 602973"/>
                <a:gd name="connsiteY17" fmla="*/ 602971 h 602970"/>
                <a:gd name="connsiteX18" fmla="*/ 259483 w 602973"/>
                <a:gd name="connsiteY18" fmla="*/ 597320 h 602970"/>
                <a:gd name="connsiteX19" fmla="*/ 542405 w 602973"/>
                <a:gd name="connsiteY19" fmla="*/ 314399 h 602970"/>
                <a:gd name="connsiteX20" fmla="*/ 564428 w 602973"/>
                <a:gd name="connsiteY20" fmla="*/ 278398 h 602970"/>
                <a:gd name="connsiteX21" fmla="*/ 600596 w 602973"/>
                <a:gd name="connsiteY21" fmla="*/ 166625 h 602970"/>
                <a:gd name="connsiteX22" fmla="*/ 588728 w 602973"/>
                <a:gd name="connsiteY22" fmla="*/ 117341 h 602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2973" h="602970">
                  <a:moveTo>
                    <a:pt x="588728" y="117341"/>
                  </a:moveTo>
                  <a:lnTo>
                    <a:pt x="550836" y="79448"/>
                  </a:lnTo>
                  <a:lnTo>
                    <a:pt x="493880" y="136390"/>
                  </a:lnTo>
                  <a:cubicBezTo>
                    <a:pt x="504139" y="157911"/>
                    <a:pt x="500368" y="184516"/>
                    <a:pt x="482567" y="202316"/>
                  </a:cubicBezTo>
                  <a:cubicBezTo>
                    <a:pt x="471279" y="213605"/>
                    <a:pt x="456438" y="219255"/>
                    <a:pt x="441611" y="219255"/>
                  </a:cubicBezTo>
                  <a:cubicBezTo>
                    <a:pt x="426783" y="219255"/>
                    <a:pt x="411942" y="213605"/>
                    <a:pt x="400654" y="202316"/>
                  </a:cubicBezTo>
                  <a:cubicBezTo>
                    <a:pt x="378078" y="179728"/>
                    <a:pt x="378078" y="142980"/>
                    <a:pt x="400654" y="120404"/>
                  </a:cubicBezTo>
                  <a:cubicBezTo>
                    <a:pt x="418455" y="102603"/>
                    <a:pt x="445047" y="98832"/>
                    <a:pt x="466568" y="109103"/>
                  </a:cubicBezTo>
                  <a:lnTo>
                    <a:pt x="523523" y="52135"/>
                  </a:lnTo>
                  <a:lnTo>
                    <a:pt x="485630" y="14243"/>
                  </a:lnTo>
                  <a:cubicBezTo>
                    <a:pt x="472669" y="1281"/>
                    <a:pt x="453787" y="-3262"/>
                    <a:pt x="436346" y="2388"/>
                  </a:cubicBezTo>
                  <a:lnTo>
                    <a:pt x="324573" y="38543"/>
                  </a:lnTo>
                  <a:cubicBezTo>
                    <a:pt x="311058" y="42907"/>
                    <a:pt x="298612" y="50527"/>
                    <a:pt x="288572" y="60566"/>
                  </a:cubicBezTo>
                  <a:lnTo>
                    <a:pt x="5650" y="343488"/>
                  </a:lnTo>
                  <a:cubicBezTo>
                    <a:pt x="2034" y="347105"/>
                    <a:pt x="0" y="352008"/>
                    <a:pt x="0" y="357131"/>
                  </a:cubicBezTo>
                  <a:cubicBezTo>
                    <a:pt x="0" y="362254"/>
                    <a:pt x="2034" y="367171"/>
                    <a:pt x="5650" y="370788"/>
                  </a:cubicBezTo>
                  <a:lnTo>
                    <a:pt x="232183" y="597320"/>
                  </a:lnTo>
                  <a:cubicBezTo>
                    <a:pt x="235800" y="600937"/>
                    <a:pt x="240717" y="602971"/>
                    <a:pt x="245840" y="602971"/>
                  </a:cubicBezTo>
                  <a:cubicBezTo>
                    <a:pt x="250962" y="602971"/>
                    <a:pt x="255866" y="600937"/>
                    <a:pt x="259483" y="597320"/>
                  </a:cubicBezTo>
                  <a:lnTo>
                    <a:pt x="542405" y="314399"/>
                  </a:lnTo>
                  <a:cubicBezTo>
                    <a:pt x="552444" y="304359"/>
                    <a:pt x="560064" y="291913"/>
                    <a:pt x="564428" y="278398"/>
                  </a:cubicBezTo>
                  <a:lnTo>
                    <a:pt x="600596" y="166625"/>
                  </a:lnTo>
                  <a:cubicBezTo>
                    <a:pt x="606233" y="149184"/>
                    <a:pt x="601677" y="130302"/>
                    <a:pt x="588728" y="117341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6CE6D86D-8CF9-7D48-8C8D-FB357AFC4907}"/>
                </a:ext>
              </a:extLst>
            </p:cNvPr>
            <p:cNvSpPr/>
            <p:nvPr/>
          </p:nvSpPr>
          <p:spPr>
            <a:xfrm>
              <a:off x="4463529" y="2094473"/>
              <a:ext cx="38612" cy="38616"/>
            </a:xfrm>
            <a:custGeom>
              <a:avLst/>
              <a:gdLst>
                <a:gd name="connsiteX0" fmla="*/ 32956 w 38612"/>
                <a:gd name="connsiteY0" fmla="*/ 32960 h 38616"/>
                <a:gd name="connsiteX1" fmla="*/ 5639 w 38612"/>
                <a:gd name="connsiteY1" fmla="*/ 32960 h 38616"/>
                <a:gd name="connsiteX2" fmla="*/ 5639 w 38612"/>
                <a:gd name="connsiteY2" fmla="*/ 5640 h 38616"/>
                <a:gd name="connsiteX3" fmla="*/ 32956 w 38612"/>
                <a:gd name="connsiteY3" fmla="*/ 5640 h 38616"/>
                <a:gd name="connsiteX4" fmla="*/ 32956 w 38612"/>
                <a:gd name="connsiteY4" fmla="*/ 32960 h 38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12" h="38616">
                  <a:moveTo>
                    <a:pt x="32956" y="32960"/>
                  </a:moveTo>
                  <a:cubicBezTo>
                    <a:pt x="25384" y="40505"/>
                    <a:pt x="13204" y="40500"/>
                    <a:pt x="5639" y="32960"/>
                  </a:cubicBezTo>
                  <a:cubicBezTo>
                    <a:pt x="-1880" y="25428"/>
                    <a:pt x="-1880" y="13172"/>
                    <a:pt x="5639" y="5640"/>
                  </a:cubicBezTo>
                  <a:cubicBezTo>
                    <a:pt x="13184" y="-1880"/>
                    <a:pt x="25413" y="-1880"/>
                    <a:pt x="32956" y="5640"/>
                  </a:cubicBezTo>
                  <a:cubicBezTo>
                    <a:pt x="40454" y="13137"/>
                    <a:pt x="40543" y="25347"/>
                    <a:pt x="32956" y="3296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A3180F73-40DD-FF4E-BDDF-841E6CC5341B}"/>
                </a:ext>
              </a:extLst>
            </p:cNvPr>
            <p:cNvSpPr/>
            <p:nvPr/>
          </p:nvSpPr>
          <p:spPr>
            <a:xfrm>
              <a:off x="4564738" y="1896380"/>
              <a:ext cx="135478" cy="135478"/>
            </a:xfrm>
            <a:custGeom>
              <a:avLst/>
              <a:gdLst>
                <a:gd name="connsiteX0" fmla="*/ 129832 w 135478"/>
                <a:gd name="connsiteY0" fmla="*/ 32960 h 135478"/>
                <a:gd name="connsiteX1" fmla="*/ 27313 w 135478"/>
                <a:gd name="connsiteY1" fmla="*/ 135479 h 135478"/>
                <a:gd name="connsiteX2" fmla="*/ 0 w 135478"/>
                <a:gd name="connsiteY2" fmla="*/ 108166 h 135478"/>
                <a:gd name="connsiteX3" fmla="*/ 102519 w 135478"/>
                <a:gd name="connsiteY3" fmla="*/ 5647 h 135478"/>
                <a:gd name="connsiteX4" fmla="*/ 129832 w 135478"/>
                <a:gd name="connsiteY4" fmla="*/ 5647 h 135478"/>
                <a:gd name="connsiteX5" fmla="*/ 129832 w 135478"/>
                <a:gd name="connsiteY5" fmla="*/ 32960 h 13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478" h="135478">
                  <a:moveTo>
                    <a:pt x="129832" y="32960"/>
                  </a:moveTo>
                  <a:lnTo>
                    <a:pt x="27313" y="135479"/>
                  </a:lnTo>
                  <a:lnTo>
                    <a:pt x="0" y="108166"/>
                  </a:lnTo>
                  <a:lnTo>
                    <a:pt x="102519" y="5647"/>
                  </a:lnTo>
                  <a:cubicBezTo>
                    <a:pt x="110062" y="-1882"/>
                    <a:pt x="122289" y="-1882"/>
                    <a:pt x="129832" y="5647"/>
                  </a:cubicBezTo>
                  <a:cubicBezTo>
                    <a:pt x="137361" y="13190"/>
                    <a:pt x="137361" y="25417"/>
                    <a:pt x="129832" y="3296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38" name="Graphic 73">
            <a:extLst>
              <a:ext uri="{FF2B5EF4-FFF2-40B4-BE49-F238E27FC236}">
                <a16:creationId xmlns:a16="http://schemas.microsoft.com/office/drawing/2014/main" id="{9EDDECD0-34CF-3D42-A73C-1C1968D001D5}"/>
              </a:ext>
            </a:extLst>
          </p:cNvPr>
          <p:cNvGrpSpPr>
            <a:grpSpLocks noChangeAspect="1"/>
          </p:cNvGrpSpPr>
          <p:nvPr/>
        </p:nvGrpSpPr>
        <p:grpSpPr>
          <a:xfrm>
            <a:off x="8145175" y="2416371"/>
            <a:ext cx="371991" cy="333280"/>
            <a:chOff x="2891029" y="1930669"/>
            <a:chExt cx="659005" cy="590427"/>
          </a:xfrm>
          <a:solidFill>
            <a:schemeClr val="tx1"/>
          </a:solidFill>
        </p:grpSpPr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16008711-64F2-EF4B-8DE5-9A5674ECFADF}"/>
                </a:ext>
              </a:extLst>
            </p:cNvPr>
            <p:cNvSpPr/>
            <p:nvPr/>
          </p:nvSpPr>
          <p:spPr>
            <a:xfrm>
              <a:off x="2891029" y="2001409"/>
              <a:ext cx="659005" cy="519687"/>
            </a:xfrm>
            <a:custGeom>
              <a:avLst/>
              <a:gdLst>
                <a:gd name="connsiteX0" fmla="*/ 639698 w 659005"/>
                <a:gd name="connsiteY0" fmla="*/ 0 h 519687"/>
                <a:gd name="connsiteX1" fmla="*/ 551428 w 659005"/>
                <a:gd name="connsiteY1" fmla="*/ 0 h 519687"/>
                <a:gd name="connsiteX2" fmla="*/ 551428 w 659005"/>
                <a:gd name="connsiteY2" fmla="*/ 51446 h 519687"/>
                <a:gd name="connsiteX3" fmla="*/ 532121 w 659005"/>
                <a:gd name="connsiteY3" fmla="*/ 70753 h 519687"/>
                <a:gd name="connsiteX4" fmla="*/ 512814 w 659005"/>
                <a:gd name="connsiteY4" fmla="*/ 51446 h 519687"/>
                <a:gd name="connsiteX5" fmla="*/ 512814 w 659005"/>
                <a:gd name="connsiteY5" fmla="*/ 0 h 519687"/>
                <a:gd name="connsiteX6" fmla="*/ 146191 w 659005"/>
                <a:gd name="connsiteY6" fmla="*/ 0 h 519687"/>
                <a:gd name="connsiteX7" fmla="*/ 146191 w 659005"/>
                <a:gd name="connsiteY7" fmla="*/ 51446 h 519687"/>
                <a:gd name="connsiteX8" fmla="*/ 126884 w 659005"/>
                <a:gd name="connsiteY8" fmla="*/ 70753 h 519687"/>
                <a:gd name="connsiteX9" fmla="*/ 107577 w 659005"/>
                <a:gd name="connsiteY9" fmla="*/ 51446 h 519687"/>
                <a:gd name="connsiteX10" fmla="*/ 107577 w 659005"/>
                <a:gd name="connsiteY10" fmla="*/ 0 h 519687"/>
                <a:gd name="connsiteX11" fmla="*/ 19307 w 659005"/>
                <a:gd name="connsiteY11" fmla="*/ 0 h 519687"/>
                <a:gd name="connsiteX12" fmla="*/ 0 w 659005"/>
                <a:gd name="connsiteY12" fmla="*/ 19307 h 519687"/>
                <a:gd name="connsiteX13" fmla="*/ 0 w 659005"/>
                <a:gd name="connsiteY13" fmla="*/ 124065 h 519687"/>
                <a:gd name="connsiteX14" fmla="*/ 659005 w 659005"/>
                <a:gd name="connsiteY14" fmla="*/ 124065 h 519687"/>
                <a:gd name="connsiteX15" fmla="*/ 659005 w 659005"/>
                <a:gd name="connsiteY15" fmla="*/ 19307 h 519687"/>
                <a:gd name="connsiteX16" fmla="*/ 639698 w 659005"/>
                <a:gd name="connsiteY16" fmla="*/ 0 h 519687"/>
                <a:gd name="connsiteX17" fmla="*/ 0 w 659005"/>
                <a:gd name="connsiteY17" fmla="*/ 162679 h 519687"/>
                <a:gd name="connsiteX18" fmla="*/ 0 w 659005"/>
                <a:gd name="connsiteY18" fmla="*/ 500380 h 519687"/>
                <a:gd name="connsiteX19" fmla="*/ 19307 w 659005"/>
                <a:gd name="connsiteY19" fmla="*/ 519687 h 519687"/>
                <a:gd name="connsiteX20" fmla="*/ 639698 w 659005"/>
                <a:gd name="connsiteY20" fmla="*/ 519687 h 519687"/>
                <a:gd name="connsiteX21" fmla="*/ 659005 w 659005"/>
                <a:gd name="connsiteY21" fmla="*/ 500380 h 519687"/>
                <a:gd name="connsiteX22" fmla="*/ 659005 w 659005"/>
                <a:gd name="connsiteY22" fmla="*/ 162679 h 519687"/>
                <a:gd name="connsiteX23" fmla="*/ 199027 w 659005"/>
                <a:gd name="connsiteY23" fmla="*/ 431275 h 519687"/>
                <a:gd name="connsiteX24" fmla="*/ 131145 w 659005"/>
                <a:gd name="connsiteY24" fmla="*/ 431275 h 519687"/>
                <a:gd name="connsiteX25" fmla="*/ 111838 w 659005"/>
                <a:gd name="connsiteY25" fmla="*/ 411968 h 519687"/>
                <a:gd name="connsiteX26" fmla="*/ 131145 w 659005"/>
                <a:gd name="connsiteY26" fmla="*/ 392661 h 519687"/>
                <a:gd name="connsiteX27" fmla="*/ 199027 w 659005"/>
                <a:gd name="connsiteY27" fmla="*/ 392661 h 519687"/>
                <a:gd name="connsiteX28" fmla="*/ 218334 w 659005"/>
                <a:gd name="connsiteY28" fmla="*/ 411968 h 519687"/>
                <a:gd name="connsiteX29" fmla="*/ 199027 w 659005"/>
                <a:gd name="connsiteY29" fmla="*/ 431275 h 519687"/>
                <a:gd name="connsiteX30" fmla="*/ 199027 w 659005"/>
                <a:gd name="connsiteY30" fmla="*/ 341177 h 519687"/>
                <a:gd name="connsiteX31" fmla="*/ 131145 w 659005"/>
                <a:gd name="connsiteY31" fmla="*/ 341177 h 519687"/>
                <a:gd name="connsiteX32" fmla="*/ 111838 w 659005"/>
                <a:gd name="connsiteY32" fmla="*/ 321870 h 519687"/>
                <a:gd name="connsiteX33" fmla="*/ 131145 w 659005"/>
                <a:gd name="connsiteY33" fmla="*/ 302563 h 519687"/>
                <a:gd name="connsiteX34" fmla="*/ 199027 w 659005"/>
                <a:gd name="connsiteY34" fmla="*/ 302563 h 519687"/>
                <a:gd name="connsiteX35" fmla="*/ 218334 w 659005"/>
                <a:gd name="connsiteY35" fmla="*/ 321870 h 519687"/>
                <a:gd name="connsiteX36" fmla="*/ 199027 w 659005"/>
                <a:gd name="connsiteY36" fmla="*/ 341177 h 519687"/>
                <a:gd name="connsiteX37" fmla="*/ 199027 w 659005"/>
                <a:gd name="connsiteY37" fmla="*/ 251078 h 519687"/>
                <a:gd name="connsiteX38" fmla="*/ 131145 w 659005"/>
                <a:gd name="connsiteY38" fmla="*/ 251078 h 519687"/>
                <a:gd name="connsiteX39" fmla="*/ 111838 w 659005"/>
                <a:gd name="connsiteY39" fmla="*/ 231772 h 519687"/>
                <a:gd name="connsiteX40" fmla="*/ 131145 w 659005"/>
                <a:gd name="connsiteY40" fmla="*/ 212465 h 519687"/>
                <a:gd name="connsiteX41" fmla="*/ 199027 w 659005"/>
                <a:gd name="connsiteY41" fmla="*/ 212465 h 519687"/>
                <a:gd name="connsiteX42" fmla="*/ 218334 w 659005"/>
                <a:gd name="connsiteY42" fmla="*/ 231772 h 519687"/>
                <a:gd name="connsiteX43" fmla="*/ 199027 w 659005"/>
                <a:gd name="connsiteY43" fmla="*/ 251078 h 519687"/>
                <a:gd name="connsiteX44" fmla="*/ 363444 w 659005"/>
                <a:gd name="connsiteY44" fmla="*/ 431275 h 519687"/>
                <a:gd name="connsiteX45" fmla="*/ 295561 w 659005"/>
                <a:gd name="connsiteY45" fmla="*/ 431275 h 519687"/>
                <a:gd name="connsiteX46" fmla="*/ 276254 w 659005"/>
                <a:gd name="connsiteY46" fmla="*/ 411968 h 519687"/>
                <a:gd name="connsiteX47" fmla="*/ 295561 w 659005"/>
                <a:gd name="connsiteY47" fmla="*/ 392661 h 519687"/>
                <a:gd name="connsiteX48" fmla="*/ 363444 w 659005"/>
                <a:gd name="connsiteY48" fmla="*/ 392661 h 519687"/>
                <a:gd name="connsiteX49" fmla="*/ 382751 w 659005"/>
                <a:gd name="connsiteY49" fmla="*/ 411968 h 519687"/>
                <a:gd name="connsiteX50" fmla="*/ 363444 w 659005"/>
                <a:gd name="connsiteY50" fmla="*/ 431275 h 519687"/>
                <a:gd name="connsiteX51" fmla="*/ 363444 w 659005"/>
                <a:gd name="connsiteY51" fmla="*/ 341177 h 519687"/>
                <a:gd name="connsiteX52" fmla="*/ 295561 w 659005"/>
                <a:gd name="connsiteY52" fmla="*/ 341177 h 519687"/>
                <a:gd name="connsiteX53" fmla="*/ 276254 w 659005"/>
                <a:gd name="connsiteY53" fmla="*/ 321870 h 519687"/>
                <a:gd name="connsiteX54" fmla="*/ 295561 w 659005"/>
                <a:gd name="connsiteY54" fmla="*/ 302563 h 519687"/>
                <a:gd name="connsiteX55" fmla="*/ 363444 w 659005"/>
                <a:gd name="connsiteY55" fmla="*/ 302563 h 519687"/>
                <a:gd name="connsiteX56" fmla="*/ 382751 w 659005"/>
                <a:gd name="connsiteY56" fmla="*/ 321870 h 519687"/>
                <a:gd name="connsiteX57" fmla="*/ 363444 w 659005"/>
                <a:gd name="connsiteY57" fmla="*/ 341177 h 519687"/>
                <a:gd name="connsiteX58" fmla="*/ 363444 w 659005"/>
                <a:gd name="connsiteY58" fmla="*/ 251078 h 519687"/>
                <a:gd name="connsiteX59" fmla="*/ 295561 w 659005"/>
                <a:gd name="connsiteY59" fmla="*/ 251078 h 519687"/>
                <a:gd name="connsiteX60" fmla="*/ 276254 w 659005"/>
                <a:gd name="connsiteY60" fmla="*/ 231772 h 519687"/>
                <a:gd name="connsiteX61" fmla="*/ 295561 w 659005"/>
                <a:gd name="connsiteY61" fmla="*/ 212465 h 519687"/>
                <a:gd name="connsiteX62" fmla="*/ 363444 w 659005"/>
                <a:gd name="connsiteY62" fmla="*/ 212465 h 519687"/>
                <a:gd name="connsiteX63" fmla="*/ 382751 w 659005"/>
                <a:gd name="connsiteY63" fmla="*/ 231772 h 519687"/>
                <a:gd name="connsiteX64" fmla="*/ 363444 w 659005"/>
                <a:gd name="connsiteY64" fmla="*/ 251078 h 519687"/>
                <a:gd name="connsiteX65" fmla="*/ 527860 w 659005"/>
                <a:gd name="connsiteY65" fmla="*/ 431275 h 519687"/>
                <a:gd name="connsiteX66" fmla="*/ 459978 w 659005"/>
                <a:gd name="connsiteY66" fmla="*/ 431275 h 519687"/>
                <a:gd name="connsiteX67" fmla="*/ 440671 w 659005"/>
                <a:gd name="connsiteY67" fmla="*/ 411968 h 519687"/>
                <a:gd name="connsiteX68" fmla="*/ 459978 w 659005"/>
                <a:gd name="connsiteY68" fmla="*/ 392661 h 519687"/>
                <a:gd name="connsiteX69" fmla="*/ 527860 w 659005"/>
                <a:gd name="connsiteY69" fmla="*/ 392661 h 519687"/>
                <a:gd name="connsiteX70" fmla="*/ 547167 w 659005"/>
                <a:gd name="connsiteY70" fmla="*/ 411968 h 519687"/>
                <a:gd name="connsiteX71" fmla="*/ 527860 w 659005"/>
                <a:gd name="connsiteY71" fmla="*/ 431275 h 519687"/>
                <a:gd name="connsiteX72" fmla="*/ 527860 w 659005"/>
                <a:gd name="connsiteY72" fmla="*/ 341177 h 519687"/>
                <a:gd name="connsiteX73" fmla="*/ 459978 w 659005"/>
                <a:gd name="connsiteY73" fmla="*/ 341177 h 519687"/>
                <a:gd name="connsiteX74" fmla="*/ 440671 w 659005"/>
                <a:gd name="connsiteY74" fmla="*/ 321870 h 519687"/>
                <a:gd name="connsiteX75" fmla="*/ 459978 w 659005"/>
                <a:gd name="connsiteY75" fmla="*/ 302563 h 519687"/>
                <a:gd name="connsiteX76" fmla="*/ 527860 w 659005"/>
                <a:gd name="connsiteY76" fmla="*/ 302563 h 519687"/>
                <a:gd name="connsiteX77" fmla="*/ 547167 w 659005"/>
                <a:gd name="connsiteY77" fmla="*/ 321870 h 519687"/>
                <a:gd name="connsiteX78" fmla="*/ 527860 w 659005"/>
                <a:gd name="connsiteY78" fmla="*/ 341177 h 519687"/>
                <a:gd name="connsiteX79" fmla="*/ 527860 w 659005"/>
                <a:gd name="connsiteY79" fmla="*/ 251078 h 519687"/>
                <a:gd name="connsiteX80" fmla="*/ 459978 w 659005"/>
                <a:gd name="connsiteY80" fmla="*/ 251078 h 519687"/>
                <a:gd name="connsiteX81" fmla="*/ 440671 w 659005"/>
                <a:gd name="connsiteY81" fmla="*/ 231772 h 519687"/>
                <a:gd name="connsiteX82" fmla="*/ 459978 w 659005"/>
                <a:gd name="connsiteY82" fmla="*/ 212465 h 519687"/>
                <a:gd name="connsiteX83" fmla="*/ 527860 w 659005"/>
                <a:gd name="connsiteY83" fmla="*/ 212465 h 519687"/>
                <a:gd name="connsiteX84" fmla="*/ 547167 w 659005"/>
                <a:gd name="connsiteY84" fmla="*/ 231772 h 519687"/>
                <a:gd name="connsiteX85" fmla="*/ 527860 w 659005"/>
                <a:gd name="connsiteY85" fmla="*/ 251078 h 51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59005" h="519687">
                  <a:moveTo>
                    <a:pt x="639698" y="0"/>
                  </a:moveTo>
                  <a:lnTo>
                    <a:pt x="551428" y="0"/>
                  </a:lnTo>
                  <a:lnTo>
                    <a:pt x="551428" y="51446"/>
                  </a:lnTo>
                  <a:cubicBezTo>
                    <a:pt x="551428" y="62116"/>
                    <a:pt x="542791" y="70753"/>
                    <a:pt x="532121" y="70753"/>
                  </a:cubicBezTo>
                  <a:cubicBezTo>
                    <a:pt x="521463" y="70753"/>
                    <a:pt x="512814" y="62116"/>
                    <a:pt x="512814" y="51446"/>
                  </a:cubicBezTo>
                  <a:lnTo>
                    <a:pt x="512814" y="0"/>
                  </a:lnTo>
                  <a:lnTo>
                    <a:pt x="146191" y="0"/>
                  </a:lnTo>
                  <a:lnTo>
                    <a:pt x="146191" y="51446"/>
                  </a:lnTo>
                  <a:cubicBezTo>
                    <a:pt x="146191" y="62116"/>
                    <a:pt x="137542" y="70753"/>
                    <a:pt x="126884" y="70753"/>
                  </a:cubicBezTo>
                  <a:cubicBezTo>
                    <a:pt x="116214" y="70753"/>
                    <a:pt x="107577" y="62116"/>
                    <a:pt x="107577" y="51446"/>
                  </a:cubicBezTo>
                  <a:lnTo>
                    <a:pt x="107577" y="0"/>
                  </a:lnTo>
                  <a:lnTo>
                    <a:pt x="19307" y="0"/>
                  </a:lnTo>
                  <a:cubicBezTo>
                    <a:pt x="8649" y="0"/>
                    <a:pt x="0" y="8662"/>
                    <a:pt x="0" y="19307"/>
                  </a:cubicBezTo>
                  <a:lnTo>
                    <a:pt x="0" y="124065"/>
                  </a:lnTo>
                  <a:lnTo>
                    <a:pt x="659005" y="124065"/>
                  </a:lnTo>
                  <a:lnTo>
                    <a:pt x="659005" y="19307"/>
                  </a:lnTo>
                  <a:cubicBezTo>
                    <a:pt x="659005" y="8662"/>
                    <a:pt x="650356" y="0"/>
                    <a:pt x="639698" y="0"/>
                  </a:cubicBezTo>
                  <a:close/>
                  <a:moveTo>
                    <a:pt x="0" y="162679"/>
                  </a:moveTo>
                  <a:lnTo>
                    <a:pt x="0" y="500380"/>
                  </a:lnTo>
                  <a:cubicBezTo>
                    <a:pt x="0" y="511038"/>
                    <a:pt x="8649" y="519687"/>
                    <a:pt x="19307" y="519687"/>
                  </a:cubicBezTo>
                  <a:lnTo>
                    <a:pt x="639698" y="519687"/>
                  </a:lnTo>
                  <a:cubicBezTo>
                    <a:pt x="650356" y="519687"/>
                    <a:pt x="659005" y="511038"/>
                    <a:pt x="659005" y="500380"/>
                  </a:cubicBezTo>
                  <a:lnTo>
                    <a:pt x="659005" y="162679"/>
                  </a:lnTo>
                  <a:close/>
                  <a:moveTo>
                    <a:pt x="199027" y="431275"/>
                  </a:moveTo>
                  <a:lnTo>
                    <a:pt x="131145" y="431275"/>
                  </a:lnTo>
                  <a:cubicBezTo>
                    <a:pt x="120487" y="431275"/>
                    <a:pt x="111838" y="422638"/>
                    <a:pt x="111838" y="411968"/>
                  </a:cubicBezTo>
                  <a:cubicBezTo>
                    <a:pt x="111838" y="401311"/>
                    <a:pt x="120487" y="392661"/>
                    <a:pt x="131145" y="392661"/>
                  </a:cubicBezTo>
                  <a:lnTo>
                    <a:pt x="199027" y="392661"/>
                  </a:lnTo>
                  <a:cubicBezTo>
                    <a:pt x="209685" y="392661"/>
                    <a:pt x="218334" y="401311"/>
                    <a:pt x="218334" y="411968"/>
                  </a:cubicBezTo>
                  <a:cubicBezTo>
                    <a:pt x="218334" y="422638"/>
                    <a:pt x="209685" y="431275"/>
                    <a:pt x="199027" y="431275"/>
                  </a:cubicBezTo>
                  <a:close/>
                  <a:moveTo>
                    <a:pt x="199027" y="341177"/>
                  </a:moveTo>
                  <a:lnTo>
                    <a:pt x="131145" y="341177"/>
                  </a:lnTo>
                  <a:cubicBezTo>
                    <a:pt x="120487" y="341177"/>
                    <a:pt x="111838" y="332540"/>
                    <a:pt x="111838" y="321870"/>
                  </a:cubicBezTo>
                  <a:cubicBezTo>
                    <a:pt x="111838" y="311213"/>
                    <a:pt x="120487" y="302563"/>
                    <a:pt x="131145" y="302563"/>
                  </a:cubicBezTo>
                  <a:lnTo>
                    <a:pt x="199027" y="302563"/>
                  </a:lnTo>
                  <a:cubicBezTo>
                    <a:pt x="209685" y="302563"/>
                    <a:pt x="218334" y="311213"/>
                    <a:pt x="218334" y="321870"/>
                  </a:cubicBezTo>
                  <a:cubicBezTo>
                    <a:pt x="218334" y="332540"/>
                    <a:pt x="209685" y="341177"/>
                    <a:pt x="199027" y="341177"/>
                  </a:cubicBezTo>
                  <a:close/>
                  <a:moveTo>
                    <a:pt x="199027" y="251078"/>
                  </a:moveTo>
                  <a:lnTo>
                    <a:pt x="131145" y="251078"/>
                  </a:lnTo>
                  <a:cubicBezTo>
                    <a:pt x="120487" y="251078"/>
                    <a:pt x="111838" y="242442"/>
                    <a:pt x="111838" y="231772"/>
                  </a:cubicBezTo>
                  <a:cubicBezTo>
                    <a:pt x="111838" y="221114"/>
                    <a:pt x="120487" y="212465"/>
                    <a:pt x="131145" y="212465"/>
                  </a:cubicBezTo>
                  <a:lnTo>
                    <a:pt x="199027" y="212465"/>
                  </a:lnTo>
                  <a:cubicBezTo>
                    <a:pt x="209685" y="212465"/>
                    <a:pt x="218334" y="221114"/>
                    <a:pt x="218334" y="231772"/>
                  </a:cubicBezTo>
                  <a:cubicBezTo>
                    <a:pt x="218334" y="242442"/>
                    <a:pt x="209685" y="251078"/>
                    <a:pt x="199027" y="251078"/>
                  </a:cubicBezTo>
                  <a:close/>
                  <a:moveTo>
                    <a:pt x="363444" y="431275"/>
                  </a:moveTo>
                  <a:lnTo>
                    <a:pt x="295561" y="431275"/>
                  </a:lnTo>
                  <a:cubicBezTo>
                    <a:pt x="284904" y="431275"/>
                    <a:pt x="276254" y="422638"/>
                    <a:pt x="276254" y="411968"/>
                  </a:cubicBezTo>
                  <a:cubicBezTo>
                    <a:pt x="276254" y="401311"/>
                    <a:pt x="284904" y="392661"/>
                    <a:pt x="295561" y="392661"/>
                  </a:cubicBezTo>
                  <a:lnTo>
                    <a:pt x="363444" y="392661"/>
                  </a:lnTo>
                  <a:cubicBezTo>
                    <a:pt x="374101" y="392661"/>
                    <a:pt x="382751" y="401311"/>
                    <a:pt x="382751" y="411968"/>
                  </a:cubicBezTo>
                  <a:cubicBezTo>
                    <a:pt x="382751" y="422638"/>
                    <a:pt x="374101" y="431275"/>
                    <a:pt x="363444" y="431275"/>
                  </a:cubicBezTo>
                  <a:close/>
                  <a:moveTo>
                    <a:pt x="363444" y="341177"/>
                  </a:moveTo>
                  <a:lnTo>
                    <a:pt x="295561" y="341177"/>
                  </a:lnTo>
                  <a:cubicBezTo>
                    <a:pt x="284904" y="341177"/>
                    <a:pt x="276254" y="332540"/>
                    <a:pt x="276254" y="321870"/>
                  </a:cubicBezTo>
                  <a:cubicBezTo>
                    <a:pt x="276254" y="311213"/>
                    <a:pt x="284904" y="302563"/>
                    <a:pt x="295561" y="302563"/>
                  </a:cubicBezTo>
                  <a:lnTo>
                    <a:pt x="363444" y="302563"/>
                  </a:lnTo>
                  <a:cubicBezTo>
                    <a:pt x="374101" y="302563"/>
                    <a:pt x="382751" y="311213"/>
                    <a:pt x="382751" y="321870"/>
                  </a:cubicBezTo>
                  <a:cubicBezTo>
                    <a:pt x="382751" y="332540"/>
                    <a:pt x="374101" y="341177"/>
                    <a:pt x="363444" y="341177"/>
                  </a:cubicBezTo>
                  <a:close/>
                  <a:moveTo>
                    <a:pt x="363444" y="251078"/>
                  </a:moveTo>
                  <a:lnTo>
                    <a:pt x="295561" y="251078"/>
                  </a:lnTo>
                  <a:cubicBezTo>
                    <a:pt x="284904" y="251078"/>
                    <a:pt x="276254" y="242442"/>
                    <a:pt x="276254" y="231772"/>
                  </a:cubicBezTo>
                  <a:cubicBezTo>
                    <a:pt x="276254" y="221114"/>
                    <a:pt x="284904" y="212465"/>
                    <a:pt x="295561" y="212465"/>
                  </a:cubicBezTo>
                  <a:lnTo>
                    <a:pt x="363444" y="212465"/>
                  </a:lnTo>
                  <a:cubicBezTo>
                    <a:pt x="374101" y="212465"/>
                    <a:pt x="382751" y="221114"/>
                    <a:pt x="382751" y="231772"/>
                  </a:cubicBezTo>
                  <a:cubicBezTo>
                    <a:pt x="382751" y="242442"/>
                    <a:pt x="374101" y="251078"/>
                    <a:pt x="363444" y="251078"/>
                  </a:cubicBezTo>
                  <a:close/>
                  <a:moveTo>
                    <a:pt x="527860" y="431275"/>
                  </a:moveTo>
                  <a:lnTo>
                    <a:pt x="459978" y="431275"/>
                  </a:lnTo>
                  <a:cubicBezTo>
                    <a:pt x="449320" y="431275"/>
                    <a:pt x="440671" y="422638"/>
                    <a:pt x="440671" y="411968"/>
                  </a:cubicBezTo>
                  <a:cubicBezTo>
                    <a:pt x="440671" y="401311"/>
                    <a:pt x="449320" y="392661"/>
                    <a:pt x="459978" y="392661"/>
                  </a:cubicBezTo>
                  <a:lnTo>
                    <a:pt x="527860" y="392661"/>
                  </a:lnTo>
                  <a:cubicBezTo>
                    <a:pt x="538518" y="392661"/>
                    <a:pt x="547167" y="401311"/>
                    <a:pt x="547167" y="411968"/>
                  </a:cubicBezTo>
                  <a:cubicBezTo>
                    <a:pt x="547167" y="422638"/>
                    <a:pt x="538518" y="431275"/>
                    <a:pt x="527860" y="431275"/>
                  </a:cubicBezTo>
                  <a:close/>
                  <a:moveTo>
                    <a:pt x="527860" y="341177"/>
                  </a:moveTo>
                  <a:lnTo>
                    <a:pt x="459978" y="341177"/>
                  </a:lnTo>
                  <a:cubicBezTo>
                    <a:pt x="449320" y="341177"/>
                    <a:pt x="440671" y="332540"/>
                    <a:pt x="440671" y="321870"/>
                  </a:cubicBezTo>
                  <a:cubicBezTo>
                    <a:pt x="440671" y="311213"/>
                    <a:pt x="449320" y="302563"/>
                    <a:pt x="459978" y="302563"/>
                  </a:cubicBezTo>
                  <a:lnTo>
                    <a:pt x="527860" y="302563"/>
                  </a:lnTo>
                  <a:cubicBezTo>
                    <a:pt x="538518" y="302563"/>
                    <a:pt x="547167" y="311213"/>
                    <a:pt x="547167" y="321870"/>
                  </a:cubicBezTo>
                  <a:cubicBezTo>
                    <a:pt x="547167" y="332540"/>
                    <a:pt x="538518" y="341177"/>
                    <a:pt x="527860" y="341177"/>
                  </a:cubicBezTo>
                  <a:close/>
                  <a:moveTo>
                    <a:pt x="527860" y="251078"/>
                  </a:moveTo>
                  <a:lnTo>
                    <a:pt x="459978" y="251078"/>
                  </a:lnTo>
                  <a:cubicBezTo>
                    <a:pt x="449320" y="251078"/>
                    <a:pt x="440671" y="242442"/>
                    <a:pt x="440671" y="231772"/>
                  </a:cubicBezTo>
                  <a:cubicBezTo>
                    <a:pt x="440671" y="221114"/>
                    <a:pt x="449320" y="212465"/>
                    <a:pt x="459978" y="212465"/>
                  </a:cubicBezTo>
                  <a:lnTo>
                    <a:pt x="527860" y="212465"/>
                  </a:lnTo>
                  <a:cubicBezTo>
                    <a:pt x="538518" y="212465"/>
                    <a:pt x="547167" y="221114"/>
                    <a:pt x="547167" y="231772"/>
                  </a:cubicBezTo>
                  <a:cubicBezTo>
                    <a:pt x="547167" y="242442"/>
                    <a:pt x="538518" y="251078"/>
                    <a:pt x="527860" y="25107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grpSp>
          <p:nvGrpSpPr>
            <p:cNvPr id="140" name="Graphic 73">
              <a:extLst>
                <a:ext uri="{FF2B5EF4-FFF2-40B4-BE49-F238E27FC236}">
                  <a16:creationId xmlns:a16="http://schemas.microsoft.com/office/drawing/2014/main" id="{CFDE31FA-79E8-5E4B-BAAB-F995414948B7}"/>
                </a:ext>
              </a:extLst>
            </p:cNvPr>
            <p:cNvGrpSpPr/>
            <p:nvPr/>
          </p:nvGrpSpPr>
          <p:grpSpPr>
            <a:xfrm>
              <a:off x="2998606" y="1930669"/>
              <a:ext cx="443850" cy="70740"/>
              <a:chOff x="2998606" y="1930669"/>
              <a:chExt cx="443850" cy="70740"/>
            </a:xfrm>
            <a:grpFill/>
          </p:grpSpPr>
          <p:sp>
            <p:nvSpPr>
              <p:cNvPr id="141" name="Freeform 140">
                <a:extLst>
                  <a:ext uri="{FF2B5EF4-FFF2-40B4-BE49-F238E27FC236}">
                    <a16:creationId xmlns:a16="http://schemas.microsoft.com/office/drawing/2014/main" id="{CA840416-CC7A-DE45-9F47-6A8CDBED55BA}"/>
                  </a:ext>
                </a:extLst>
              </p:cNvPr>
              <p:cNvSpPr/>
              <p:nvPr/>
            </p:nvSpPr>
            <p:spPr>
              <a:xfrm>
                <a:off x="2998606" y="1930669"/>
                <a:ext cx="38613" cy="70740"/>
              </a:xfrm>
              <a:custGeom>
                <a:avLst/>
                <a:gdLst>
                  <a:gd name="connsiteX0" fmla="*/ 38614 w 38613"/>
                  <a:gd name="connsiteY0" fmla="*/ 19307 h 70740"/>
                  <a:gd name="connsiteX1" fmla="*/ 38614 w 38613"/>
                  <a:gd name="connsiteY1" fmla="*/ 70740 h 70740"/>
                  <a:gd name="connsiteX2" fmla="*/ 0 w 38613"/>
                  <a:gd name="connsiteY2" fmla="*/ 70740 h 70740"/>
                  <a:gd name="connsiteX3" fmla="*/ 0 w 38613"/>
                  <a:gd name="connsiteY3" fmla="*/ 19307 h 70740"/>
                  <a:gd name="connsiteX4" fmla="*/ 19307 w 38613"/>
                  <a:gd name="connsiteY4" fmla="*/ 0 h 70740"/>
                  <a:gd name="connsiteX5" fmla="*/ 38614 w 38613"/>
                  <a:gd name="connsiteY5" fmla="*/ 19307 h 70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13" h="70740">
                    <a:moveTo>
                      <a:pt x="38614" y="19307"/>
                    </a:moveTo>
                    <a:lnTo>
                      <a:pt x="38614" y="70740"/>
                    </a:lnTo>
                    <a:lnTo>
                      <a:pt x="0" y="70740"/>
                    </a:lnTo>
                    <a:lnTo>
                      <a:pt x="0" y="19307"/>
                    </a:lnTo>
                    <a:cubicBezTo>
                      <a:pt x="0" y="8649"/>
                      <a:pt x="8637" y="0"/>
                      <a:pt x="19307" y="0"/>
                    </a:cubicBezTo>
                    <a:cubicBezTo>
                      <a:pt x="29964" y="0"/>
                      <a:pt x="38614" y="8649"/>
                      <a:pt x="38614" y="19307"/>
                    </a:cubicBezTo>
                    <a:close/>
                  </a:path>
                </a:pathLst>
              </a:custGeom>
              <a:grpFill/>
              <a:ln w="12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3000"/>
              </a:p>
            </p:txBody>
          </p:sp>
          <p:sp>
            <p:nvSpPr>
              <p:cNvPr id="142" name="Freeform 141">
                <a:extLst>
                  <a:ext uri="{FF2B5EF4-FFF2-40B4-BE49-F238E27FC236}">
                    <a16:creationId xmlns:a16="http://schemas.microsoft.com/office/drawing/2014/main" id="{B777EE85-B255-4F43-BBB5-0E4C5FE0267B}"/>
                  </a:ext>
                </a:extLst>
              </p:cNvPr>
              <p:cNvSpPr/>
              <p:nvPr/>
            </p:nvSpPr>
            <p:spPr>
              <a:xfrm>
                <a:off x="3403843" y="1930669"/>
                <a:ext cx="38613" cy="70740"/>
              </a:xfrm>
              <a:custGeom>
                <a:avLst/>
                <a:gdLst>
                  <a:gd name="connsiteX0" fmla="*/ 38614 w 38613"/>
                  <a:gd name="connsiteY0" fmla="*/ 19307 h 70740"/>
                  <a:gd name="connsiteX1" fmla="*/ 38614 w 38613"/>
                  <a:gd name="connsiteY1" fmla="*/ 70740 h 70740"/>
                  <a:gd name="connsiteX2" fmla="*/ 0 w 38613"/>
                  <a:gd name="connsiteY2" fmla="*/ 70740 h 70740"/>
                  <a:gd name="connsiteX3" fmla="*/ 0 w 38613"/>
                  <a:gd name="connsiteY3" fmla="*/ 19307 h 70740"/>
                  <a:gd name="connsiteX4" fmla="*/ 19307 w 38613"/>
                  <a:gd name="connsiteY4" fmla="*/ 0 h 70740"/>
                  <a:gd name="connsiteX5" fmla="*/ 38614 w 38613"/>
                  <a:gd name="connsiteY5" fmla="*/ 19307 h 70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13" h="70740">
                    <a:moveTo>
                      <a:pt x="38614" y="19307"/>
                    </a:moveTo>
                    <a:lnTo>
                      <a:pt x="38614" y="70740"/>
                    </a:lnTo>
                    <a:lnTo>
                      <a:pt x="0" y="70740"/>
                    </a:lnTo>
                    <a:lnTo>
                      <a:pt x="0" y="19307"/>
                    </a:lnTo>
                    <a:cubicBezTo>
                      <a:pt x="0" y="8649"/>
                      <a:pt x="8649" y="0"/>
                      <a:pt x="19307" y="0"/>
                    </a:cubicBezTo>
                    <a:cubicBezTo>
                      <a:pt x="29977" y="0"/>
                      <a:pt x="38614" y="8649"/>
                      <a:pt x="38614" y="19307"/>
                    </a:cubicBezTo>
                    <a:close/>
                  </a:path>
                </a:pathLst>
              </a:custGeom>
              <a:grpFill/>
              <a:ln w="12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3000"/>
              </a:p>
            </p:txBody>
          </p:sp>
        </p:grpSp>
      </p:grpSp>
      <p:sp>
        <p:nvSpPr>
          <p:cNvPr id="143" name="Graphic 99">
            <a:extLst>
              <a:ext uri="{FF2B5EF4-FFF2-40B4-BE49-F238E27FC236}">
                <a16:creationId xmlns:a16="http://schemas.microsoft.com/office/drawing/2014/main" id="{1FDBF71A-19AC-F145-9C77-5B9DC8F70624}"/>
              </a:ext>
            </a:extLst>
          </p:cNvPr>
          <p:cNvSpPr>
            <a:spLocks noChangeAspect="1"/>
          </p:cNvSpPr>
          <p:nvPr/>
        </p:nvSpPr>
        <p:spPr>
          <a:xfrm>
            <a:off x="5919726" y="2397016"/>
            <a:ext cx="334588" cy="371990"/>
          </a:xfrm>
          <a:custGeom>
            <a:avLst/>
            <a:gdLst>
              <a:gd name="connsiteX0" fmla="*/ 573437 w 592744"/>
              <a:gd name="connsiteY0" fmla="*/ 0 h 659003"/>
              <a:gd name="connsiteX1" fmla="*/ 201640 w 592744"/>
              <a:gd name="connsiteY1" fmla="*/ 0 h 659003"/>
              <a:gd name="connsiteX2" fmla="*/ 0 w 592744"/>
              <a:gd name="connsiteY2" fmla="*/ 201640 h 659003"/>
              <a:gd name="connsiteX3" fmla="*/ 0 w 592744"/>
              <a:gd name="connsiteY3" fmla="*/ 639685 h 659003"/>
              <a:gd name="connsiteX4" fmla="*/ 29475 w 592744"/>
              <a:gd name="connsiteY4" fmla="*/ 656096 h 659003"/>
              <a:gd name="connsiteX5" fmla="*/ 128236 w 592744"/>
              <a:gd name="connsiteY5" fmla="*/ 594881 h 659003"/>
              <a:gd name="connsiteX6" fmla="*/ 166051 w 592744"/>
              <a:gd name="connsiteY6" fmla="*/ 584108 h 659003"/>
              <a:gd name="connsiteX7" fmla="*/ 391130 w 592744"/>
              <a:gd name="connsiteY7" fmla="*/ 584108 h 659003"/>
              <a:gd name="connsiteX8" fmla="*/ 592744 w 592744"/>
              <a:gd name="connsiteY8" fmla="*/ 382480 h 659003"/>
              <a:gd name="connsiteX9" fmla="*/ 592744 w 592744"/>
              <a:gd name="connsiteY9" fmla="*/ 19307 h 659003"/>
              <a:gd name="connsiteX10" fmla="*/ 573437 w 592744"/>
              <a:gd name="connsiteY10" fmla="*/ 0 h 659003"/>
              <a:gd name="connsiteX11" fmla="*/ 296372 w 592744"/>
              <a:gd name="connsiteY11" fmla="*/ 453208 h 659003"/>
              <a:gd name="connsiteX12" fmla="*/ 277065 w 592744"/>
              <a:gd name="connsiteY12" fmla="*/ 433901 h 659003"/>
              <a:gd name="connsiteX13" fmla="*/ 296372 w 592744"/>
              <a:gd name="connsiteY13" fmla="*/ 414594 h 659003"/>
              <a:gd name="connsiteX14" fmla="*/ 315679 w 592744"/>
              <a:gd name="connsiteY14" fmla="*/ 433901 h 659003"/>
              <a:gd name="connsiteX15" fmla="*/ 296372 w 592744"/>
              <a:gd name="connsiteY15" fmla="*/ 453208 h 659003"/>
              <a:gd name="connsiteX16" fmla="*/ 315679 w 592744"/>
              <a:gd name="connsiteY16" fmla="*/ 355979 h 659003"/>
              <a:gd name="connsiteX17" fmla="*/ 296372 w 592744"/>
              <a:gd name="connsiteY17" fmla="*/ 375285 h 659003"/>
              <a:gd name="connsiteX18" fmla="*/ 277065 w 592744"/>
              <a:gd name="connsiteY18" fmla="*/ 355979 h 659003"/>
              <a:gd name="connsiteX19" fmla="*/ 277065 w 592744"/>
              <a:gd name="connsiteY19" fmla="*/ 131093 h 659003"/>
              <a:gd name="connsiteX20" fmla="*/ 296372 w 592744"/>
              <a:gd name="connsiteY20" fmla="*/ 111786 h 659003"/>
              <a:gd name="connsiteX21" fmla="*/ 315679 w 592744"/>
              <a:gd name="connsiteY21" fmla="*/ 131093 h 659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2744" h="659003">
                <a:moveTo>
                  <a:pt x="573437" y="0"/>
                </a:moveTo>
                <a:lnTo>
                  <a:pt x="201640" y="0"/>
                </a:lnTo>
                <a:cubicBezTo>
                  <a:pt x="90446" y="0"/>
                  <a:pt x="0" y="90459"/>
                  <a:pt x="0" y="201640"/>
                </a:cubicBezTo>
                <a:lnTo>
                  <a:pt x="0" y="639685"/>
                </a:lnTo>
                <a:cubicBezTo>
                  <a:pt x="0" y="654886"/>
                  <a:pt x="16707" y="663999"/>
                  <a:pt x="29475" y="656096"/>
                </a:cubicBezTo>
                <a:lnTo>
                  <a:pt x="128236" y="594881"/>
                </a:lnTo>
                <a:cubicBezTo>
                  <a:pt x="139601" y="587827"/>
                  <a:pt x="152678" y="584108"/>
                  <a:pt x="166051" y="584108"/>
                </a:cubicBezTo>
                <a:lnTo>
                  <a:pt x="391130" y="584108"/>
                </a:lnTo>
                <a:cubicBezTo>
                  <a:pt x="502298" y="584108"/>
                  <a:pt x="592744" y="493662"/>
                  <a:pt x="592744" y="382480"/>
                </a:cubicBezTo>
                <a:lnTo>
                  <a:pt x="592744" y="19307"/>
                </a:lnTo>
                <a:cubicBezTo>
                  <a:pt x="592744" y="8649"/>
                  <a:pt x="584108" y="0"/>
                  <a:pt x="573437" y="0"/>
                </a:cubicBezTo>
                <a:close/>
                <a:moveTo>
                  <a:pt x="296372" y="453208"/>
                </a:moveTo>
                <a:cubicBezTo>
                  <a:pt x="285702" y="453208"/>
                  <a:pt x="277065" y="444558"/>
                  <a:pt x="277065" y="433901"/>
                </a:cubicBezTo>
                <a:cubicBezTo>
                  <a:pt x="277065" y="423243"/>
                  <a:pt x="285702" y="414594"/>
                  <a:pt x="296372" y="414594"/>
                </a:cubicBezTo>
                <a:cubicBezTo>
                  <a:pt x="307029" y="414594"/>
                  <a:pt x="315679" y="423243"/>
                  <a:pt x="315679" y="433901"/>
                </a:cubicBezTo>
                <a:cubicBezTo>
                  <a:pt x="315679" y="444558"/>
                  <a:pt x="307029" y="453208"/>
                  <a:pt x="296372" y="453208"/>
                </a:cubicBezTo>
                <a:close/>
                <a:moveTo>
                  <a:pt x="315679" y="355979"/>
                </a:moveTo>
                <a:cubicBezTo>
                  <a:pt x="315679" y="366636"/>
                  <a:pt x="307029" y="375285"/>
                  <a:pt x="296372" y="375285"/>
                </a:cubicBezTo>
                <a:cubicBezTo>
                  <a:pt x="285702" y="375285"/>
                  <a:pt x="277065" y="366636"/>
                  <a:pt x="277065" y="355979"/>
                </a:cubicBezTo>
                <a:lnTo>
                  <a:pt x="277065" y="131093"/>
                </a:lnTo>
                <a:cubicBezTo>
                  <a:pt x="277065" y="120436"/>
                  <a:pt x="285702" y="111786"/>
                  <a:pt x="296372" y="111786"/>
                </a:cubicBezTo>
                <a:cubicBezTo>
                  <a:pt x="307029" y="111786"/>
                  <a:pt x="315679" y="120436"/>
                  <a:pt x="315679" y="131093"/>
                </a:cubicBezTo>
                <a:close/>
              </a:path>
            </a:pathLst>
          </a:custGeom>
          <a:solidFill>
            <a:schemeClr val="tx1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</p:spTree>
    <p:extLst>
      <p:ext uri="{BB962C8B-B14F-4D97-AF65-F5344CB8AC3E}">
        <p14:creationId xmlns:p14="http://schemas.microsoft.com/office/powerpoint/2010/main" val="348885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C43857F1-6E5D-AD4A-9DC1-1FD64C2C31E5}"/>
              </a:ext>
            </a:extLst>
          </p:cNvPr>
          <p:cNvSpPr/>
          <p:nvPr/>
        </p:nvSpPr>
        <p:spPr>
          <a:xfrm>
            <a:off x="1539826" y="3253653"/>
            <a:ext cx="1128697" cy="656026"/>
          </a:xfrm>
          <a:custGeom>
            <a:avLst/>
            <a:gdLst>
              <a:gd name="connsiteX0" fmla="*/ 35140 w 1652525"/>
              <a:gd name="connsiteY0" fmla="*/ 726364 h 960488"/>
              <a:gd name="connsiteX1" fmla="*/ 208627 w 1652525"/>
              <a:gd name="connsiteY1" fmla="*/ 552081 h 960488"/>
              <a:gd name="connsiteX2" fmla="*/ 1103515 w 1652525"/>
              <a:gd name="connsiteY2" fmla="*/ 552081 h 960488"/>
              <a:gd name="connsiteX3" fmla="*/ 1138377 w 1652525"/>
              <a:gd name="connsiteY3" fmla="*/ 517059 h 960488"/>
              <a:gd name="connsiteX4" fmla="*/ 1652525 w 1652525"/>
              <a:gd name="connsiteY4" fmla="*/ 0 h 960488"/>
              <a:gd name="connsiteX5" fmla="*/ 1607507 w 1652525"/>
              <a:gd name="connsiteY5" fmla="*/ 0 h 960488"/>
              <a:gd name="connsiteX6" fmla="*/ 1094456 w 1652525"/>
              <a:gd name="connsiteY6" fmla="*/ 515680 h 960488"/>
              <a:gd name="connsiteX7" fmla="*/ 208627 w 1652525"/>
              <a:gd name="connsiteY7" fmla="*/ 515680 h 960488"/>
              <a:gd name="connsiteX8" fmla="*/ 0 w 1652525"/>
              <a:gd name="connsiteY8" fmla="*/ 725258 h 960488"/>
              <a:gd name="connsiteX9" fmla="*/ 3 w 1652525"/>
              <a:gd name="connsiteY9" fmla="*/ 726364 h 960488"/>
              <a:gd name="connsiteX10" fmla="*/ 3 w 1652525"/>
              <a:gd name="connsiteY10" fmla="*/ 960488 h 960488"/>
              <a:gd name="connsiteX11" fmla="*/ 35140 w 1652525"/>
              <a:gd name="connsiteY11" fmla="*/ 960488 h 96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2525" h="960488">
                <a:moveTo>
                  <a:pt x="35140" y="726364"/>
                </a:moveTo>
                <a:cubicBezTo>
                  <a:pt x="35291" y="630173"/>
                  <a:pt x="112875" y="552233"/>
                  <a:pt x="208627" y="552081"/>
                </a:cubicBezTo>
                <a:lnTo>
                  <a:pt x="1103515" y="552081"/>
                </a:lnTo>
                <a:lnTo>
                  <a:pt x="1138377" y="517059"/>
                </a:lnTo>
                <a:lnTo>
                  <a:pt x="1652525" y="0"/>
                </a:lnTo>
                <a:lnTo>
                  <a:pt x="1607507" y="0"/>
                </a:lnTo>
                <a:lnTo>
                  <a:pt x="1094456" y="515680"/>
                </a:lnTo>
                <a:lnTo>
                  <a:pt x="208627" y="515680"/>
                </a:lnTo>
                <a:cubicBezTo>
                  <a:pt x="93407" y="515678"/>
                  <a:pt x="2" y="609510"/>
                  <a:pt x="0" y="725258"/>
                </a:cubicBezTo>
                <a:cubicBezTo>
                  <a:pt x="0" y="725627"/>
                  <a:pt x="1" y="725995"/>
                  <a:pt x="3" y="726364"/>
                </a:cubicBezTo>
                <a:lnTo>
                  <a:pt x="3" y="960488"/>
                </a:lnTo>
                <a:lnTo>
                  <a:pt x="35140" y="96048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740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E773B9C-D580-2244-A45F-A9FF415B6D0D}"/>
              </a:ext>
            </a:extLst>
          </p:cNvPr>
          <p:cNvSpPr/>
          <p:nvPr/>
        </p:nvSpPr>
        <p:spPr>
          <a:xfrm>
            <a:off x="941919" y="3564622"/>
            <a:ext cx="2359050" cy="1870255"/>
          </a:xfrm>
          <a:custGeom>
            <a:avLst/>
            <a:gdLst>
              <a:gd name="connsiteX0" fmla="*/ 3104382 w 3453885"/>
              <a:gd name="connsiteY0" fmla="*/ 691066 h 2738240"/>
              <a:gd name="connsiteX1" fmla="*/ 3104063 w 3453885"/>
              <a:gd name="connsiteY1" fmla="*/ 2387133 h 2738240"/>
              <a:gd name="connsiteX2" fmla="*/ 1415741 w 3453885"/>
              <a:gd name="connsiteY2" fmla="*/ 2386813 h 2738240"/>
              <a:gd name="connsiteX3" fmla="*/ 1133158 w 3453885"/>
              <a:gd name="connsiteY3" fmla="*/ 1143045 h 2738240"/>
              <a:gd name="connsiteX4" fmla="*/ 0 w 3453885"/>
              <a:gd name="connsiteY4" fmla="*/ 0 h 2738240"/>
              <a:gd name="connsiteX5" fmla="*/ 1467780 w 3453885"/>
              <a:gd name="connsiteY5" fmla="*/ 7170 h 2738240"/>
              <a:gd name="connsiteX6" fmla="*/ 1865813 w 3453885"/>
              <a:gd name="connsiteY6" fmla="*/ 407029 h 2738240"/>
              <a:gd name="connsiteX7" fmla="*/ 3104382 w 3453885"/>
              <a:gd name="connsiteY7" fmla="*/ 691066 h 273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53885" h="2738240">
                <a:moveTo>
                  <a:pt x="3104382" y="691066"/>
                </a:moveTo>
                <a:cubicBezTo>
                  <a:pt x="3570511" y="1159510"/>
                  <a:pt x="3570369" y="1918865"/>
                  <a:pt x="3104063" y="2387133"/>
                </a:cubicBezTo>
                <a:cubicBezTo>
                  <a:pt x="2637758" y="2855401"/>
                  <a:pt x="1881871" y="2855258"/>
                  <a:pt x="1415741" y="2386813"/>
                </a:cubicBezTo>
                <a:cubicBezTo>
                  <a:pt x="1091651" y="2061114"/>
                  <a:pt x="981832" y="1577751"/>
                  <a:pt x="1133158" y="1143045"/>
                </a:cubicBezTo>
                <a:lnTo>
                  <a:pt x="0" y="0"/>
                </a:lnTo>
                <a:lnTo>
                  <a:pt x="1467780" y="7170"/>
                </a:lnTo>
                <a:lnTo>
                  <a:pt x="1865813" y="407029"/>
                </a:lnTo>
                <a:cubicBezTo>
                  <a:pt x="2298702" y="254776"/>
                  <a:pt x="2780144" y="365184"/>
                  <a:pt x="3104382" y="691066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 w="27401" cap="flat">
            <a:noFill/>
            <a:prstDash val="solid"/>
            <a:miter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673802B1-2FB4-FA40-A20A-B641B8C2BCA6}"/>
              </a:ext>
            </a:extLst>
          </p:cNvPr>
          <p:cNvSpPr/>
          <p:nvPr/>
        </p:nvSpPr>
        <p:spPr>
          <a:xfrm>
            <a:off x="937458" y="3565348"/>
            <a:ext cx="2121459" cy="1873575"/>
          </a:xfrm>
          <a:custGeom>
            <a:avLst/>
            <a:gdLst>
              <a:gd name="connsiteX0" fmla="*/ 1417272 w 3106028"/>
              <a:gd name="connsiteY0" fmla="*/ 2391982 h 2743101"/>
              <a:gd name="connsiteX1" fmla="*/ 1134256 w 3106028"/>
              <a:gd name="connsiteY1" fmla="*/ 1147732 h 2743101"/>
              <a:gd name="connsiteX2" fmla="*/ 0 w 3106028"/>
              <a:gd name="connsiteY2" fmla="*/ 0 h 2743101"/>
              <a:gd name="connsiteX3" fmla="*/ 737322 w 3106028"/>
              <a:gd name="connsiteY3" fmla="*/ 2482 h 2743101"/>
              <a:gd name="connsiteX4" fmla="*/ 3106029 w 3106028"/>
              <a:gd name="connsiteY4" fmla="*/ 2391707 h 2743101"/>
              <a:gd name="connsiteX5" fmla="*/ 1417272 w 3106028"/>
              <a:gd name="connsiteY5" fmla="*/ 2391983 h 274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6028" h="2743101">
                <a:moveTo>
                  <a:pt x="1417272" y="2391982"/>
                </a:moveTo>
                <a:cubicBezTo>
                  <a:pt x="1093022" y="2066183"/>
                  <a:pt x="983044" y="1582674"/>
                  <a:pt x="1134256" y="1147732"/>
                </a:cubicBezTo>
                <a:lnTo>
                  <a:pt x="0" y="0"/>
                </a:lnTo>
                <a:lnTo>
                  <a:pt x="737322" y="2482"/>
                </a:lnTo>
                <a:lnTo>
                  <a:pt x="3106029" y="2391707"/>
                </a:lnTo>
                <a:cubicBezTo>
                  <a:pt x="2639712" y="2860126"/>
                  <a:pt x="1883740" y="2860249"/>
                  <a:pt x="1417272" y="239198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0000"/>
            </a:schemeClr>
          </a:solidFill>
          <a:ln w="2740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8CABFC4D-CDD3-3E4D-B1F2-490BEEAFB77B}"/>
              </a:ext>
            </a:extLst>
          </p:cNvPr>
          <p:cNvSpPr/>
          <p:nvPr/>
        </p:nvSpPr>
        <p:spPr>
          <a:xfrm>
            <a:off x="1764462" y="3909679"/>
            <a:ext cx="1424931" cy="1426132"/>
          </a:xfrm>
          <a:custGeom>
            <a:avLst/>
            <a:gdLst>
              <a:gd name="connsiteX0" fmla="*/ 2086241 w 2086241"/>
              <a:gd name="connsiteY0" fmla="*/ 1033290 h 2066304"/>
              <a:gd name="connsiteX1" fmla="*/ 1043121 w 2086241"/>
              <a:gd name="connsiteY1" fmla="*/ 2066304 h 2066304"/>
              <a:gd name="connsiteX2" fmla="*/ 0 w 2086241"/>
              <a:gd name="connsiteY2" fmla="*/ 1033290 h 2066304"/>
              <a:gd name="connsiteX3" fmla="*/ 1043121 w 2086241"/>
              <a:gd name="connsiteY3" fmla="*/ 0 h 2066304"/>
              <a:gd name="connsiteX4" fmla="*/ 2086241 w 2086241"/>
              <a:gd name="connsiteY4" fmla="*/ 1033290 h 206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241" h="2066304">
                <a:moveTo>
                  <a:pt x="2086241" y="1033290"/>
                </a:moveTo>
                <a:cubicBezTo>
                  <a:pt x="2086241" y="1603847"/>
                  <a:pt x="1619582" y="2066304"/>
                  <a:pt x="1043121" y="2066304"/>
                </a:cubicBezTo>
                <a:cubicBezTo>
                  <a:pt x="466659" y="2066304"/>
                  <a:pt x="0" y="1603847"/>
                  <a:pt x="0" y="1033290"/>
                </a:cubicBezTo>
                <a:cubicBezTo>
                  <a:pt x="0" y="462733"/>
                  <a:pt x="466659" y="0"/>
                  <a:pt x="1043121" y="0"/>
                </a:cubicBezTo>
                <a:cubicBezTo>
                  <a:pt x="1619582" y="0"/>
                  <a:pt x="2086241" y="461354"/>
                  <a:pt x="2086241" y="1033290"/>
                </a:cubicBezTo>
                <a:close/>
              </a:path>
            </a:pathLst>
          </a:custGeom>
          <a:solidFill>
            <a:srgbClr val="E8E7E7"/>
          </a:solidFill>
          <a:ln w="27401" cap="flat">
            <a:noFill/>
            <a:prstDash val="solid"/>
            <a:miter/>
          </a:ln>
          <a:effectLst>
            <a:outerShdw blurRad="50800" dist="12700" dir="5400000" sx="102000" sy="102000" algn="t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47CAD8D8-B1AB-3D4C-BB04-6199FBC060D5}"/>
              </a:ext>
            </a:extLst>
          </p:cNvPr>
          <p:cNvSpPr>
            <a:spLocks noChangeAspect="1"/>
          </p:cNvSpPr>
          <p:nvPr/>
        </p:nvSpPr>
        <p:spPr>
          <a:xfrm>
            <a:off x="1788450" y="3933688"/>
            <a:ext cx="1376955" cy="1378116"/>
          </a:xfrm>
          <a:custGeom>
            <a:avLst/>
            <a:gdLst>
              <a:gd name="connsiteX0" fmla="*/ 2086241 w 2086241"/>
              <a:gd name="connsiteY0" fmla="*/ 1033014 h 2066028"/>
              <a:gd name="connsiteX1" fmla="*/ 1043121 w 2086241"/>
              <a:gd name="connsiteY1" fmla="*/ 2066029 h 2066028"/>
              <a:gd name="connsiteX2" fmla="*/ 0 w 2086241"/>
              <a:gd name="connsiteY2" fmla="*/ 1033014 h 2066028"/>
              <a:gd name="connsiteX3" fmla="*/ 1043121 w 2086241"/>
              <a:gd name="connsiteY3" fmla="*/ 0 h 2066028"/>
              <a:gd name="connsiteX4" fmla="*/ 2086241 w 2086241"/>
              <a:gd name="connsiteY4" fmla="*/ 1033014 h 206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241" h="2066028">
                <a:moveTo>
                  <a:pt x="2086241" y="1033014"/>
                </a:moveTo>
                <a:cubicBezTo>
                  <a:pt x="2086241" y="1603847"/>
                  <a:pt x="1619582" y="2066029"/>
                  <a:pt x="1043121" y="2066029"/>
                </a:cubicBezTo>
                <a:cubicBezTo>
                  <a:pt x="466659" y="2066029"/>
                  <a:pt x="0" y="1603847"/>
                  <a:pt x="0" y="1033014"/>
                </a:cubicBezTo>
                <a:cubicBezTo>
                  <a:pt x="0" y="462182"/>
                  <a:pt x="466659" y="0"/>
                  <a:pt x="1043121" y="0"/>
                </a:cubicBezTo>
                <a:cubicBezTo>
                  <a:pt x="1619582" y="0"/>
                  <a:pt x="2086241" y="462457"/>
                  <a:pt x="2086241" y="1033014"/>
                </a:cubicBezTo>
                <a:close/>
              </a:path>
            </a:pathLst>
          </a:custGeom>
          <a:solidFill>
            <a:schemeClr val="bg2"/>
          </a:solidFill>
          <a:ln w="27401" cap="flat">
            <a:noFill/>
            <a:prstDash val="solid"/>
            <a:miter/>
          </a:ln>
          <a:effectLst>
            <a:outerShdw blurRad="63500" dist="25400" dir="5400000" algn="t" rotWithShape="0">
              <a:prstClr val="black">
                <a:alpha val="33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F76347C-3FB5-D141-9D9C-39A734EF0185}"/>
              </a:ext>
            </a:extLst>
          </p:cNvPr>
          <p:cNvSpPr/>
          <p:nvPr/>
        </p:nvSpPr>
        <p:spPr>
          <a:xfrm>
            <a:off x="587375" y="2939862"/>
            <a:ext cx="1995091" cy="627209"/>
          </a:xfrm>
          <a:custGeom>
            <a:avLst/>
            <a:gdLst>
              <a:gd name="connsiteX0" fmla="*/ 2466157 w 2921012"/>
              <a:gd name="connsiteY0" fmla="*/ 918296 h 918296"/>
              <a:gd name="connsiteX1" fmla="*/ 0 w 2921012"/>
              <a:gd name="connsiteY1" fmla="*/ 918296 h 918296"/>
              <a:gd name="connsiteX2" fmla="*/ 454855 w 2921012"/>
              <a:gd name="connsiteY2" fmla="*/ 459148 h 918296"/>
              <a:gd name="connsiteX3" fmla="*/ 0 w 2921012"/>
              <a:gd name="connsiteY3" fmla="*/ 0 h 918296"/>
              <a:gd name="connsiteX4" fmla="*/ 2466157 w 2921012"/>
              <a:gd name="connsiteY4" fmla="*/ 0 h 918296"/>
              <a:gd name="connsiteX5" fmla="*/ 2921012 w 2921012"/>
              <a:gd name="connsiteY5" fmla="*/ 459148 h 918296"/>
              <a:gd name="connsiteX6" fmla="*/ 2466157 w 2921012"/>
              <a:gd name="connsiteY6" fmla="*/ 918296 h 91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12" h="918296">
                <a:moveTo>
                  <a:pt x="2466157" y="918296"/>
                </a:moveTo>
                <a:lnTo>
                  <a:pt x="0" y="918296"/>
                </a:lnTo>
                <a:lnTo>
                  <a:pt x="454855" y="459148"/>
                </a:lnTo>
                <a:lnTo>
                  <a:pt x="0" y="0"/>
                </a:lnTo>
                <a:lnTo>
                  <a:pt x="2466157" y="0"/>
                </a:lnTo>
                <a:lnTo>
                  <a:pt x="2921012" y="459148"/>
                </a:lnTo>
                <a:lnTo>
                  <a:pt x="2466157" y="918296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 w="27401" cap="flat">
            <a:noFill/>
            <a:prstDash val="solid"/>
            <a:miter/>
          </a:ln>
          <a:effectLst>
            <a:outerShdw blurRad="254000" dist="190500" dir="5400000" sx="82000" sy="82000" algn="t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CBD4602A-A15F-F144-AF0A-E38B0F20A745}"/>
              </a:ext>
            </a:extLst>
          </p:cNvPr>
          <p:cNvSpPr>
            <a:spLocks noChangeAspect="1"/>
          </p:cNvSpPr>
          <p:nvPr/>
        </p:nvSpPr>
        <p:spPr>
          <a:xfrm>
            <a:off x="677604" y="2982993"/>
            <a:ext cx="1814630" cy="540947"/>
          </a:xfrm>
          <a:custGeom>
            <a:avLst/>
            <a:gdLst>
              <a:gd name="connsiteX0" fmla="*/ 2466157 w 2921012"/>
              <a:gd name="connsiteY0" fmla="*/ 918296 h 918296"/>
              <a:gd name="connsiteX1" fmla="*/ 0 w 2921012"/>
              <a:gd name="connsiteY1" fmla="*/ 918296 h 918296"/>
              <a:gd name="connsiteX2" fmla="*/ 454855 w 2921012"/>
              <a:gd name="connsiteY2" fmla="*/ 459148 h 918296"/>
              <a:gd name="connsiteX3" fmla="*/ 0 w 2921012"/>
              <a:gd name="connsiteY3" fmla="*/ 0 h 918296"/>
              <a:gd name="connsiteX4" fmla="*/ 2466157 w 2921012"/>
              <a:gd name="connsiteY4" fmla="*/ 0 h 918296"/>
              <a:gd name="connsiteX5" fmla="*/ 2921012 w 2921012"/>
              <a:gd name="connsiteY5" fmla="*/ 459148 h 918296"/>
              <a:gd name="connsiteX6" fmla="*/ 2466157 w 2921012"/>
              <a:gd name="connsiteY6" fmla="*/ 918296 h 91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12" h="918296">
                <a:moveTo>
                  <a:pt x="2466157" y="918296"/>
                </a:moveTo>
                <a:lnTo>
                  <a:pt x="0" y="918296"/>
                </a:lnTo>
                <a:lnTo>
                  <a:pt x="454855" y="459148"/>
                </a:lnTo>
                <a:lnTo>
                  <a:pt x="0" y="0"/>
                </a:lnTo>
                <a:lnTo>
                  <a:pt x="2466157" y="0"/>
                </a:lnTo>
                <a:lnTo>
                  <a:pt x="2921012" y="459148"/>
                </a:lnTo>
                <a:lnTo>
                  <a:pt x="2466157" y="918296"/>
                </a:lnTo>
                <a:close/>
              </a:path>
            </a:pathLst>
          </a:custGeom>
          <a:solidFill>
            <a:schemeClr val="bg1"/>
          </a:solidFill>
          <a:ln w="27401" cap="flat">
            <a:noFill/>
            <a:prstDash val="solid"/>
            <a:miter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C6E3526-B15F-D049-B6AC-322F9D6BE275}"/>
              </a:ext>
            </a:extLst>
          </p:cNvPr>
          <p:cNvSpPr txBox="1"/>
          <p:nvPr/>
        </p:nvSpPr>
        <p:spPr>
          <a:xfrm flipH="1">
            <a:off x="1902925" y="4724569"/>
            <a:ext cx="1148005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printing.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26BE75B-C8F9-3944-8345-C2F72E5EF1CB}"/>
              </a:ext>
            </a:extLst>
          </p:cNvPr>
          <p:cNvSpPr/>
          <p:nvPr/>
        </p:nvSpPr>
        <p:spPr>
          <a:xfrm flipH="1">
            <a:off x="1863181" y="4510760"/>
            <a:ext cx="122749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DECF1DB-9E26-0845-9AFE-783562FB39A8}"/>
              </a:ext>
            </a:extLst>
          </p:cNvPr>
          <p:cNvSpPr txBox="1"/>
          <p:nvPr/>
        </p:nvSpPr>
        <p:spPr>
          <a:xfrm flipH="1">
            <a:off x="1236075" y="3099578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A8E7B46D-209C-2445-ADCE-AFBB48FCCB53}"/>
              </a:ext>
            </a:extLst>
          </p:cNvPr>
          <p:cNvSpPr/>
          <p:nvPr/>
        </p:nvSpPr>
        <p:spPr>
          <a:xfrm flipV="1">
            <a:off x="3613585" y="2600075"/>
            <a:ext cx="1128697" cy="656026"/>
          </a:xfrm>
          <a:custGeom>
            <a:avLst/>
            <a:gdLst>
              <a:gd name="connsiteX0" fmla="*/ 35140 w 1652525"/>
              <a:gd name="connsiteY0" fmla="*/ 726364 h 960488"/>
              <a:gd name="connsiteX1" fmla="*/ 208627 w 1652525"/>
              <a:gd name="connsiteY1" fmla="*/ 552081 h 960488"/>
              <a:gd name="connsiteX2" fmla="*/ 1103515 w 1652525"/>
              <a:gd name="connsiteY2" fmla="*/ 552081 h 960488"/>
              <a:gd name="connsiteX3" fmla="*/ 1138377 w 1652525"/>
              <a:gd name="connsiteY3" fmla="*/ 517059 h 960488"/>
              <a:gd name="connsiteX4" fmla="*/ 1652525 w 1652525"/>
              <a:gd name="connsiteY4" fmla="*/ 0 h 960488"/>
              <a:gd name="connsiteX5" fmla="*/ 1607507 w 1652525"/>
              <a:gd name="connsiteY5" fmla="*/ 0 h 960488"/>
              <a:gd name="connsiteX6" fmla="*/ 1094456 w 1652525"/>
              <a:gd name="connsiteY6" fmla="*/ 515680 h 960488"/>
              <a:gd name="connsiteX7" fmla="*/ 208627 w 1652525"/>
              <a:gd name="connsiteY7" fmla="*/ 515680 h 960488"/>
              <a:gd name="connsiteX8" fmla="*/ 0 w 1652525"/>
              <a:gd name="connsiteY8" fmla="*/ 725258 h 960488"/>
              <a:gd name="connsiteX9" fmla="*/ 3 w 1652525"/>
              <a:gd name="connsiteY9" fmla="*/ 726364 h 960488"/>
              <a:gd name="connsiteX10" fmla="*/ 3 w 1652525"/>
              <a:gd name="connsiteY10" fmla="*/ 960488 h 960488"/>
              <a:gd name="connsiteX11" fmla="*/ 35140 w 1652525"/>
              <a:gd name="connsiteY11" fmla="*/ 960488 h 96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2525" h="960488">
                <a:moveTo>
                  <a:pt x="35140" y="726364"/>
                </a:moveTo>
                <a:cubicBezTo>
                  <a:pt x="35291" y="630173"/>
                  <a:pt x="112875" y="552233"/>
                  <a:pt x="208627" y="552081"/>
                </a:cubicBezTo>
                <a:lnTo>
                  <a:pt x="1103515" y="552081"/>
                </a:lnTo>
                <a:lnTo>
                  <a:pt x="1138377" y="517059"/>
                </a:lnTo>
                <a:lnTo>
                  <a:pt x="1652525" y="0"/>
                </a:lnTo>
                <a:lnTo>
                  <a:pt x="1607507" y="0"/>
                </a:lnTo>
                <a:lnTo>
                  <a:pt x="1094456" y="515680"/>
                </a:lnTo>
                <a:lnTo>
                  <a:pt x="208627" y="515680"/>
                </a:lnTo>
                <a:cubicBezTo>
                  <a:pt x="93407" y="515678"/>
                  <a:pt x="2" y="609510"/>
                  <a:pt x="0" y="725258"/>
                </a:cubicBezTo>
                <a:cubicBezTo>
                  <a:pt x="0" y="725627"/>
                  <a:pt x="1" y="725995"/>
                  <a:pt x="3" y="726364"/>
                </a:cubicBezTo>
                <a:lnTo>
                  <a:pt x="3" y="960488"/>
                </a:lnTo>
                <a:lnTo>
                  <a:pt x="35140" y="96048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740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9C2CB4A0-21E6-1446-AA87-13917AA489EC}"/>
              </a:ext>
            </a:extLst>
          </p:cNvPr>
          <p:cNvSpPr/>
          <p:nvPr/>
        </p:nvSpPr>
        <p:spPr>
          <a:xfrm flipV="1">
            <a:off x="3015678" y="1074879"/>
            <a:ext cx="2359050" cy="1870255"/>
          </a:xfrm>
          <a:custGeom>
            <a:avLst/>
            <a:gdLst>
              <a:gd name="connsiteX0" fmla="*/ 3104382 w 3453885"/>
              <a:gd name="connsiteY0" fmla="*/ 691066 h 2738240"/>
              <a:gd name="connsiteX1" fmla="*/ 3104063 w 3453885"/>
              <a:gd name="connsiteY1" fmla="*/ 2387133 h 2738240"/>
              <a:gd name="connsiteX2" fmla="*/ 1415741 w 3453885"/>
              <a:gd name="connsiteY2" fmla="*/ 2386813 h 2738240"/>
              <a:gd name="connsiteX3" fmla="*/ 1133158 w 3453885"/>
              <a:gd name="connsiteY3" fmla="*/ 1143045 h 2738240"/>
              <a:gd name="connsiteX4" fmla="*/ 0 w 3453885"/>
              <a:gd name="connsiteY4" fmla="*/ 0 h 2738240"/>
              <a:gd name="connsiteX5" fmla="*/ 1467780 w 3453885"/>
              <a:gd name="connsiteY5" fmla="*/ 7170 h 2738240"/>
              <a:gd name="connsiteX6" fmla="*/ 1865813 w 3453885"/>
              <a:gd name="connsiteY6" fmla="*/ 407029 h 2738240"/>
              <a:gd name="connsiteX7" fmla="*/ 3104382 w 3453885"/>
              <a:gd name="connsiteY7" fmla="*/ 691066 h 273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53885" h="2738240">
                <a:moveTo>
                  <a:pt x="3104382" y="691066"/>
                </a:moveTo>
                <a:cubicBezTo>
                  <a:pt x="3570511" y="1159510"/>
                  <a:pt x="3570369" y="1918865"/>
                  <a:pt x="3104063" y="2387133"/>
                </a:cubicBezTo>
                <a:cubicBezTo>
                  <a:pt x="2637758" y="2855401"/>
                  <a:pt x="1881871" y="2855258"/>
                  <a:pt x="1415741" y="2386813"/>
                </a:cubicBezTo>
                <a:cubicBezTo>
                  <a:pt x="1091651" y="2061114"/>
                  <a:pt x="981832" y="1577751"/>
                  <a:pt x="1133158" y="1143045"/>
                </a:cubicBezTo>
                <a:lnTo>
                  <a:pt x="0" y="0"/>
                </a:lnTo>
                <a:lnTo>
                  <a:pt x="1467780" y="7170"/>
                </a:lnTo>
                <a:lnTo>
                  <a:pt x="1865813" y="407029"/>
                </a:lnTo>
                <a:cubicBezTo>
                  <a:pt x="2298702" y="254776"/>
                  <a:pt x="2780144" y="365184"/>
                  <a:pt x="3104382" y="691066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0"/>
          </a:gradFill>
          <a:ln w="27401" cap="flat">
            <a:noFill/>
            <a:prstDash val="solid"/>
            <a:miter/>
          </a:ln>
          <a:effectLst>
            <a:outerShdw blurRad="50800" dist="12700" dir="162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19FA3892-5EAD-1644-870B-C38F63386481}"/>
              </a:ext>
            </a:extLst>
          </p:cNvPr>
          <p:cNvSpPr/>
          <p:nvPr/>
        </p:nvSpPr>
        <p:spPr>
          <a:xfrm flipV="1">
            <a:off x="3011217" y="1070833"/>
            <a:ext cx="2121459" cy="1873575"/>
          </a:xfrm>
          <a:custGeom>
            <a:avLst/>
            <a:gdLst>
              <a:gd name="connsiteX0" fmla="*/ 1417272 w 3106028"/>
              <a:gd name="connsiteY0" fmla="*/ 2391982 h 2743101"/>
              <a:gd name="connsiteX1" fmla="*/ 1134256 w 3106028"/>
              <a:gd name="connsiteY1" fmla="*/ 1147732 h 2743101"/>
              <a:gd name="connsiteX2" fmla="*/ 0 w 3106028"/>
              <a:gd name="connsiteY2" fmla="*/ 0 h 2743101"/>
              <a:gd name="connsiteX3" fmla="*/ 737322 w 3106028"/>
              <a:gd name="connsiteY3" fmla="*/ 2482 h 2743101"/>
              <a:gd name="connsiteX4" fmla="*/ 3106029 w 3106028"/>
              <a:gd name="connsiteY4" fmla="*/ 2391707 h 2743101"/>
              <a:gd name="connsiteX5" fmla="*/ 1417272 w 3106028"/>
              <a:gd name="connsiteY5" fmla="*/ 2391983 h 274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6028" h="2743101">
                <a:moveTo>
                  <a:pt x="1417272" y="2391982"/>
                </a:moveTo>
                <a:cubicBezTo>
                  <a:pt x="1093022" y="2066183"/>
                  <a:pt x="983044" y="1582674"/>
                  <a:pt x="1134256" y="1147732"/>
                </a:cubicBezTo>
                <a:lnTo>
                  <a:pt x="0" y="0"/>
                </a:lnTo>
                <a:lnTo>
                  <a:pt x="737322" y="2482"/>
                </a:lnTo>
                <a:lnTo>
                  <a:pt x="3106029" y="2391707"/>
                </a:lnTo>
                <a:cubicBezTo>
                  <a:pt x="2639712" y="2860126"/>
                  <a:pt x="1883740" y="2860249"/>
                  <a:pt x="1417272" y="2391983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20000"/>
            </a:schemeClr>
          </a:solidFill>
          <a:ln w="2740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2" name="Freeform 61">
            <a:extLst>
              <a:ext uri="{FF2B5EF4-FFF2-40B4-BE49-F238E27FC236}">
                <a16:creationId xmlns:a16="http://schemas.microsoft.com/office/drawing/2014/main" id="{16CEEA7D-0F5B-1745-B3C6-57831C3FA2FC}"/>
              </a:ext>
            </a:extLst>
          </p:cNvPr>
          <p:cNvSpPr/>
          <p:nvPr/>
        </p:nvSpPr>
        <p:spPr>
          <a:xfrm flipV="1">
            <a:off x="3838221" y="1173943"/>
            <a:ext cx="1424931" cy="1426132"/>
          </a:xfrm>
          <a:custGeom>
            <a:avLst/>
            <a:gdLst>
              <a:gd name="connsiteX0" fmla="*/ 2086241 w 2086241"/>
              <a:gd name="connsiteY0" fmla="*/ 1033290 h 2066304"/>
              <a:gd name="connsiteX1" fmla="*/ 1043121 w 2086241"/>
              <a:gd name="connsiteY1" fmla="*/ 2066304 h 2066304"/>
              <a:gd name="connsiteX2" fmla="*/ 0 w 2086241"/>
              <a:gd name="connsiteY2" fmla="*/ 1033290 h 2066304"/>
              <a:gd name="connsiteX3" fmla="*/ 1043121 w 2086241"/>
              <a:gd name="connsiteY3" fmla="*/ 0 h 2066304"/>
              <a:gd name="connsiteX4" fmla="*/ 2086241 w 2086241"/>
              <a:gd name="connsiteY4" fmla="*/ 1033290 h 206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241" h="2066304">
                <a:moveTo>
                  <a:pt x="2086241" y="1033290"/>
                </a:moveTo>
                <a:cubicBezTo>
                  <a:pt x="2086241" y="1603847"/>
                  <a:pt x="1619582" y="2066304"/>
                  <a:pt x="1043121" y="2066304"/>
                </a:cubicBezTo>
                <a:cubicBezTo>
                  <a:pt x="466659" y="2066304"/>
                  <a:pt x="0" y="1603847"/>
                  <a:pt x="0" y="1033290"/>
                </a:cubicBezTo>
                <a:cubicBezTo>
                  <a:pt x="0" y="462733"/>
                  <a:pt x="466659" y="0"/>
                  <a:pt x="1043121" y="0"/>
                </a:cubicBezTo>
                <a:cubicBezTo>
                  <a:pt x="1619582" y="0"/>
                  <a:pt x="2086241" y="461354"/>
                  <a:pt x="2086241" y="1033290"/>
                </a:cubicBezTo>
                <a:close/>
              </a:path>
            </a:pathLst>
          </a:custGeom>
          <a:solidFill>
            <a:srgbClr val="E8E7E7"/>
          </a:solidFill>
          <a:ln w="27401" cap="flat">
            <a:noFill/>
            <a:prstDash val="solid"/>
            <a:miter/>
          </a:ln>
          <a:effectLst>
            <a:outerShdw blurRad="50800" dist="12700" dir="16200000" sx="102000" sy="102000" algn="t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09C49D64-281B-5148-8D43-92B1748DFDE6}"/>
              </a:ext>
            </a:extLst>
          </p:cNvPr>
          <p:cNvSpPr>
            <a:spLocks noChangeAspect="1"/>
          </p:cNvSpPr>
          <p:nvPr/>
        </p:nvSpPr>
        <p:spPr>
          <a:xfrm flipV="1">
            <a:off x="3862209" y="1197950"/>
            <a:ext cx="1376955" cy="1378116"/>
          </a:xfrm>
          <a:custGeom>
            <a:avLst/>
            <a:gdLst>
              <a:gd name="connsiteX0" fmla="*/ 2086241 w 2086241"/>
              <a:gd name="connsiteY0" fmla="*/ 1033014 h 2066028"/>
              <a:gd name="connsiteX1" fmla="*/ 1043121 w 2086241"/>
              <a:gd name="connsiteY1" fmla="*/ 2066029 h 2066028"/>
              <a:gd name="connsiteX2" fmla="*/ 0 w 2086241"/>
              <a:gd name="connsiteY2" fmla="*/ 1033014 h 2066028"/>
              <a:gd name="connsiteX3" fmla="*/ 1043121 w 2086241"/>
              <a:gd name="connsiteY3" fmla="*/ 0 h 2066028"/>
              <a:gd name="connsiteX4" fmla="*/ 2086241 w 2086241"/>
              <a:gd name="connsiteY4" fmla="*/ 1033014 h 206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241" h="2066028">
                <a:moveTo>
                  <a:pt x="2086241" y="1033014"/>
                </a:moveTo>
                <a:cubicBezTo>
                  <a:pt x="2086241" y="1603847"/>
                  <a:pt x="1619582" y="2066029"/>
                  <a:pt x="1043121" y="2066029"/>
                </a:cubicBezTo>
                <a:cubicBezTo>
                  <a:pt x="466659" y="2066029"/>
                  <a:pt x="0" y="1603847"/>
                  <a:pt x="0" y="1033014"/>
                </a:cubicBezTo>
                <a:cubicBezTo>
                  <a:pt x="0" y="462182"/>
                  <a:pt x="466659" y="0"/>
                  <a:pt x="1043121" y="0"/>
                </a:cubicBezTo>
                <a:cubicBezTo>
                  <a:pt x="1619582" y="0"/>
                  <a:pt x="2086241" y="462457"/>
                  <a:pt x="2086241" y="1033014"/>
                </a:cubicBezTo>
                <a:close/>
              </a:path>
            </a:pathLst>
          </a:custGeom>
          <a:solidFill>
            <a:schemeClr val="bg2"/>
          </a:solidFill>
          <a:ln w="27401" cap="flat">
            <a:noFill/>
            <a:prstDash val="solid"/>
            <a:miter/>
          </a:ln>
          <a:effectLst>
            <a:outerShdw blurRad="63500" dist="25400" dir="16200000" algn="t" rotWithShape="0">
              <a:prstClr val="black">
                <a:alpha val="33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17113D24-04B9-6D4B-B229-7549CBBADAA3}"/>
              </a:ext>
            </a:extLst>
          </p:cNvPr>
          <p:cNvSpPr/>
          <p:nvPr/>
        </p:nvSpPr>
        <p:spPr>
          <a:xfrm flipV="1">
            <a:off x="2661134" y="2942685"/>
            <a:ext cx="1995091" cy="627209"/>
          </a:xfrm>
          <a:custGeom>
            <a:avLst/>
            <a:gdLst>
              <a:gd name="connsiteX0" fmla="*/ 2466157 w 2921012"/>
              <a:gd name="connsiteY0" fmla="*/ 918296 h 918296"/>
              <a:gd name="connsiteX1" fmla="*/ 0 w 2921012"/>
              <a:gd name="connsiteY1" fmla="*/ 918296 h 918296"/>
              <a:gd name="connsiteX2" fmla="*/ 454855 w 2921012"/>
              <a:gd name="connsiteY2" fmla="*/ 459148 h 918296"/>
              <a:gd name="connsiteX3" fmla="*/ 0 w 2921012"/>
              <a:gd name="connsiteY3" fmla="*/ 0 h 918296"/>
              <a:gd name="connsiteX4" fmla="*/ 2466157 w 2921012"/>
              <a:gd name="connsiteY4" fmla="*/ 0 h 918296"/>
              <a:gd name="connsiteX5" fmla="*/ 2921012 w 2921012"/>
              <a:gd name="connsiteY5" fmla="*/ 459148 h 918296"/>
              <a:gd name="connsiteX6" fmla="*/ 2466157 w 2921012"/>
              <a:gd name="connsiteY6" fmla="*/ 918296 h 91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12" h="918296">
                <a:moveTo>
                  <a:pt x="2466157" y="918296"/>
                </a:moveTo>
                <a:lnTo>
                  <a:pt x="0" y="918296"/>
                </a:lnTo>
                <a:lnTo>
                  <a:pt x="454855" y="459148"/>
                </a:lnTo>
                <a:lnTo>
                  <a:pt x="0" y="0"/>
                </a:lnTo>
                <a:lnTo>
                  <a:pt x="2466157" y="0"/>
                </a:lnTo>
                <a:lnTo>
                  <a:pt x="2921012" y="459148"/>
                </a:lnTo>
                <a:lnTo>
                  <a:pt x="2466157" y="918296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0" scaled="0"/>
          </a:gradFill>
          <a:ln w="27401" cap="flat">
            <a:noFill/>
            <a:prstDash val="solid"/>
            <a:miter/>
          </a:ln>
          <a:effectLst>
            <a:outerShdw blurRad="203200" dist="25400" dir="16200000" sx="80000" sy="80000" algn="t" rotWithShape="0">
              <a:prstClr val="black">
                <a:alpha val="7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70649FCF-6C2C-3A4D-8FED-447936F66D54}"/>
              </a:ext>
            </a:extLst>
          </p:cNvPr>
          <p:cNvSpPr>
            <a:spLocks noChangeAspect="1"/>
          </p:cNvSpPr>
          <p:nvPr/>
        </p:nvSpPr>
        <p:spPr>
          <a:xfrm flipV="1">
            <a:off x="2751363" y="2985816"/>
            <a:ext cx="1814630" cy="540947"/>
          </a:xfrm>
          <a:custGeom>
            <a:avLst/>
            <a:gdLst>
              <a:gd name="connsiteX0" fmla="*/ 2466157 w 2921012"/>
              <a:gd name="connsiteY0" fmla="*/ 918296 h 918296"/>
              <a:gd name="connsiteX1" fmla="*/ 0 w 2921012"/>
              <a:gd name="connsiteY1" fmla="*/ 918296 h 918296"/>
              <a:gd name="connsiteX2" fmla="*/ 454855 w 2921012"/>
              <a:gd name="connsiteY2" fmla="*/ 459148 h 918296"/>
              <a:gd name="connsiteX3" fmla="*/ 0 w 2921012"/>
              <a:gd name="connsiteY3" fmla="*/ 0 h 918296"/>
              <a:gd name="connsiteX4" fmla="*/ 2466157 w 2921012"/>
              <a:gd name="connsiteY4" fmla="*/ 0 h 918296"/>
              <a:gd name="connsiteX5" fmla="*/ 2921012 w 2921012"/>
              <a:gd name="connsiteY5" fmla="*/ 459148 h 918296"/>
              <a:gd name="connsiteX6" fmla="*/ 2466157 w 2921012"/>
              <a:gd name="connsiteY6" fmla="*/ 918296 h 91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12" h="918296">
                <a:moveTo>
                  <a:pt x="2466157" y="918296"/>
                </a:moveTo>
                <a:lnTo>
                  <a:pt x="0" y="918296"/>
                </a:lnTo>
                <a:lnTo>
                  <a:pt x="454855" y="459148"/>
                </a:lnTo>
                <a:lnTo>
                  <a:pt x="0" y="0"/>
                </a:lnTo>
                <a:lnTo>
                  <a:pt x="2466157" y="0"/>
                </a:lnTo>
                <a:lnTo>
                  <a:pt x="2921012" y="459148"/>
                </a:lnTo>
                <a:lnTo>
                  <a:pt x="2466157" y="918296"/>
                </a:lnTo>
                <a:close/>
              </a:path>
            </a:pathLst>
          </a:custGeom>
          <a:solidFill>
            <a:schemeClr val="bg1"/>
          </a:solidFill>
          <a:ln w="27401" cap="flat">
            <a:noFill/>
            <a:prstDash val="solid"/>
            <a:miter/>
          </a:ln>
          <a:effectLst>
            <a:outerShdw blurRad="50800" dist="25400" dir="162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B27933D-30B3-EE43-8A1A-7432AD5B0F5E}"/>
              </a:ext>
            </a:extLst>
          </p:cNvPr>
          <p:cNvSpPr txBox="1"/>
          <p:nvPr/>
        </p:nvSpPr>
        <p:spPr>
          <a:xfrm flipH="1">
            <a:off x="3976684" y="2005203"/>
            <a:ext cx="1148005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printing.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8ADADE5-082F-2C47-81A6-BBCA748F1621}"/>
              </a:ext>
            </a:extLst>
          </p:cNvPr>
          <p:cNvSpPr/>
          <p:nvPr/>
        </p:nvSpPr>
        <p:spPr>
          <a:xfrm flipH="1">
            <a:off x="3936940" y="1800320"/>
            <a:ext cx="122749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2A9F717-83CD-B84E-AE86-F7D859B6EDD6}"/>
              </a:ext>
            </a:extLst>
          </p:cNvPr>
          <p:cNvSpPr txBox="1"/>
          <p:nvPr/>
        </p:nvSpPr>
        <p:spPr>
          <a:xfrm flipH="1">
            <a:off x="3309834" y="3102401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903932B3-61CD-6B4D-8091-3841C3A033BC}"/>
              </a:ext>
            </a:extLst>
          </p:cNvPr>
          <p:cNvSpPr/>
          <p:nvPr/>
        </p:nvSpPr>
        <p:spPr>
          <a:xfrm>
            <a:off x="5687344" y="3253653"/>
            <a:ext cx="1128697" cy="656026"/>
          </a:xfrm>
          <a:custGeom>
            <a:avLst/>
            <a:gdLst>
              <a:gd name="connsiteX0" fmla="*/ 35140 w 1652525"/>
              <a:gd name="connsiteY0" fmla="*/ 726364 h 960488"/>
              <a:gd name="connsiteX1" fmla="*/ 208627 w 1652525"/>
              <a:gd name="connsiteY1" fmla="*/ 552081 h 960488"/>
              <a:gd name="connsiteX2" fmla="*/ 1103515 w 1652525"/>
              <a:gd name="connsiteY2" fmla="*/ 552081 h 960488"/>
              <a:gd name="connsiteX3" fmla="*/ 1138377 w 1652525"/>
              <a:gd name="connsiteY3" fmla="*/ 517059 h 960488"/>
              <a:gd name="connsiteX4" fmla="*/ 1652525 w 1652525"/>
              <a:gd name="connsiteY4" fmla="*/ 0 h 960488"/>
              <a:gd name="connsiteX5" fmla="*/ 1607507 w 1652525"/>
              <a:gd name="connsiteY5" fmla="*/ 0 h 960488"/>
              <a:gd name="connsiteX6" fmla="*/ 1094456 w 1652525"/>
              <a:gd name="connsiteY6" fmla="*/ 515680 h 960488"/>
              <a:gd name="connsiteX7" fmla="*/ 208627 w 1652525"/>
              <a:gd name="connsiteY7" fmla="*/ 515680 h 960488"/>
              <a:gd name="connsiteX8" fmla="*/ 0 w 1652525"/>
              <a:gd name="connsiteY8" fmla="*/ 725258 h 960488"/>
              <a:gd name="connsiteX9" fmla="*/ 3 w 1652525"/>
              <a:gd name="connsiteY9" fmla="*/ 726364 h 960488"/>
              <a:gd name="connsiteX10" fmla="*/ 3 w 1652525"/>
              <a:gd name="connsiteY10" fmla="*/ 960488 h 960488"/>
              <a:gd name="connsiteX11" fmla="*/ 35140 w 1652525"/>
              <a:gd name="connsiteY11" fmla="*/ 960488 h 96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2525" h="960488">
                <a:moveTo>
                  <a:pt x="35140" y="726364"/>
                </a:moveTo>
                <a:cubicBezTo>
                  <a:pt x="35291" y="630173"/>
                  <a:pt x="112875" y="552233"/>
                  <a:pt x="208627" y="552081"/>
                </a:cubicBezTo>
                <a:lnTo>
                  <a:pt x="1103515" y="552081"/>
                </a:lnTo>
                <a:lnTo>
                  <a:pt x="1138377" y="517059"/>
                </a:lnTo>
                <a:lnTo>
                  <a:pt x="1652525" y="0"/>
                </a:lnTo>
                <a:lnTo>
                  <a:pt x="1607507" y="0"/>
                </a:lnTo>
                <a:lnTo>
                  <a:pt x="1094456" y="515680"/>
                </a:lnTo>
                <a:lnTo>
                  <a:pt x="208627" y="515680"/>
                </a:lnTo>
                <a:cubicBezTo>
                  <a:pt x="93407" y="515678"/>
                  <a:pt x="2" y="609510"/>
                  <a:pt x="0" y="725258"/>
                </a:cubicBezTo>
                <a:cubicBezTo>
                  <a:pt x="0" y="725627"/>
                  <a:pt x="1" y="725995"/>
                  <a:pt x="3" y="726364"/>
                </a:cubicBezTo>
                <a:lnTo>
                  <a:pt x="3" y="960488"/>
                </a:lnTo>
                <a:lnTo>
                  <a:pt x="35140" y="96048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2740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DCB6FA30-0E1C-E04C-8BCE-46496D6C55A4}"/>
              </a:ext>
            </a:extLst>
          </p:cNvPr>
          <p:cNvSpPr/>
          <p:nvPr/>
        </p:nvSpPr>
        <p:spPr>
          <a:xfrm>
            <a:off x="5089437" y="3564622"/>
            <a:ext cx="2359050" cy="1870255"/>
          </a:xfrm>
          <a:custGeom>
            <a:avLst/>
            <a:gdLst>
              <a:gd name="connsiteX0" fmla="*/ 3104382 w 3453885"/>
              <a:gd name="connsiteY0" fmla="*/ 691066 h 2738240"/>
              <a:gd name="connsiteX1" fmla="*/ 3104063 w 3453885"/>
              <a:gd name="connsiteY1" fmla="*/ 2387133 h 2738240"/>
              <a:gd name="connsiteX2" fmla="*/ 1415741 w 3453885"/>
              <a:gd name="connsiteY2" fmla="*/ 2386813 h 2738240"/>
              <a:gd name="connsiteX3" fmla="*/ 1133158 w 3453885"/>
              <a:gd name="connsiteY3" fmla="*/ 1143045 h 2738240"/>
              <a:gd name="connsiteX4" fmla="*/ 0 w 3453885"/>
              <a:gd name="connsiteY4" fmla="*/ 0 h 2738240"/>
              <a:gd name="connsiteX5" fmla="*/ 1467780 w 3453885"/>
              <a:gd name="connsiteY5" fmla="*/ 7170 h 2738240"/>
              <a:gd name="connsiteX6" fmla="*/ 1865813 w 3453885"/>
              <a:gd name="connsiteY6" fmla="*/ 407029 h 2738240"/>
              <a:gd name="connsiteX7" fmla="*/ 3104382 w 3453885"/>
              <a:gd name="connsiteY7" fmla="*/ 691066 h 273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53885" h="2738240">
                <a:moveTo>
                  <a:pt x="3104382" y="691066"/>
                </a:moveTo>
                <a:cubicBezTo>
                  <a:pt x="3570511" y="1159510"/>
                  <a:pt x="3570369" y="1918865"/>
                  <a:pt x="3104063" y="2387133"/>
                </a:cubicBezTo>
                <a:cubicBezTo>
                  <a:pt x="2637758" y="2855401"/>
                  <a:pt x="1881871" y="2855258"/>
                  <a:pt x="1415741" y="2386813"/>
                </a:cubicBezTo>
                <a:cubicBezTo>
                  <a:pt x="1091651" y="2061114"/>
                  <a:pt x="981832" y="1577751"/>
                  <a:pt x="1133158" y="1143045"/>
                </a:cubicBezTo>
                <a:lnTo>
                  <a:pt x="0" y="0"/>
                </a:lnTo>
                <a:lnTo>
                  <a:pt x="1467780" y="7170"/>
                </a:lnTo>
                <a:lnTo>
                  <a:pt x="1865813" y="407029"/>
                </a:lnTo>
                <a:cubicBezTo>
                  <a:pt x="2298702" y="254776"/>
                  <a:pt x="2780144" y="365184"/>
                  <a:pt x="3104382" y="691066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0" scaled="0"/>
          </a:gradFill>
          <a:ln w="27401" cap="flat">
            <a:noFill/>
            <a:prstDash val="solid"/>
            <a:miter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77046567-FBC4-304F-9C00-79A19137A453}"/>
              </a:ext>
            </a:extLst>
          </p:cNvPr>
          <p:cNvSpPr/>
          <p:nvPr/>
        </p:nvSpPr>
        <p:spPr>
          <a:xfrm>
            <a:off x="5084976" y="3565348"/>
            <a:ext cx="2121459" cy="1873575"/>
          </a:xfrm>
          <a:custGeom>
            <a:avLst/>
            <a:gdLst>
              <a:gd name="connsiteX0" fmla="*/ 1417272 w 3106028"/>
              <a:gd name="connsiteY0" fmla="*/ 2391982 h 2743101"/>
              <a:gd name="connsiteX1" fmla="*/ 1134256 w 3106028"/>
              <a:gd name="connsiteY1" fmla="*/ 1147732 h 2743101"/>
              <a:gd name="connsiteX2" fmla="*/ 0 w 3106028"/>
              <a:gd name="connsiteY2" fmla="*/ 0 h 2743101"/>
              <a:gd name="connsiteX3" fmla="*/ 737322 w 3106028"/>
              <a:gd name="connsiteY3" fmla="*/ 2482 h 2743101"/>
              <a:gd name="connsiteX4" fmla="*/ 3106029 w 3106028"/>
              <a:gd name="connsiteY4" fmla="*/ 2391707 h 2743101"/>
              <a:gd name="connsiteX5" fmla="*/ 1417272 w 3106028"/>
              <a:gd name="connsiteY5" fmla="*/ 2391983 h 274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6028" h="2743101">
                <a:moveTo>
                  <a:pt x="1417272" y="2391982"/>
                </a:moveTo>
                <a:cubicBezTo>
                  <a:pt x="1093022" y="2066183"/>
                  <a:pt x="983044" y="1582674"/>
                  <a:pt x="1134256" y="1147732"/>
                </a:cubicBezTo>
                <a:lnTo>
                  <a:pt x="0" y="0"/>
                </a:lnTo>
                <a:lnTo>
                  <a:pt x="737322" y="2482"/>
                </a:lnTo>
                <a:lnTo>
                  <a:pt x="3106029" y="2391707"/>
                </a:lnTo>
                <a:cubicBezTo>
                  <a:pt x="2639712" y="2860126"/>
                  <a:pt x="1883740" y="2860249"/>
                  <a:pt x="1417272" y="2391983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20000"/>
            </a:schemeClr>
          </a:solidFill>
          <a:ln w="2740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95C20DBF-66F7-5848-9C02-655D1ED9BDA9}"/>
              </a:ext>
            </a:extLst>
          </p:cNvPr>
          <p:cNvSpPr/>
          <p:nvPr/>
        </p:nvSpPr>
        <p:spPr>
          <a:xfrm>
            <a:off x="5911980" y="3909679"/>
            <a:ext cx="1424931" cy="1426132"/>
          </a:xfrm>
          <a:custGeom>
            <a:avLst/>
            <a:gdLst>
              <a:gd name="connsiteX0" fmla="*/ 2086241 w 2086241"/>
              <a:gd name="connsiteY0" fmla="*/ 1033290 h 2066304"/>
              <a:gd name="connsiteX1" fmla="*/ 1043121 w 2086241"/>
              <a:gd name="connsiteY1" fmla="*/ 2066304 h 2066304"/>
              <a:gd name="connsiteX2" fmla="*/ 0 w 2086241"/>
              <a:gd name="connsiteY2" fmla="*/ 1033290 h 2066304"/>
              <a:gd name="connsiteX3" fmla="*/ 1043121 w 2086241"/>
              <a:gd name="connsiteY3" fmla="*/ 0 h 2066304"/>
              <a:gd name="connsiteX4" fmla="*/ 2086241 w 2086241"/>
              <a:gd name="connsiteY4" fmla="*/ 1033290 h 206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241" h="2066304">
                <a:moveTo>
                  <a:pt x="2086241" y="1033290"/>
                </a:moveTo>
                <a:cubicBezTo>
                  <a:pt x="2086241" y="1603847"/>
                  <a:pt x="1619582" y="2066304"/>
                  <a:pt x="1043121" y="2066304"/>
                </a:cubicBezTo>
                <a:cubicBezTo>
                  <a:pt x="466659" y="2066304"/>
                  <a:pt x="0" y="1603847"/>
                  <a:pt x="0" y="1033290"/>
                </a:cubicBezTo>
                <a:cubicBezTo>
                  <a:pt x="0" y="462733"/>
                  <a:pt x="466659" y="0"/>
                  <a:pt x="1043121" y="0"/>
                </a:cubicBezTo>
                <a:cubicBezTo>
                  <a:pt x="1619582" y="0"/>
                  <a:pt x="2086241" y="461354"/>
                  <a:pt x="2086241" y="1033290"/>
                </a:cubicBezTo>
                <a:close/>
              </a:path>
            </a:pathLst>
          </a:custGeom>
          <a:solidFill>
            <a:srgbClr val="E8E7E7"/>
          </a:solidFill>
          <a:ln w="27401" cap="flat">
            <a:noFill/>
            <a:prstDash val="solid"/>
            <a:miter/>
          </a:ln>
          <a:effectLst>
            <a:outerShdw blurRad="50800" dist="12700" dir="5400000" sx="102000" sy="102000" algn="t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A1827577-B078-6547-B27B-8309A6798BAC}"/>
              </a:ext>
            </a:extLst>
          </p:cNvPr>
          <p:cNvSpPr>
            <a:spLocks noChangeAspect="1"/>
          </p:cNvSpPr>
          <p:nvPr/>
        </p:nvSpPr>
        <p:spPr>
          <a:xfrm>
            <a:off x="5935968" y="3933688"/>
            <a:ext cx="1376955" cy="1378116"/>
          </a:xfrm>
          <a:custGeom>
            <a:avLst/>
            <a:gdLst>
              <a:gd name="connsiteX0" fmla="*/ 2086241 w 2086241"/>
              <a:gd name="connsiteY0" fmla="*/ 1033014 h 2066028"/>
              <a:gd name="connsiteX1" fmla="*/ 1043121 w 2086241"/>
              <a:gd name="connsiteY1" fmla="*/ 2066029 h 2066028"/>
              <a:gd name="connsiteX2" fmla="*/ 0 w 2086241"/>
              <a:gd name="connsiteY2" fmla="*/ 1033014 h 2066028"/>
              <a:gd name="connsiteX3" fmla="*/ 1043121 w 2086241"/>
              <a:gd name="connsiteY3" fmla="*/ 0 h 2066028"/>
              <a:gd name="connsiteX4" fmla="*/ 2086241 w 2086241"/>
              <a:gd name="connsiteY4" fmla="*/ 1033014 h 206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241" h="2066028">
                <a:moveTo>
                  <a:pt x="2086241" y="1033014"/>
                </a:moveTo>
                <a:cubicBezTo>
                  <a:pt x="2086241" y="1603847"/>
                  <a:pt x="1619582" y="2066029"/>
                  <a:pt x="1043121" y="2066029"/>
                </a:cubicBezTo>
                <a:cubicBezTo>
                  <a:pt x="466659" y="2066029"/>
                  <a:pt x="0" y="1603847"/>
                  <a:pt x="0" y="1033014"/>
                </a:cubicBezTo>
                <a:cubicBezTo>
                  <a:pt x="0" y="462182"/>
                  <a:pt x="466659" y="0"/>
                  <a:pt x="1043121" y="0"/>
                </a:cubicBezTo>
                <a:cubicBezTo>
                  <a:pt x="1619582" y="0"/>
                  <a:pt x="2086241" y="462457"/>
                  <a:pt x="2086241" y="1033014"/>
                </a:cubicBezTo>
                <a:close/>
              </a:path>
            </a:pathLst>
          </a:custGeom>
          <a:solidFill>
            <a:schemeClr val="bg2"/>
          </a:solidFill>
          <a:ln w="27401" cap="flat">
            <a:noFill/>
            <a:prstDash val="solid"/>
            <a:miter/>
          </a:ln>
          <a:effectLst>
            <a:outerShdw blurRad="63500" dist="25400" dir="5400000" algn="t" rotWithShape="0">
              <a:prstClr val="black">
                <a:alpha val="33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4E2A3A13-9BCC-AE4A-878E-7DC83BC3B6E6}"/>
              </a:ext>
            </a:extLst>
          </p:cNvPr>
          <p:cNvSpPr/>
          <p:nvPr/>
        </p:nvSpPr>
        <p:spPr>
          <a:xfrm>
            <a:off x="4734893" y="2939862"/>
            <a:ext cx="1995091" cy="627209"/>
          </a:xfrm>
          <a:custGeom>
            <a:avLst/>
            <a:gdLst>
              <a:gd name="connsiteX0" fmla="*/ 2466157 w 2921012"/>
              <a:gd name="connsiteY0" fmla="*/ 918296 h 918296"/>
              <a:gd name="connsiteX1" fmla="*/ 0 w 2921012"/>
              <a:gd name="connsiteY1" fmla="*/ 918296 h 918296"/>
              <a:gd name="connsiteX2" fmla="*/ 454855 w 2921012"/>
              <a:gd name="connsiteY2" fmla="*/ 459148 h 918296"/>
              <a:gd name="connsiteX3" fmla="*/ 0 w 2921012"/>
              <a:gd name="connsiteY3" fmla="*/ 0 h 918296"/>
              <a:gd name="connsiteX4" fmla="*/ 2466157 w 2921012"/>
              <a:gd name="connsiteY4" fmla="*/ 0 h 918296"/>
              <a:gd name="connsiteX5" fmla="*/ 2921012 w 2921012"/>
              <a:gd name="connsiteY5" fmla="*/ 459148 h 918296"/>
              <a:gd name="connsiteX6" fmla="*/ 2466157 w 2921012"/>
              <a:gd name="connsiteY6" fmla="*/ 918296 h 91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12" h="918296">
                <a:moveTo>
                  <a:pt x="2466157" y="918296"/>
                </a:moveTo>
                <a:lnTo>
                  <a:pt x="0" y="918296"/>
                </a:lnTo>
                <a:lnTo>
                  <a:pt x="454855" y="459148"/>
                </a:lnTo>
                <a:lnTo>
                  <a:pt x="0" y="0"/>
                </a:lnTo>
                <a:lnTo>
                  <a:pt x="2466157" y="0"/>
                </a:lnTo>
                <a:lnTo>
                  <a:pt x="2921012" y="459148"/>
                </a:lnTo>
                <a:lnTo>
                  <a:pt x="2466157" y="918296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0" scaled="0"/>
          </a:gradFill>
          <a:ln w="27401" cap="flat">
            <a:noFill/>
            <a:prstDash val="solid"/>
            <a:miter/>
          </a:ln>
          <a:effectLst>
            <a:outerShdw blurRad="254000" dist="190500" dir="5400000" sx="82000" sy="82000" algn="t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76" name="Freeform 75">
            <a:extLst>
              <a:ext uri="{FF2B5EF4-FFF2-40B4-BE49-F238E27FC236}">
                <a16:creationId xmlns:a16="http://schemas.microsoft.com/office/drawing/2014/main" id="{DD55CB66-C608-9547-A300-EC637C07E3F8}"/>
              </a:ext>
            </a:extLst>
          </p:cNvPr>
          <p:cNvSpPr>
            <a:spLocks noChangeAspect="1"/>
          </p:cNvSpPr>
          <p:nvPr/>
        </p:nvSpPr>
        <p:spPr>
          <a:xfrm>
            <a:off x="4825122" y="2982993"/>
            <a:ext cx="1814630" cy="540947"/>
          </a:xfrm>
          <a:custGeom>
            <a:avLst/>
            <a:gdLst>
              <a:gd name="connsiteX0" fmla="*/ 2466157 w 2921012"/>
              <a:gd name="connsiteY0" fmla="*/ 918296 h 918296"/>
              <a:gd name="connsiteX1" fmla="*/ 0 w 2921012"/>
              <a:gd name="connsiteY1" fmla="*/ 918296 h 918296"/>
              <a:gd name="connsiteX2" fmla="*/ 454855 w 2921012"/>
              <a:gd name="connsiteY2" fmla="*/ 459148 h 918296"/>
              <a:gd name="connsiteX3" fmla="*/ 0 w 2921012"/>
              <a:gd name="connsiteY3" fmla="*/ 0 h 918296"/>
              <a:gd name="connsiteX4" fmla="*/ 2466157 w 2921012"/>
              <a:gd name="connsiteY4" fmla="*/ 0 h 918296"/>
              <a:gd name="connsiteX5" fmla="*/ 2921012 w 2921012"/>
              <a:gd name="connsiteY5" fmla="*/ 459148 h 918296"/>
              <a:gd name="connsiteX6" fmla="*/ 2466157 w 2921012"/>
              <a:gd name="connsiteY6" fmla="*/ 918296 h 91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12" h="918296">
                <a:moveTo>
                  <a:pt x="2466157" y="918296"/>
                </a:moveTo>
                <a:lnTo>
                  <a:pt x="0" y="918296"/>
                </a:lnTo>
                <a:lnTo>
                  <a:pt x="454855" y="459148"/>
                </a:lnTo>
                <a:lnTo>
                  <a:pt x="0" y="0"/>
                </a:lnTo>
                <a:lnTo>
                  <a:pt x="2466157" y="0"/>
                </a:lnTo>
                <a:lnTo>
                  <a:pt x="2921012" y="459148"/>
                </a:lnTo>
                <a:lnTo>
                  <a:pt x="2466157" y="918296"/>
                </a:lnTo>
                <a:close/>
              </a:path>
            </a:pathLst>
          </a:custGeom>
          <a:solidFill>
            <a:schemeClr val="bg1"/>
          </a:solidFill>
          <a:ln w="27401" cap="flat">
            <a:noFill/>
            <a:prstDash val="solid"/>
            <a:miter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8DDE246-75A3-A240-A1B1-03176A3BB15A}"/>
              </a:ext>
            </a:extLst>
          </p:cNvPr>
          <p:cNvSpPr txBox="1"/>
          <p:nvPr/>
        </p:nvSpPr>
        <p:spPr>
          <a:xfrm flipH="1">
            <a:off x="6050443" y="4724569"/>
            <a:ext cx="1148005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printing.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2F54503-CC18-8D42-B9C7-45AB43EFB75B}"/>
              </a:ext>
            </a:extLst>
          </p:cNvPr>
          <p:cNvSpPr/>
          <p:nvPr/>
        </p:nvSpPr>
        <p:spPr>
          <a:xfrm flipH="1">
            <a:off x="6010699" y="4510760"/>
            <a:ext cx="122749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3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189B8FD-3F4E-DC49-98AC-73E17B9D30D6}"/>
              </a:ext>
            </a:extLst>
          </p:cNvPr>
          <p:cNvSpPr txBox="1"/>
          <p:nvPr/>
        </p:nvSpPr>
        <p:spPr>
          <a:xfrm flipH="1">
            <a:off x="5383593" y="3099578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FF7E8E26-AF93-D448-9FC4-4E12A8C307CF}"/>
              </a:ext>
            </a:extLst>
          </p:cNvPr>
          <p:cNvSpPr/>
          <p:nvPr/>
        </p:nvSpPr>
        <p:spPr>
          <a:xfrm flipV="1">
            <a:off x="7761103" y="2600075"/>
            <a:ext cx="1128697" cy="656026"/>
          </a:xfrm>
          <a:custGeom>
            <a:avLst/>
            <a:gdLst>
              <a:gd name="connsiteX0" fmla="*/ 35140 w 1652525"/>
              <a:gd name="connsiteY0" fmla="*/ 726364 h 960488"/>
              <a:gd name="connsiteX1" fmla="*/ 208627 w 1652525"/>
              <a:gd name="connsiteY1" fmla="*/ 552081 h 960488"/>
              <a:gd name="connsiteX2" fmla="*/ 1103515 w 1652525"/>
              <a:gd name="connsiteY2" fmla="*/ 552081 h 960488"/>
              <a:gd name="connsiteX3" fmla="*/ 1138377 w 1652525"/>
              <a:gd name="connsiteY3" fmla="*/ 517059 h 960488"/>
              <a:gd name="connsiteX4" fmla="*/ 1652525 w 1652525"/>
              <a:gd name="connsiteY4" fmla="*/ 0 h 960488"/>
              <a:gd name="connsiteX5" fmla="*/ 1607507 w 1652525"/>
              <a:gd name="connsiteY5" fmla="*/ 0 h 960488"/>
              <a:gd name="connsiteX6" fmla="*/ 1094456 w 1652525"/>
              <a:gd name="connsiteY6" fmla="*/ 515680 h 960488"/>
              <a:gd name="connsiteX7" fmla="*/ 208627 w 1652525"/>
              <a:gd name="connsiteY7" fmla="*/ 515680 h 960488"/>
              <a:gd name="connsiteX8" fmla="*/ 0 w 1652525"/>
              <a:gd name="connsiteY8" fmla="*/ 725258 h 960488"/>
              <a:gd name="connsiteX9" fmla="*/ 3 w 1652525"/>
              <a:gd name="connsiteY9" fmla="*/ 726364 h 960488"/>
              <a:gd name="connsiteX10" fmla="*/ 3 w 1652525"/>
              <a:gd name="connsiteY10" fmla="*/ 960488 h 960488"/>
              <a:gd name="connsiteX11" fmla="*/ 35140 w 1652525"/>
              <a:gd name="connsiteY11" fmla="*/ 960488 h 96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2525" h="960488">
                <a:moveTo>
                  <a:pt x="35140" y="726364"/>
                </a:moveTo>
                <a:cubicBezTo>
                  <a:pt x="35291" y="630173"/>
                  <a:pt x="112875" y="552233"/>
                  <a:pt x="208627" y="552081"/>
                </a:cubicBezTo>
                <a:lnTo>
                  <a:pt x="1103515" y="552081"/>
                </a:lnTo>
                <a:lnTo>
                  <a:pt x="1138377" y="517059"/>
                </a:lnTo>
                <a:lnTo>
                  <a:pt x="1652525" y="0"/>
                </a:lnTo>
                <a:lnTo>
                  <a:pt x="1607507" y="0"/>
                </a:lnTo>
                <a:lnTo>
                  <a:pt x="1094456" y="515680"/>
                </a:lnTo>
                <a:lnTo>
                  <a:pt x="208627" y="515680"/>
                </a:lnTo>
                <a:cubicBezTo>
                  <a:pt x="93407" y="515678"/>
                  <a:pt x="2" y="609510"/>
                  <a:pt x="0" y="725258"/>
                </a:cubicBezTo>
                <a:cubicBezTo>
                  <a:pt x="0" y="725627"/>
                  <a:pt x="1" y="725995"/>
                  <a:pt x="3" y="726364"/>
                </a:cubicBezTo>
                <a:lnTo>
                  <a:pt x="3" y="960488"/>
                </a:lnTo>
                <a:lnTo>
                  <a:pt x="35140" y="960488"/>
                </a:lnTo>
                <a:close/>
              </a:path>
            </a:pathLst>
          </a:custGeom>
          <a:solidFill>
            <a:schemeClr val="accent4"/>
          </a:solidFill>
          <a:ln w="2740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2" name="Freeform 81">
            <a:extLst>
              <a:ext uri="{FF2B5EF4-FFF2-40B4-BE49-F238E27FC236}">
                <a16:creationId xmlns:a16="http://schemas.microsoft.com/office/drawing/2014/main" id="{D01C52A0-277D-9346-B85F-65EC0BFD5A26}"/>
              </a:ext>
            </a:extLst>
          </p:cNvPr>
          <p:cNvSpPr/>
          <p:nvPr/>
        </p:nvSpPr>
        <p:spPr>
          <a:xfrm flipV="1">
            <a:off x="7163196" y="1074879"/>
            <a:ext cx="2359050" cy="1870255"/>
          </a:xfrm>
          <a:custGeom>
            <a:avLst/>
            <a:gdLst>
              <a:gd name="connsiteX0" fmla="*/ 3104382 w 3453885"/>
              <a:gd name="connsiteY0" fmla="*/ 691066 h 2738240"/>
              <a:gd name="connsiteX1" fmla="*/ 3104063 w 3453885"/>
              <a:gd name="connsiteY1" fmla="*/ 2387133 h 2738240"/>
              <a:gd name="connsiteX2" fmla="*/ 1415741 w 3453885"/>
              <a:gd name="connsiteY2" fmla="*/ 2386813 h 2738240"/>
              <a:gd name="connsiteX3" fmla="*/ 1133158 w 3453885"/>
              <a:gd name="connsiteY3" fmla="*/ 1143045 h 2738240"/>
              <a:gd name="connsiteX4" fmla="*/ 0 w 3453885"/>
              <a:gd name="connsiteY4" fmla="*/ 0 h 2738240"/>
              <a:gd name="connsiteX5" fmla="*/ 1467780 w 3453885"/>
              <a:gd name="connsiteY5" fmla="*/ 7170 h 2738240"/>
              <a:gd name="connsiteX6" fmla="*/ 1865813 w 3453885"/>
              <a:gd name="connsiteY6" fmla="*/ 407029 h 2738240"/>
              <a:gd name="connsiteX7" fmla="*/ 3104382 w 3453885"/>
              <a:gd name="connsiteY7" fmla="*/ 691066 h 273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53885" h="2738240">
                <a:moveTo>
                  <a:pt x="3104382" y="691066"/>
                </a:moveTo>
                <a:cubicBezTo>
                  <a:pt x="3570511" y="1159510"/>
                  <a:pt x="3570369" y="1918865"/>
                  <a:pt x="3104063" y="2387133"/>
                </a:cubicBezTo>
                <a:cubicBezTo>
                  <a:pt x="2637758" y="2855401"/>
                  <a:pt x="1881871" y="2855258"/>
                  <a:pt x="1415741" y="2386813"/>
                </a:cubicBezTo>
                <a:cubicBezTo>
                  <a:pt x="1091651" y="2061114"/>
                  <a:pt x="981832" y="1577751"/>
                  <a:pt x="1133158" y="1143045"/>
                </a:cubicBezTo>
                <a:lnTo>
                  <a:pt x="0" y="0"/>
                </a:lnTo>
                <a:lnTo>
                  <a:pt x="1467780" y="7170"/>
                </a:lnTo>
                <a:lnTo>
                  <a:pt x="1865813" y="407029"/>
                </a:lnTo>
                <a:cubicBezTo>
                  <a:pt x="2298702" y="254776"/>
                  <a:pt x="2780144" y="365184"/>
                  <a:pt x="3104382" y="691066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0" scaled="0"/>
          </a:gradFill>
          <a:ln w="27401" cap="flat">
            <a:noFill/>
            <a:prstDash val="solid"/>
            <a:miter/>
          </a:ln>
          <a:effectLst>
            <a:outerShdw blurRad="50800" dist="12700" dir="162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200D7A94-E43B-3F43-8097-133B920A3A3E}"/>
              </a:ext>
            </a:extLst>
          </p:cNvPr>
          <p:cNvSpPr/>
          <p:nvPr/>
        </p:nvSpPr>
        <p:spPr>
          <a:xfrm flipV="1">
            <a:off x="7158735" y="1070833"/>
            <a:ext cx="2121459" cy="1873575"/>
          </a:xfrm>
          <a:custGeom>
            <a:avLst/>
            <a:gdLst>
              <a:gd name="connsiteX0" fmla="*/ 1417272 w 3106028"/>
              <a:gd name="connsiteY0" fmla="*/ 2391982 h 2743101"/>
              <a:gd name="connsiteX1" fmla="*/ 1134256 w 3106028"/>
              <a:gd name="connsiteY1" fmla="*/ 1147732 h 2743101"/>
              <a:gd name="connsiteX2" fmla="*/ 0 w 3106028"/>
              <a:gd name="connsiteY2" fmla="*/ 0 h 2743101"/>
              <a:gd name="connsiteX3" fmla="*/ 737322 w 3106028"/>
              <a:gd name="connsiteY3" fmla="*/ 2482 h 2743101"/>
              <a:gd name="connsiteX4" fmla="*/ 3106029 w 3106028"/>
              <a:gd name="connsiteY4" fmla="*/ 2391707 h 2743101"/>
              <a:gd name="connsiteX5" fmla="*/ 1417272 w 3106028"/>
              <a:gd name="connsiteY5" fmla="*/ 2391983 h 274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6028" h="2743101">
                <a:moveTo>
                  <a:pt x="1417272" y="2391982"/>
                </a:moveTo>
                <a:cubicBezTo>
                  <a:pt x="1093022" y="2066183"/>
                  <a:pt x="983044" y="1582674"/>
                  <a:pt x="1134256" y="1147732"/>
                </a:cubicBezTo>
                <a:lnTo>
                  <a:pt x="0" y="0"/>
                </a:lnTo>
                <a:lnTo>
                  <a:pt x="737322" y="2482"/>
                </a:lnTo>
                <a:lnTo>
                  <a:pt x="3106029" y="2391707"/>
                </a:lnTo>
                <a:cubicBezTo>
                  <a:pt x="2639712" y="2860126"/>
                  <a:pt x="1883740" y="2860249"/>
                  <a:pt x="1417272" y="239198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20000"/>
            </a:schemeClr>
          </a:solidFill>
          <a:ln w="2740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55FA4318-AF75-A24E-91E9-CE22414C8B84}"/>
              </a:ext>
            </a:extLst>
          </p:cNvPr>
          <p:cNvSpPr/>
          <p:nvPr/>
        </p:nvSpPr>
        <p:spPr>
          <a:xfrm flipV="1">
            <a:off x="7985739" y="1173943"/>
            <a:ext cx="1424931" cy="1426132"/>
          </a:xfrm>
          <a:custGeom>
            <a:avLst/>
            <a:gdLst>
              <a:gd name="connsiteX0" fmla="*/ 2086241 w 2086241"/>
              <a:gd name="connsiteY0" fmla="*/ 1033290 h 2066304"/>
              <a:gd name="connsiteX1" fmla="*/ 1043121 w 2086241"/>
              <a:gd name="connsiteY1" fmla="*/ 2066304 h 2066304"/>
              <a:gd name="connsiteX2" fmla="*/ 0 w 2086241"/>
              <a:gd name="connsiteY2" fmla="*/ 1033290 h 2066304"/>
              <a:gd name="connsiteX3" fmla="*/ 1043121 w 2086241"/>
              <a:gd name="connsiteY3" fmla="*/ 0 h 2066304"/>
              <a:gd name="connsiteX4" fmla="*/ 2086241 w 2086241"/>
              <a:gd name="connsiteY4" fmla="*/ 1033290 h 206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241" h="2066304">
                <a:moveTo>
                  <a:pt x="2086241" y="1033290"/>
                </a:moveTo>
                <a:cubicBezTo>
                  <a:pt x="2086241" y="1603847"/>
                  <a:pt x="1619582" y="2066304"/>
                  <a:pt x="1043121" y="2066304"/>
                </a:cubicBezTo>
                <a:cubicBezTo>
                  <a:pt x="466659" y="2066304"/>
                  <a:pt x="0" y="1603847"/>
                  <a:pt x="0" y="1033290"/>
                </a:cubicBezTo>
                <a:cubicBezTo>
                  <a:pt x="0" y="462733"/>
                  <a:pt x="466659" y="0"/>
                  <a:pt x="1043121" y="0"/>
                </a:cubicBezTo>
                <a:cubicBezTo>
                  <a:pt x="1619582" y="0"/>
                  <a:pt x="2086241" y="461354"/>
                  <a:pt x="2086241" y="1033290"/>
                </a:cubicBezTo>
                <a:close/>
              </a:path>
            </a:pathLst>
          </a:custGeom>
          <a:solidFill>
            <a:srgbClr val="E8E7E7"/>
          </a:solidFill>
          <a:ln w="27401" cap="flat">
            <a:noFill/>
            <a:prstDash val="solid"/>
            <a:miter/>
          </a:ln>
          <a:effectLst>
            <a:outerShdw blurRad="50800" dist="12700" dir="16200000" sx="102000" sy="102000" algn="t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2C6E5BE7-72FB-E643-96D5-5FE4A614F895}"/>
              </a:ext>
            </a:extLst>
          </p:cNvPr>
          <p:cNvSpPr>
            <a:spLocks noChangeAspect="1"/>
          </p:cNvSpPr>
          <p:nvPr/>
        </p:nvSpPr>
        <p:spPr>
          <a:xfrm flipV="1">
            <a:off x="8009727" y="1197950"/>
            <a:ext cx="1376955" cy="1378116"/>
          </a:xfrm>
          <a:custGeom>
            <a:avLst/>
            <a:gdLst>
              <a:gd name="connsiteX0" fmla="*/ 2086241 w 2086241"/>
              <a:gd name="connsiteY0" fmla="*/ 1033014 h 2066028"/>
              <a:gd name="connsiteX1" fmla="*/ 1043121 w 2086241"/>
              <a:gd name="connsiteY1" fmla="*/ 2066029 h 2066028"/>
              <a:gd name="connsiteX2" fmla="*/ 0 w 2086241"/>
              <a:gd name="connsiteY2" fmla="*/ 1033014 h 2066028"/>
              <a:gd name="connsiteX3" fmla="*/ 1043121 w 2086241"/>
              <a:gd name="connsiteY3" fmla="*/ 0 h 2066028"/>
              <a:gd name="connsiteX4" fmla="*/ 2086241 w 2086241"/>
              <a:gd name="connsiteY4" fmla="*/ 1033014 h 206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241" h="2066028">
                <a:moveTo>
                  <a:pt x="2086241" y="1033014"/>
                </a:moveTo>
                <a:cubicBezTo>
                  <a:pt x="2086241" y="1603847"/>
                  <a:pt x="1619582" y="2066029"/>
                  <a:pt x="1043121" y="2066029"/>
                </a:cubicBezTo>
                <a:cubicBezTo>
                  <a:pt x="466659" y="2066029"/>
                  <a:pt x="0" y="1603847"/>
                  <a:pt x="0" y="1033014"/>
                </a:cubicBezTo>
                <a:cubicBezTo>
                  <a:pt x="0" y="462182"/>
                  <a:pt x="466659" y="0"/>
                  <a:pt x="1043121" y="0"/>
                </a:cubicBezTo>
                <a:cubicBezTo>
                  <a:pt x="1619582" y="0"/>
                  <a:pt x="2086241" y="462457"/>
                  <a:pt x="2086241" y="1033014"/>
                </a:cubicBezTo>
                <a:close/>
              </a:path>
            </a:pathLst>
          </a:custGeom>
          <a:solidFill>
            <a:schemeClr val="bg2"/>
          </a:solidFill>
          <a:ln w="27401" cap="flat">
            <a:noFill/>
            <a:prstDash val="solid"/>
            <a:miter/>
          </a:ln>
          <a:effectLst>
            <a:outerShdw blurRad="63500" dist="25400" dir="16200000" algn="t" rotWithShape="0">
              <a:prstClr val="black">
                <a:alpha val="33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1656A541-962D-854E-807D-7D6A33767C08}"/>
              </a:ext>
            </a:extLst>
          </p:cNvPr>
          <p:cNvSpPr/>
          <p:nvPr/>
        </p:nvSpPr>
        <p:spPr>
          <a:xfrm flipV="1">
            <a:off x="6808652" y="2942685"/>
            <a:ext cx="1995091" cy="627209"/>
          </a:xfrm>
          <a:custGeom>
            <a:avLst/>
            <a:gdLst>
              <a:gd name="connsiteX0" fmla="*/ 2466157 w 2921012"/>
              <a:gd name="connsiteY0" fmla="*/ 918296 h 918296"/>
              <a:gd name="connsiteX1" fmla="*/ 0 w 2921012"/>
              <a:gd name="connsiteY1" fmla="*/ 918296 h 918296"/>
              <a:gd name="connsiteX2" fmla="*/ 454855 w 2921012"/>
              <a:gd name="connsiteY2" fmla="*/ 459148 h 918296"/>
              <a:gd name="connsiteX3" fmla="*/ 0 w 2921012"/>
              <a:gd name="connsiteY3" fmla="*/ 0 h 918296"/>
              <a:gd name="connsiteX4" fmla="*/ 2466157 w 2921012"/>
              <a:gd name="connsiteY4" fmla="*/ 0 h 918296"/>
              <a:gd name="connsiteX5" fmla="*/ 2921012 w 2921012"/>
              <a:gd name="connsiteY5" fmla="*/ 459148 h 918296"/>
              <a:gd name="connsiteX6" fmla="*/ 2466157 w 2921012"/>
              <a:gd name="connsiteY6" fmla="*/ 918296 h 91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12" h="918296">
                <a:moveTo>
                  <a:pt x="2466157" y="918296"/>
                </a:moveTo>
                <a:lnTo>
                  <a:pt x="0" y="918296"/>
                </a:lnTo>
                <a:lnTo>
                  <a:pt x="454855" y="459148"/>
                </a:lnTo>
                <a:lnTo>
                  <a:pt x="0" y="0"/>
                </a:lnTo>
                <a:lnTo>
                  <a:pt x="2466157" y="0"/>
                </a:lnTo>
                <a:lnTo>
                  <a:pt x="2921012" y="459148"/>
                </a:lnTo>
                <a:lnTo>
                  <a:pt x="2466157" y="918296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0" scaled="0"/>
          </a:gradFill>
          <a:ln w="27401" cap="flat">
            <a:noFill/>
            <a:prstDash val="solid"/>
            <a:miter/>
          </a:ln>
          <a:effectLst>
            <a:outerShdw blurRad="203200" dist="25400" dir="16200000" sx="80000" sy="80000" algn="t" rotWithShape="0">
              <a:prstClr val="black">
                <a:alpha val="7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2D50CA8C-43CC-BE40-BB45-EBA48171A081}"/>
              </a:ext>
            </a:extLst>
          </p:cNvPr>
          <p:cNvSpPr>
            <a:spLocks noChangeAspect="1"/>
          </p:cNvSpPr>
          <p:nvPr/>
        </p:nvSpPr>
        <p:spPr>
          <a:xfrm flipV="1">
            <a:off x="6898881" y="2985816"/>
            <a:ext cx="1814630" cy="540947"/>
          </a:xfrm>
          <a:custGeom>
            <a:avLst/>
            <a:gdLst>
              <a:gd name="connsiteX0" fmla="*/ 2466157 w 2921012"/>
              <a:gd name="connsiteY0" fmla="*/ 918296 h 918296"/>
              <a:gd name="connsiteX1" fmla="*/ 0 w 2921012"/>
              <a:gd name="connsiteY1" fmla="*/ 918296 h 918296"/>
              <a:gd name="connsiteX2" fmla="*/ 454855 w 2921012"/>
              <a:gd name="connsiteY2" fmla="*/ 459148 h 918296"/>
              <a:gd name="connsiteX3" fmla="*/ 0 w 2921012"/>
              <a:gd name="connsiteY3" fmla="*/ 0 h 918296"/>
              <a:gd name="connsiteX4" fmla="*/ 2466157 w 2921012"/>
              <a:gd name="connsiteY4" fmla="*/ 0 h 918296"/>
              <a:gd name="connsiteX5" fmla="*/ 2921012 w 2921012"/>
              <a:gd name="connsiteY5" fmla="*/ 459148 h 918296"/>
              <a:gd name="connsiteX6" fmla="*/ 2466157 w 2921012"/>
              <a:gd name="connsiteY6" fmla="*/ 918296 h 91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12" h="918296">
                <a:moveTo>
                  <a:pt x="2466157" y="918296"/>
                </a:moveTo>
                <a:lnTo>
                  <a:pt x="0" y="918296"/>
                </a:lnTo>
                <a:lnTo>
                  <a:pt x="454855" y="459148"/>
                </a:lnTo>
                <a:lnTo>
                  <a:pt x="0" y="0"/>
                </a:lnTo>
                <a:lnTo>
                  <a:pt x="2466157" y="0"/>
                </a:lnTo>
                <a:lnTo>
                  <a:pt x="2921012" y="459148"/>
                </a:lnTo>
                <a:lnTo>
                  <a:pt x="2466157" y="918296"/>
                </a:lnTo>
                <a:close/>
              </a:path>
            </a:pathLst>
          </a:custGeom>
          <a:solidFill>
            <a:schemeClr val="bg1"/>
          </a:solidFill>
          <a:ln w="27401" cap="flat">
            <a:noFill/>
            <a:prstDash val="solid"/>
            <a:miter/>
          </a:ln>
          <a:effectLst>
            <a:outerShdw blurRad="50800" dist="25400" dir="162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D3863CD-62A1-784F-A994-831C1E949391}"/>
              </a:ext>
            </a:extLst>
          </p:cNvPr>
          <p:cNvSpPr txBox="1"/>
          <p:nvPr/>
        </p:nvSpPr>
        <p:spPr>
          <a:xfrm flipH="1">
            <a:off x="8124202" y="2005203"/>
            <a:ext cx="1148005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printing.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F41AC816-82C5-9646-97C5-C25CAB93200C}"/>
              </a:ext>
            </a:extLst>
          </p:cNvPr>
          <p:cNvSpPr/>
          <p:nvPr/>
        </p:nvSpPr>
        <p:spPr>
          <a:xfrm flipH="1">
            <a:off x="8084458" y="1800320"/>
            <a:ext cx="122749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4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C438879-68C7-B54A-BA78-290FACEA1A6C}"/>
              </a:ext>
            </a:extLst>
          </p:cNvPr>
          <p:cNvSpPr txBox="1"/>
          <p:nvPr/>
        </p:nvSpPr>
        <p:spPr>
          <a:xfrm flipH="1">
            <a:off x="7457352" y="3102401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92" name="Freeform 91">
            <a:extLst>
              <a:ext uri="{FF2B5EF4-FFF2-40B4-BE49-F238E27FC236}">
                <a16:creationId xmlns:a16="http://schemas.microsoft.com/office/drawing/2014/main" id="{1131864C-640F-F64F-9E31-DE43AE66F88A}"/>
              </a:ext>
            </a:extLst>
          </p:cNvPr>
          <p:cNvSpPr/>
          <p:nvPr/>
        </p:nvSpPr>
        <p:spPr>
          <a:xfrm>
            <a:off x="9834863" y="3253653"/>
            <a:ext cx="1128697" cy="656026"/>
          </a:xfrm>
          <a:custGeom>
            <a:avLst/>
            <a:gdLst>
              <a:gd name="connsiteX0" fmla="*/ 35140 w 1652525"/>
              <a:gd name="connsiteY0" fmla="*/ 726364 h 960488"/>
              <a:gd name="connsiteX1" fmla="*/ 208627 w 1652525"/>
              <a:gd name="connsiteY1" fmla="*/ 552081 h 960488"/>
              <a:gd name="connsiteX2" fmla="*/ 1103515 w 1652525"/>
              <a:gd name="connsiteY2" fmla="*/ 552081 h 960488"/>
              <a:gd name="connsiteX3" fmla="*/ 1138377 w 1652525"/>
              <a:gd name="connsiteY3" fmla="*/ 517059 h 960488"/>
              <a:gd name="connsiteX4" fmla="*/ 1652525 w 1652525"/>
              <a:gd name="connsiteY4" fmla="*/ 0 h 960488"/>
              <a:gd name="connsiteX5" fmla="*/ 1607507 w 1652525"/>
              <a:gd name="connsiteY5" fmla="*/ 0 h 960488"/>
              <a:gd name="connsiteX6" fmla="*/ 1094456 w 1652525"/>
              <a:gd name="connsiteY6" fmla="*/ 515680 h 960488"/>
              <a:gd name="connsiteX7" fmla="*/ 208627 w 1652525"/>
              <a:gd name="connsiteY7" fmla="*/ 515680 h 960488"/>
              <a:gd name="connsiteX8" fmla="*/ 0 w 1652525"/>
              <a:gd name="connsiteY8" fmla="*/ 725258 h 960488"/>
              <a:gd name="connsiteX9" fmla="*/ 3 w 1652525"/>
              <a:gd name="connsiteY9" fmla="*/ 726364 h 960488"/>
              <a:gd name="connsiteX10" fmla="*/ 3 w 1652525"/>
              <a:gd name="connsiteY10" fmla="*/ 960488 h 960488"/>
              <a:gd name="connsiteX11" fmla="*/ 35140 w 1652525"/>
              <a:gd name="connsiteY11" fmla="*/ 960488 h 96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2525" h="960488">
                <a:moveTo>
                  <a:pt x="35140" y="726364"/>
                </a:moveTo>
                <a:cubicBezTo>
                  <a:pt x="35291" y="630173"/>
                  <a:pt x="112875" y="552233"/>
                  <a:pt x="208627" y="552081"/>
                </a:cubicBezTo>
                <a:lnTo>
                  <a:pt x="1103515" y="552081"/>
                </a:lnTo>
                <a:lnTo>
                  <a:pt x="1138377" y="517059"/>
                </a:lnTo>
                <a:lnTo>
                  <a:pt x="1652525" y="0"/>
                </a:lnTo>
                <a:lnTo>
                  <a:pt x="1607507" y="0"/>
                </a:lnTo>
                <a:lnTo>
                  <a:pt x="1094456" y="515680"/>
                </a:lnTo>
                <a:lnTo>
                  <a:pt x="208627" y="515680"/>
                </a:lnTo>
                <a:cubicBezTo>
                  <a:pt x="93407" y="515678"/>
                  <a:pt x="2" y="609510"/>
                  <a:pt x="0" y="725258"/>
                </a:cubicBezTo>
                <a:cubicBezTo>
                  <a:pt x="0" y="725627"/>
                  <a:pt x="1" y="725995"/>
                  <a:pt x="3" y="726364"/>
                </a:cubicBezTo>
                <a:lnTo>
                  <a:pt x="3" y="960488"/>
                </a:lnTo>
                <a:lnTo>
                  <a:pt x="35140" y="960488"/>
                </a:lnTo>
                <a:close/>
              </a:path>
            </a:pathLst>
          </a:custGeom>
          <a:solidFill>
            <a:schemeClr val="accent5"/>
          </a:solidFill>
          <a:ln w="2740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EA59A146-3448-4842-9690-56CDF84F826E}"/>
              </a:ext>
            </a:extLst>
          </p:cNvPr>
          <p:cNvSpPr/>
          <p:nvPr/>
        </p:nvSpPr>
        <p:spPr>
          <a:xfrm>
            <a:off x="9236956" y="3564622"/>
            <a:ext cx="2359050" cy="1870255"/>
          </a:xfrm>
          <a:custGeom>
            <a:avLst/>
            <a:gdLst>
              <a:gd name="connsiteX0" fmla="*/ 3104382 w 3453885"/>
              <a:gd name="connsiteY0" fmla="*/ 691066 h 2738240"/>
              <a:gd name="connsiteX1" fmla="*/ 3104063 w 3453885"/>
              <a:gd name="connsiteY1" fmla="*/ 2387133 h 2738240"/>
              <a:gd name="connsiteX2" fmla="*/ 1415741 w 3453885"/>
              <a:gd name="connsiteY2" fmla="*/ 2386813 h 2738240"/>
              <a:gd name="connsiteX3" fmla="*/ 1133158 w 3453885"/>
              <a:gd name="connsiteY3" fmla="*/ 1143045 h 2738240"/>
              <a:gd name="connsiteX4" fmla="*/ 0 w 3453885"/>
              <a:gd name="connsiteY4" fmla="*/ 0 h 2738240"/>
              <a:gd name="connsiteX5" fmla="*/ 1467780 w 3453885"/>
              <a:gd name="connsiteY5" fmla="*/ 7170 h 2738240"/>
              <a:gd name="connsiteX6" fmla="*/ 1865813 w 3453885"/>
              <a:gd name="connsiteY6" fmla="*/ 407029 h 2738240"/>
              <a:gd name="connsiteX7" fmla="*/ 3104382 w 3453885"/>
              <a:gd name="connsiteY7" fmla="*/ 691066 h 273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53885" h="2738240">
                <a:moveTo>
                  <a:pt x="3104382" y="691066"/>
                </a:moveTo>
                <a:cubicBezTo>
                  <a:pt x="3570511" y="1159510"/>
                  <a:pt x="3570369" y="1918865"/>
                  <a:pt x="3104063" y="2387133"/>
                </a:cubicBezTo>
                <a:cubicBezTo>
                  <a:pt x="2637758" y="2855401"/>
                  <a:pt x="1881871" y="2855258"/>
                  <a:pt x="1415741" y="2386813"/>
                </a:cubicBezTo>
                <a:cubicBezTo>
                  <a:pt x="1091651" y="2061114"/>
                  <a:pt x="981832" y="1577751"/>
                  <a:pt x="1133158" y="1143045"/>
                </a:cubicBezTo>
                <a:lnTo>
                  <a:pt x="0" y="0"/>
                </a:lnTo>
                <a:lnTo>
                  <a:pt x="1467780" y="7170"/>
                </a:lnTo>
                <a:lnTo>
                  <a:pt x="1865813" y="407029"/>
                </a:lnTo>
                <a:cubicBezTo>
                  <a:pt x="2298702" y="254776"/>
                  <a:pt x="2780144" y="365184"/>
                  <a:pt x="3104382" y="691066"/>
                </a:cubicBezTo>
                <a:close/>
              </a:path>
            </a:pathLst>
          </a:cu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accent5"/>
              </a:gs>
            </a:gsLst>
            <a:lin ang="0" scaled="0"/>
          </a:gradFill>
          <a:ln w="27401" cap="flat">
            <a:noFill/>
            <a:prstDash val="solid"/>
            <a:miter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5F35A2C8-9BF0-C941-BC04-B7DB78576E2C}"/>
              </a:ext>
            </a:extLst>
          </p:cNvPr>
          <p:cNvSpPr/>
          <p:nvPr/>
        </p:nvSpPr>
        <p:spPr>
          <a:xfrm>
            <a:off x="9232495" y="3565348"/>
            <a:ext cx="2121459" cy="1873575"/>
          </a:xfrm>
          <a:custGeom>
            <a:avLst/>
            <a:gdLst>
              <a:gd name="connsiteX0" fmla="*/ 1417272 w 3106028"/>
              <a:gd name="connsiteY0" fmla="*/ 2391982 h 2743101"/>
              <a:gd name="connsiteX1" fmla="*/ 1134256 w 3106028"/>
              <a:gd name="connsiteY1" fmla="*/ 1147732 h 2743101"/>
              <a:gd name="connsiteX2" fmla="*/ 0 w 3106028"/>
              <a:gd name="connsiteY2" fmla="*/ 0 h 2743101"/>
              <a:gd name="connsiteX3" fmla="*/ 737322 w 3106028"/>
              <a:gd name="connsiteY3" fmla="*/ 2482 h 2743101"/>
              <a:gd name="connsiteX4" fmla="*/ 3106029 w 3106028"/>
              <a:gd name="connsiteY4" fmla="*/ 2391707 h 2743101"/>
              <a:gd name="connsiteX5" fmla="*/ 1417272 w 3106028"/>
              <a:gd name="connsiteY5" fmla="*/ 2391983 h 274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6028" h="2743101">
                <a:moveTo>
                  <a:pt x="1417272" y="2391982"/>
                </a:moveTo>
                <a:cubicBezTo>
                  <a:pt x="1093022" y="2066183"/>
                  <a:pt x="983044" y="1582674"/>
                  <a:pt x="1134256" y="1147732"/>
                </a:cubicBezTo>
                <a:lnTo>
                  <a:pt x="0" y="0"/>
                </a:lnTo>
                <a:lnTo>
                  <a:pt x="737322" y="2482"/>
                </a:lnTo>
                <a:lnTo>
                  <a:pt x="3106029" y="2391707"/>
                </a:lnTo>
                <a:cubicBezTo>
                  <a:pt x="2639712" y="2860126"/>
                  <a:pt x="1883740" y="2860249"/>
                  <a:pt x="1417272" y="239198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0000"/>
            </a:schemeClr>
          </a:solidFill>
          <a:ln w="27401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id="{3F03152F-B482-1649-8881-3FCCB6ABDAF3}"/>
              </a:ext>
            </a:extLst>
          </p:cNvPr>
          <p:cNvSpPr/>
          <p:nvPr/>
        </p:nvSpPr>
        <p:spPr>
          <a:xfrm>
            <a:off x="10059499" y="3909679"/>
            <a:ext cx="1424931" cy="1426132"/>
          </a:xfrm>
          <a:custGeom>
            <a:avLst/>
            <a:gdLst>
              <a:gd name="connsiteX0" fmla="*/ 2086241 w 2086241"/>
              <a:gd name="connsiteY0" fmla="*/ 1033290 h 2066304"/>
              <a:gd name="connsiteX1" fmla="*/ 1043121 w 2086241"/>
              <a:gd name="connsiteY1" fmla="*/ 2066304 h 2066304"/>
              <a:gd name="connsiteX2" fmla="*/ 0 w 2086241"/>
              <a:gd name="connsiteY2" fmla="*/ 1033290 h 2066304"/>
              <a:gd name="connsiteX3" fmla="*/ 1043121 w 2086241"/>
              <a:gd name="connsiteY3" fmla="*/ 0 h 2066304"/>
              <a:gd name="connsiteX4" fmla="*/ 2086241 w 2086241"/>
              <a:gd name="connsiteY4" fmla="*/ 1033290 h 206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241" h="2066304">
                <a:moveTo>
                  <a:pt x="2086241" y="1033290"/>
                </a:moveTo>
                <a:cubicBezTo>
                  <a:pt x="2086241" y="1603847"/>
                  <a:pt x="1619582" y="2066304"/>
                  <a:pt x="1043121" y="2066304"/>
                </a:cubicBezTo>
                <a:cubicBezTo>
                  <a:pt x="466659" y="2066304"/>
                  <a:pt x="0" y="1603847"/>
                  <a:pt x="0" y="1033290"/>
                </a:cubicBezTo>
                <a:cubicBezTo>
                  <a:pt x="0" y="462733"/>
                  <a:pt x="466659" y="0"/>
                  <a:pt x="1043121" y="0"/>
                </a:cubicBezTo>
                <a:cubicBezTo>
                  <a:pt x="1619582" y="0"/>
                  <a:pt x="2086241" y="461354"/>
                  <a:pt x="2086241" y="1033290"/>
                </a:cubicBezTo>
                <a:close/>
              </a:path>
            </a:pathLst>
          </a:custGeom>
          <a:solidFill>
            <a:srgbClr val="E8E7E7"/>
          </a:solidFill>
          <a:ln w="27401" cap="flat">
            <a:noFill/>
            <a:prstDash val="solid"/>
            <a:miter/>
          </a:ln>
          <a:effectLst>
            <a:outerShdw blurRad="50800" dist="12700" dir="5400000" sx="102000" sy="102000" algn="t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96" name="Freeform 95">
            <a:extLst>
              <a:ext uri="{FF2B5EF4-FFF2-40B4-BE49-F238E27FC236}">
                <a16:creationId xmlns:a16="http://schemas.microsoft.com/office/drawing/2014/main" id="{DFF059B5-3E4A-304E-AEA3-F38B9D65026F}"/>
              </a:ext>
            </a:extLst>
          </p:cNvPr>
          <p:cNvSpPr>
            <a:spLocks noChangeAspect="1"/>
          </p:cNvSpPr>
          <p:nvPr/>
        </p:nvSpPr>
        <p:spPr>
          <a:xfrm>
            <a:off x="10083487" y="3933688"/>
            <a:ext cx="1376955" cy="1378116"/>
          </a:xfrm>
          <a:custGeom>
            <a:avLst/>
            <a:gdLst>
              <a:gd name="connsiteX0" fmla="*/ 2086241 w 2086241"/>
              <a:gd name="connsiteY0" fmla="*/ 1033014 h 2066028"/>
              <a:gd name="connsiteX1" fmla="*/ 1043121 w 2086241"/>
              <a:gd name="connsiteY1" fmla="*/ 2066029 h 2066028"/>
              <a:gd name="connsiteX2" fmla="*/ 0 w 2086241"/>
              <a:gd name="connsiteY2" fmla="*/ 1033014 h 2066028"/>
              <a:gd name="connsiteX3" fmla="*/ 1043121 w 2086241"/>
              <a:gd name="connsiteY3" fmla="*/ 0 h 2066028"/>
              <a:gd name="connsiteX4" fmla="*/ 2086241 w 2086241"/>
              <a:gd name="connsiteY4" fmla="*/ 1033014 h 206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241" h="2066028">
                <a:moveTo>
                  <a:pt x="2086241" y="1033014"/>
                </a:moveTo>
                <a:cubicBezTo>
                  <a:pt x="2086241" y="1603847"/>
                  <a:pt x="1619582" y="2066029"/>
                  <a:pt x="1043121" y="2066029"/>
                </a:cubicBezTo>
                <a:cubicBezTo>
                  <a:pt x="466659" y="2066029"/>
                  <a:pt x="0" y="1603847"/>
                  <a:pt x="0" y="1033014"/>
                </a:cubicBezTo>
                <a:cubicBezTo>
                  <a:pt x="0" y="462182"/>
                  <a:pt x="466659" y="0"/>
                  <a:pt x="1043121" y="0"/>
                </a:cubicBezTo>
                <a:cubicBezTo>
                  <a:pt x="1619582" y="0"/>
                  <a:pt x="2086241" y="462457"/>
                  <a:pt x="2086241" y="1033014"/>
                </a:cubicBezTo>
                <a:close/>
              </a:path>
            </a:pathLst>
          </a:custGeom>
          <a:solidFill>
            <a:schemeClr val="bg2"/>
          </a:solidFill>
          <a:ln w="27401" cap="flat">
            <a:noFill/>
            <a:prstDash val="solid"/>
            <a:miter/>
          </a:ln>
          <a:effectLst>
            <a:outerShdw blurRad="63500" dist="25400" dir="5400000" algn="t" rotWithShape="0">
              <a:prstClr val="black">
                <a:alpha val="33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4E6BBE39-DA6B-0348-BD58-D90635FDCC5C}"/>
              </a:ext>
            </a:extLst>
          </p:cNvPr>
          <p:cNvSpPr/>
          <p:nvPr/>
        </p:nvSpPr>
        <p:spPr>
          <a:xfrm>
            <a:off x="8882412" y="2939862"/>
            <a:ext cx="1995091" cy="627209"/>
          </a:xfrm>
          <a:custGeom>
            <a:avLst/>
            <a:gdLst>
              <a:gd name="connsiteX0" fmla="*/ 2466157 w 2921012"/>
              <a:gd name="connsiteY0" fmla="*/ 918296 h 918296"/>
              <a:gd name="connsiteX1" fmla="*/ 0 w 2921012"/>
              <a:gd name="connsiteY1" fmla="*/ 918296 h 918296"/>
              <a:gd name="connsiteX2" fmla="*/ 454855 w 2921012"/>
              <a:gd name="connsiteY2" fmla="*/ 459148 h 918296"/>
              <a:gd name="connsiteX3" fmla="*/ 0 w 2921012"/>
              <a:gd name="connsiteY3" fmla="*/ 0 h 918296"/>
              <a:gd name="connsiteX4" fmla="*/ 2466157 w 2921012"/>
              <a:gd name="connsiteY4" fmla="*/ 0 h 918296"/>
              <a:gd name="connsiteX5" fmla="*/ 2921012 w 2921012"/>
              <a:gd name="connsiteY5" fmla="*/ 459148 h 918296"/>
              <a:gd name="connsiteX6" fmla="*/ 2466157 w 2921012"/>
              <a:gd name="connsiteY6" fmla="*/ 918296 h 91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12" h="918296">
                <a:moveTo>
                  <a:pt x="2466157" y="918296"/>
                </a:moveTo>
                <a:lnTo>
                  <a:pt x="0" y="918296"/>
                </a:lnTo>
                <a:lnTo>
                  <a:pt x="454855" y="459148"/>
                </a:lnTo>
                <a:lnTo>
                  <a:pt x="0" y="0"/>
                </a:lnTo>
                <a:lnTo>
                  <a:pt x="2466157" y="0"/>
                </a:lnTo>
                <a:lnTo>
                  <a:pt x="2921012" y="459148"/>
                </a:lnTo>
                <a:lnTo>
                  <a:pt x="2466157" y="918296"/>
                </a:lnTo>
                <a:close/>
              </a:path>
            </a:pathLst>
          </a:cu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accent5"/>
              </a:gs>
            </a:gsLst>
            <a:lin ang="0" scaled="0"/>
          </a:gradFill>
          <a:ln w="27401" cap="flat">
            <a:noFill/>
            <a:prstDash val="solid"/>
            <a:miter/>
          </a:ln>
          <a:effectLst>
            <a:outerShdw blurRad="254000" dist="190500" dir="5400000" sx="82000" sy="82000" algn="t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98" name="Freeform 97">
            <a:extLst>
              <a:ext uri="{FF2B5EF4-FFF2-40B4-BE49-F238E27FC236}">
                <a16:creationId xmlns:a16="http://schemas.microsoft.com/office/drawing/2014/main" id="{C86A99EC-370F-5E44-A43A-B834F71CFC00}"/>
              </a:ext>
            </a:extLst>
          </p:cNvPr>
          <p:cNvSpPr>
            <a:spLocks noChangeAspect="1"/>
          </p:cNvSpPr>
          <p:nvPr/>
        </p:nvSpPr>
        <p:spPr>
          <a:xfrm>
            <a:off x="8972641" y="2982993"/>
            <a:ext cx="1814630" cy="540947"/>
          </a:xfrm>
          <a:custGeom>
            <a:avLst/>
            <a:gdLst>
              <a:gd name="connsiteX0" fmla="*/ 2466157 w 2921012"/>
              <a:gd name="connsiteY0" fmla="*/ 918296 h 918296"/>
              <a:gd name="connsiteX1" fmla="*/ 0 w 2921012"/>
              <a:gd name="connsiteY1" fmla="*/ 918296 h 918296"/>
              <a:gd name="connsiteX2" fmla="*/ 454855 w 2921012"/>
              <a:gd name="connsiteY2" fmla="*/ 459148 h 918296"/>
              <a:gd name="connsiteX3" fmla="*/ 0 w 2921012"/>
              <a:gd name="connsiteY3" fmla="*/ 0 h 918296"/>
              <a:gd name="connsiteX4" fmla="*/ 2466157 w 2921012"/>
              <a:gd name="connsiteY4" fmla="*/ 0 h 918296"/>
              <a:gd name="connsiteX5" fmla="*/ 2921012 w 2921012"/>
              <a:gd name="connsiteY5" fmla="*/ 459148 h 918296"/>
              <a:gd name="connsiteX6" fmla="*/ 2466157 w 2921012"/>
              <a:gd name="connsiteY6" fmla="*/ 918296 h 91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12" h="918296">
                <a:moveTo>
                  <a:pt x="2466157" y="918296"/>
                </a:moveTo>
                <a:lnTo>
                  <a:pt x="0" y="918296"/>
                </a:lnTo>
                <a:lnTo>
                  <a:pt x="454855" y="459148"/>
                </a:lnTo>
                <a:lnTo>
                  <a:pt x="0" y="0"/>
                </a:lnTo>
                <a:lnTo>
                  <a:pt x="2466157" y="0"/>
                </a:lnTo>
                <a:lnTo>
                  <a:pt x="2921012" y="459148"/>
                </a:lnTo>
                <a:lnTo>
                  <a:pt x="2466157" y="918296"/>
                </a:lnTo>
                <a:close/>
              </a:path>
            </a:pathLst>
          </a:custGeom>
          <a:solidFill>
            <a:schemeClr val="bg1"/>
          </a:solidFill>
          <a:ln w="27401" cap="flat">
            <a:noFill/>
            <a:prstDash val="solid"/>
            <a:miter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83A6DDE6-BE16-4A4C-BD99-361622236076}"/>
              </a:ext>
            </a:extLst>
          </p:cNvPr>
          <p:cNvSpPr txBox="1"/>
          <p:nvPr/>
        </p:nvSpPr>
        <p:spPr>
          <a:xfrm flipH="1">
            <a:off x="10197962" y="4724569"/>
            <a:ext cx="1148005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printing.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CB6EA0E-1C7E-4B40-A538-BA7CCD2335B3}"/>
              </a:ext>
            </a:extLst>
          </p:cNvPr>
          <p:cNvSpPr/>
          <p:nvPr/>
        </p:nvSpPr>
        <p:spPr>
          <a:xfrm flipH="1">
            <a:off x="10158218" y="4510760"/>
            <a:ext cx="122749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9C590EBF-8FF2-1141-8471-2BC3EC26B09D}"/>
              </a:ext>
            </a:extLst>
          </p:cNvPr>
          <p:cNvSpPr txBox="1"/>
          <p:nvPr/>
        </p:nvSpPr>
        <p:spPr>
          <a:xfrm flipH="1">
            <a:off x="9531112" y="3099578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grpSp>
        <p:nvGrpSpPr>
          <p:cNvPr id="180" name="Graphic 39">
            <a:extLst>
              <a:ext uri="{FF2B5EF4-FFF2-40B4-BE49-F238E27FC236}">
                <a16:creationId xmlns:a16="http://schemas.microsoft.com/office/drawing/2014/main" id="{7C987A09-349C-974D-BEB0-EF9C6F599354}"/>
              </a:ext>
            </a:extLst>
          </p:cNvPr>
          <p:cNvGrpSpPr>
            <a:grpSpLocks noChangeAspect="1"/>
          </p:cNvGrpSpPr>
          <p:nvPr/>
        </p:nvGrpSpPr>
        <p:grpSpPr>
          <a:xfrm>
            <a:off x="8529116" y="1332791"/>
            <a:ext cx="338174" cy="338174"/>
            <a:chOff x="1740841" y="3099497"/>
            <a:chExt cx="659005" cy="659005"/>
          </a:xfrm>
          <a:solidFill>
            <a:schemeClr val="tx1"/>
          </a:solidFill>
        </p:grpSpPr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C6F031FA-FFCA-FE45-B634-23477702F297}"/>
                </a:ext>
              </a:extLst>
            </p:cNvPr>
            <p:cNvSpPr/>
            <p:nvPr/>
          </p:nvSpPr>
          <p:spPr>
            <a:xfrm>
              <a:off x="1751678" y="3325798"/>
              <a:ext cx="48357" cy="81320"/>
            </a:xfrm>
            <a:custGeom>
              <a:avLst/>
              <a:gdLst>
                <a:gd name="connsiteX0" fmla="*/ 48357 w 48357"/>
                <a:gd name="connsiteY0" fmla="*/ 81320 h 81320"/>
                <a:gd name="connsiteX1" fmla="*/ 0 w 48357"/>
                <a:gd name="connsiteY1" fmla="*/ 48370 h 81320"/>
                <a:gd name="connsiteX2" fmla="*/ 48357 w 48357"/>
                <a:gd name="connsiteY2" fmla="*/ 0 h 8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57" h="81320">
                  <a:moveTo>
                    <a:pt x="48357" y="81320"/>
                  </a:moveTo>
                  <a:lnTo>
                    <a:pt x="0" y="48370"/>
                  </a:lnTo>
                  <a:lnTo>
                    <a:pt x="48357" y="0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A5011533-D726-D245-91F6-079B56A8C042}"/>
                </a:ext>
              </a:extLst>
            </p:cNvPr>
            <p:cNvSpPr/>
            <p:nvPr/>
          </p:nvSpPr>
          <p:spPr>
            <a:xfrm>
              <a:off x="1838649" y="3099497"/>
              <a:ext cx="463388" cy="467766"/>
            </a:xfrm>
            <a:custGeom>
              <a:avLst/>
              <a:gdLst>
                <a:gd name="connsiteX0" fmla="*/ 0 w 463388"/>
                <a:gd name="connsiteY0" fmla="*/ 22111 h 467766"/>
                <a:gd name="connsiteX1" fmla="*/ 0 w 463388"/>
                <a:gd name="connsiteY1" fmla="*/ 333930 h 467766"/>
                <a:gd name="connsiteX2" fmla="*/ 163928 w 463388"/>
                <a:gd name="connsiteY2" fmla="*/ 445601 h 467766"/>
                <a:gd name="connsiteX3" fmla="*/ 311985 w 463388"/>
                <a:gd name="connsiteY3" fmla="*/ 443966 h 467766"/>
                <a:gd name="connsiteX4" fmla="*/ 463389 w 463388"/>
                <a:gd name="connsiteY4" fmla="*/ 336762 h 467766"/>
                <a:gd name="connsiteX5" fmla="*/ 463389 w 463388"/>
                <a:gd name="connsiteY5" fmla="*/ 22111 h 467766"/>
                <a:gd name="connsiteX6" fmla="*/ 441277 w 463388"/>
                <a:gd name="connsiteY6" fmla="*/ 0 h 467766"/>
                <a:gd name="connsiteX7" fmla="*/ 22111 w 463388"/>
                <a:gd name="connsiteY7" fmla="*/ 0 h 467766"/>
                <a:gd name="connsiteX8" fmla="*/ 0 w 463388"/>
                <a:gd name="connsiteY8" fmla="*/ 22111 h 467766"/>
                <a:gd name="connsiteX9" fmla="*/ 381386 w 463388"/>
                <a:gd name="connsiteY9" fmla="*/ 303940 h 467766"/>
                <a:gd name="connsiteX10" fmla="*/ 82561 w 463388"/>
                <a:gd name="connsiteY10" fmla="*/ 303940 h 467766"/>
                <a:gd name="connsiteX11" fmla="*/ 62732 w 463388"/>
                <a:gd name="connsiteY11" fmla="*/ 285582 h 467766"/>
                <a:gd name="connsiteX12" fmla="*/ 82015 w 463388"/>
                <a:gd name="connsiteY12" fmla="*/ 265327 h 467766"/>
                <a:gd name="connsiteX13" fmla="*/ 380837 w 463388"/>
                <a:gd name="connsiteY13" fmla="*/ 265327 h 467766"/>
                <a:gd name="connsiteX14" fmla="*/ 400671 w 463388"/>
                <a:gd name="connsiteY14" fmla="*/ 283688 h 467766"/>
                <a:gd name="connsiteX15" fmla="*/ 381386 w 463388"/>
                <a:gd name="connsiteY15" fmla="*/ 303940 h 467766"/>
                <a:gd name="connsiteX16" fmla="*/ 381386 w 463388"/>
                <a:gd name="connsiteY16" fmla="*/ 202631 h 467766"/>
                <a:gd name="connsiteX17" fmla="*/ 82555 w 463388"/>
                <a:gd name="connsiteY17" fmla="*/ 202631 h 467766"/>
                <a:gd name="connsiteX18" fmla="*/ 62730 w 463388"/>
                <a:gd name="connsiteY18" fmla="*/ 184241 h 467766"/>
                <a:gd name="connsiteX19" fmla="*/ 82017 w 463388"/>
                <a:gd name="connsiteY19" fmla="*/ 164018 h 467766"/>
                <a:gd name="connsiteX20" fmla="*/ 380838 w 463388"/>
                <a:gd name="connsiteY20" fmla="*/ 164018 h 467766"/>
                <a:gd name="connsiteX21" fmla="*/ 400672 w 463388"/>
                <a:gd name="connsiteY21" fmla="*/ 182378 h 467766"/>
                <a:gd name="connsiteX22" fmla="*/ 381386 w 463388"/>
                <a:gd name="connsiteY22" fmla="*/ 202631 h 467766"/>
                <a:gd name="connsiteX23" fmla="*/ 381386 w 463388"/>
                <a:gd name="connsiteY23" fmla="*/ 101309 h 467766"/>
                <a:gd name="connsiteX24" fmla="*/ 82561 w 463388"/>
                <a:gd name="connsiteY24" fmla="*/ 101309 h 467766"/>
                <a:gd name="connsiteX25" fmla="*/ 62732 w 463388"/>
                <a:gd name="connsiteY25" fmla="*/ 82951 h 467766"/>
                <a:gd name="connsiteX26" fmla="*/ 82015 w 463388"/>
                <a:gd name="connsiteY26" fmla="*/ 62696 h 467766"/>
                <a:gd name="connsiteX27" fmla="*/ 380843 w 463388"/>
                <a:gd name="connsiteY27" fmla="*/ 62696 h 467766"/>
                <a:gd name="connsiteX28" fmla="*/ 400672 w 463388"/>
                <a:gd name="connsiteY28" fmla="*/ 81089 h 467766"/>
                <a:gd name="connsiteX29" fmla="*/ 381386 w 463388"/>
                <a:gd name="connsiteY29" fmla="*/ 101309 h 46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3388" h="467766">
                  <a:moveTo>
                    <a:pt x="0" y="22111"/>
                  </a:moveTo>
                  <a:lnTo>
                    <a:pt x="0" y="333930"/>
                  </a:lnTo>
                  <a:cubicBezTo>
                    <a:pt x="0" y="333930"/>
                    <a:pt x="163926" y="445599"/>
                    <a:pt x="163928" y="445601"/>
                  </a:cubicBezTo>
                  <a:cubicBezTo>
                    <a:pt x="208488" y="475745"/>
                    <a:pt x="268004" y="475089"/>
                    <a:pt x="311985" y="443966"/>
                  </a:cubicBezTo>
                  <a:lnTo>
                    <a:pt x="463389" y="336762"/>
                  </a:lnTo>
                  <a:lnTo>
                    <a:pt x="463389" y="22111"/>
                  </a:lnTo>
                  <a:cubicBezTo>
                    <a:pt x="463389" y="9899"/>
                    <a:pt x="453489" y="0"/>
                    <a:pt x="441277" y="0"/>
                  </a:cubicBezTo>
                  <a:lnTo>
                    <a:pt x="22111" y="0"/>
                  </a:lnTo>
                  <a:cubicBezTo>
                    <a:pt x="9899" y="0"/>
                    <a:pt x="0" y="9899"/>
                    <a:pt x="0" y="22111"/>
                  </a:cubicBezTo>
                  <a:close/>
                  <a:moveTo>
                    <a:pt x="381386" y="303940"/>
                  </a:moveTo>
                  <a:lnTo>
                    <a:pt x="82561" y="303940"/>
                  </a:lnTo>
                  <a:cubicBezTo>
                    <a:pt x="72171" y="303940"/>
                    <a:pt x="63228" y="295960"/>
                    <a:pt x="62732" y="285582"/>
                  </a:cubicBezTo>
                  <a:cubicBezTo>
                    <a:pt x="62201" y="274495"/>
                    <a:pt x="71031" y="265327"/>
                    <a:pt x="82015" y="265327"/>
                  </a:cubicBezTo>
                  <a:lnTo>
                    <a:pt x="380837" y="265327"/>
                  </a:lnTo>
                  <a:cubicBezTo>
                    <a:pt x="391229" y="265327"/>
                    <a:pt x="400174" y="273307"/>
                    <a:pt x="400671" y="283688"/>
                  </a:cubicBezTo>
                  <a:cubicBezTo>
                    <a:pt x="401200" y="294775"/>
                    <a:pt x="392358" y="303940"/>
                    <a:pt x="381386" y="303940"/>
                  </a:cubicBezTo>
                  <a:close/>
                  <a:moveTo>
                    <a:pt x="381386" y="202631"/>
                  </a:moveTo>
                  <a:lnTo>
                    <a:pt x="82555" y="202631"/>
                  </a:lnTo>
                  <a:cubicBezTo>
                    <a:pt x="72153" y="202631"/>
                    <a:pt x="63209" y="194630"/>
                    <a:pt x="62730" y="184241"/>
                  </a:cubicBezTo>
                  <a:cubicBezTo>
                    <a:pt x="62219" y="173154"/>
                    <a:pt x="71043" y="164018"/>
                    <a:pt x="82017" y="164018"/>
                  </a:cubicBezTo>
                  <a:lnTo>
                    <a:pt x="380838" y="164018"/>
                  </a:lnTo>
                  <a:cubicBezTo>
                    <a:pt x="391230" y="164018"/>
                    <a:pt x="400176" y="171998"/>
                    <a:pt x="400672" y="182378"/>
                  </a:cubicBezTo>
                  <a:cubicBezTo>
                    <a:pt x="401200" y="193466"/>
                    <a:pt x="392358" y="202631"/>
                    <a:pt x="381386" y="202631"/>
                  </a:cubicBezTo>
                  <a:close/>
                  <a:moveTo>
                    <a:pt x="381386" y="101309"/>
                  </a:moveTo>
                  <a:lnTo>
                    <a:pt x="82561" y="101309"/>
                  </a:lnTo>
                  <a:cubicBezTo>
                    <a:pt x="72171" y="101309"/>
                    <a:pt x="63228" y="93329"/>
                    <a:pt x="62732" y="82951"/>
                  </a:cubicBezTo>
                  <a:cubicBezTo>
                    <a:pt x="62201" y="71864"/>
                    <a:pt x="71031" y="62696"/>
                    <a:pt x="82015" y="62696"/>
                  </a:cubicBezTo>
                  <a:lnTo>
                    <a:pt x="380843" y="62696"/>
                  </a:lnTo>
                  <a:cubicBezTo>
                    <a:pt x="391246" y="62696"/>
                    <a:pt x="400194" y="70696"/>
                    <a:pt x="400672" y="81089"/>
                  </a:cubicBezTo>
                  <a:cubicBezTo>
                    <a:pt x="401182" y="92174"/>
                    <a:pt x="392346" y="101309"/>
                    <a:pt x="381386" y="10130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A8554126-74EC-6643-B7F3-8EB8AD819AEC}"/>
                </a:ext>
              </a:extLst>
            </p:cNvPr>
            <p:cNvSpPr/>
            <p:nvPr/>
          </p:nvSpPr>
          <p:spPr>
            <a:xfrm>
              <a:off x="2340651" y="3325798"/>
              <a:ext cx="48665" cy="83122"/>
            </a:xfrm>
            <a:custGeom>
              <a:avLst/>
              <a:gdLst>
                <a:gd name="connsiteX0" fmla="*/ 48666 w 48665"/>
                <a:gd name="connsiteY0" fmla="*/ 48666 h 83122"/>
                <a:gd name="connsiteX1" fmla="*/ 0 w 48665"/>
                <a:gd name="connsiteY1" fmla="*/ 83122 h 83122"/>
                <a:gd name="connsiteX2" fmla="*/ 0 w 48665"/>
                <a:gd name="connsiteY2" fmla="*/ 0 h 8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65" h="83122">
                  <a:moveTo>
                    <a:pt x="48666" y="48666"/>
                  </a:moveTo>
                  <a:lnTo>
                    <a:pt x="0" y="831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8FBF3195-0A57-6A4F-BAD8-D06CDB791CF1}"/>
                </a:ext>
              </a:extLst>
            </p:cNvPr>
            <p:cNvSpPr/>
            <p:nvPr/>
          </p:nvSpPr>
          <p:spPr>
            <a:xfrm>
              <a:off x="1740841" y="3413515"/>
              <a:ext cx="659005" cy="344986"/>
            </a:xfrm>
            <a:custGeom>
              <a:avLst/>
              <a:gdLst>
                <a:gd name="connsiteX0" fmla="*/ 659005 w 659005"/>
                <a:gd name="connsiteY0" fmla="*/ 811 h 344986"/>
                <a:gd name="connsiteX1" fmla="*/ 659005 w 659005"/>
                <a:gd name="connsiteY1" fmla="*/ 316361 h 344986"/>
                <a:gd name="connsiteX2" fmla="*/ 630380 w 659005"/>
                <a:gd name="connsiteY2" fmla="*/ 344987 h 344986"/>
                <a:gd name="connsiteX3" fmla="*/ 28626 w 659005"/>
                <a:gd name="connsiteY3" fmla="*/ 344987 h 344986"/>
                <a:gd name="connsiteX4" fmla="*/ 0 w 659005"/>
                <a:gd name="connsiteY4" fmla="*/ 316361 h 344986"/>
                <a:gd name="connsiteX5" fmla="*/ 0 w 659005"/>
                <a:gd name="connsiteY5" fmla="*/ 0 h 344986"/>
                <a:gd name="connsiteX6" fmla="*/ 208784 w 659005"/>
                <a:gd name="connsiteY6" fmla="*/ 142227 h 344986"/>
                <a:gd name="connsiteX7" fmla="*/ 88447 w 659005"/>
                <a:gd name="connsiteY7" fmla="*/ 262563 h 344986"/>
                <a:gd name="connsiteX8" fmla="*/ 87307 w 659005"/>
                <a:gd name="connsiteY8" fmla="*/ 289485 h 344986"/>
                <a:gd name="connsiteX9" fmla="*/ 115352 w 659005"/>
                <a:gd name="connsiteY9" fmla="*/ 290272 h 344986"/>
                <a:gd name="connsiteX10" fmla="*/ 241283 w 659005"/>
                <a:gd name="connsiteY10" fmla="*/ 164341 h 344986"/>
                <a:gd name="connsiteX11" fmla="*/ 427826 w 659005"/>
                <a:gd name="connsiteY11" fmla="*/ 164366 h 344986"/>
                <a:gd name="connsiteX12" fmla="*/ 553732 w 659005"/>
                <a:gd name="connsiteY12" fmla="*/ 290272 h 344986"/>
                <a:gd name="connsiteX13" fmla="*/ 581031 w 659005"/>
                <a:gd name="connsiteY13" fmla="*/ 290272 h 344986"/>
                <a:gd name="connsiteX14" fmla="*/ 581031 w 659005"/>
                <a:gd name="connsiteY14" fmla="*/ 262960 h 344986"/>
                <a:gd name="connsiteX15" fmla="*/ 459862 w 659005"/>
                <a:gd name="connsiteY15" fmla="*/ 141803 h 34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9005" h="344986">
                  <a:moveTo>
                    <a:pt x="659005" y="811"/>
                  </a:moveTo>
                  <a:lnTo>
                    <a:pt x="659005" y="316361"/>
                  </a:lnTo>
                  <a:cubicBezTo>
                    <a:pt x="659005" y="332171"/>
                    <a:pt x="646189" y="344987"/>
                    <a:pt x="630380" y="344987"/>
                  </a:cubicBezTo>
                  <a:lnTo>
                    <a:pt x="28626" y="344987"/>
                  </a:lnTo>
                  <a:cubicBezTo>
                    <a:pt x="12816" y="344987"/>
                    <a:pt x="0" y="332171"/>
                    <a:pt x="0" y="316361"/>
                  </a:cubicBezTo>
                  <a:lnTo>
                    <a:pt x="0" y="0"/>
                  </a:lnTo>
                  <a:lnTo>
                    <a:pt x="208784" y="142227"/>
                  </a:lnTo>
                  <a:lnTo>
                    <a:pt x="88447" y="262563"/>
                  </a:lnTo>
                  <a:cubicBezTo>
                    <a:pt x="81132" y="269878"/>
                    <a:pt x="80404" y="281779"/>
                    <a:pt x="87307" y="289485"/>
                  </a:cubicBezTo>
                  <a:cubicBezTo>
                    <a:pt x="94718" y="297758"/>
                    <a:pt x="107527" y="298096"/>
                    <a:pt x="115352" y="290272"/>
                  </a:cubicBezTo>
                  <a:lnTo>
                    <a:pt x="241283" y="164341"/>
                  </a:lnTo>
                  <a:cubicBezTo>
                    <a:pt x="301504" y="203739"/>
                    <a:pt x="374178" y="199962"/>
                    <a:pt x="427826" y="164366"/>
                  </a:cubicBezTo>
                  <a:lnTo>
                    <a:pt x="553732" y="290272"/>
                  </a:lnTo>
                  <a:cubicBezTo>
                    <a:pt x="561264" y="297803"/>
                    <a:pt x="573494" y="297809"/>
                    <a:pt x="581031" y="290272"/>
                  </a:cubicBezTo>
                  <a:cubicBezTo>
                    <a:pt x="588574" y="282730"/>
                    <a:pt x="588574" y="270502"/>
                    <a:pt x="581031" y="262960"/>
                  </a:cubicBezTo>
                  <a:lnTo>
                    <a:pt x="459862" y="141803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85" name="Graphic 51">
            <a:extLst>
              <a:ext uri="{FF2B5EF4-FFF2-40B4-BE49-F238E27FC236}">
                <a16:creationId xmlns:a16="http://schemas.microsoft.com/office/drawing/2014/main" id="{EC498146-071C-164C-8E64-9D8C1537294F}"/>
              </a:ext>
            </a:extLst>
          </p:cNvPr>
          <p:cNvGrpSpPr>
            <a:grpSpLocks noChangeAspect="1"/>
          </p:cNvGrpSpPr>
          <p:nvPr/>
        </p:nvGrpSpPr>
        <p:grpSpPr>
          <a:xfrm>
            <a:off x="4400696" y="1332791"/>
            <a:ext cx="299981" cy="338174"/>
            <a:chOff x="5216770" y="3099497"/>
            <a:chExt cx="584577" cy="659005"/>
          </a:xfrm>
          <a:solidFill>
            <a:schemeClr val="tx1"/>
          </a:solidFill>
        </p:grpSpPr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E8ABE05B-4ADD-A647-8323-77D55302AD15}"/>
                </a:ext>
              </a:extLst>
            </p:cNvPr>
            <p:cNvSpPr/>
            <p:nvPr/>
          </p:nvSpPr>
          <p:spPr>
            <a:xfrm>
              <a:off x="5216770" y="3629791"/>
              <a:ext cx="115840" cy="128711"/>
            </a:xfrm>
            <a:custGeom>
              <a:avLst/>
              <a:gdLst>
                <a:gd name="connsiteX0" fmla="*/ 96534 w 115840"/>
                <a:gd name="connsiteY0" fmla="*/ 0 h 128711"/>
                <a:gd name="connsiteX1" fmla="*/ 19307 w 115840"/>
                <a:gd name="connsiteY1" fmla="*/ 0 h 128711"/>
                <a:gd name="connsiteX2" fmla="*/ 0 w 115840"/>
                <a:gd name="connsiteY2" fmla="*/ 19307 h 128711"/>
                <a:gd name="connsiteX3" fmla="*/ 0 w 115840"/>
                <a:gd name="connsiteY3" fmla="*/ 109405 h 128711"/>
                <a:gd name="connsiteX4" fmla="*/ 19307 w 115840"/>
                <a:gd name="connsiteY4" fmla="*/ 128712 h 128711"/>
                <a:gd name="connsiteX5" fmla="*/ 96534 w 115840"/>
                <a:gd name="connsiteY5" fmla="*/ 128712 h 128711"/>
                <a:gd name="connsiteX6" fmla="*/ 115841 w 115840"/>
                <a:gd name="connsiteY6" fmla="*/ 109405 h 128711"/>
                <a:gd name="connsiteX7" fmla="*/ 115841 w 115840"/>
                <a:gd name="connsiteY7" fmla="*/ 19307 h 128711"/>
                <a:gd name="connsiteX8" fmla="*/ 96534 w 115840"/>
                <a:gd name="connsiteY8" fmla="*/ 0 h 12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128711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49"/>
                    <a:pt x="0" y="19307"/>
                  </a:cubicBezTo>
                  <a:lnTo>
                    <a:pt x="0" y="109405"/>
                  </a:lnTo>
                  <a:cubicBezTo>
                    <a:pt x="0" y="120075"/>
                    <a:pt x="8649" y="128712"/>
                    <a:pt x="19307" y="128712"/>
                  </a:cubicBezTo>
                  <a:lnTo>
                    <a:pt x="96534" y="128712"/>
                  </a:lnTo>
                  <a:cubicBezTo>
                    <a:pt x="107204" y="128712"/>
                    <a:pt x="115841" y="120075"/>
                    <a:pt x="115841" y="109405"/>
                  </a:cubicBezTo>
                  <a:lnTo>
                    <a:pt x="115841" y="19307"/>
                  </a:lnTo>
                  <a:cubicBezTo>
                    <a:pt x="115841" y="8649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5FB3A87E-B51C-B64A-9E55-0D32F7199EE7}"/>
                </a:ext>
              </a:extLst>
            </p:cNvPr>
            <p:cNvSpPr/>
            <p:nvPr/>
          </p:nvSpPr>
          <p:spPr>
            <a:xfrm>
              <a:off x="5371224" y="3534338"/>
              <a:ext cx="115840" cy="224164"/>
            </a:xfrm>
            <a:custGeom>
              <a:avLst/>
              <a:gdLst>
                <a:gd name="connsiteX0" fmla="*/ 96534 w 115840"/>
                <a:gd name="connsiteY0" fmla="*/ 0 h 224164"/>
                <a:gd name="connsiteX1" fmla="*/ 19307 w 115840"/>
                <a:gd name="connsiteY1" fmla="*/ 0 h 224164"/>
                <a:gd name="connsiteX2" fmla="*/ 0 w 115840"/>
                <a:gd name="connsiteY2" fmla="*/ 19307 h 224164"/>
                <a:gd name="connsiteX3" fmla="*/ 0 w 115840"/>
                <a:gd name="connsiteY3" fmla="*/ 204858 h 224164"/>
                <a:gd name="connsiteX4" fmla="*/ 19307 w 115840"/>
                <a:gd name="connsiteY4" fmla="*/ 224165 h 224164"/>
                <a:gd name="connsiteX5" fmla="*/ 96534 w 115840"/>
                <a:gd name="connsiteY5" fmla="*/ 224165 h 224164"/>
                <a:gd name="connsiteX6" fmla="*/ 115841 w 115840"/>
                <a:gd name="connsiteY6" fmla="*/ 204858 h 224164"/>
                <a:gd name="connsiteX7" fmla="*/ 115841 w 115840"/>
                <a:gd name="connsiteY7" fmla="*/ 19307 h 224164"/>
                <a:gd name="connsiteX8" fmla="*/ 96534 w 115840"/>
                <a:gd name="connsiteY8" fmla="*/ 0 h 224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224164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49"/>
                    <a:pt x="0" y="19307"/>
                  </a:cubicBezTo>
                  <a:lnTo>
                    <a:pt x="0" y="204858"/>
                  </a:lnTo>
                  <a:cubicBezTo>
                    <a:pt x="0" y="215528"/>
                    <a:pt x="8649" y="224165"/>
                    <a:pt x="19307" y="224165"/>
                  </a:cubicBezTo>
                  <a:lnTo>
                    <a:pt x="96534" y="224165"/>
                  </a:lnTo>
                  <a:cubicBezTo>
                    <a:pt x="107204" y="224165"/>
                    <a:pt x="115841" y="215528"/>
                    <a:pt x="115841" y="204858"/>
                  </a:cubicBezTo>
                  <a:lnTo>
                    <a:pt x="115841" y="19307"/>
                  </a:lnTo>
                  <a:cubicBezTo>
                    <a:pt x="115841" y="8649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11607CF1-6B4D-464E-B603-B02763386779}"/>
                </a:ext>
              </a:extLst>
            </p:cNvPr>
            <p:cNvSpPr/>
            <p:nvPr/>
          </p:nvSpPr>
          <p:spPr>
            <a:xfrm>
              <a:off x="5525679" y="3391223"/>
              <a:ext cx="115840" cy="367279"/>
            </a:xfrm>
            <a:custGeom>
              <a:avLst/>
              <a:gdLst>
                <a:gd name="connsiteX0" fmla="*/ 96534 w 115840"/>
                <a:gd name="connsiteY0" fmla="*/ 0 h 367279"/>
                <a:gd name="connsiteX1" fmla="*/ 19307 w 115840"/>
                <a:gd name="connsiteY1" fmla="*/ 0 h 367279"/>
                <a:gd name="connsiteX2" fmla="*/ 0 w 115840"/>
                <a:gd name="connsiteY2" fmla="*/ 19307 h 367279"/>
                <a:gd name="connsiteX3" fmla="*/ 0 w 115840"/>
                <a:gd name="connsiteY3" fmla="*/ 347973 h 367279"/>
                <a:gd name="connsiteX4" fmla="*/ 19307 w 115840"/>
                <a:gd name="connsiteY4" fmla="*/ 367279 h 367279"/>
                <a:gd name="connsiteX5" fmla="*/ 96534 w 115840"/>
                <a:gd name="connsiteY5" fmla="*/ 367279 h 367279"/>
                <a:gd name="connsiteX6" fmla="*/ 115841 w 115840"/>
                <a:gd name="connsiteY6" fmla="*/ 347973 h 367279"/>
                <a:gd name="connsiteX7" fmla="*/ 115841 w 115840"/>
                <a:gd name="connsiteY7" fmla="*/ 19307 h 367279"/>
                <a:gd name="connsiteX8" fmla="*/ 96534 w 115840"/>
                <a:gd name="connsiteY8" fmla="*/ 0 h 36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367279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37"/>
                    <a:pt x="0" y="19307"/>
                  </a:cubicBezTo>
                  <a:lnTo>
                    <a:pt x="0" y="347973"/>
                  </a:lnTo>
                  <a:cubicBezTo>
                    <a:pt x="0" y="358643"/>
                    <a:pt x="8649" y="367279"/>
                    <a:pt x="19307" y="367279"/>
                  </a:cubicBezTo>
                  <a:lnTo>
                    <a:pt x="96534" y="367279"/>
                  </a:lnTo>
                  <a:cubicBezTo>
                    <a:pt x="107204" y="367279"/>
                    <a:pt x="115841" y="358643"/>
                    <a:pt x="115841" y="347973"/>
                  </a:cubicBezTo>
                  <a:lnTo>
                    <a:pt x="115841" y="19307"/>
                  </a:lnTo>
                  <a:cubicBezTo>
                    <a:pt x="115841" y="8637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BC7AF7F5-A2D3-D741-BF0A-6F5F5A411551}"/>
                </a:ext>
              </a:extLst>
            </p:cNvPr>
            <p:cNvSpPr/>
            <p:nvPr/>
          </p:nvSpPr>
          <p:spPr>
            <a:xfrm>
              <a:off x="5680133" y="3248855"/>
              <a:ext cx="115840" cy="509647"/>
            </a:xfrm>
            <a:custGeom>
              <a:avLst/>
              <a:gdLst>
                <a:gd name="connsiteX0" fmla="*/ 96534 w 115840"/>
                <a:gd name="connsiteY0" fmla="*/ 0 h 509647"/>
                <a:gd name="connsiteX1" fmla="*/ 19307 w 115840"/>
                <a:gd name="connsiteY1" fmla="*/ 0 h 509647"/>
                <a:gd name="connsiteX2" fmla="*/ 0 w 115840"/>
                <a:gd name="connsiteY2" fmla="*/ 19307 h 509647"/>
                <a:gd name="connsiteX3" fmla="*/ 0 w 115840"/>
                <a:gd name="connsiteY3" fmla="*/ 490341 h 509647"/>
                <a:gd name="connsiteX4" fmla="*/ 19307 w 115840"/>
                <a:gd name="connsiteY4" fmla="*/ 509648 h 509647"/>
                <a:gd name="connsiteX5" fmla="*/ 96534 w 115840"/>
                <a:gd name="connsiteY5" fmla="*/ 509648 h 509647"/>
                <a:gd name="connsiteX6" fmla="*/ 115841 w 115840"/>
                <a:gd name="connsiteY6" fmla="*/ 490341 h 509647"/>
                <a:gd name="connsiteX7" fmla="*/ 115841 w 115840"/>
                <a:gd name="connsiteY7" fmla="*/ 19307 h 509647"/>
                <a:gd name="connsiteX8" fmla="*/ 96534 w 115840"/>
                <a:gd name="connsiteY8" fmla="*/ 0 h 5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509647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37"/>
                    <a:pt x="0" y="19307"/>
                  </a:cubicBezTo>
                  <a:lnTo>
                    <a:pt x="0" y="490341"/>
                  </a:lnTo>
                  <a:cubicBezTo>
                    <a:pt x="0" y="501011"/>
                    <a:pt x="8649" y="509648"/>
                    <a:pt x="19307" y="509648"/>
                  </a:cubicBezTo>
                  <a:lnTo>
                    <a:pt x="96534" y="509648"/>
                  </a:lnTo>
                  <a:cubicBezTo>
                    <a:pt x="107204" y="509648"/>
                    <a:pt x="115841" y="501011"/>
                    <a:pt x="115841" y="490341"/>
                  </a:cubicBezTo>
                  <a:lnTo>
                    <a:pt x="115841" y="19307"/>
                  </a:lnTo>
                  <a:cubicBezTo>
                    <a:pt x="115841" y="8637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AA1DAD6E-A7BF-3940-8D26-979FE0D9DE7E}"/>
                </a:ext>
              </a:extLst>
            </p:cNvPr>
            <p:cNvSpPr/>
            <p:nvPr/>
          </p:nvSpPr>
          <p:spPr>
            <a:xfrm>
              <a:off x="5216775" y="3099497"/>
              <a:ext cx="584572" cy="491681"/>
            </a:xfrm>
            <a:custGeom>
              <a:avLst/>
              <a:gdLst>
                <a:gd name="connsiteX0" fmla="*/ 576115 w 584572"/>
                <a:gd name="connsiteY0" fmla="*/ 3339 h 491681"/>
                <a:gd name="connsiteX1" fmla="*/ 549295 w 584572"/>
                <a:gd name="connsiteY1" fmla="*/ 8459 h 491681"/>
                <a:gd name="connsiteX2" fmla="*/ 506033 w 584572"/>
                <a:gd name="connsiteY2" fmla="*/ 72129 h 491681"/>
                <a:gd name="connsiteX3" fmla="*/ 440071 w 584572"/>
                <a:gd name="connsiteY3" fmla="*/ 72129 h 491681"/>
                <a:gd name="connsiteX4" fmla="*/ 422967 w 584572"/>
                <a:gd name="connsiteY4" fmla="*/ 82482 h 491681"/>
                <a:gd name="connsiteX5" fmla="*/ 353856 w 584572"/>
                <a:gd name="connsiteY5" fmla="*/ 214496 h 491681"/>
                <a:gd name="connsiteX6" fmla="*/ 289602 w 584572"/>
                <a:gd name="connsiteY6" fmla="*/ 214496 h 491681"/>
                <a:gd name="connsiteX7" fmla="*/ 272675 w 584572"/>
                <a:gd name="connsiteY7" fmla="*/ 224517 h 491681"/>
                <a:gd name="connsiteX8" fmla="*/ 199658 w 584572"/>
                <a:gd name="connsiteY8" fmla="*/ 357615 h 491681"/>
                <a:gd name="connsiteX9" fmla="*/ 135148 w 584572"/>
                <a:gd name="connsiteY9" fmla="*/ 357615 h 491681"/>
                <a:gd name="connsiteX10" fmla="*/ 119240 w 584572"/>
                <a:gd name="connsiteY10" fmla="*/ 365981 h 491681"/>
                <a:gd name="connsiteX11" fmla="*/ 59350 w 584572"/>
                <a:gd name="connsiteY11" fmla="*/ 453068 h 491681"/>
                <a:gd name="connsiteX12" fmla="*/ 19307 w 584572"/>
                <a:gd name="connsiteY12" fmla="*/ 453068 h 491681"/>
                <a:gd name="connsiteX13" fmla="*/ 0 w 584572"/>
                <a:gd name="connsiteY13" fmla="*/ 472375 h 491681"/>
                <a:gd name="connsiteX14" fmla="*/ 19307 w 584572"/>
                <a:gd name="connsiteY14" fmla="*/ 491681 h 491681"/>
                <a:gd name="connsiteX15" fmla="*/ 69504 w 584572"/>
                <a:gd name="connsiteY15" fmla="*/ 491681 h 491681"/>
                <a:gd name="connsiteX16" fmla="*/ 85412 w 584572"/>
                <a:gd name="connsiteY16" fmla="*/ 483315 h 491681"/>
                <a:gd name="connsiteX17" fmla="*/ 145302 w 584572"/>
                <a:gd name="connsiteY17" fmla="*/ 396229 h 491681"/>
                <a:gd name="connsiteX18" fmla="*/ 211088 w 584572"/>
                <a:gd name="connsiteY18" fmla="*/ 396229 h 491681"/>
                <a:gd name="connsiteX19" fmla="*/ 228014 w 584572"/>
                <a:gd name="connsiteY19" fmla="*/ 386208 h 491681"/>
                <a:gd name="connsiteX20" fmla="*/ 301031 w 584572"/>
                <a:gd name="connsiteY20" fmla="*/ 253110 h 491681"/>
                <a:gd name="connsiteX21" fmla="*/ 365542 w 584572"/>
                <a:gd name="connsiteY21" fmla="*/ 253110 h 491681"/>
                <a:gd name="connsiteX22" fmla="*/ 382646 w 584572"/>
                <a:gd name="connsiteY22" fmla="*/ 242758 h 491681"/>
                <a:gd name="connsiteX23" fmla="*/ 451757 w 584572"/>
                <a:gd name="connsiteY23" fmla="*/ 110742 h 491681"/>
                <a:gd name="connsiteX24" fmla="*/ 516257 w 584572"/>
                <a:gd name="connsiteY24" fmla="*/ 110742 h 491681"/>
                <a:gd name="connsiteX25" fmla="*/ 532226 w 584572"/>
                <a:gd name="connsiteY25" fmla="*/ 102285 h 491681"/>
                <a:gd name="connsiteX26" fmla="*/ 581233 w 584572"/>
                <a:gd name="connsiteY26" fmla="*/ 30159 h 491681"/>
                <a:gd name="connsiteX27" fmla="*/ 576115 w 584572"/>
                <a:gd name="connsiteY27" fmla="*/ 3339 h 49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4572" h="491681">
                  <a:moveTo>
                    <a:pt x="576115" y="3339"/>
                  </a:moveTo>
                  <a:cubicBezTo>
                    <a:pt x="567294" y="-2653"/>
                    <a:pt x="555286" y="-361"/>
                    <a:pt x="549295" y="8459"/>
                  </a:cubicBezTo>
                  <a:lnTo>
                    <a:pt x="506033" y="72129"/>
                  </a:lnTo>
                  <a:lnTo>
                    <a:pt x="440071" y="72129"/>
                  </a:lnTo>
                  <a:cubicBezTo>
                    <a:pt x="432888" y="72129"/>
                    <a:pt x="426298" y="76118"/>
                    <a:pt x="422967" y="82482"/>
                  </a:cubicBezTo>
                  <a:lnTo>
                    <a:pt x="353856" y="214496"/>
                  </a:lnTo>
                  <a:lnTo>
                    <a:pt x="289602" y="214496"/>
                  </a:lnTo>
                  <a:cubicBezTo>
                    <a:pt x="282554" y="214496"/>
                    <a:pt x="276065" y="218337"/>
                    <a:pt x="272675" y="224517"/>
                  </a:cubicBezTo>
                  <a:lnTo>
                    <a:pt x="199658" y="357615"/>
                  </a:lnTo>
                  <a:lnTo>
                    <a:pt x="135148" y="357615"/>
                  </a:lnTo>
                  <a:cubicBezTo>
                    <a:pt x="128790" y="357615"/>
                    <a:pt x="122841" y="360744"/>
                    <a:pt x="119240" y="365981"/>
                  </a:cubicBezTo>
                  <a:lnTo>
                    <a:pt x="59350" y="453068"/>
                  </a:lnTo>
                  <a:lnTo>
                    <a:pt x="19307" y="453068"/>
                  </a:lnTo>
                  <a:cubicBezTo>
                    <a:pt x="8644" y="453068"/>
                    <a:pt x="0" y="461712"/>
                    <a:pt x="0" y="472375"/>
                  </a:cubicBezTo>
                  <a:cubicBezTo>
                    <a:pt x="0" y="483037"/>
                    <a:pt x="8644" y="491681"/>
                    <a:pt x="19307" y="491681"/>
                  </a:cubicBezTo>
                  <a:lnTo>
                    <a:pt x="69504" y="491681"/>
                  </a:lnTo>
                  <a:cubicBezTo>
                    <a:pt x="75860" y="491681"/>
                    <a:pt x="81811" y="488552"/>
                    <a:pt x="85412" y="483315"/>
                  </a:cubicBezTo>
                  <a:lnTo>
                    <a:pt x="145302" y="396229"/>
                  </a:lnTo>
                  <a:lnTo>
                    <a:pt x="211088" y="396229"/>
                  </a:lnTo>
                  <a:cubicBezTo>
                    <a:pt x="218136" y="396229"/>
                    <a:pt x="224624" y="392388"/>
                    <a:pt x="228014" y="386208"/>
                  </a:cubicBezTo>
                  <a:lnTo>
                    <a:pt x="301031" y="253110"/>
                  </a:lnTo>
                  <a:lnTo>
                    <a:pt x="365542" y="253110"/>
                  </a:lnTo>
                  <a:cubicBezTo>
                    <a:pt x="372725" y="253110"/>
                    <a:pt x="379315" y="249121"/>
                    <a:pt x="382646" y="242758"/>
                  </a:cubicBezTo>
                  <a:lnTo>
                    <a:pt x="451757" y="110742"/>
                  </a:lnTo>
                  <a:lnTo>
                    <a:pt x="516257" y="110742"/>
                  </a:lnTo>
                  <a:cubicBezTo>
                    <a:pt x="522653" y="110742"/>
                    <a:pt x="528633" y="107575"/>
                    <a:pt x="532226" y="102285"/>
                  </a:cubicBezTo>
                  <a:lnTo>
                    <a:pt x="581233" y="30159"/>
                  </a:lnTo>
                  <a:cubicBezTo>
                    <a:pt x="587226" y="21340"/>
                    <a:pt x="584934" y="9332"/>
                    <a:pt x="576115" y="333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91" name="Graphic 53">
            <a:extLst>
              <a:ext uri="{FF2B5EF4-FFF2-40B4-BE49-F238E27FC236}">
                <a16:creationId xmlns:a16="http://schemas.microsoft.com/office/drawing/2014/main" id="{2CA87686-A11E-884D-B9BB-E1AFE9F08A84}"/>
              </a:ext>
            </a:extLst>
          </p:cNvPr>
          <p:cNvGrpSpPr>
            <a:grpSpLocks noChangeAspect="1"/>
          </p:cNvGrpSpPr>
          <p:nvPr/>
        </p:nvGrpSpPr>
        <p:grpSpPr>
          <a:xfrm>
            <a:off x="2307839" y="4067918"/>
            <a:ext cx="338174" cy="338174"/>
            <a:chOff x="4041215" y="3099497"/>
            <a:chExt cx="659005" cy="659005"/>
          </a:xfrm>
          <a:solidFill>
            <a:schemeClr val="tx1"/>
          </a:solidFill>
        </p:grpSpPr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2276ADB1-114D-0C46-98A2-9BB311C13402}"/>
                </a:ext>
              </a:extLst>
            </p:cNvPr>
            <p:cNvSpPr/>
            <p:nvPr/>
          </p:nvSpPr>
          <p:spPr>
            <a:xfrm>
              <a:off x="4041215" y="3099497"/>
              <a:ext cx="147034" cy="147034"/>
            </a:xfrm>
            <a:custGeom>
              <a:avLst/>
              <a:gdLst>
                <a:gd name="connsiteX0" fmla="*/ 19307 w 147034"/>
                <a:gd name="connsiteY0" fmla="*/ 147034 h 147034"/>
                <a:gd name="connsiteX1" fmla="*/ 38614 w 147034"/>
                <a:gd name="connsiteY1" fmla="*/ 127727 h 147034"/>
                <a:gd name="connsiteX2" fmla="*/ 38614 w 147034"/>
                <a:gd name="connsiteY2" fmla="*/ 38614 h 147034"/>
                <a:gd name="connsiteX3" fmla="*/ 127727 w 147034"/>
                <a:gd name="connsiteY3" fmla="*/ 38614 h 147034"/>
                <a:gd name="connsiteX4" fmla="*/ 147034 w 147034"/>
                <a:gd name="connsiteY4" fmla="*/ 19307 h 147034"/>
                <a:gd name="connsiteX5" fmla="*/ 127727 w 147034"/>
                <a:gd name="connsiteY5" fmla="*/ 0 h 147034"/>
                <a:gd name="connsiteX6" fmla="*/ 19307 w 147034"/>
                <a:gd name="connsiteY6" fmla="*/ 0 h 147034"/>
                <a:gd name="connsiteX7" fmla="*/ 0 w 147034"/>
                <a:gd name="connsiteY7" fmla="*/ 19307 h 147034"/>
                <a:gd name="connsiteX8" fmla="*/ 0 w 147034"/>
                <a:gd name="connsiteY8" fmla="*/ 127727 h 147034"/>
                <a:gd name="connsiteX9" fmla="*/ 19307 w 147034"/>
                <a:gd name="connsiteY9" fmla="*/ 147034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9307" y="147034"/>
                  </a:moveTo>
                  <a:cubicBezTo>
                    <a:pt x="29969" y="147034"/>
                    <a:pt x="38614" y="138390"/>
                    <a:pt x="38614" y="127727"/>
                  </a:cubicBezTo>
                  <a:lnTo>
                    <a:pt x="38614" y="38614"/>
                  </a:lnTo>
                  <a:lnTo>
                    <a:pt x="127727" y="38614"/>
                  </a:lnTo>
                  <a:cubicBezTo>
                    <a:pt x="138390" y="38614"/>
                    <a:pt x="147034" y="29969"/>
                    <a:pt x="147034" y="19307"/>
                  </a:cubicBezTo>
                  <a:cubicBezTo>
                    <a:pt x="147034" y="8644"/>
                    <a:pt x="138390" y="0"/>
                    <a:pt x="127727" y="0"/>
                  </a:cubicBez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lnTo>
                    <a:pt x="0" y="127727"/>
                  </a:lnTo>
                  <a:cubicBezTo>
                    <a:pt x="0" y="138391"/>
                    <a:pt x="8644" y="147034"/>
                    <a:pt x="19307" y="14703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2ADA2BFD-1F8B-9F4C-9C30-308F0628037C}"/>
                </a:ext>
              </a:extLst>
            </p:cNvPr>
            <p:cNvSpPr/>
            <p:nvPr/>
          </p:nvSpPr>
          <p:spPr>
            <a:xfrm>
              <a:off x="4553185" y="3099497"/>
              <a:ext cx="147034" cy="147034"/>
            </a:xfrm>
            <a:custGeom>
              <a:avLst/>
              <a:gdLst>
                <a:gd name="connsiteX0" fmla="*/ 127727 w 147034"/>
                <a:gd name="connsiteY0" fmla="*/ 0 h 147034"/>
                <a:gd name="connsiteX1" fmla="*/ 19307 w 147034"/>
                <a:gd name="connsiteY1" fmla="*/ 0 h 147034"/>
                <a:gd name="connsiteX2" fmla="*/ 0 w 147034"/>
                <a:gd name="connsiteY2" fmla="*/ 19307 h 147034"/>
                <a:gd name="connsiteX3" fmla="*/ 19307 w 147034"/>
                <a:gd name="connsiteY3" fmla="*/ 38614 h 147034"/>
                <a:gd name="connsiteX4" fmla="*/ 108420 w 147034"/>
                <a:gd name="connsiteY4" fmla="*/ 38614 h 147034"/>
                <a:gd name="connsiteX5" fmla="*/ 108420 w 147034"/>
                <a:gd name="connsiteY5" fmla="*/ 127727 h 147034"/>
                <a:gd name="connsiteX6" fmla="*/ 127727 w 147034"/>
                <a:gd name="connsiteY6" fmla="*/ 147034 h 147034"/>
                <a:gd name="connsiteX7" fmla="*/ 147034 w 147034"/>
                <a:gd name="connsiteY7" fmla="*/ 127727 h 147034"/>
                <a:gd name="connsiteX8" fmla="*/ 147034 w 147034"/>
                <a:gd name="connsiteY8" fmla="*/ 19307 h 147034"/>
                <a:gd name="connsiteX9" fmla="*/ 127727 w 147034"/>
                <a:gd name="connsiteY9" fmla="*/ 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0"/>
                  </a:move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cubicBezTo>
                    <a:pt x="0" y="29969"/>
                    <a:pt x="8644" y="38614"/>
                    <a:pt x="19307" y="38614"/>
                  </a:cubicBezTo>
                  <a:lnTo>
                    <a:pt x="108420" y="38614"/>
                  </a:lnTo>
                  <a:lnTo>
                    <a:pt x="108420" y="127727"/>
                  </a:lnTo>
                  <a:cubicBezTo>
                    <a:pt x="108420" y="138390"/>
                    <a:pt x="117065" y="147034"/>
                    <a:pt x="127727" y="147034"/>
                  </a:cubicBezTo>
                  <a:cubicBezTo>
                    <a:pt x="138390" y="147034"/>
                    <a:pt x="147034" y="138390"/>
                    <a:pt x="147034" y="127727"/>
                  </a:cubicBezTo>
                  <a:lnTo>
                    <a:pt x="147034" y="19307"/>
                  </a:lnTo>
                  <a:cubicBezTo>
                    <a:pt x="147034" y="8644"/>
                    <a:pt x="138390" y="0"/>
                    <a:pt x="12772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BD90A98B-14EF-A34F-AE93-F4A87688A4AE}"/>
                </a:ext>
              </a:extLst>
            </p:cNvPr>
            <p:cNvSpPr/>
            <p:nvPr/>
          </p:nvSpPr>
          <p:spPr>
            <a:xfrm>
              <a:off x="4553185" y="3611467"/>
              <a:ext cx="147034" cy="147034"/>
            </a:xfrm>
            <a:custGeom>
              <a:avLst/>
              <a:gdLst>
                <a:gd name="connsiteX0" fmla="*/ 127727 w 147034"/>
                <a:gd name="connsiteY0" fmla="*/ 0 h 147034"/>
                <a:gd name="connsiteX1" fmla="*/ 108420 w 147034"/>
                <a:gd name="connsiteY1" fmla="*/ 19307 h 147034"/>
                <a:gd name="connsiteX2" fmla="*/ 108420 w 147034"/>
                <a:gd name="connsiteY2" fmla="*/ 108420 h 147034"/>
                <a:gd name="connsiteX3" fmla="*/ 19307 w 147034"/>
                <a:gd name="connsiteY3" fmla="*/ 108420 h 147034"/>
                <a:gd name="connsiteX4" fmla="*/ 0 w 147034"/>
                <a:gd name="connsiteY4" fmla="*/ 127727 h 147034"/>
                <a:gd name="connsiteX5" fmla="*/ 19307 w 147034"/>
                <a:gd name="connsiteY5" fmla="*/ 147034 h 147034"/>
                <a:gd name="connsiteX6" fmla="*/ 127727 w 147034"/>
                <a:gd name="connsiteY6" fmla="*/ 147034 h 147034"/>
                <a:gd name="connsiteX7" fmla="*/ 147034 w 147034"/>
                <a:gd name="connsiteY7" fmla="*/ 127727 h 147034"/>
                <a:gd name="connsiteX8" fmla="*/ 147034 w 147034"/>
                <a:gd name="connsiteY8" fmla="*/ 19307 h 147034"/>
                <a:gd name="connsiteX9" fmla="*/ 127727 w 147034"/>
                <a:gd name="connsiteY9" fmla="*/ 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0"/>
                  </a:moveTo>
                  <a:cubicBezTo>
                    <a:pt x="117065" y="0"/>
                    <a:pt x="108420" y="8644"/>
                    <a:pt x="108420" y="19307"/>
                  </a:cubicBezTo>
                  <a:lnTo>
                    <a:pt x="108420" y="108420"/>
                  </a:lnTo>
                  <a:lnTo>
                    <a:pt x="19307" y="108420"/>
                  </a:lnTo>
                  <a:cubicBezTo>
                    <a:pt x="8644" y="108420"/>
                    <a:pt x="0" y="117065"/>
                    <a:pt x="0" y="127727"/>
                  </a:cubicBezTo>
                  <a:cubicBezTo>
                    <a:pt x="0" y="138390"/>
                    <a:pt x="8644" y="147034"/>
                    <a:pt x="19307" y="147034"/>
                  </a:cubicBezTo>
                  <a:lnTo>
                    <a:pt x="127727" y="147034"/>
                  </a:lnTo>
                  <a:cubicBezTo>
                    <a:pt x="138390" y="147034"/>
                    <a:pt x="147034" y="138390"/>
                    <a:pt x="147034" y="127727"/>
                  </a:cubicBezTo>
                  <a:lnTo>
                    <a:pt x="147034" y="19307"/>
                  </a:lnTo>
                  <a:cubicBezTo>
                    <a:pt x="147034" y="8643"/>
                    <a:pt x="138390" y="0"/>
                    <a:pt x="12772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AFB2E55B-E8D4-1E42-B15C-4C1E04A15EF6}"/>
                </a:ext>
              </a:extLst>
            </p:cNvPr>
            <p:cNvSpPr/>
            <p:nvPr/>
          </p:nvSpPr>
          <p:spPr>
            <a:xfrm>
              <a:off x="4041215" y="3611467"/>
              <a:ext cx="147034" cy="147034"/>
            </a:xfrm>
            <a:custGeom>
              <a:avLst/>
              <a:gdLst>
                <a:gd name="connsiteX0" fmla="*/ 127727 w 147034"/>
                <a:gd name="connsiteY0" fmla="*/ 108420 h 147034"/>
                <a:gd name="connsiteX1" fmla="*/ 38614 w 147034"/>
                <a:gd name="connsiteY1" fmla="*/ 108420 h 147034"/>
                <a:gd name="connsiteX2" fmla="*/ 38614 w 147034"/>
                <a:gd name="connsiteY2" fmla="*/ 19307 h 147034"/>
                <a:gd name="connsiteX3" fmla="*/ 19307 w 147034"/>
                <a:gd name="connsiteY3" fmla="*/ 0 h 147034"/>
                <a:gd name="connsiteX4" fmla="*/ 0 w 147034"/>
                <a:gd name="connsiteY4" fmla="*/ 19307 h 147034"/>
                <a:gd name="connsiteX5" fmla="*/ 0 w 147034"/>
                <a:gd name="connsiteY5" fmla="*/ 127727 h 147034"/>
                <a:gd name="connsiteX6" fmla="*/ 19307 w 147034"/>
                <a:gd name="connsiteY6" fmla="*/ 147034 h 147034"/>
                <a:gd name="connsiteX7" fmla="*/ 127727 w 147034"/>
                <a:gd name="connsiteY7" fmla="*/ 147034 h 147034"/>
                <a:gd name="connsiteX8" fmla="*/ 147034 w 147034"/>
                <a:gd name="connsiteY8" fmla="*/ 127727 h 147034"/>
                <a:gd name="connsiteX9" fmla="*/ 127727 w 147034"/>
                <a:gd name="connsiteY9" fmla="*/ 10842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108420"/>
                  </a:moveTo>
                  <a:lnTo>
                    <a:pt x="38614" y="108420"/>
                  </a:lnTo>
                  <a:lnTo>
                    <a:pt x="38614" y="19307"/>
                  </a:lnTo>
                  <a:cubicBezTo>
                    <a:pt x="38614" y="8644"/>
                    <a:pt x="29969" y="0"/>
                    <a:pt x="19307" y="0"/>
                  </a:cubicBezTo>
                  <a:cubicBezTo>
                    <a:pt x="8644" y="0"/>
                    <a:pt x="0" y="8644"/>
                    <a:pt x="0" y="19307"/>
                  </a:cubicBezTo>
                  <a:lnTo>
                    <a:pt x="0" y="127727"/>
                  </a:lnTo>
                  <a:cubicBezTo>
                    <a:pt x="0" y="138390"/>
                    <a:pt x="8644" y="147034"/>
                    <a:pt x="19307" y="147034"/>
                  </a:cubicBezTo>
                  <a:lnTo>
                    <a:pt x="127727" y="147034"/>
                  </a:lnTo>
                  <a:cubicBezTo>
                    <a:pt x="138390" y="147034"/>
                    <a:pt x="147034" y="138390"/>
                    <a:pt x="147034" y="127727"/>
                  </a:cubicBezTo>
                  <a:cubicBezTo>
                    <a:pt x="147034" y="117065"/>
                    <a:pt x="138391" y="108420"/>
                    <a:pt x="127727" y="10842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1331DC1E-F14D-8646-9598-F338B9EEE5CE}"/>
                </a:ext>
              </a:extLst>
            </p:cNvPr>
            <p:cNvSpPr/>
            <p:nvPr/>
          </p:nvSpPr>
          <p:spPr>
            <a:xfrm>
              <a:off x="4160067" y="3212943"/>
              <a:ext cx="421299" cy="483596"/>
            </a:xfrm>
            <a:custGeom>
              <a:avLst/>
              <a:gdLst>
                <a:gd name="connsiteX0" fmla="*/ 421300 w 421299"/>
                <a:gd name="connsiteY0" fmla="*/ 132882 h 483596"/>
                <a:gd name="connsiteX1" fmla="*/ 421300 w 421299"/>
                <a:gd name="connsiteY1" fmla="*/ 10953 h 483596"/>
                <a:gd name="connsiteX2" fmla="*/ 410334 w 421299"/>
                <a:gd name="connsiteY2" fmla="*/ 0 h 483596"/>
                <a:gd name="connsiteX3" fmla="*/ 210650 w 421299"/>
                <a:gd name="connsiteY3" fmla="*/ 0 h 483596"/>
                <a:gd name="connsiteX4" fmla="*/ 10966 w 421299"/>
                <a:gd name="connsiteY4" fmla="*/ 0 h 483596"/>
                <a:gd name="connsiteX5" fmla="*/ 0 w 421299"/>
                <a:gd name="connsiteY5" fmla="*/ 10953 h 483596"/>
                <a:gd name="connsiteX6" fmla="*/ 0 w 421299"/>
                <a:gd name="connsiteY6" fmla="*/ 132882 h 483596"/>
                <a:gd name="connsiteX7" fmla="*/ 10966 w 421299"/>
                <a:gd name="connsiteY7" fmla="*/ 143848 h 483596"/>
                <a:gd name="connsiteX8" fmla="*/ 69196 w 421299"/>
                <a:gd name="connsiteY8" fmla="*/ 143848 h 483596"/>
                <a:gd name="connsiteX9" fmla="*/ 80149 w 421299"/>
                <a:gd name="connsiteY9" fmla="*/ 132882 h 483596"/>
                <a:gd name="connsiteX10" fmla="*/ 80149 w 421299"/>
                <a:gd name="connsiteY10" fmla="*/ 91115 h 483596"/>
                <a:gd name="connsiteX11" fmla="*/ 91115 w 421299"/>
                <a:gd name="connsiteY11" fmla="*/ 80149 h 483596"/>
                <a:gd name="connsiteX12" fmla="*/ 159603 w 421299"/>
                <a:gd name="connsiteY12" fmla="*/ 80149 h 483596"/>
                <a:gd name="connsiteX13" fmla="*/ 170569 w 421299"/>
                <a:gd name="connsiteY13" fmla="*/ 91115 h 483596"/>
                <a:gd name="connsiteX14" fmla="*/ 170569 w 421299"/>
                <a:gd name="connsiteY14" fmla="*/ 392481 h 483596"/>
                <a:gd name="connsiteX15" fmla="*/ 159603 w 421299"/>
                <a:gd name="connsiteY15" fmla="*/ 403448 h 483596"/>
                <a:gd name="connsiteX16" fmla="*/ 129652 w 421299"/>
                <a:gd name="connsiteY16" fmla="*/ 403448 h 483596"/>
                <a:gd name="connsiteX17" fmla="*/ 118685 w 421299"/>
                <a:gd name="connsiteY17" fmla="*/ 414414 h 483596"/>
                <a:gd name="connsiteX18" fmla="*/ 118685 w 421299"/>
                <a:gd name="connsiteY18" fmla="*/ 472643 h 483596"/>
                <a:gd name="connsiteX19" fmla="*/ 129652 w 421299"/>
                <a:gd name="connsiteY19" fmla="*/ 483596 h 483596"/>
                <a:gd name="connsiteX20" fmla="*/ 210650 w 421299"/>
                <a:gd name="connsiteY20" fmla="*/ 483596 h 483596"/>
                <a:gd name="connsiteX21" fmla="*/ 291648 w 421299"/>
                <a:gd name="connsiteY21" fmla="*/ 483596 h 483596"/>
                <a:gd name="connsiteX22" fmla="*/ 302615 w 421299"/>
                <a:gd name="connsiteY22" fmla="*/ 472643 h 483596"/>
                <a:gd name="connsiteX23" fmla="*/ 302615 w 421299"/>
                <a:gd name="connsiteY23" fmla="*/ 414414 h 483596"/>
                <a:gd name="connsiteX24" fmla="*/ 291648 w 421299"/>
                <a:gd name="connsiteY24" fmla="*/ 403448 h 483596"/>
                <a:gd name="connsiteX25" fmla="*/ 261697 w 421299"/>
                <a:gd name="connsiteY25" fmla="*/ 403448 h 483596"/>
                <a:gd name="connsiteX26" fmla="*/ 250731 w 421299"/>
                <a:gd name="connsiteY26" fmla="*/ 392481 h 483596"/>
                <a:gd name="connsiteX27" fmla="*/ 250731 w 421299"/>
                <a:gd name="connsiteY27" fmla="*/ 91115 h 483596"/>
                <a:gd name="connsiteX28" fmla="*/ 261697 w 421299"/>
                <a:gd name="connsiteY28" fmla="*/ 80149 h 483596"/>
                <a:gd name="connsiteX29" fmla="*/ 330185 w 421299"/>
                <a:gd name="connsiteY29" fmla="*/ 80149 h 483596"/>
                <a:gd name="connsiteX30" fmla="*/ 341151 w 421299"/>
                <a:gd name="connsiteY30" fmla="*/ 91115 h 483596"/>
                <a:gd name="connsiteX31" fmla="*/ 341151 w 421299"/>
                <a:gd name="connsiteY31" fmla="*/ 132882 h 483596"/>
                <a:gd name="connsiteX32" fmla="*/ 352104 w 421299"/>
                <a:gd name="connsiteY32" fmla="*/ 143848 h 483596"/>
                <a:gd name="connsiteX33" fmla="*/ 410334 w 421299"/>
                <a:gd name="connsiteY33" fmla="*/ 143848 h 483596"/>
                <a:gd name="connsiteX34" fmla="*/ 421300 w 421299"/>
                <a:gd name="connsiteY34" fmla="*/ 132882 h 48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1299" h="483596">
                  <a:moveTo>
                    <a:pt x="421300" y="132882"/>
                  </a:moveTo>
                  <a:lnTo>
                    <a:pt x="421300" y="10953"/>
                  </a:lnTo>
                  <a:cubicBezTo>
                    <a:pt x="421300" y="4904"/>
                    <a:pt x="416396" y="0"/>
                    <a:pt x="410334" y="0"/>
                  </a:cubicBezTo>
                  <a:lnTo>
                    <a:pt x="210650" y="0"/>
                  </a:lnTo>
                  <a:lnTo>
                    <a:pt x="10966" y="0"/>
                  </a:lnTo>
                  <a:cubicBezTo>
                    <a:pt x="4904" y="0"/>
                    <a:pt x="0" y="4904"/>
                    <a:pt x="0" y="10953"/>
                  </a:cubicBezTo>
                  <a:lnTo>
                    <a:pt x="0" y="132882"/>
                  </a:lnTo>
                  <a:cubicBezTo>
                    <a:pt x="0" y="138945"/>
                    <a:pt x="4904" y="143848"/>
                    <a:pt x="10966" y="143848"/>
                  </a:cubicBezTo>
                  <a:lnTo>
                    <a:pt x="69196" y="143848"/>
                  </a:lnTo>
                  <a:cubicBezTo>
                    <a:pt x="75245" y="143848"/>
                    <a:pt x="80149" y="138945"/>
                    <a:pt x="80149" y="132882"/>
                  </a:cubicBezTo>
                  <a:lnTo>
                    <a:pt x="80149" y="91115"/>
                  </a:lnTo>
                  <a:cubicBezTo>
                    <a:pt x="80149" y="85053"/>
                    <a:pt x="85066" y="80149"/>
                    <a:pt x="91115" y="80149"/>
                  </a:cubicBezTo>
                  <a:lnTo>
                    <a:pt x="159603" y="80149"/>
                  </a:lnTo>
                  <a:cubicBezTo>
                    <a:pt x="165665" y="80149"/>
                    <a:pt x="170569" y="85053"/>
                    <a:pt x="170569" y="91115"/>
                  </a:cubicBezTo>
                  <a:lnTo>
                    <a:pt x="170569" y="392481"/>
                  </a:lnTo>
                  <a:cubicBezTo>
                    <a:pt x="170569" y="398544"/>
                    <a:pt x="165665" y="403448"/>
                    <a:pt x="159603" y="403448"/>
                  </a:cubicBezTo>
                  <a:lnTo>
                    <a:pt x="129652" y="403448"/>
                  </a:lnTo>
                  <a:cubicBezTo>
                    <a:pt x="123589" y="403448"/>
                    <a:pt x="118685" y="408351"/>
                    <a:pt x="118685" y="414414"/>
                  </a:cubicBezTo>
                  <a:lnTo>
                    <a:pt x="118685" y="472643"/>
                  </a:lnTo>
                  <a:cubicBezTo>
                    <a:pt x="118685" y="478692"/>
                    <a:pt x="123589" y="483596"/>
                    <a:pt x="129652" y="483596"/>
                  </a:cubicBezTo>
                  <a:lnTo>
                    <a:pt x="210650" y="483596"/>
                  </a:lnTo>
                  <a:lnTo>
                    <a:pt x="291648" y="483596"/>
                  </a:lnTo>
                  <a:cubicBezTo>
                    <a:pt x="297711" y="483596"/>
                    <a:pt x="302615" y="478692"/>
                    <a:pt x="302615" y="472643"/>
                  </a:cubicBezTo>
                  <a:lnTo>
                    <a:pt x="302615" y="414414"/>
                  </a:lnTo>
                  <a:cubicBezTo>
                    <a:pt x="302615" y="408351"/>
                    <a:pt x="297711" y="403448"/>
                    <a:pt x="291648" y="403448"/>
                  </a:cubicBezTo>
                  <a:lnTo>
                    <a:pt x="261697" y="403448"/>
                  </a:lnTo>
                  <a:cubicBezTo>
                    <a:pt x="255635" y="403448"/>
                    <a:pt x="250731" y="398544"/>
                    <a:pt x="250731" y="392481"/>
                  </a:cubicBezTo>
                  <a:lnTo>
                    <a:pt x="250731" y="91115"/>
                  </a:lnTo>
                  <a:cubicBezTo>
                    <a:pt x="250731" y="85053"/>
                    <a:pt x="255635" y="80149"/>
                    <a:pt x="261697" y="80149"/>
                  </a:cubicBezTo>
                  <a:lnTo>
                    <a:pt x="330185" y="80149"/>
                  </a:lnTo>
                  <a:cubicBezTo>
                    <a:pt x="336234" y="80149"/>
                    <a:pt x="341151" y="85053"/>
                    <a:pt x="341151" y="91115"/>
                  </a:cubicBezTo>
                  <a:lnTo>
                    <a:pt x="341151" y="132882"/>
                  </a:lnTo>
                  <a:cubicBezTo>
                    <a:pt x="341151" y="138945"/>
                    <a:pt x="346055" y="143848"/>
                    <a:pt x="352104" y="143848"/>
                  </a:cubicBezTo>
                  <a:lnTo>
                    <a:pt x="410334" y="143848"/>
                  </a:lnTo>
                  <a:cubicBezTo>
                    <a:pt x="416396" y="143848"/>
                    <a:pt x="421300" y="138945"/>
                    <a:pt x="421300" y="13288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97" name="Graphic 55">
            <a:extLst>
              <a:ext uri="{FF2B5EF4-FFF2-40B4-BE49-F238E27FC236}">
                <a16:creationId xmlns:a16="http://schemas.microsoft.com/office/drawing/2014/main" id="{866F1C13-AF11-214F-9376-120F13248F52}"/>
              </a:ext>
            </a:extLst>
          </p:cNvPr>
          <p:cNvGrpSpPr>
            <a:grpSpLocks noChangeAspect="1"/>
          </p:cNvGrpSpPr>
          <p:nvPr/>
        </p:nvGrpSpPr>
        <p:grpSpPr>
          <a:xfrm>
            <a:off x="10651035" y="4067918"/>
            <a:ext cx="241859" cy="338174"/>
            <a:chOff x="2984872" y="3099497"/>
            <a:chExt cx="471317" cy="659005"/>
          </a:xfrm>
          <a:solidFill>
            <a:schemeClr val="tx1"/>
          </a:solidFill>
        </p:grpSpPr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B5A3960F-064B-5944-BC22-5D12FAB3830C}"/>
                </a:ext>
              </a:extLst>
            </p:cNvPr>
            <p:cNvSpPr/>
            <p:nvPr/>
          </p:nvSpPr>
          <p:spPr>
            <a:xfrm>
              <a:off x="3120959" y="3349120"/>
              <a:ext cx="199130" cy="158804"/>
            </a:xfrm>
            <a:custGeom>
              <a:avLst/>
              <a:gdLst>
                <a:gd name="connsiteX0" fmla="*/ 12279 w 199130"/>
                <a:gd name="connsiteY0" fmla="*/ 71512 h 158804"/>
                <a:gd name="connsiteX1" fmla="*/ 0 w 199130"/>
                <a:gd name="connsiteY1" fmla="*/ 41896 h 158804"/>
                <a:gd name="connsiteX2" fmla="*/ 12279 w 199130"/>
                <a:gd name="connsiteY2" fmla="*/ 12266 h 158804"/>
                <a:gd name="connsiteX3" fmla="*/ 12382 w 199130"/>
                <a:gd name="connsiteY3" fmla="*/ 12163 h 158804"/>
                <a:gd name="connsiteX4" fmla="*/ 71525 w 199130"/>
                <a:gd name="connsiteY4" fmla="*/ 12266 h 158804"/>
                <a:gd name="connsiteX5" fmla="*/ 85928 w 199130"/>
                <a:gd name="connsiteY5" fmla="*/ 26656 h 158804"/>
                <a:gd name="connsiteX6" fmla="*/ 99584 w 199130"/>
                <a:gd name="connsiteY6" fmla="*/ 32307 h 158804"/>
                <a:gd name="connsiteX7" fmla="*/ 113228 w 199130"/>
                <a:gd name="connsiteY7" fmla="*/ 26656 h 158804"/>
                <a:gd name="connsiteX8" fmla="*/ 127618 w 199130"/>
                <a:gd name="connsiteY8" fmla="*/ 12266 h 158804"/>
                <a:gd name="connsiteX9" fmla="*/ 157234 w 199130"/>
                <a:gd name="connsiteY9" fmla="*/ 0 h 158804"/>
                <a:gd name="connsiteX10" fmla="*/ 186864 w 199130"/>
                <a:gd name="connsiteY10" fmla="*/ 12266 h 158804"/>
                <a:gd name="connsiteX11" fmla="*/ 199130 w 199130"/>
                <a:gd name="connsiteY11" fmla="*/ 41896 h 158804"/>
                <a:gd name="connsiteX12" fmla="*/ 195964 w 199130"/>
                <a:gd name="connsiteY12" fmla="*/ 57933 h 158804"/>
                <a:gd name="connsiteX13" fmla="*/ 186864 w 199130"/>
                <a:gd name="connsiteY13" fmla="*/ 71512 h 158804"/>
                <a:gd name="connsiteX14" fmla="*/ 99572 w 199130"/>
                <a:gd name="connsiteY14" fmla="*/ 158805 h 15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9130" h="158804">
                  <a:moveTo>
                    <a:pt x="12279" y="71512"/>
                  </a:moveTo>
                  <a:cubicBezTo>
                    <a:pt x="4363" y="63597"/>
                    <a:pt x="13" y="53081"/>
                    <a:pt x="0" y="41896"/>
                  </a:cubicBezTo>
                  <a:cubicBezTo>
                    <a:pt x="0" y="30698"/>
                    <a:pt x="4363" y="20182"/>
                    <a:pt x="12279" y="12266"/>
                  </a:cubicBezTo>
                  <a:cubicBezTo>
                    <a:pt x="12318" y="12228"/>
                    <a:pt x="12343" y="12189"/>
                    <a:pt x="12382" y="12163"/>
                  </a:cubicBezTo>
                  <a:cubicBezTo>
                    <a:pt x="28729" y="-4067"/>
                    <a:pt x="55230" y="-4042"/>
                    <a:pt x="71525" y="12266"/>
                  </a:cubicBezTo>
                  <a:lnTo>
                    <a:pt x="85928" y="26656"/>
                  </a:lnTo>
                  <a:cubicBezTo>
                    <a:pt x="89545" y="30273"/>
                    <a:pt x="94462" y="32307"/>
                    <a:pt x="99584" y="32307"/>
                  </a:cubicBezTo>
                  <a:cubicBezTo>
                    <a:pt x="104694" y="32307"/>
                    <a:pt x="109611" y="30273"/>
                    <a:pt x="113228" y="26656"/>
                  </a:cubicBezTo>
                  <a:lnTo>
                    <a:pt x="127618" y="12266"/>
                  </a:lnTo>
                  <a:cubicBezTo>
                    <a:pt x="135521" y="4350"/>
                    <a:pt x="146049" y="0"/>
                    <a:pt x="157234" y="0"/>
                  </a:cubicBezTo>
                  <a:cubicBezTo>
                    <a:pt x="168432" y="0"/>
                    <a:pt x="178948" y="4350"/>
                    <a:pt x="186864" y="12266"/>
                  </a:cubicBezTo>
                  <a:cubicBezTo>
                    <a:pt x="194780" y="20182"/>
                    <a:pt x="199130" y="30698"/>
                    <a:pt x="199130" y="41896"/>
                  </a:cubicBezTo>
                  <a:cubicBezTo>
                    <a:pt x="199130" y="47495"/>
                    <a:pt x="198036" y="52913"/>
                    <a:pt x="195964" y="57933"/>
                  </a:cubicBezTo>
                  <a:cubicBezTo>
                    <a:pt x="193892" y="62953"/>
                    <a:pt x="190828" y="67561"/>
                    <a:pt x="186864" y="71512"/>
                  </a:cubicBezTo>
                  <a:lnTo>
                    <a:pt x="99572" y="158805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9" name="Freeform 198">
              <a:extLst>
                <a:ext uri="{FF2B5EF4-FFF2-40B4-BE49-F238E27FC236}">
                  <a16:creationId xmlns:a16="http://schemas.microsoft.com/office/drawing/2014/main" id="{ED2DA132-DE3E-D94B-997E-D23DA744E95F}"/>
                </a:ext>
              </a:extLst>
            </p:cNvPr>
            <p:cNvSpPr/>
            <p:nvPr/>
          </p:nvSpPr>
          <p:spPr>
            <a:xfrm>
              <a:off x="2984872" y="3183764"/>
              <a:ext cx="471317" cy="574737"/>
            </a:xfrm>
            <a:custGeom>
              <a:avLst/>
              <a:gdLst>
                <a:gd name="connsiteX0" fmla="*/ 452011 w 471317"/>
                <a:gd name="connsiteY0" fmla="*/ 0 h 574737"/>
                <a:gd name="connsiteX1" fmla="*/ 405919 w 471317"/>
                <a:gd name="connsiteY1" fmla="*/ 0 h 574737"/>
                <a:gd name="connsiteX2" fmla="*/ 405919 w 471317"/>
                <a:gd name="connsiteY2" fmla="*/ 21160 h 574737"/>
                <a:gd name="connsiteX3" fmla="*/ 386239 w 471317"/>
                <a:gd name="connsiteY3" fmla="*/ 62966 h 574737"/>
                <a:gd name="connsiteX4" fmla="*/ 346724 w 471317"/>
                <a:gd name="connsiteY4" fmla="*/ 77227 h 574737"/>
                <a:gd name="connsiteX5" fmla="*/ 124606 w 471317"/>
                <a:gd name="connsiteY5" fmla="*/ 77227 h 574737"/>
                <a:gd name="connsiteX6" fmla="*/ 85091 w 471317"/>
                <a:gd name="connsiteY6" fmla="*/ 62966 h 574737"/>
                <a:gd name="connsiteX7" fmla="*/ 65411 w 471317"/>
                <a:gd name="connsiteY7" fmla="*/ 21160 h 574737"/>
                <a:gd name="connsiteX8" fmla="*/ 65411 w 471317"/>
                <a:gd name="connsiteY8" fmla="*/ 0 h 574737"/>
                <a:gd name="connsiteX9" fmla="*/ 19307 w 471317"/>
                <a:gd name="connsiteY9" fmla="*/ 0 h 574737"/>
                <a:gd name="connsiteX10" fmla="*/ 0 w 471317"/>
                <a:gd name="connsiteY10" fmla="*/ 19307 h 574737"/>
                <a:gd name="connsiteX11" fmla="*/ 0 w 471317"/>
                <a:gd name="connsiteY11" fmla="*/ 555431 h 574737"/>
                <a:gd name="connsiteX12" fmla="*/ 19307 w 471317"/>
                <a:gd name="connsiteY12" fmla="*/ 574737 h 574737"/>
                <a:gd name="connsiteX13" fmla="*/ 452011 w 471317"/>
                <a:gd name="connsiteY13" fmla="*/ 574737 h 574737"/>
                <a:gd name="connsiteX14" fmla="*/ 471317 w 471317"/>
                <a:gd name="connsiteY14" fmla="*/ 555431 h 574737"/>
                <a:gd name="connsiteX15" fmla="*/ 471317 w 471317"/>
                <a:gd name="connsiteY15" fmla="*/ 19307 h 574737"/>
                <a:gd name="connsiteX16" fmla="*/ 452011 w 471317"/>
                <a:gd name="connsiteY16" fmla="*/ 0 h 574737"/>
                <a:gd name="connsiteX17" fmla="*/ 120912 w 471317"/>
                <a:gd name="connsiteY17" fmla="*/ 150464 h 574737"/>
                <a:gd name="connsiteX18" fmla="*/ 121066 w 471317"/>
                <a:gd name="connsiteY18" fmla="*/ 150310 h 574737"/>
                <a:gd name="connsiteX19" fmla="*/ 234925 w 471317"/>
                <a:gd name="connsiteY19" fmla="*/ 150310 h 574737"/>
                <a:gd name="connsiteX20" fmla="*/ 235659 w 471317"/>
                <a:gd name="connsiteY20" fmla="*/ 151056 h 574737"/>
                <a:gd name="connsiteX21" fmla="*/ 236392 w 471317"/>
                <a:gd name="connsiteY21" fmla="*/ 150323 h 574737"/>
                <a:gd name="connsiteX22" fmla="*/ 293322 w 471317"/>
                <a:gd name="connsiteY22" fmla="*/ 126743 h 574737"/>
                <a:gd name="connsiteX23" fmla="*/ 350251 w 471317"/>
                <a:gd name="connsiteY23" fmla="*/ 150323 h 574737"/>
                <a:gd name="connsiteX24" fmla="*/ 373831 w 471317"/>
                <a:gd name="connsiteY24" fmla="*/ 207252 h 574737"/>
                <a:gd name="connsiteX25" fmla="*/ 350251 w 471317"/>
                <a:gd name="connsiteY25" fmla="*/ 264181 h 574737"/>
                <a:gd name="connsiteX26" fmla="*/ 249315 w 471317"/>
                <a:gd name="connsiteY26" fmla="*/ 365117 h 574737"/>
                <a:gd name="connsiteX27" fmla="*/ 235659 w 471317"/>
                <a:gd name="connsiteY27" fmla="*/ 370768 h 574737"/>
                <a:gd name="connsiteX28" fmla="*/ 222015 w 471317"/>
                <a:gd name="connsiteY28" fmla="*/ 365117 h 574737"/>
                <a:gd name="connsiteX29" fmla="*/ 121066 w 471317"/>
                <a:gd name="connsiteY29" fmla="*/ 264181 h 574737"/>
                <a:gd name="connsiteX30" fmla="*/ 97474 w 471317"/>
                <a:gd name="connsiteY30" fmla="*/ 207252 h 574737"/>
                <a:gd name="connsiteX31" fmla="*/ 120912 w 471317"/>
                <a:gd name="connsiteY31" fmla="*/ 150464 h 574737"/>
                <a:gd name="connsiteX32" fmla="*/ 96521 w 471317"/>
                <a:gd name="connsiteY32" fmla="*/ 409394 h 574737"/>
                <a:gd name="connsiteX33" fmla="*/ 236122 w 471317"/>
                <a:gd name="connsiteY33" fmla="*/ 409394 h 574737"/>
                <a:gd name="connsiteX34" fmla="*/ 255429 w 471317"/>
                <a:gd name="connsiteY34" fmla="*/ 428701 h 574737"/>
                <a:gd name="connsiteX35" fmla="*/ 236122 w 471317"/>
                <a:gd name="connsiteY35" fmla="*/ 448008 h 574737"/>
                <a:gd name="connsiteX36" fmla="*/ 96521 w 471317"/>
                <a:gd name="connsiteY36" fmla="*/ 448008 h 574737"/>
                <a:gd name="connsiteX37" fmla="*/ 77214 w 471317"/>
                <a:gd name="connsiteY37" fmla="*/ 428701 h 574737"/>
                <a:gd name="connsiteX38" fmla="*/ 96521 w 471317"/>
                <a:gd name="connsiteY38" fmla="*/ 409394 h 574737"/>
                <a:gd name="connsiteX39" fmla="*/ 374783 w 471317"/>
                <a:gd name="connsiteY39" fmla="*/ 525222 h 574737"/>
                <a:gd name="connsiteX40" fmla="*/ 96534 w 471317"/>
                <a:gd name="connsiteY40" fmla="*/ 525222 h 574737"/>
                <a:gd name="connsiteX41" fmla="*/ 77227 w 471317"/>
                <a:gd name="connsiteY41" fmla="*/ 505915 h 574737"/>
                <a:gd name="connsiteX42" fmla="*/ 96534 w 471317"/>
                <a:gd name="connsiteY42" fmla="*/ 486608 h 574737"/>
                <a:gd name="connsiteX43" fmla="*/ 374783 w 471317"/>
                <a:gd name="connsiteY43" fmla="*/ 486608 h 574737"/>
                <a:gd name="connsiteX44" fmla="*/ 394090 w 471317"/>
                <a:gd name="connsiteY44" fmla="*/ 505915 h 574737"/>
                <a:gd name="connsiteX45" fmla="*/ 374783 w 471317"/>
                <a:gd name="connsiteY45" fmla="*/ 525222 h 574737"/>
                <a:gd name="connsiteX46" fmla="*/ 374783 w 471317"/>
                <a:gd name="connsiteY46" fmla="*/ 448008 h 574737"/>
                <a:gd name="connsiteX47" fmla="*/ 313349 w 471317"/>
                <a:gd name="connsiteY47" fmla="*/ 448008 h 574737"/>
                <a:gd name="connsiteX48" fmla="*/ 294042 w 471317"/>
                <a:gd name="connsiteY48" fmla="*/ 428701 h 574737"/>
                <a:gd name="connsiteX49" fmla="*/ 313349 w 471317"/>
                <a:gd name="connsiteY49" fmla="*/ 409394 h 574737"/>
                <a:gd name="connsiteX50" fmla="*/ 374783 w 471317"/>
                <a:gd name="connsiteY50" fmla="*/ 409394 h 574737"/>
                <a:gd name="connsiteX51" fmla="*/ 394090 w 471317"/>
                <a:gd name="connsiteY51" fmla="*/ 428701 h 574737"/>
                <a:gd name="connsiteX52" fmla="*/ 374783 w 471317"/>
                <a:gd name="connsiteY52" fmla="*/ 448008 h 57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71317" h="574737">
                  <a:moveTo>
                    <a:pt x="452011" y="0"/>
                  </a:moveTo>
                  <a:lnTo>
                    <a:pt x="405919" y="0"/>
                  </a:lnTo>
                  <a:lnTo>
                    <a:pt x="405919" y="21160"/>
                  </a:lnTo>
                  <a:cubicBezTo>
                    <a:pt x="405919" y="37133"/>
                    <a:pt x="398750" y="52360"/>
                    <a:pt x="386239" y="62966"/>
                  </a:cubicBezTo>
                  <a:cubicBezTo>
                    <a:pt x="375388" y="72156"/>
                    <a:pt x="361346" y="77227"/>
                    <a:pt x="346724" y="77227"/>
                  </a:cubicBezTo>
                  <a:lnTo>
                    <a:pt x="124606" y="77227"/>
                  </a:lnTo>
                  <a:cubicBezTo>
                    <a:pt x="109984" y="77227"/>
                    <a:pt x="95942" y="72156"/>
                    <a:pt x="85091" y="62966"/>
                  </a:cubicBezTo>
                  <a:cubicBezTo>
                    <a:pt x="72581" y="52360"/>
                    <a:pt x="65411" y="37133"/>
                    <a:pt x="65411" y="21160"/>
                  </a:cubicBezTo>
                  <a:lnTo>
                    <a:pt x="65411" y="0"/>
                  </a:lnTo>
                  <a:lnTo>
                    <a:pt x="19307" y="0"/>
                  </a:lnTo>
                  <a:cubicBezTo>
                    <a:pt x="8637" y="0"/>
                    <a:pt x="0" y="8649"/>
                    <a:pt x="0" y="19307"/>
                  </a:cubicBezTo>
                  <a:lnTo>
                    <a:pt x="0" y="555431"/>
                  </a:lnTo>
                  <a:cubicBezTo>
                    <a:pt x="0" y="566088"/>
                    <a:pt x="8637" y="574737"/>
                    <a:pt x="19307" y="574737"/>
                  </a:cubicBezTo>
                  <a:lnTo>
                    <a:pt x="452011" y="574737"/>
                  </a:lnTo>
                  <a:cubicBezTo>
                    <a:pt x="462681" y="574737"/>
                    <a:pt x="471317" y="566088"/>
                    <a:pt x="471317" y="555431"/>
                  </a:cubicBezTo>
                  <a:lnTo>
                    <a:pt x="471317" y="19307"/>
                  </a:lnTo>
                  <a:cubicBezTo>
                    <a:pt x="471317" y="8649"/>
                    <a:pt x="462681" y="0"/>
                    <a:pt x="452011" y="0"/>
                  </a:cubicBezTo>
                  <a:close/>
                  <a:moveTo>
                    <a:pt x="120912" y="150464"/>
                  </a:moveTo>
                  <a:lnTo>
                    <a:pt x="121066" y="150310"/>
                  </a:lnTo>
                  <a:cubicBezTo>
                    <a:pt x="152459" y="118917"/>
                    <a:pt x="203532" y="118917"/>
                    <a:pt x="234925" y="150310"/>
                  </a:cubicBezTo>
                  <a:lnTo>
                    <a:pt x="235659" y="151056"/>
                  </a:lnTo>
                  <a:lnTo>
                    <a:pt x="236392" y="150323"/>
                  </a:lnTo>
                  <a:cubicBezTo>
                    <a:pt x="251593" y="135122"/>
                    <a:pt x="271814" y="126743"/>
                    <a:pt x="293322" y="126743"/>
                  </a:cubicBezTo>
                  <a:cubicBezTo>
                    <a:pt x="314829" y="126743"/>
                    <a:pt x="335050" y="135109"/>
                    <a:pt x="350251" y="150323"/>
                  </a:cubicBezTo>
                  <a:cubicBezTo>
                    <a:pt x="365465" y="165524"/>
                    <a:pt x="373831" y="185744"/>
                    <a:pt x="373831" y="207252"/>
                  </a:cubicBezTo>
                  <a:cubicBezTo>
                    <a:pt x="373831" y="228747"/>
                    <a:pt x="365465" y="248967"/>
                    <a:pt x="350251" y="264181"/>
                  </a:cubicBezTo>
                  <a:lnTo>
                    <a:pt x="249315" y="365117"/>
                  </a:lnTo>
                  <a:cubicBezTo>
                    <a:pt x="245544" y="368888"/>
                    <a:pt x="240601" y="370768"/>
                    <a:pt x="235659" y="370768"/>
                  </a:cubicBezTo>
                  <a:cubicBezTo>
                    <a:pt x="230729" y="370768"/>
                    <a:pt x="225786" y="368888"/>
                    <a:pt x="222015" y="365117"/>
                  </a:cubicBezTo>
                  <a:lnTo>
                    <a:pt x="121066" y="264181"/>
                  </a:lnTo>
                  <a:cubicBezTo>
                    <a:pt x="105853" y="248967"/>
                    <a:pt x="97486" y="228747"/>
                    <a:pt x="97474" y="207252"/>
                  </a:cubicBezTo>
                  <a:cubicBezTo>
                    <a:pt x="97474" y="185809"/>
                    <a:pt x="105801" y="165652"/>
                    <a:pt x="120912" y="150464"/>
                  </a:cubicBezTo>
                  <a:close/>
                  <a:moveTo>
                    <a:pt x="96521" y="409394"/>
                  </a:moveTo>
                  <a:lnTo>
                    <a:pt x="236122" y="409394"/>
                  </a:lnTo>
                  <a:cubicBezTo>
                    <a:pt x="246792" y="409394"/>
                    <a:pt x="255429" y="418031"/>
                    <a:pt x="255429" y="428701"/>
                  </a:cubicBezTo>
                  <a:cubicBezTo>
                    <a:pt x="255429" y="439358"/>
                    <a:pt x="246792" y="448008"/>
                    <a:pt x="236122" y="448008"/>
                  </a:cubicBezTo>
                  <a:lnTo>
                    <a:pt x="96521" y="448008"/>
                  </a:lnTo>
                  <a:cubicBezTo>
                    <a:pt x="85864" y="448008"/>
                    <a:pt x="77214" y="439358"/>
                    <a:pt x="77214" y="428701"/>
                  </a:cubicBezTo>
                  <a:cubicBezTo>
                    <a:pt x="77214" y="418031"/>
                    <a:pt x="85864" y="409394"/>
                    <a:pt x="96521" y="409394"/>
                  </a:cubicBezTo>
                  <a:close/>
                  <a:moveTo>
                    <a:pt x="374783" y="525222"/>
                  </a:moveTo>
                  <a:lnTo>
                    <a:pt x="96534" y="525222"/>
                  </a:lnTo>
                  <a:cubicBezTo>
                    <a:pt x="85864" y="525222"/>
                    <a:pt x="77227" y="516585"/>
                    <a:pt x="77227" y="505915"/>
                  </a:cubicBezTo>
                  <a:cubicBezTo>
                    <a:pt x="77227" y="495258"/>
                    <a:pt x="85864" y="486608"/>
                    <a:pt x="96534" y="486608"/>
                  </a:cubicBezTo>
                  <a:lnTo>
                    <a:pt x="374783" y="486608"/>
                  </a:lnTo>
                  <a:cubicBezTo>
                    <a:pt x="385454" y="486608"/>
                    <a:pt x="394090" y="495258"/>
                    <a:pt x="394090" y="505915"/>
                  </a:cubicBezTo>
                  <a:cubicBezTo>
                    <a:pt x="394090" y="516585"/>
                    <a:pt x="385454" y="525222"/>
                    <a:pt x="374783" y="525222"/>
                  </a:cubicBezTo>
                  <a:close/>
                  <a:moveTo>
                    <a:pt x="374783" y="448008"/>
                  </a:moveTo>
                  <a:lnTo>
                    <a:pt x="313349" y="448008"/>
                  </a:lnTo>
                  <a:cubicBezTo>
                    <a:pt x="302692" y="448008"/>
                    <a:pt x="294042" y="439358"/>
                    <a:pt x="294042" y="428701"/>
                  </a:cubicBezTo>
                  <a:cubicBezTo>
                    <a:pt x="294042" y="418031"/>
                    <a:pt x="302692" y="409394"/>
                    <a:pt x="313349" y="409394"/>
                  </a:cubicBezTo>
                  <a:lnTo>
                    <a:pt x="374783" y="409394"/>
                  </a:lnTo>
                  <a:cubicBezTo>
                    <a:pt x="385454" y="409394"/>
                    <a:pt x="394090" y="418031"/>
                    <a:pt x="394090" y="428701"/>
                  </a:cubicBezTo>
                  <a:cubicBezTo>
                    <a:pt x="394090" y="439358"/>
                    <a:pt x="385454" y="448008"/>
                    <a:pt x="374783" y="44800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0" name="Freeform 199">
              <a:extLst>
                <a:ext uri="{FF2B5EF4-FFF2-40B4-BE49-F238E27FC236}">
                  <a16:creationId xmlns:a16="http://schemas.microsoft.com/office/drawing/2014/main" id="{1BE1DFFF-9FD1-D541-BFCF-246E4BBDE5DA}"/>
                </a:ext>
              </a:extLst>
            </p:cNvPr>
            <p:cNvSpPr/>
            <p:nvPr/>
          </p:nvSpPr>
          <p:spPr>
            <a:xfrm>
              <a:off x="3088896" y="3099497"/>
              <a:ext cx="263281" cy="122882"/>
            </a:xfrm>
            <a:custGeom>
              <a:avLst/>
              <a:gdLst>
                <a:gd name="connsiteX0" fmla="*/ 263282 w 263281"/>
                <a:gd name="connsiteY0" fmla="*/ 61558 h 122882"/>
                <a:gd name="connsiteX1" fmla="*/ 263282 w 263281"/>
                <a:gd name="connsiteY1" fmla="*/ 105434 h 122882"/>
                <a:gd name="connsiteX2" fmla="*/ 242694 w 263281"/>
                <a:gd name="connsiteY2" fmla="*/ 122883 h 122882"/>
                <a:gd name="connsiteX3" fmla="*/ 20587 w 263281"/>
                <a:gd name="connsiteY3" fmla="*/ 122883 h 122882"/>
                <a:gd name="connsiteX4" fmla="*/ 0 w 263281"/>
                <a:gd name="connsiteY4" fmla="*/ 105434 h 122882"/>
                <a:gd name="connsiteX5" fmla="*/ 0 w 263281"/>
                <a:gd name="connsiteY5" fmla="*/ 61558 h 122882"/>
                <a:gd name="connsiteX6" fmla="*/ 20587 w 263281"/>
                <a:gd name="connsiteY6" fmla="*/ 44110 h 122882"/>
                <a:gd name="connsiteX7" fmla="*/ 57483 w 263281"/>
                <a:gd name="connsiteY7" fmla="*/ 44110 h 122882"/>
                <a:gd name="connsiteX8" fmla="*/ 57483 w 263281"/>
                <a:gd name="connsiteY8" fmla="*/ 17448 h 122882"/>
                <a:gd name="connsiteX9" fmla="*/ 78070 w 263281"/>
                <a:gd name="connsiteY9" fmla="*/ 0 h 122882"/>
                <a:gd name="connsiteX10" fmla="*/ 185197 w 263281"/>
                <a:gd name="connsiteY10" fmla="*/ 0 h 122882"/>
                <a:gd name="connsiteX11" fmla="*/ 205785 w 263281"/>
                <a:gd name="connsiteY11" fmla="*/ 17448 h 122882"/>
                <a:gd name="connsiteX12" fmla="*/ 205785 w 263281"/>
                <a:gd name="connsiteY12" fmla="*/ 44110 h 122882"/>
                <a:gd name="connsiteX13" fmla="*/ 242695 w 263281"/>
                <a:gd name="connsiteY13" fmla="*/ 44110 h 122882"/>
                <a:gd name="connsiteX14" fmla="*/ 263282 w 263281"/>
                <a:gd name="connsiteY14" fmla="*/ 61558 h 12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281" h="122882">
                  <a:moveTo>
                    <a:pt x="263282" y="61558"/>
                  </a:moveTo>
                  <a:lnTo>
                    <a:pt x="263282" y="105434"/>
                  </a:lnTo>
                  <a:cubicBezTo>
                    <a:pt x="263282" y="115071"/>
                    <a:pt x="254064" y="122883"/>
                    <a:pt x="242694" y="122883"/>
                  </a:cubicBezTo>
                  <a:lnTo>
                    <a:pt x="20587" y="122883"/>
                  </a:lnTo>
                  <a:cubicBezTo>
                    <a:pt x="9217" y="122883"/>
                    <a:pt x="0" y="115071"/>
                    <a:pt x="0" y="105434"/>
                  </a:cubicBezTo>
                  <a:lnTo>
                    <a:pt x="0" y="61558"/>
                  </a:lnTo>
                  <a:cubicBezTo>
                    <a:pt x="0" y="51921"/>
                    <a:pt x="9217" y="44110"/>
                    <a:pt x="20587" y="44110"/>
                  </a:cubicBezTo>
                  <a:lnTo>
                    <a:pt x="57483" y="44110"/>
                  </a:lnTo>
                  <a:lnTo>
                    <a:pt x="57483" y="17448"/>
                  </a:lnTo>
                  <a:cubicBezTo>
                    <a:pt x="57484" y="7812"/>
                    <a:pt x="66701" y="0"/>
                    <a:pt x="78070" y="0"/>
                  </a:cubicBezTo>
                  <a:lnTo>
                    <a:pt x="185197" y="0"/>
                  </a:lnTo>
                  <a:cubicBezTo>
                    <a:pt x="196568" y="0"/>
                    <a:pt x="205785" y="7812"/>
                    <a:pt x="205785" y="17448"/>
                  </a:cubicBezTo>
                  <a:lnTo>
                    <a:pt x="205785" y="44110"/>
                  </a:lnTo>
                  <a:lnTo>
                    <a:pt x="242695" y="44110"/>
                  </a:lnTo>
                  <a:cubicBezTo>
                    <a:pt x="254064" y="44110"/>
                    <a:pt x="263282" y="51921"/>
                    <a:pt x="263282" y="6155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201" name="Graphic 97">
            <a:extLst>
              <a:ext uri="{FF2B5EF4-FFF2-40B4-BE49-F238E27FC236}">
                <a16:creationId xmlns:a16="http://schemas.microsoft.com/office/drawing/2014/main" id="{34C55D7F-1309-D543-BF65-B65DABA1C11C}"/>
              </a:ext>
            </a:extLst>
          </p:cNvPr>
          <p:cNvSpPr>
            <a:spLocks noChangeAspect="1"/>
          </p:cNvSpPr>
          <p:nvPr/>
        </p:nvSpPr>
        <p:spPr>
          <a:xfrm>
            <a:off x="6472353" y="4067920"/>
            <a:ext cx="304185" cy="338173"/>
          </a:xfrm>
          <a:custGeom>
            <a:avLst/>
            <a:gdLst>
              <a:gd name="connsiteX0" fmla="*/ 573463 w 592769"/>
              <a:gd name="connsiteY0" fmla="*/ 0 h 659003"/>
              <a:gd name="connsiteX1" fmla="*/ 201653 w 592769"/>
              <a:gd name="connsiteY1" fmla="*/ 0 h 659003"/>
              <a:gd name="connsiteX2" fmla="*/ 0 w 592769"/>
              <a:gd name="connsiteY2" fmla="*/ 201640 h 659003"/>
              <a:gd name="connsiteX3" fmla="*/ 0 w 592769"/>
              <a:gd name="connsiteY3" fmla="*/ 639685 h 659003"/>
              <a:gd name="connsiteX4" fmla="*/ 29488 w 592769"/>
              <a:gd name="connsiteY4" fmla="*/ 656096 h 659003"/>
              <a:gd name="connsiteX5" fmla="*/ 128249 w 592769"/>
              <a:gd name="connsiteY5" fmla="*/ 594881 h 659003"/>
              <a:gd name="connsiteX6" fmla="*/ 166064 w 592769"/>
              <a:gd name="connsiteY6" fmla="*/ 584108 h 659003"/>
              <a:gd name="connsiteX7" fmla="*/ 391130 w 592769"/>
              <a:gd name="connsiteY7" fmla="*/ 584108 h 659003"/>
              <a:gd name="connsiteX8" fmla="*/ 592770 w 592769"/>
              <a:gd name="connsiteY8" fmla="*/ 382480 h 659003"/>
              <a:gd name="connsiteX9" fmla="*/ 592770 w 592769"/>
              <a:gd name="connsiteY9" fmla="*/ 19307 h 659003"/>
              <a:gd name="connsiteX10" fmla="*/ 573463 w 592769"/>
              <a:gd name="connsiteY10" fmla="*/ 0 h 659003"/>
              <a:gd name="connsiteX11" fmla="*/ 296372 w 592769"/>
              <a:gd name="connsiteY11" fmla="*/ 475140 h 659003"/>
              <a:gd name="connsiteX12" fmla="*/ 277065 w 592769"/>
              <a:gd name="connsiteY12" fmla="*/ 455833 h 659003"/>
              <a:gd name="connsiteX13" fmla="*/ 296372 w 592769"/>
              <a:gd name="connsiteY13" fmla="*/ 436526 h 659003"/>
              <a:gd name="connsiteX14" fmla="*/ 315679 w 592769"/>
              <a:gd name="connsiteY14" fmla="*/ 455833 h 659003"/>
              <a:gd name="connsiteX15" fmla="*/ 296372 w 592769"/>
              <a:gd name="connsiteY15" fmla="*/ 475140 h 659003"/>
              <a:gd name="connsiteX16" fmla="*/ 315692 w 592769"/>
              <a:gd name="connsiteY16" fmla="*/ 312036 h 659003"/>
              <a:gd name="connsiteX17" fmla="*/ 315692 w 592769"/>
              <a:gd name="connsiteY17" fmla="*/ 377911 h 659003"/>
              <a:gd name="connsiteX18" fmla="*/ 296385 w 592769"/>
              <a:gd name="connsiteY18" fmla="*/ 397218 h 659003"/>
              <a:gd name="connsiteX19" fmla="*/ 277078 w 592769"/>
              <a:gd name="connsiteY19" fmla="*/ 377911 h 659003"/>
              <a:gd name="connsiteX20" fmla="*/ 277078 w 592769"/>
              <a:gd name="connsiteY20" fmla="*/ 302666 h 659003"/>
              <a:gd name="connsiteX21" fmla="*/ 302756 w 592769"/>
              <a:gd name="connsiteY21" fmla="*/ 274800 h 659003"/>
              <a:gd name="connsiteX22" fmla="*/ 369776 w 592769"/>
              <a:gd name="connsiteY22" fmla="*/ 199902 h 659003"/>
              <a:gd name="connsiteX23" fmla="*/ 298187 w 592769"/>
              <a:gd name="connsiteY23" fmla="*/ 128287 h 659003"/>
              <a:gd name="connsiteX24" fmla="*/ 245106 w 592769"/>
              <a:gd name="connsiteY24" fmla="*/ 149151 h 659003"/>
              <a:gd name="connsiteX25" fmla="*/ 222968 w 592769"/>
              <a:gd name="connsiteY25" fmla="*/ 201679 h 659003"/>
              <a:gd name="connsiteX26" fmla="*/ 203661 w 592769"/>
              <a:gd name="connsiteY26" fmla="*/ 220985 h 659003"/>
              <a:gd name="connsiteX27" fmla="*/ 184354 w 592769"/>
              <a:gd name="connsiteY27" fmla="*/ 201679 h 659003"/>
              <a:gd name="connsiteX28" fmla="*/ 218128 w 592769"/>
              <a:gd name="connsiteY28" fmla="*/ 121517 h 659003"/>
              <a:gd name="connsiteX29" fmla="*/ 299114 w 592769"/>
              <a:gd name="connsiteY29" fmla="*/ 89686 h 659003"/>
              <a:gd name="connsiteX30" fmla="*/ 375530 w 592769"/>
              <a:gd name="connsiteY30" fmla="*/ 122572 h 659003"/>
              <a:gd name="connsiteX31" fmla="*/ 408377 w 592769"/>
              <a:gd name="connsiteY31" fmla="*/ 199001 h 659003"/>
              <a:gd name="connsiteX32" fmla="*/ 315692 w 592769"/>
              <a:gd name="connsiteY32" fmla="*/ 312036 h 659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2769" h="659003">
                <a:moveTo>
                  <a:pt x="573463" y="0"/>
                </a:moveTo>
                <a:lnTo>
                  <a:pt x="201653" y="0"/>
                </a:lnTo>
                <a:cubicBezTo>
                  <a:pt x="90459" y="0"/>
                  <a:pt x="0" y="90459"/>
                  <a:pt x="0" y="201640"/>
                </a:cubicBezTo>
                <a:lnTo>
                  <a:pt x="0" y="639685"/>
                </a:lnTo>
                <a:cubicBezTo>
                  <a:pt x="0" y="654886"/>
                  <a:pt x="16720" y="663999"/>
                  <a:pt x="29488" y="656096"/>
                </a:cubicBezTo>
                <a:lnTo>
                  <a:pt x="128249" y="594881"/>
                </a:lnTo>
                <a:cubicBezTo>
                  <a:pt x="139614" y="587827"/>
                  <a:pt x="152691" y="584108"/>
                  <a:pt x="166064" y="584108"/>
                </a:cubicBezTo>
                <a:lnTo>
                  <a:pt x="391130" y="584108"/>
                </a:lnTo>
                <a:cubicBezTo>
                  <a:pt x="502311" y="584108"/>
                  <a:pt x="592770" y="493662"/>
                  <a:pt x="592770" y="382480"/>
                </a:cubicBezTo>
                <a:lnTo>
                  <a:pt x="592770" y="19307"/>
                </a:lnTo>
                <a:cubicBezTo>
                  <a:pt x="592770" y="8649"/>
                  <a:pt x="584120" y="0"/>
                  <a:pt x="573463" y="0"/>
                </a:cubicBezTo>
                <a:close/>
                <a:moveTo>
                  <a:pt x="296372" y="475140"/>
                </a:moveTo>
                <a:cubicBezTo>
                  <a:pt x="285715" y="475140"/>
                  <a:pt x="277065" y="466503"/>
                  <a:pt x="277065" y="455833"/>
                </a:cubicBezTo>
                <a:cubicBezTo>
                  <a:pt x="277065" y="445176"/>
                  <a:pt x="285715" y="436526"/>
                  <a:pt x="296372" y="436526"/>
                </a:cubicBezTo>
                <a:cubicBezTo>
                  <a:pt x="307042" y="436526"/>
                  <a:pt x="315679" y="445176"/>
                  <a:pt x="315679" y="455833"/>
                </a:cubicBezTo>
                <a:cubicBezTo>
                  <a:pt x="315679" y="466503"/>
                  <a:pt x="307042" y="475140"/>
                  <a:pt x="296372" y="475140"/>
                </a:cubicBezTo>
                <a:close/>
                <a:moveTo>
                  <a:pt x="315692" y="312036"/>
                </a:moveTo>
                <a:lnTo>
                  <a:pt x="315692" y="377911"/>
                </a:lnTo>
                <a:cubicBezTo>
                  <a:pt x="315692" y="388581"/>
                  <a:pt x="307042" y="397218"/>
                  <a:pt x="296385" y="397218"/>
                </a:cubicBezTo>
                <a:cubicBezTo>
                  <a:pt x="285715" y="397218"/>
                  <a:pt x="277078" y="388581"/>
                  <a:pt x="277078" y="377911"/>
                </a:cubicBezTo>
                <a:lnTo>
                  <a:pt x="277078" y="302666"/>
                </a:lnTo>
                <a:cubicBezTo>
                  <a:pt x="277078" y="288032"/>
                  <a:pt x="288122" y="276061"/>
                  <a:pt x="302756" y="274800"/>
                </a:cubicBezTo>
                <a:cubicBezTo>
                  <a:pt x="341241" y="271505"/>
                  <a:pt x="370677" y="238606"/>
                  <a:pt x="369776" y="199902"/>
                </a:cubicBezTo>
                <a:cubicBezTo>
                  <a:pt x="368876" y="161340"/>
                  <a:pt x="336762" y="129214"/>
                  <a:pt x="298187" y="128287"/>
                </a:cubicBezTo>
                <a:cubicBezTo>
                  <a:pt x="278262" y="127824"/>
                  <a:pt x="259367" y="135225"/>
                  <a:pt x="245106" y="149151"/>
                </a:cubicBezTo>
                <a:cubicBezTo>
                  <a:pt x="230832" y="163078"/>
                  <a:pt x="222968" y="181741"/>
                  <a:pt x="222968" y="201679"/>
                </a:cubicBezTo>
                <a:cubicBezTo>
                  <a:pt x="222968" y="212336"/>
                  <a:pt x="214331" y="220985"/>
                  <a:pt x="203661" y="220985"/>
                </a:cubicBezTo>
                <a:cubicBezTo>
                  <a:pt x="193004" y="220985"/>
                  <a:pt x="184354" y="212336"/>
                  <a:pt x="184354" y="201679"/>
                </a:cubicBezTo>
                <a:cubicBezTo>
                  <a:pt x="184354" y="171251"/>
                  <a:pt x="196350" y="142780"/>
                  <a:pt x="218128" y="121517"/>
                </a:cubicBezTo>
                <a:cubicBezTo>
                  <a:pt x="239893" y="100267"/>
                  <a:pt x="268660" y="88966"/>
                  <a:pt x="299114" y="89686"/>
                </a:cubicBezTo>
                <a:cubicBezTo>
                  <a:pt x="327881" y="90382"/>
                  <a:pt x="355013" y="102056"/>
                  <a:pt x="375530" y="122572"/>
                </a:cubicBezTo>
                <a:cubicBezTo>
                  <a:pt x="396034" y="143089"/>
                  <a:pt x="407708" y="170234"/>
                  <a:pt x="408377" y="199001"/>
                </a:cubicBezTo>
                <a:cubicBezTo>
                  <a:pt x="409677" y="254772"/>
                  <a:pt x="369648" y="302653"/>
                  <a:pt x="315692" y="312036"/>
                </a:cubicBezTo>
                <a:close/>
              </a:path>
            </a:pathLst>
          </a:custGeom>
          <a:solidFill>
            <a:schemeClr val="tx1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</p:spTree>
    <p:extLst>
      <p:ext uri="{BB962C8B-B14F-4D97-AF65-F5344CB8AC3E}">
        <p14:creationId xmlns:p14="http://schemas.microsoft.com/office/powerpoint/2010/main" val="268147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evron 2">
            <a:extLst>
              <a:ext uri="{FF2B5EF4-FFF2-40B4-BE49-F238E27FC236}">
                <a16:creationId xmlns:a16="http://schemas.microsoft.com/office/drawing/2014/main" id="{1858E855-0532-4E4C-A50A-608F12BC3527}"/>
              </a:ext>
            </a:extLst>
          </p:cNvPr>
          <p:cNvSpPr/>
          <p:nvPr/>
        </p:nvSpPr>
        <p:spPr>
          <a:xfrm>
            <a:off x="587375" y="1500430"/>
            <a:ext cx="2412000" cy="3618165"/>
          </a:xfrm>
          <a:prstGeom prst="chevron">
            <a:avLst>
              <a:gd name="adj" fmla="val 176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317500" dist="228600" sx="87000" sy="870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25" name="Chevron 124">
            <a:extLst>
              <a:ext uri="{FF2B5EF4-FFF2-40B4-BE49-F238E27FC236}">
                <a16:creationId xmlns:a16="http://schemas.microsoft.com/office/drawing/2014/main" id="{A495EE95-D060-F744-B3DB-F2A309799E1F}"/>
              </a:ext>
            </a:extLst>
          </p:cNvPr>
          <p:cNvSpPr>
            <a:spLocks/>
          </p:cNvSpPr>
          <p:nvPr/>
        </p:nvSpPr>
        <p:spPr>
          <a:xfrm>
            <a:off x="839363" y="1855384"/>
            <a:ext cx="1993388" cy="2908254"/>
          </a:xfrm>
          <a:prstGeom prst="chevron">
            <a:avLst>
              <a:gd name="adj" fmla="val 17655"/>
            </a:avLst>
          </a:prstGeom>
          <a:solidFill>
            <a:schemeClr val="bg2"/>
          </a:solidFill>
          <a:ln>
            <a:noFill/>
          </a:ln>
          <a:effectLst>
            <a:outerShdw blurRad="889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21" name="Freeform 120">
            <a:extLst>
              <a:ext uri="{FF2B5EF4-FFF2-40B4-BE49-F238E27FC236}">
                <a16:creationId xmlns:a16="http://schemas.microsoft.com/office/drawing/2014/main" id="{2CCC87F1-5431-384E-AC13-8D0CF7200487}"/>
              </a:ext>
            </a:extLst>
          </p:cNvPr>
          <p:cNvSpPr/>
          <p:nvPr/>
        </p:nvSpPr>
        <p:spPr>
          <a:xfrm flipH="1">
            <a:off x="587376" y="4402020"/>
            <a:ext cx="2157752" cy="716575"/>
          </a:xfrm>
          <a:custGeom>
            <a:avLst/>
            <a:gdLst>
              <a:gd name="connsiteX0" fmla="*/ 0 w 2456974"/>
              <a:gd name="connsiteY0" fmla="*/ 0 h 716575"/>
              <a:gd name="connsiteX1" fmla="*/ 2264649 w 2456974"/>
              <a:gd name="connsiteY1" fmla="*/ 0 h 716575"/>
              <a:gd name="connsiteX2" fmla="*/ 2456974 w 2456974"/>
              <a:gd name="connsiteY2" fmla="*/ 716575 h 716575"/>
              <a:gd name="connsiteX3" fmla="*/ 192325 w 2456974"/>
              <a:gd name="connsiteY3" fmla="*/ 716575 h 7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74" h="716575">
                <a:moveTo>
                  <a:pt x="0" y="0"/>
                </a:moveTo>
                <a:lnTo>
                  <a:pt x="2264649" y="0"/>
                </a:lnTo>
                <a:lnTo>
                  <a:pt x="2456974" y="716575"/>
                </a:lnTo>
                <a:lnTo>
                  <a:pt x="192325" y="7165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38100" dist="12700" dir="168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7D78CED-C194-E84A-A016-0F641F0E771A}"/>
              </a:ext>
            </a:extLst>
          </p:cNvPr>
          <p:cNvSpPr/>
          <p:nvPr/>
        </p:nvSpPr>
        <p:spPr>
          <a:xfrm>
            <a:off x="587376" y="1500430"/>
            <a:ext cx="2157752" cy="716575"/>
          </a:xfrm>
          <a:custGeom>
            <a:avLst/>
            <a:gdLst>
              <a:gd name="connsiteX0" fmla="*/ 0 w 2456974"/>
              <a:gd name="connsiteY0" fmla="*/ 0 h 716575"/>
              <a:gd name="connsiteX1" fmla="*/ 2264649 w 2456974"/>
              <a:gd name="connsiteY1" fmla="*/ 0 h 716575"/>
              <a:gd name="connsiteX2" fmla="*/ 2456974 w 2456974"/>
              <a:gd name="connsiteY2" fmla="*/ 716575 h 716575"/>
              <a:gd name="connsiteX3" fmla="*/ 192325 w 2456974"/>
              <a:gd name="connsiteY3" fmla="*/ 716575 h 7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74" h="716575">
                <a:moveTo>
                  <a:pt x="0" y="0"/>
                </a:moveTo>
                <a:lnTo>
                  <a:pt x="2264649" y="0"/>
                </a:lnTo>
                <a:lnTo>
                  <a:pt x="2456974" y="716575"/>
                </a:lnTo>
                <a:lnTo>
                  <a:pt x="192325" y="7165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38100" dist="127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CF54FEA-4AE2-FF42-992F-B419755A8F71}"/>
              </a:ext>
            </a:extLst>
          </p:cNvPr>
          <p:cNvSpPr/>
          <p:nvPr/>
        </p:nvSpPr>
        <p:spPr>
          <a:xfrm>
            <a:off x="1168814" y="4498698"/>
            <a:ext cx="994876" cy="5232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Raleway SemiBold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Jan – Feb </a:t>
            </a:r>
            <a:r>
              <a:rPr lang="en-US" sz="20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1400" b="1" dirty="0">
              <a:ln w="12700">
                <a:noFill/>
              </a:ln>
              <a:solidFill>
                <a:schemeClr val="accent1"/>
              </a:solidFill>
              <a:latin typeface="Raleway" panose="020B0503030101060003" pitchFamily="34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DC100BCA-C895-9348-B867-4C89039827E0}"/>
              </a:ext>
            </a:extLst>
          </p:cNvPr>
          <p:cNvSpPr txBox="1"/>
          <p:nvPr/>
        </p:nvSpPr>
        <p:spPr>
          <a:xfrm flipH="1">
            <a:off x="1276179" y="3109953"/>
            <a:ext cx="1418414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F21AED14-DB8B-8B42-B3BC-D9647D0614EF}"/>
              </a:ext>
            </a:extLst>
          </p:cNvPr>
          <p:cNvSpPr/>
          <p:nvPr/>
        </p:nvSpPr>
        <p:spPr>
          <a:xfrm flipH="1">
            <a:off x="1276180" y="2896145"/>
            <a:ext cx="131089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AFE7A604-3038-0C41-ABF1-77F134A76015}"/>
              </a:ext>
            </a:extLst>
          </p:cNvPr>
          <p:cNvSpPr txBox="1"/>
          <p:nvPr/>
        </p:nvSpPr>
        <p:spPr>
          <a:xfrm flipH="1">
            <a:off x="1276180" y="3656999"/>
            <a:ext cx="1310898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7C85B9C6-129E-AB47-AF58-3D4F5EDAD46F}"/>
              </a:ext>
            </a:extLst>
          </p:cNvPr>
          <p:cNvSpPr txBox="1"/>
          <p:nvPr/>
        </p:nvSpPr>
        <p:spPr>
          <a:xfrm flipH="1">
            <a:off x="1340435" y="1643274"/>
            <a:ext cx="65163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169" name="Chevron 168">
            <a:extLst>
              <a:ext uri="{FF2B5EF4-FFF2-40B4-BE49-F238E27FC236}">
                <a16:creationId xmlns:a16="http://schemas.microsoft.com/office/drawing/2014/main" id="{BFD6843D-4DF5-0845-8233-518E2D7E73E8}"/>
              </a:ext>
            </a:extLst>
          </p:cNvPr>
          <p:cNvSpPr/>
          <p:nvPr/>
        </p:nvSpPr>
        <p:spPr>
          <a:xfrm>
            <a:off x="2738908" y="1500430"/>
            <a:ext cx="2412000" cy="3618165"/>
          </a:xfrm>
          <a:prstGeom prst="chevron">
            <a:avLst>
              <a:gd name="adj" fmla="val 17655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317500" dist="228600" sx="87000" sy="870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70" name="Chevron 169">
            <a:extLst>
              <a:ext uri="{FF2B5EF4-FFF2-40B4-BE49-F238E27FC236}">
                <a16:creationId xmlns:a16="http://schemas.microsoft.com/office/drawing/2014/main" id="{9B36C3A0-40E2-EB46-ADF6-69049EFC8915}"/>
              </a:ext>
            </a:extLst>
          </p:cNvPr>
          <p:cNvSpPr>
            <a:spLocks/>
          </p:cNvSpPr>
          <p:nvPr/>
        </p:nvSpPr>
        <p:spPr>
          <a:xfrm>
            <a:off x="2990896" y="1855384"/>
            <a:ext cx="1993388" cy="2908254"/>
          </a:xfrm>
          <a:prstGeom prst="chevron">
            <a:avLst>
              <a:gd name="adj" fmla="val 17655"/>
            </a:avLst>
          </a:prstGeom>
          <a:solidFill>
            <a:schemeClr val="bg2"/>
          </a:solidFill>
          <a:ln>
            <a:noFill/>
          </a:ln>
          <a:effectLst>
            <a:outerShdw blurRad="889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71" name="Freeform 170">
            <a:extLst>
              <a:ext uri="{FF2B5EF4-FFF2-40B4-BE49-F238E27FC236}">
                <a16:creationId xmlns:a16="http://schemas.microsoft.com/office/drawing/2014/main" id="{3B969E92-6092-9C44-A71E-312B4C277CD8}"/>
              </a:ext>
            </a:extLst>
          </p:cNvPr>
          <p:cNvSpPr/>
          <p:nvPr/>
        </p:nvSpPr>
        <p:spPr>
          <a:xfrm flipH="1">
            <a:off x="2738909" y="4402020"/>
            <a:ext cx="2157752" cy="716575"/>
          </a:xfrm>
          <a:custGeom>
            <a:avLst/>
            <a:gdLst>
              <a:gd name="connsiteX0" fmla="*/ 0 w 2456974"/>
              <a:gd name="connsiteY0" fmla="*/ 0 h 716575"/>
              <a:gd name="connsiteX1" fmla="*/ 2264649 w 2456974"/>
              <a:gd name="connsiteY1" fmla="*/ 0 h 716575"/>
              <a:gd name="connsiteX2" fmla="*/ 2456974 w 2456974"/>
              <a:gd name="connsiteY2" fmla="*/ 716575 h 716575"/>
              <a:gd name="connsiteX3" fmla="*/ 192325 w 2456974"/>
              <a:gd name="connsiteY3" fmla="*/ 716575 h 7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74" h="716575">
                <a:moveTo>
                  <a:pt x="0" y="0"/>
                </a:moveTo>
                <a:lnTo>
                  <a:pt x="2264649" y="0"/>
                </a:lnTo>
                <a:lnTo>
                  <a:pt x="2456974" y="716575"/>
                </a:lnTo>
                <a:lnTo>
                  <a:pt x="192325" y="7165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38100" dist="12700" dir="168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72" name="Freeform 171">
            <a:extLst>
              <a:ext uri="{FF2B5EF4-FFF2-40B4-BE49-F238E27FC236}">
                <a16:creationId xmlns:a16="http://schemas.microsoft.com/office/drawing/2014/main" id="{76A13DD9-0414-6E4A-9BE8-5F8A10BC93A5}"/>
              </a:ext>
            </a:extLst>
          </p:cNvPr>
          <p:cNvSpPr/>
          <p:nvPr/>
        </p:nvSpPr>
        <p:spPr>
          <a:xfrm>
            <a:off x="2738909" y="1500430"/>
            <a:ext cx="2157752" cy="716575"/>
          </a:xfrm>
          <a:custGeom>
            <a:avLst/>
            <a:gdLst>
              <a:gd name="connsiteX0" fmla="*/ 0 w 2456974"/>
              <a:gd name="connsiteY0" fmla="*/ 0 h 716575"/>
              <a:gd name="connsiteX1" fmla="*/ 2264649 w 2456974"/>
              <a:gd name="connsiteY1" fmla="*/ 0 h 716575"/>
              <a:gd name="connsiteX2" fmla="*/ 2456974 w 2456974"/>
              <a:gd name="connsiteY2" fmla="*/ 716575 h 716575"/>
              <a:gd name="connsiteX3" fmla="*/ 192325 w 2456974"/>
              <a:gd name="connsiteY3" fmla="*/ 716575 h 7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74" h="716575">
                <a:moveTo>
                  <a:pt x="0" y="0"/>
                </a:moveTo>
                <a:lnTo>
                  <a:pt x="2264649" y="0"/>
                </a:lnTo>
                <a:lnTo>
                  <a:pt x="2456974" y="716575"/>
                </a:lnTo>
                <a:lnTo>
                  <a:pt x="192325" y="7165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38100" dist="127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8F68A6F3-8615-AE4D-9796-173D2D5DCDC0}"/>
              </a:ext>
            </a:extLst>
          </p:cNvPr>
          <p:cNvSpPr/>
          <p:nvPr/>
        </p:nvSpPr>
        <p:spPr>
          <a:xfrm>
            <a:off x="3320347" y="4498698"/>
            <a:ext cx="994876" cy="5232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accent2"/>
                </a:solidFill>
                <a:latin typeface="Raleway SemiBold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Jan – Feb </a:t>
            </a:r>
            <a:r>
              <a:rPr lang="en-US" sz="20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1400" b="1" dirty="0">
              <a:ln w="12700">
                <a:noFill/>
              </a:ln>
              <a:solidFill>
                <a:schemeClr val="accent2"/>
              </a:solidFill>
              <a:latin typeface="Raleway" panose="020B0503030101060003" pitchFamily="34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8D51EDC7-809A-2D4A-8A4D-D3245791DB1D}"/>
              </a:ext>
            </a:extLst>
          </p:cNvPr>
          <p:cNvSpPr txBox="1"/>
          <p:nvPr/>
        </p:nvSpPr>
        <p:spPr>
          <a:xfrm flipH="1">
            <a:off x="3427712" y="3109953"/>
            <a:ext cx="1418414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E762FB18-0604-7E40-9DA8-03BF8711AB4A}"/>
              </a:ext>
            </a:extLst>
          </p:cNvPr>
          <p:cNvSpPr/>
          <p:nvPr/>
        </p:nvSpPr>
        <p:spPr>
          <a:xfrm flipH="1">
            <a:off x="3427713" y="2896145"/>
            <a:ext cx="131089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28F2B0EE-A54B-5142-9497-D2B411F3A207}"/>
              </a:ext>
            </a:extLst>
          </p:cNvPr>
          <p:cNvSpPr txBox="1"/>
          <p:nvPr/>
        </p:nvSpPr>
        <p:spPr>
          <a:xfrm flipH="1">
            <a:off x="3427713" y="3656999"/>
            <a:ext cx="1310898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2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2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2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88D52606-59A3-6F41-A5E4-594286D03607}"/>
              </a:ext>
            </a:extLst>
          </p:cNvPr>
          <p:cNvSpPr txBox="1"/>
          <p:nvPr/>
        </p:nvSpPr>
        <p:spPr>
          <a:xfrm flipH="1">
            <a:off x="3491968" y="1643274"/>
            <a:ext cx="65163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179" name="Chevron 178">
            <a:extLst>
              <a:ext uri="{FF2B5EF4-FFF2-40B4-BE49-F238E27FC236}">
                <a16:creationId xmlns:a16="http://schemas.microsoft.com/office/drawing/2014/main" id="{31E74FA9-19B6-4440-BE11-534F6E80A6CC}"/>
              </a:ext>
            </a:extLst>
          </p:cNvPr>
          <p:cNvSpPr/>
          <p:nvPr/>
        </p:nvSpPr>
        <p:spPr>
          <a:xfrm>
            <a:off x="4890441" y="1500429"/>
            <a:ext cx="2412000" cy="3618165"/>
          </a:xfrm>
          <a:prstGeom prst="chevron">
            <a:avLst>
              <a:gd name="adj" fmla="val 17655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317500" dist="228600" sx="87000" sy="870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80" name="Chevron 179">
            <a:extLst>
              <a:ext uri="{FF2B5EF4-FFF2-40B4-BE49-F238E27FC236}">
                <a16:creationId xmlns:a16="http://schemas.microsoft.com/office/drawing/2014/main" id="{B151436F-7DE1-1241-AA03-AC93F009F53F}"/>
              </a:ext>
            </a:extLst>
          </p:cNvPr>
          <p:cNvSpPr>
            <a:spLocks/>
          </p:cNvSpPr>
          <p:nvPr/>
        </p:nvSpPr>
        <p:spPr>
          <a:xfrm>
            <a:off x="5142429" y="1855383"/>
            <a:ext cx="1993388" cy="2908254"/>
          </a:xfrm>
          <a:prstGeom prst="chevron">
            <a:avLst>
              <a:gd name="adj" fmla="val 17655"/>
            </a:avLst>
          </a:prstGeom>
          <a:solidFill>
            <a:schemeClr val="bg2"/>
          </a:solidFill>
          <a:ln>
            <a:noFill/>
          </a:ln>
          <a:effectLst>
            <a:outerShdw blurRad="889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81" name="Freeform 180">
            <a:extLst>
              <a:ext uri="{FF2B5EF4-FFF2-40B4-BE49-F238E27FC236}">
                <a16:creationId xmlns:a16="http://schemas.microsoft.com/office/drawing/2014/main" id="{472CFD72-F5FA-0844-8A8D-6E9C51D4C876}"/>
              </a:ext>
            </a:extLst>
          </p:cNvPr>
          <p:cNvSpPr/>
          <p:nvPr/>
        </p:nvSpPr>
        <p:spPr>
          <a:xfrm flipH="1">
            <a:off x="4890442" y="4402019"/>
            <a:ext cx="2157752" cy="716575"/>
          </a:xfrm>
          <a:custGeom>
            <a:avLst/>
            <a:gdLst>
              <a:gd name="connsiteX0" fmla="*/ 0 w 2456974"/>
              <a:gd name="connsiteY0" fmla="*/ 0 h 716575"/>
              <a:gd name="connsiteX1" fmla="*/ 2264649 w 2456974"/>
              <a:gd name="connsiteY1" fmla="*/ 0 h 716575"/>
              <a:gd name="connsiteX2" fmla="*/ 2456974 w 2456974"/>
              <a:gd name="connsiteY2" fmla="*/ 716575 h 716575"/>
              <a:gd name="connsiteX3" fmla="*/ 192325 w 2456974"/>
              <a:gd name="connsiteY3" fmla="*/ 716575 h 7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74" h="716575">
                <a:moveTo>
                  <a:pt x="0" y="0"/>
                </a:moveTo>
                <a:lnTo>
                  <a:pt x="2264649" y="0"/>
                </a:lnTo>
                <a:lnTo>
                  <a:pt x="2456974" y="716575"/>
                </a:lnTo>
                <a:lnTo>
                  <a:pt x="192325" y="7165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38100" dist="12700" dir="168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82" name="Freeform 181">
            <a:extLst>
              <a:ext uri="{FF2B5EF4-FFF2-40B4-BE49-F238E27FC236}">
                <a16:creationId xmlns:a16="http://schemas.microsoft.com/office/drawing/2014/main" id="{A850DE8F-DE5B-2649-8AA2-493AD3F3D88F}"/>
              </a:ext>
            </a:extLst>
          </p:cNvPr>
          <p:cNvSpPr/>
          <p:nvPr/>
        </p:nvSpPr>
        <p:spPr>
          <a:xfrm>
            <a:off x="4890442" y="1500429"/>
            <a:ext cx="2157752" cy="716575"/>
          </a:xfrm>
          <a:custGeom>
            <a:avLst/>
            <a:gdLst>
              <a:gd name="connsiteX0" fmla="*/ 0 w 2456974"/>
              <a:gd name="connsiteY0" fmla="*/ 0 h 716575"/>
              <a:gd name="connsiteX1" fmla="*/ 2264649 w 2456974"/>
              <a:gd name="connsiteY1" fmla="*/ 0 h 716575"/>
              <a:gd name="connsiteX2" fmla="*/ 2456974 w 2456974"/>
              <a:gd name="connsiteY2" fmla="*/ 716575 h 716575"/>
              <a:gd name="connsiteX3" fmla="*/ 192325 w 2456974"/>
              <a:gd name="connsiteY3" fmla="*/ 716575 h 7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74" h="716575">
                <a:moveTo>
                  <a:pt x="0" y="0"/>
                </a:moveTo>
                <a:lnTo>
                  <a:pt x="2264649" y="0"/>
                </a:lnTo>
                <a:lnTo>
                  <a:pt x="2456974" y="716575"/>
                </a:lnTo>
                <a:lnTo>
                  <a:pt x="192325" y="7165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38100" dist="127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07860F54-792A-A14B-A3BC-424C49E3E2A2}"/>
              </a:ext>
            </a:extLst>
          </p:cNvPr>
          <p:cNvSpPr/>
          <p:nvPr/>
        </p:nvSpPr>
        <p:spPr>
          <a:xfrm>
            <a:off x="5471880" y="4498697"/>
            <a:ext cx="994876" cy="5232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accent3"/>
                </a:solidFill>
                <a:latin typeface="Raleway SemiBold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Jan – Feb </a:t>
            </a:r>
            <a:r>
              <a:rPr lang="en-US" sz="20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1400" b="1" dirty="0">
              <a:ln w="12700">
                <a:noFill/>
              </a:ln>
              <a:solidFill>
                <a:schemeClr val="accent3"/>
              </a:solidFill>
              <a:latin typeface="Raleway" panose="020B0503030101060003" pitchFamily="34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39C1D0EA-02B1-D549-BF55-6AE526E4FC7D}"/>
              </a:ext>
            </a:extLst>
          </p:cNvPr>
          <p:cNvSpPr txBox="1"/>
          <p:nvPr/>
        </p:nvSpPr>
        <p:spPr>
          <a:xfrm flipH="1">
            <a:off x="5579245" y="3109952"/>
            <a:ext cx="1418414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7D3D8D59-80E9-3841-8828-CA2D862A57D6}"/>
              </a:ext>
            </a:extLst>
          </p:cNvPr>
          <p:cNvSpPr/>
          <p:nvPr/>
        </p:nvSpPr>
        <p:spPr>
          <a:xfrm flipH="1">
            <a:off x="5579246" y="2896144"/>
            <a:ext cx="131089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3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6772FF4D-1286-7E43-ADD7-109EB1AEF9EE}"/>
              </a:ext>
            </a:extLst>
          </p:cNvPr>
          <p:cNvSpPr txBox="1"/>
          <p:nvPr/>
        </p:nvSpPr>
        <p:spPr>
          <a:xfrm flipH="1">
            <a:off x="5579246" y="3656998"/>
            <a:ext cx="1310898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B33DB449-5617-8040-8C0F-7D61F311121C}"/>
              </a:ext>
            </a:extLst>
          </p:cNvPr>
          <p:cNvSpPr txBox="1"/>
          <p:nvPr/>
        </p:nvSpPr>
        <p:spPr>
          <a:xfrm flipH="1">
            <a:off x="5643501" y="1643273"/>
            <a:ext cx="65163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189" name="Chevron 188">
            <a:extLst>
              <a:ext uri="{FF2B5EF4-FFF2-40B4-BE49-F238E27FC236}">
                <a16:creationId xmlns:a16="http://schemas.microsoft.com/office/drawing/2014/main" id="{71B1381B-50EF-2E47-B507-975B46A32836}"/>
              </a:ext>
            </a:extLst>
          </p:cNvPr>
          <p:cNvSpPr/>
          <p:nvPr/>
        </p:nvSpPr>
        <p:spPr>
          <a:xfrm>
            <a:off x="7041974" y="1500428"/>
            <a:ext cx="2412000" cy="3618165"/>
          </a:xfrm>
          <a:prstGeom prst="chevron">
            <a:avLst>
              <a:gd name="adj" fmla="val 17655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317500" dist="228600" sx="87000" sy="870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90" name="Chevron 189">
            <a:extLst>
              <a:ext uri="{FF2B5EF4-FFF2-40B4-BE49-F238E27FC236}">
                <a16:creationId xmlns:a16="http://schemas.microsoft.com/office/drawing/2014/main" id="{34407DCD-9486-3641-8238-2C40F4089B03}"/>
              </a:ext>
            </a:extLst>
          </p:cNvPr>
          <p:cNvSpPr>
            <a:spLocks/>
          </p:cNvSpPr>
          <p:nvPr/>
        </p:nvSpPr>
        <p:spPr>
          <a:xfrm>
            <a:off x="7293962" y="1855382"/>
            <a:ext cx="1993388" cy="2908254"/>
          </a:xfrm>
          <a:prstGeom prst="chevron">
            <a:avLst>
              <a:gd name="adj" fmla="val 17655"/>
            </a:avLst>
          </a:prstGeom>
          <a:solidFill>
            <a:schemeClr val="bg2"/>
          </a:solidFill>
          <a:ln>
            <a:noFill/>
          </a:ln>
          <a:effectLst>
            <a:outerShdw blurRad="889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91" name="Freeform 190">
            <a:extLst>
              <a:ext uri="{FF2B5EF4-FFF2-40B4-BE49-F238E27FC236}">
                <a16:creationId xmlns:a16="http://schemas.microsoft.com/office/drawing/2014/main" id="{1CC9AA04-F5FF-B545-B756-7422C05EBAC3}"/>
              </a:ext>
            </a:extLst>
          </p:cNvPr>
          <p:cNvSpPr/>
          <p:nvPr/>
        </p:nvSpPr>
        <p:spPr>
          <a:xfrm flipH="1">
            <a:off x="7041975" y="4402018"/>
            <a:ext cx="2157752" cy="716575"/>
          </a:xfrm>
          <a:custGeom>
            <a:avLst/>
            <a:gdLst>
              <a:gd name="connsiteX0" fmla="*/ 0 w 2456974"/>
              <a:gd name="connsiteY0" fmla="*/ 0 h 716575"/>
              <a:gd name="connsiteX1" fmla="*/ 2264649 w 2456974"/>
              <a:gd name="connsiteY1" fmla="*/ 0 h 716575"/>
              <a:gd name="connsiteX2" fmla="*/ 2456974 w 2456974"/>
              <a:gd name="connsiteY2" fmla="*/ 716575 h 716575"/>
              <a:gd name="connsiteX3" fmla="*/ 192325 w 2456974"/>
              <a:gd name="connsiteY3" fmla="*/ 716575 h 7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74" h="716575">
                <a:moveTo>
                  <a:pt x="0" y="0"/>
                </a:moveTo>
                <a:lnTo>
                  <a:pt x="2264649" y="0"/>
                </a:lnTo>
                <a:lnTo>
                  <a:pt x="2456974" y="716575"/>
                </a:lnTo>
                <a:lnTo>
                  <a:pt x="192325" y="7165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38100" dist="12700" dir="168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92" name="Freeform 191">
            <a:extLst>
              <a:ext uri="{FF2B5EF4-FFF2-40B4-BE49-F238E27FC236}">
                <a16:creationId xmlns:a16="http://schemas.microsoft.com/office/drawing/2014/main" id="{B2CDA4D7-A871-7B40-A9BC-98C0CD228615}"/>
              </a:ext>
            </a:extLst>
          </p:cNvPr>
          <p:cNvSpPr/>
          <p:nvPr/>
        </p:nvSpPr>
        <p:spPr>
          <a:xfrm>
            <a:off x="7041975" y="1500428"/>
            <a:ext cx="2157752" cy="716575"/>
          </a:xfrm>
          <a:custGeom>
            <a:avLst/>
            <a:gdLst>
              <a:gd name="connsiteX0" fmla="*/ 0 w 2456974"/>
              <a:gd name="connsiteY0" fmla="*/ 0 h 716575"/>
              <a:gd name="connsiteX1" fmla="*/ 2264649 w 2456974"/>
              <a:gd name="connsiteY1" fmla="*/ 0 h 716575"/>
              <a:gd name="connsiteX2" fmla="*/ 2456974 w 2456974"/>
              <a:gd name="connsiteY2" fmla="*/ 716575 h 716575"/>
              <a:gd name="connsiteX3" fmla="*/ 192325 w 2456974"/>
              <a:gd name="connsiteY3" fmla="*/ 716575 h 7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74" h="716575">
                <a:moveTo>
                  <a:pt x="0" y="0"/>
                </a:moveTo>
                <a:lnTo>
                  <a:pt x="2264649" y="0"/>
                </a:lnTo>
                <a:lnTo>
                  <a:pt x="2456974" y="716575"/>
                </a:lnTo>
                <a:lnTo>
                  <a:pt x="192325" y="7165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38100" dist="127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236D9EFA-703E-1644-BD8E-47DDC0FCFBD2}"/>
              </a:ext>
            </a:extLst>
          </p:cNvPr>
          <p:cNvSpPr/>
          <p:nvPr/>
        </p:nvSpPr>
        <p:spPr>
          <a:xfrm>
            <a:off x="7623413" y="4498696"/>
            <a:ext cx="994876" cy="5232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accent4"/>
                </a:solidFill>
                <a:latin typeface="Raleway SemiBold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Jan – Feb </a:t>
            </a:r>
            <a:r>
              <a:rPr lang="en-US" sz="2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  <a:endParaRPr lang="en-US" sz="1400" b="1" dirty="0">
              <a:ln w="12700">
                <a:noFill/>
              </a:ln>
              <a:solidFill>
                <a:schemeClr val="accent4"/>
              </a:solidFill>
              <a:latin typeface="Raleway" panose="020B0503030101060003" pitchFamily="34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04111B74-6F9B-D74F-AB86-4C0A2AD06C8A}"/>
              </a:ext>
            </a:extLst>
          </p:cNvPr>
          <p:cNvSpPr txBox="1"/>
          <p:nvPr/>
        </p:nvSpPr>
        <p:spPr>
          <a:xfrm flipH="1">
            <a:off x="7730778" y="3109951"/>
            <a:ext cx="1418414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AA982B65-0138-8B4D-87C7-2FD07F431D06}"/>
              </a:ext>
            </a:extLst>
          </p:cNvPr>
          <p:cNvSpPr/>
          <p:nvPr/>
        </p:nvSpPr>
        <p:spPr>
          <a:xfrm flipH="1">
            <a:off x="7730779" y="2896143"/>
            <a:ext cx="131089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4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89F22AF0-A0D9-0D41-9068-A5A3CEA724C8}"/>
              </a:ext>
            </a:extLst>
          </p:cNvPr>
          <p:cNvSpPr txBox="1"/>
          <p:nvPr/>
        </p:nvSpPr>
        <p:spPr>
          <a:xfrm flipH="1">
            <a:off x="7730779" y="3656997"/>
            <a:ext cx="1310898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4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4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4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38FC02CE-163C-7C4E-A21A-F23FFA416030}"/>
              </a:ext>
            </a:extLst>
          </p:cNvPr>
          <p:cNvSpPr txBox="1"/>
          <p:nvPr/>
        </p:nvSpPr>
        <p:spPr>
          <a:xfrm flipH="1">
            <a:off x="7795034" y="1643272"/>
            <a:ext cx="65163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199" name="Chevron 198">
            <a:extLst>
              <a:ext uri="{FF2B5EF4-FFF2-40B4-BE49-F238E27FC236}">
                <a16:creationId xmlns:a16="http://schemas.microsoft.com/office/drawing/2014/main" id="{9CBABE14-B1F8-7B45-B40F-5252F7D15DF9}"/>
              </a:ext>
            </a:extLst>
          </p:cNvPr>
          <p:cNvSpPr/>
          <p:nvPr/>
        </p:nvSpPr>
        <p:spPr>
          <a:xfrm>
            <a:off x="9193506" y="1500427"/>
            <a:ext cx="2412000" cy="3618165"/>
          </a:xfrm>
          <a:prstGeom prst="chevron">
            <a:avLst>
              <a:gd name="adj" fmla="val 17655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317500" dist="228600" sx="87000" sy="870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200" name="Chevron 199">
            <a:extLst>
              <a:ext uri="{FF2B5EF4-FFF2-40B4-BE49-F238E27FC236}">
                <a16:creationId xmlns:a16="http://schemas.microsoft.com/office/drawing/2014/main" id="{AA224440-4D78-B840-ACEE-C7C78007F531}"/>
              </a:ext>
            </a:extLst>
          </p:cNvPr>
          <p:cNvSpPr>
            <a:spLocks/>
          </p:cNvSpPr>
          <p:nvPr/>
        </p:nvSpPr>
        <p:spPr>
          <a:xfrm>
            <a:off x="9445494" y="1855381"/>
            <a:ext cx="1993388" cy="2908254"/>
          </a:xfrm>
          <a:prstGeom prst="chevron">
            <a:avLst>
              <a:gd name="adj" fmla="val 17655"/>
            </a:avLst>
          </a:prstGeom>
          <a:solidFill>
            <a:schemeClr val="bg2"/>
          </a:solidFill>
          <a:ln>
            <a:noFill/>
          </a:ln>
          <a:effectLst>
            <a:outerShdw blurRad="889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201" name="Freeform 200">
            <a:extLst>
              <a:ext uri="{FF2B5EF4-FFF2-40B4-BE49-F238E27FC236}">
                <a16:creationId xmlns:a16="http://schemas.microsoft.com/office/drawing/2014/main" id="{4C42E11D-5C80-4D4C-9BB0-14F0ECBDC198}"/>
              </a:ext>
            </a:extLst>
          </p:cNvPr>
          <p:cNvSpPr/>
          <p:nvPr/>
        </p:nvSpPr>
        <p:spPr>
          <a:xfrm flipH="1">
            <a:off x="9193507" y="4402017"/>
            <a:ext cx="2157752" cy="716575"/>
          </a:xfrm>
          <a:custGeom>
            <a:avLst/>
            <a:gdLst>
              <a:gd name="connsiteX0" fmla="*/ 0 w 2456974"/>
              <a:gd name="connsiteY0" fmla="*/ 0 h 716575"/>
              <a:gd name="connsiteX1" fmla="*/ 2264649 w 2456974"/>
              <a:gd name="connsiteY1" fmla="*/ 0 h 716575"/>
              <a:gd name="connsiteX2" fmla="*/ 2456974 w 2456974"/>
              <a:gd name="connsiteY2" fmla="*/ 716575 h 716575"/>
              <a:gd name="connsiteX3" fmla="*/ 192325 w 2456974"/>
              <a:gd name="connsiteY3" fmla="*/ 716575 h 7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74" h="716575">
                <a:moveTo>
                  <a:pt x="0" y="0"/>
                </a:moveTo>
                <a:lnTo>
                  <a:pt x="2264649" y="0"/>
                </a:lnTo>
                <a:lnTo>
                  <a:pt x="2456974" y="716575"/>
                </a:lnTo>
                <a:lnTo>
                  <a:pt x="192325" y="7165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38100" dist="12700" dir="168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202" name="Freeform 201">
            <a:extLst>
              <a:ext uri="{FF2B5EF4-FFF2-40B4-BE49-F238E27FC236}">
                <a16:creationId xmlns:a16="http://schemas.microsoft.com/office/drawing/2014/main" id="{77F7DDFF-11A4-B047-9A9F-50E3A2E9219C}"/>
              </a:ext>
            </a:extLst>
          </p:cNvPr>
          <p:cNvSpPr/>
          <p:nvPr/>
        </p:nvSpPr>
        <p:spPr>
          <a:xfrm>
            <a:off x="9193507" y="1500427"/>
            <a:ext cx="2157752" cy="716575"/>
          </a:xfrm>
          <a:custGeom>
            <a:avLst/>
            <a:gdLst>
              <a:gd name="connsiteX0" fmla="*/ 0 w 2456974"/>
              <a:gd name="connsiteY0" fmla="*/ 0 h 716575"/>
              <a:gd name="connsiteX1" fmla="*/ 2264649 w 2456974"/>
              <a:gd name="connsiteY1" fmla="*/ 0 h 716575"/>
              <a:gd name="connsiteX2" fmla="*/ 2456974 w 2456974"/>
              <a:gd name="connsiteY2" fmla="*/ 716575 h 716575"/>
              <a:gd name="connsiteX3" fmla="*/ 192325 w 2456974"/>
              <a:gd name="connsiteY3" fmla="*/ 716575 h 7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74" h="716575">
                <a:moveTo>
                  <a:pt x="0" y="0"/>
                </a:moveTo>
                <a:lnTo>
                  <a:pt x="2264649" y="0"/>
                </a:lnTo>
                <a:lnTo>
                  <a:pt x="2456974" y="716575"/>
                </a:lnTo>
                <a:lnTo>
                  <a:pt x="192325" y="7165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38100" dist="127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>
              <a:solidFill>
                <a:schemeClr val="tx1"/>
              </a:solidFill>
            </a:endParaRP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7DDE38D8-35A3-7046-8789-E963A58BFD06}"/>
              </a:ext>
            </a:extLst>
          </p:cNvPr>
          <p:cNvSpPr/>
          <p:nvPr/>
        </p:nvSpPr>
        <p:spPr>
          <a:xfrm>
            <a:off x="9774945" y="4498695"/>
            <a:ext cx="994876" cy="5232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accent5"/>
                </a:solidFill>
                <a:latin typeface="Raleway SemiBold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Jan – Feb </a:t>
            </a:r>
            <a:r>
              <a:rPr lang="en-US" sz="20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  <a:endParaRPr lang="en-US" sz="1400" b="1" dirty="0">
              <a:ln w="12700">
                <a:noFill/>
              </a:ln>
              <a:solidFill>
                <a:schemeClr val="accent5"/>
              </a:solidFill>
              <a:latin typeface="Raleway" panose="020B0503030101060003" pitchFamily="34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4E8C7C3F-4EC4-EB47-85D6-622DF8EA89BD}"/>
              </a:ext>
            </a:extLst>
          </p:cNvPr>
          <p:cNvSpPr txBox="1"/>
          <p:nvPr/>
        </p:nvSpPr>
        <p:spPr>
          <a:xfrm flipH="1">
            <a:off x="9882310" y="3109950"/>
            <a:ext cx="1418414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61081220-D61D-0F48-89B1-5B3C67AD2952}"/>
              </a:ext>
            </a:extLst>
          </p:cNvPr>
          <p:cNvSpPr/>
          <p:nvPr/>
        </p:nvSpPr>
        <p:spPr>
          <a:xfrm flipH="1">
            <a:off x="9882311" y="2896142"/>
            <a:ext cx="131089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200" b="1" dirty="0">
                <a:solidFill>
                  <a:schemeClr val="accent5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id="{E64A3915-76A8-9349-911A-C050DA5E59D9}"/>
              </a:ext>
            </a:extLst>
          </p:cNvPr>
          <p:cNvSpPr txBox="1"/>
          <p:nvPr/>
        </p:nvSpPr>
        <p:spPr>
          <a:xfrm flipH="1">
            <a:off x="9882311" y="3656996"/>
            <a:ext cx="1310898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23138B86-1B9F-7140-AA37-6BE7A473CB26}"/>
              </a:ext>
            </a:extLst>
          </p:cNvPr>
          <p:cNvSpPr txBox="1"/>
          <p:nvPr/>
        </p:nvSpPr>
        <p:spPr>
          <a:xfrm flipH="1">
            <a:off x="9946566" y="1643271"/>
            <a:ext cx="65163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grpSp>
        <p:nvGrpSpPr>
          <p:cNvPr id="145" name="Graphic 39">
            <a:extLst>
              <a:ext uri="{FF2B5EF4-FFF2-40B4-BE49-F238E27FC236}">
                <a16:creationId xmlns:a16="http://schemas.microsoft.com/office/drawing/2014/main" id="{733FFD57-6F0C-D442-A9EF-1FE3E97513A6}"/>
              </a:ext>
            </a:extLst>
          </p:cNvPr>
          <p:cNvGrpSpPr>
            <a:grpSpLocks noChangeAspect="1"/>
          </p:cNvGrpSpPr>
          <p:nvPr/>
        </p:nvGrpSpPr>
        <p:grpSpPr>
          <a:xfrm>
            <a:off x="3818503" y="2416113"/>
            <a:ext cx="338174" cy="338174"/>
            <a:chOff x="1740841" y="3099497"/>
            <a:chExt cx="659005" cy="659005"/>
          </a:xfrm>
          <a:solidFill>
            <a:schemeClr val="tx1"/>
          </a:solidFill>
        </p:grpSpPr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B3F33765-B06A-C641-B735-AEC03BB84707}"/>
                </a:ext>
              </a:extLst>
            </p:cNvPr>
            <p:cNvSpPr/>
            <p:nvPr/>
          </p:nvSpPr>
          <p:spPr>
            <a:xfrm>
              <a:off x="1751678" y="3325798"/>
              <a:ext cx="48357" cy="81320"/>
            </a:xfrm>
            <a:custGeom>
              <a:avLst/>
              <a:gdLst>
                <a:gd name="connsiteX0" fmla="*/ 48357 w 48357"/>
                <a:gd name="connsiteY0" fmla="*/ 81320 h 81320"/>
                <a:gd name="connsiteX1" fmla="*/ 0 w 48357"/>
                <a:gd name="connsiteY1" fmla="*/ 48370 h 81320"/>
                <a:gd name="connsiteX2" fmla="*/ 48357 w 48357"/>
                <a:gd name="connsiteY2" fmla="*/ 0 h 8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57" h="81320">
                  <a:moveTo>
                    <a:pt x="48357" y="81320"/>
                  </a:moveTo>
                  <a:lnTo>
                    <a:pt x="0" y="48370"/>
                  </a:lnTo>
                  <a:lnTo>
                    <a:pt x="48357" y="0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2B5A04E0-D8D0-0343-8579-3A26210D7701}"/>
                </a:ext>
              </a:extLst>
            </p:cNvPr>
            <p:cNvSpPr/>
            <p:nvPr/>
          </p:nvSpPr>
          <p:spPr>
            <a:xfrm>
              <a:off x="1838649" y="3099497"/>
              <a:ext cx="463388" cy="467766"/>
            </a:xfrm>
            <a:custGeom>
              <a:avLst/>
              <a:gdLst>
                <a:gd name="connsiteX0" fmla="*/ 0 w 463388"/>
                <a:gd name="connsiteY0" fmla="*/ 22111 h 467766"/>
                <a:gd name="connsiteX1" fmla="*/ 0 w 463388"/>
                <a:gd name="connsiteY1" fmla="*/ 333930 h 467766"/>
                <a:gd name="connsiteX2" fmla="*/ 163928 w 463388"/>
                <a:gd name="connsiteY2" fmla="*/ 445601 h 467766"/>
                <a:gd name="connsiteX3" fmla="*/ 311985 w 463388"/>
                <a:gd name="connsiteY3" fmla="*/ 443966 h 467766"/>
                <a:gd name="connsiteX4" fmla="*/ 463389 w 463388"/>
                <a:gd name="connsiteY4" fmla="*/ 336762 h 467766"/>
                <a:gd name="connsiteX5" fmla="*/ 463389 w 463388"/>
                <a:gd name="connsiteY5" fmla="*/ 22111 h 467766"/>
                <a:gd name="connsiteX6" fmla="*/ 441277 w 463388"/>
                <a:gd name="connsiteY6" fmla="*/ 0 h 467766"/>
                <a:gd name="connsiteX7" fmla="*/ 22111 w 463388"/>
                <a:gd name="connsiteY7" fmla="*/ 0 h 467766"/>
                <a:gd name="connsiteX8" fmla="*/ 0 w 463388"/>
                <a:gd name="connsiteY8" fmla="*/ 22111 h 467766"/>
                <a:gd name="connsiteX9" fmla="*/ 381386 w 463388"/>
                <a:gd name="connsiteY9" fmla="*/ 303940 h 467766"/>
                <a:gd name="connsiteX10" fmla="*/ 82561 w 463388"/>
                <a:gd name="connsiteY10" fmla="*/ 303940 h 467766"/>
                <a:gd name="connsiteX11" fmla="*/ 62732 w 463388"/>
                <a:gd name="connsiteY11" fmla="*/ 285582 h 467766"/>
                <a:gd name="connsiteX12" fmla="*/ 82015 w 463388"/>
                <a:gd name="connsiteY12" fmla="*/ 265327 h 467766"/>
                <a:gd name="connsiteX13" fmla="*/ 380837 w 463388"/>
                <a:gd name="connsiteY13" fmla="*/ 265327 h 467766"/>
                <a:gd name="connsiteX14" fmla="*/ 400671 w 463388"/>
                <a:gd name="connsiteY14" fmla="*/ 283688 h 467766"/>
                <a:gd name="connsiteX15" fmla="*/ 381386 w 463388"/>
                <a:gd name="connsiteY15" fmla="*/ 303940 h 467766"/>
                <a:gd name="connsiteX16" fmla="*/ 381386 w 463388"/>
                <a:gd name="connsiteY16" fmla="*/ 202631 h 467766"/>
                <a:gd name="connsiteX17" fmla="*/ 82555 w 463388"/>
                <a:gd name="connsiteY17" fmla="*/ 202631 h 467766"/>
                <a:gd name="connsiteX18" fmla="*/ 62730 w 463388"/>
                <a:gd name="connsiteY18" fmla="*/ 184241 h 467766"/>
                <a:gd name="connsiteX19" fmla="*/ 82017 w 463388"/>
                <a:gd name="connsiteY19" fmla="*/ 164018 h 467766"/>
                <a:gd name="connsiteX20" fmla="*/ 380838 w 463388"/>
                <a:gd name="connsiteY20" fmla="*/ 164018 h 467766"/>
                <a:gd name="connsiteX21" fmla="*/ 400672 w 463388"/>
                <a:gd name="connsiteY21" fmla="*/ 182378 h 467766"/>
                <a:gd name="connsiteX22" fmla="*/ 381386 w 463388"/>
                <a:gd name="connsiteY22" fmla="*/ 202631 h 467766"/>
                <a:gd name="connsiteX23" fmla="*/ 381386 w 463388"/>
                <a:gd name="connsiteY23" fmla="*/ 101309 h 467766"/>
                <a:gd name="connsiteX24" fmla="*/ 82561 w 463388"/>
                <a:gd name="connsiteY24" fmla="*/ 101309 h 467766"/>
                <a:gd name="connsiteX25" fmla="*/ 62732 w 463388"/>
                <a:gd name="connsiteY25" fmla="*/ 82951 h 467766"/>
                <a:gd name="connsiteX26" fmla="*/ 82015 w 463388"/>
                <a:gd name="connsiteY26" fmla="*/ 62696 h 467766"/>
                <a:gd name="connsiteX27" fmla="*/ 380843 w 463388"/>
                <a:gd name="connsiteY27" fmla="*/ 62696 h 467766"/>
                <a:gd name="connsiteX28" fmla="*/ 400672 w 463388"/>
                <a:gd name="connsiteY28" fmla="*/ 81089 h 467766"/>
                <a:gd name="connsiteX29" fmla="*/ 381386 w 463388"/>
                <a:gd name="connsiteY29" fmla="*/ 101309 h 46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3388" h="467766">
                  <a:moveTo>
                    <a:pt x="0" y="22111"/>
                  </a:moveTo>
                  <a:lnTo>
                    <a:pt x="0" y="333930"/>
                  </a:lnTo>
                  <a:cubicBezTo>
                    <a:pt x="0" y="333930"/>
                    <a:pt x="163926" y="445599"/>
                    <a:pt x="163928" y="445601"/>
                  </a:cubicBezTo>
                  <a:cubicBezTo>
                    <a:pt x="208488" y="475745"/>
                    <a:pt x="268004" y="475089"/>
                    <a:pt x="311985" y="443966"/>
                  </a:cubicBezTo>
                  <a:lnTo>
                    <a:pt x="463389" y="336762"/>
                  </a:lnTo>
                  <a:lnTo>
                    <a:pt x="463389" y="22111"/>
                  </a:lnTo>
                  <a:cubicBezTo>
                    <a:pt x="463389" y="9899"/>
                    <a:pt x="453489" y="0"/>
                    <a:pt x="441277" y="0"/>
                  </a:cubicBezTo>
                  <a:lnTo>
                    <a:pt x="22111" y="0"/>
                  </a:lnTo>
                  <a:cubicBezTo>
                    <a:pt x="9899" y="0"/>
                    <a:pt x="0" y="9899"/>
                    <a:pt x="0" y="22111"/>
                  </a:cubicBezTo>
                  <a:close/>
                  <a:moveTo>
                    <a:pt x="381386" y="303940"/>
                  </a:moveTo>
                  <a:lnTo>
                    <a:pt x="82561" y="303940"/>
                  </a:lnTo>
                  <a:cubicBezTo>
                    <a:pt x="72171" y="303940"/>
                    <a:pt x="63228" y="295960"/>
                    <a:pt x="62732" y="285582"/>
                  </a:cubicBezTo>
                  <a:cubicBezTo>
                    <a:pt x="62201" y="274495"/>
                    <a:pt x="71031" y="265327"/>
                    <a:pt x="82015" y="265327"/>
                  </a:cubicBezTo>
                  <a:lnTo>
                    <a:pt x="380837" y="265327"/>
                  </a:lnTo>
                  <a:cubicBezTo>
                    <a:pt x="391229" y="265327"/>
                    <a:pt x="400174" y="273307"/>
                    <a:pt x="400671" y="283688"/>
                  </a:cubicBezTo>
                  <a:cubicBezTo>
                    <a:pt x="401200" y="294775"/>
                    <a:pt x="392358" y="303940"/>
                    <a:pt x="381386" y="303940"/>
                  </a:cubicBezTo>
                  <a:close/>
                  <a:moveTo>
                    <a:pt x="381386" y="202631"/>
                  </a:moveTo>
                  <a:lnTo>
                    <a:pt x="82555" y="202631"/>
                  </a:lnTo>
                  <a:cubicBezTo>
                    <a:pt x="72153" y="202631"/>
                    <a:pt x="63209" y="194630"/>
                    <a:pt x="62730" y="184241"/>
                  </a:cubicBezTo>
                  <a:cubicBezTo>
                    <a:pt x="62219" y="173154"/>
                    <a:pt x="71043" y="164018"/>
                    <a:pt x="82017" y="164018"/>
                  </a:cubicBezTo>
                  <a:lnTo>
                    <a:pt x="380838" y="164018"/>
                  </a:lnTo>
                  <a:cubicBezTo>
                    <a:pt x="391230" y="164018"/>
                    <a:pt x="400176" y="171998"/>
                    <a:pt x="400672" y="182378"/>
                  </a:cubicBezTo>
                  <a:cubicBezTo>
                    <a:pt x="401200" y="193466"/>
                    <a:pt x="392358" y="202631"/>
                    <a:pt x="381386" y="202631"/>
                  </a:cubicBezTo>
                  <a:close/>
                  <a:moveTo>
                    <a:pt x="381386" y="101309"/>
                  </a:moveTo>
                  <a:lnTo>
                    <a:pt x="82561" y="101309"/>
                  </a:lnTo>
                  <a:cubicBezTo>
                    <a:pt x="72171" y="101309"/>
                    <a:pt x="63228" y="93329"/>
                    <a:pt x="62732" y="82951"/>
                  </a:cubicBezTo>
                  <a:cubicBezTo>
                    <a:pt x="62201" y="71864"/>
                    <a:pt x="71031" y="62696"/>
                    <a:pt x="82015" y="62696"/>
                  </a:cubicBezTo>
                  <a:lnTo>
                    <a:pt x="380843" y="62696"/>
                  </a:lnTo>
                  <a:cubicBezTo>
                    <a:pt x="391246" y="62696"/>
                    <a:pt x="400194" y="70696"/>
                    <a:pt x="400672" y="81089"/>
                  </a:cubicBezTo>
                  <a:cubicBezTo>
                    <a:pt x="401182" y="92174"/>
                    <a:pt x="392346" y="101309"/>
                    <a:pt x="381386" y="10130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7756FAED-DBD6-964A-AD7F-BC1A52AF0DBF}"/>
                </a:ext>
              </a:extLst>
            </p:cNvPr>
            <p:cNvSpPr/>
            <p:nvPr/>
          </p:nvSpPr>
          <p:spPr>
            <a:xfrm>
              <a:off x="2340651" y="3325798"/>
              <a:ext cx="48665" cy="83122"/>
            </a:xfrm>
            <a:custGeom>
              <a:avLst/>
              <a:gdLst>
                <a:gd name="connsiteX0" fmla="*/ 48666 w 48665"/>
                <a:gd name="connsiteY0" fmla="*/ 48666 h 83122"/>
                <a:gd name="connsiteX1" fmla="*/ 0 w 48665"/>
                <a:gd name="connsiteY1" fmla="*/ 83122 h 83122"/>
                <a:gd name="connsiteX2" fmla="*/ 0 w 48665"/>
                <a:gd name="connsiteY2" fmla="*/ 0 h 8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65" h="83122">
                  <a:moveTo>
                    <a:pt x="48666" y="48666"/>
                  </a:moveTo>
                  <a:lnTo>
                    <a:pt x="0" y="831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D810429D-C29B-CC48-B656-D935E3C773C0}"/>
                </a:ext>
              </a:extLst>
            </p:cNvPr>
            <p:cNvSpPr/>
            <p:nvPr/>
          </p:nvSpPr>
          <p:spPr>
            <a:xfrm>
              <a:off x="1740841" y="3413515"/>
              <a:ext cx="659005" cy="344986"/>
            </a:xfrm>
            <a:custGeom>
              <a:avLst/>
              <a:gdLst>
                <a:gd name="connsiteX0" fmla="*/ 659005 w 659005"/>
                <a:gd name="connsiteY0" fmla="*/ 811 h 344986"/>
                <a:gd name="connsiteX1" fmla="*/ 659005 w 659005"/>
                <a:gd name="connsiteY1" fmla="*/ 316361 h 344986"/>
                <a:gd name="connsiteX2" fmla="*/ 630380 w 659005"/>
                <a:gd name="connsiteY2" fmla="*/ 344987 h 344986"/>
                <a:gd name="connsiteX3" fmla="*/ 28626 w 659005"/>
                <a:gd name="connsiteY3" fmla="*/ 344987 h 344986"/>
                <a:gd name="connsiteX4" fmla="*/ 0 w 659005"/>
                <a:gd name="connsiteY4" fmla="*/ 316361 h 344986"/>
                <a:gd name="connsiteX5" fmla="*/ 0 w 659005"/>
                <a:gd name="connsiteY5" fmla="*/ 0 h 344986"/>
                <a:gd name="connsiteX6" fmla="*/ 208784 w 659005"/>
                <a:gd name="connsiteY6" fmla="*/ 142227 h 344986"/>
                <a:gd name="connsiteX7" fmla="*/ 88447 w 659005"/>
                <a:gd name="connsiteY7" fmla="*/ 262563 h 344986"/>
                <a:gd name="connsiteX8" fmla="*/ 87307 w 659005"/>
                <a:gd name="connsiteY8" fmla="*/ 289485 h 344986"/>
                <a:gd name="connsiteX9" fmla="*/ 115352 w 659005"/>
                <a:gd name="connsiteY9" fmla="*/ 290272 h 344986"/>
                <a:gd name="connsiteX10" fmla="*/ 241283 w 659005"/>
                <a:gd name="connsiteY10" fmla="*/ 164341 h 344986"/>
                <a:gd name="connsiteX11" fmla="*/ 427826 w 659005"/>
                <a:gd name="connsiteY11" fmla="*/ 164366 h 344986"/>
                <a:gd name="connsiteX12" fmla="*/ 553732 w 659005"/>
                <a:gd name="connsiteY12" fmla="*/ 290272 h 344986"/>
                <a:gd name="connsiteX13" fmla="*/ 581031 w 659005"/>
                <a:gd name="connsiteY13" fmla="*/ 290272 h 344986"/>
                <a:gd name="connsiteX14" fmla="*/ 581031 w 659005"/>
                <a:gd name="connsiteY14" fmla="*/ 262960 h 344986"/>
                <a:gd name="connsiteX15" fmla="*/ 459862 w 659005"/>
                <a:gd name="connsiteY15" fmla="*/ 141803 h 34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9005" h="344986">
                  <a:moveTo>
                    <a:pt x="659005" y="811"/>
                  </a:moveTo>
                  <a:lnTo>
                    <a:pt x="659005" y="316361"/>
                  </a:lnTo>
                  <a:cubicBezTo>
                    <a:pt x="659005" y="332171"/>
                    <a:pt x="646189" y="344987"/>
                    <a:pt x="630380" y="344987"/>
                  </a:cubicBezTo>
                  <a:lnTo>
                    <a:pt x="28626" y="344987"/>
                  </a:lnTo>
                  <a:cubicBezTo>
                    <a:pt x="12816" y="344987"/>
                    <a:pt x="0" y="332171"/>
                    <a:pt x="0" y="316361"/>
                  </a:cubicBezTo>
                  <a:lnTo>
                    <a:pt x="0" y="0"/>
                  </a:lnTo>
                  <a:lnTo>
                    <a:pt x="208784" y="142227"/>
                  </a:lnTo>
                  <a:lnTo>
                    <a:pt x="88447" y="262563"/>
                  </a:lnTo>
                  <a:cubicBezTo>
                    <a:pt x="81132" y="269878"/>
                    <a:pt x="80404" y="281779"/>
                    <a:pt x="87307" y="289485"/>
                  </a:cubicBezTo>
                  <a:cubicBezTo>
                    <a:pt x="94718" y="297758"/>
                    <a:pt x="107527" y="298096"/>
                    <a:pt x="115352" y="290272"/>
                  </a:cubicBezTo>
                  <a:lnTo>
                    <a:pt x="241283" y="164341"/>
                  </a:lnTo>
                  <a:cubicBezTo>
                    <a:pt x="301504" y="203739"/>
                    <a:pt x="374178" y="199962"/>
                    <a:pt x="427826" y="164366"/>
                  </a:cubicBezTo>
                  <a:lnTo>
                    <a:pt x="553732" y="290272"/>
                  </a:lnTo>
                  <a:cubicBezTo>
                    <a:pt x="561264" y="297803"/>
                    <a:pt x="573494" y="297809"/>
                    <a:pt x="581031" y="290272"/>
                  </a:cubicBezTo>
                  <a:cubicBezTo>
                    <a:pt x="588574" y="282730"/>
                    <a:pt x="588574" y="270502"/>
                    <a:pt x="581031" y="262960"/>
                  </a:cubicBezTo>
                  <a:lnTo>
                    <a:pt x="459862" y="141803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50" name="Graphic 51">
            <a:extLst>
              <a:ext uri="{FF2B5EF4-FFF2-40B4-BE49-F238E27FC236}">
                <a16:creationId xmlns:a16="http://schemas.microsoft.com/office/drawing/2014/main" id="{0ECA7C60-26F5-D247-A50B-C7B3B3C5071F}"/>
              </a:ext>
            </a:extLst>
          </p:cNvPr>
          <p:cNvGrpSpPr>
            <a:grpSpLocks noChangeAspect="1"/>
          </p:cNvGrpSpPr>
          <p:nvPr/>
        </p:nvGrpSpPr>
        <p:grpSpPr>
          <a:xfrm>
            <a:off x="5989134" y="2416113"/>
            <a:ext cx="299981" cy="338174"/>
            <a:chOff x="5216770" y="3099497"/>
            <a:chExt cx="584577" cy="659005"/>
          </a:xfrm>
          <a:solidFill>
            <a:schemeClr val="tx1"/>
          </a:solidFill>
        </p:grpSpPr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5528790C-ABF4-9A42-9F46-697DBA71D542}"/>
                </a:ext>
              </a:extLst>
            </p:cNvPr>
            <p:cNvSpPr/>
            <p:nvPr/>
          </p:nvSpPr>
          <p:spPr>
            <a:xfrm>
              <a:off x="5216770" y="3629791"/>
              <a:ext cx="115840" cy="128711"/>
            </a:xfrm>
            <a:custGeom>
              <a:avLst/>
              <a:gdLst>
                <a:gd name="connsiteX0" fmla="*/ 96534 w 115840"/>
                <a:gd name="connsiteY0" fmla="*/ 0 h 128711"/>
                <a:gd name="connsiteX1" fmla="*/ 19307 w 115840"/>
                <a:gd name="connsiteY1" fmla="*/ 0 h 128711"/>
                <a:gd name="connsiteX2" fmla="*/ 0 w 115840"/>
                <a:gd name="connsiteY2" fmla="*/ 19307 h 128711"/>
                <a:gd name="connsiteX3" fmla="*/ 0 w 115840"/>
                <a:gd name="connsiteY3" fmla="*/ 109405 h 128711"/>
                <a:gd name="connsiteX4" fmla="*/ 19307 w 115840"/>
                <a:gd name="connsiteY4" fmla="*/ 128712 h 128711"/>
                <a:gd name="connsiteX5" fmla="*/ 96534 w 115840"/>
                <a:gd name="connsiteY5" fmla="*/ 128712 h 128711"/>
                <a:gd name="connsiteX6" fmla="*/ 115841 w 115840"/>
                <a:gd name="connsiteY6" fmla="*/ 109405 h 128711"/>
                <a:gd name="connsiteX7" fmla="*/ 115841 w 115840"/>
                <a:gd name="connsiteY7" fmla="*/ 19307 h 128711"/>
                <a:gd name="connsiteX8" fmla="*/ 96534 w 115840"/>
                <a:gd name="connsiteY8" fmla="*/ 0 h 12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128711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49"/>
                    <a:pt x="0" y="19307"/>
                  </a:cubicBezTo>
                  <a:lnTo>
                    <a:pt x="0" y="109405"/>
                  </a:lnTo>
                  <a:cubicBezTo>
                    <a:pt x="0" y="120075"/>
                    <a:pt x="8649" y="128712"/>
                    <a:pt x="19307" y="128712"/>
                  </a:cubicBezTo>
                  <a:lnTo>
                    <a:pt x="96534" y="128712"/>
                  </a:lnTo>
                  <a:cubicBezTo>
                    <a:pt x="107204" y="128712"/>
                    <a:pt x="115841" y="120075"/>
                    <a:pt x="115841" y="109405"/>
                  </a:cubicBezTo>
                  <a:lnTo>
                    <a:pt x="115841" y="19307"/>
                  </a:lnTo>
                  <a:cubicBezTo>
                    <a:pt x="115841" y="8649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5FC27C66-3C5D-A548-BF98-C30CC10A4132}"/>
                </a:ext>
              </a:extLst>
            </p:cNvPr>
            <p:cNvSpPr/>
            <p:nvPr/>
          </p:nvSpPr>
          <p:spPr>
            <a:xfrm>
              <a:off x="5371224" y="3534338"/>
              <a:ext cx="115840" cy="224164"/>
            </a:xfrm>
            <a:custGeom>
              <a:avLst/>
              <a:gdLst>
                <a:gd name="connsiteX0" fmla="*/ 96534 w 115840"/>
                <a:gd name="connsiteY0" fmla="*/ 0 h 224164"/>
                <a:gd name="connsiteX1" fmla="*/ 19307 w 115840"/>
                <a:gd name="connsiteY1" fmla="*/ 0 h 224164"/>
                <a:gd name="connsiteX2" fmla="*/ 0 w 115840"/>
                <a:gd name="connsiteY2" fmla="*/ 19307 h 224164"/>
                <a:gd name="connsiteX3" fmla="*/ 0 w 115840"/>
                <a:gd name="connsiteY3" fmla="*/ 204858 h 224164"/>
                <a:gd name="connsiteX4" fmla="*/ 19307 w 115840"/>
                <a:gd name="connsiteY4" fmla="*/ 224165 h 224164"/>
                <a:gd name="connsiteX5" fmla="*/ 96534 w 115840"/>
                <a:gd name="connsiteY5" fmla="*/ 224165 h 224164"/>
                <a:gd name="connsiteX6" fmla="*/ 115841 w 115840"/>
                <a:gd name="connsiteY6" fmla="*/ 204858 h 224164"/>
                <a:gd name="connsiteX7" fmla="*/ 115841 w 115840"/>
                <a:gd name="connsiteY7" fmla="*/ 19307 h 224164"/>
                <a:gd name="connsiteX8" fmla="*/ 96534 w 115840"/>
                <a:gd name="connsiteY8" fmla="*/ 0 h 224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224164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49"/>
                    <a:pt x="0" y="19307"/>
                  </a:cubicBezTo>
                  <a:lnTo>
                    <a:pt x="0" y="204858"/>
                  </a:lnTo>
                  <a:cubicBezTo>
                    <a:pt x="0" y="215528"/>
                    <a:pt x="8649" y="224165"/>
                    <a:pt x="19307" y="224165"/>
                  </a:cubicBezTo>
                  <a:lnTo>
                    <a:pt x="96534" y="224165"/>
                  </a:lnTo>
                  <a:cubicBezTo>
                    <a:pt x="107204" y="224165"/>
                    <a:pt x="115841" y="215528"/>
                    <a:pt x="115841" y="204858"/>
                  </a:cubicBezTo>
                  <a:lnTo>
                    <a:pt x="115841" y="19307"/>
                  </a:lnTo>
                  <a:cubicBezTo>
                    <a:pt x="115841" y="8649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C015AB40-8EA6-0A40-82E8-0DFA7F4C59C6}"/>
                </a:ext>
              </a:extLst>
            </p:cNvPr>
            <p:cNvSpPr/>
            <p:nvPr/>
          </p:nvSpPr>
          <p:spPr>
            <a:xfrm>
              <a:off x="5525679" y="3391223"/>
              <a:ext cx="115840" cy="367279"/>
            </a:xfrm>
            <a:custGeom>
              <a:avLst/>
              <a:gdLst>
                <a:gd name="connsiteX0" fmla="*/ 96534 w 115840"/>
                <a:gd name="connsiteY0" fmla="*/ 0 h 367279"/>
                <a:gd name="connsiteX1" fmla="*/ 19307 w 115840"/>
                <a:gd name="connsiteY1" fmla="*/ 0 h 367279"/>
                <a:gd name="connsiteX2" fmla="*/ 0 w 115840"/>
                <a:gd name="connsiteY2" fmla="*/ 19307 h 367279"/>
                <a:gd name="connsiteX3" fmla="*/ 0 w 115840"/>
                <a:gd name="connsiteY3" fmla="*/ 347973 h 367279"/>
                <a:gd name="connsiteX4" fmla="*/ 19307 w 115840"/>
                <a:gd name="connsiteY4" fmla="*/ 367279 h 367279"/>
                <a:gd name="connsiteX5" fmla="*/ 96534 w 115840"/>
                <a:gd name="connsiteY5" fmla="*/ 367279 h 367279"/>
                <a:gd name="connsiteX6" fmla="*/ 115841 w 115840"/>
                <a:gd name="connsiteY6" fmla="*/ 347973 h 367279"/>
                <a:gd name="connsiteX7" fmla="*/ 115841 w 115840"/>
                <a:gd name="connsiteY7" fmla="*/ 19307 h 367279"/>
                <a:gd name="connsiteX8" fmla="*/ 96534 w 115840"/>
                <a:gd name="connsiteY8" fmla="*/ 0 h 36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367279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37"/>
                    <a:pt x="0" y="19307"/>
                  </a:cubicBezTo>
                  <a:lnTo>
                    <a:pt x="0" y="347973"/>
                  </a:lnTo>
                  <a:cubicBezTo>
                    <a:pt x="0" y="358643"/>
                    <a:pt x="8649" y="367279"/>
                    <a:pt x="19307" y="367279"/>
                  </a:cubicBezTo>
                  <a:lnTo>
                    <a:pt x="96534" y="367279"/>
                  </a:lnTo>
                  <a:cubicBezTo>
                    <a:pt x="107204" y="367279"/>
                    <a:pt x="115841" y="358643"/>
                    <a:pt x="115841" y="347973"/>
                  </a:cubicBezTo>
                  <a:lnTo>
                    <a:pt x="115841" y="19307"/>
                  </a:lnTo>
                  <a:cubicBezTo>
                    <a:pt x="115841" y="8637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FDA47EDC-6224-2845-BD03-E294234193D8}"/>
                </a:ext>
              </a:extLst>
            </p:cNvPr>
            <p:cNvSpPr/>
            <p:nvPr/>
          </p:nvSpPr>
          <p:spPr>
            <a:xfrm>
              <a:off x="5680133" y="3248855"/>
              <a:ext cx="115840" cy="509647"/>
            </a:xfrm>
            <a:custGeom>
              <a:avLst/>
              <a:gdLst>
                <a:gd name="connsiteX0" fmla="*/ 96534 w 115840"/>
                <a:gd name="connsiteY0" fmla="*/ 0 h 509647"/>
                <a:gd name="connsiteX1" fmla="*/ 19307 w 115840"/>
                <a:gd name="connsiteY1" fmla="*/ 0 h 509647"/>
                <a:gd name="connsiteX2" fmla="*/ 0 w 115840"/>
                <a:gd name="connsiteY2" fmla="*/ 19307 h 509647"/>
                <a:gd name="connsiteX3" fmla="*/ 0 w 115840"/>
                <a:gd name="connsiteY3" fmla="*/ 490341 h 509647"/>
                <a:gd name="connsiteX4" fmla="*/ 19307 w 115840"/>
                <a:gd name="connsiteY4" fmla="*/ 509648 h 509647"/>
                <a:gd name="connsiteX5" fmla="*/ 96534 w 115840"/>
                <a:gd name="connsiteY5" fmla="*/ 509648 h 509647"/>
                <a:gd name="connsiteX6" fmla="*/ 115841 w 115840"/>
                <a:gd name="connsiteY6" fmla="*/ 490341 h 509647"/>
                <a:gd name="connsiteX7" fmla="*/ 115841 w 115840"/>
                <a:gd name="connsiteY7" fmla="*/ 19307 h 509647"/>
                <a:gd name="connsiteX8" fmla="*/ 96534 w 115840"/>
                <a:gd name="connsiteY8" fmla="*/ 0 h 5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509647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37"/>
                    <a:pt x="0" y="19307"/>
                  </a:cubicBezTo>
                  <a:lnTo>
                    <a:pt x="0" y="490341"/>
                  </a:lnTo>
                  <a:cubicBezTo>
                    <a:pt x="0" y="501011"/>
                    <a:pt x="8649" y="509648"/>
                    <a:pt x="19307" y="509648"/>
                  </a:cubicBezTo>
                  <a:lnTo>
                    <a:pt x="96534" y="509648"/>
                  </a:lnTo>
                  <a:cubicBezTo>
                    <a:pt x="107204" y="509648"/>
                    <a:pt x="115841" y="501011"/>
                    <a:pt x="115841" y="490341"/>
                  </a:cubicBezTo>
                  <a:lnTo>
                    <a:pt x="115841" y="19307"/>
                  </a:lnTo>
                  <a:cubicBezTo>
                    <a:pt x="115841" y="8637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ABF78C3F-8792-974B-8090-685F6890A02B}"/>
                </a:ext>
              </a:extLst>
            </p:cNvPr>
            <p:cNvSpPr/>
            <p:nvPr/>
          </p:nvSpPr>
          <p:spPr>
            <a:xfrm>
              <a:off x="5216775" y="3099497"/>
              <a:ext cx="584572" cy="491681"/>
            </a:xfrm>
            <a:custGeom>
              <a:avLst/>
              <a:gdLst>
                <a:gd name="connsiteX0" fmla="*/ 576115 w 584572"/>
                <a:gd name="connsiteY0" fmla="*/ 3339 h 491681"/>
                <a:gd name="connsiteX1" fmla="*/ 549295 w 584572"/>
                <a:gd name="connsiteY1" fmla="*/ 8459 h 491681"/>
                <a:gd name="connsiteX2" fmla="*/ 506033 w 584572"/>
                <a:gd name="connsiteY2" fmla="*/ 72129 h 491681"/>
                <a:gd name="connsiteX3" fmla="*/ 440071 w 584572"/>
                <a:gd name="connsiteY3" fmla="*/ 72129 h 491681"/>
                <a:gd name="connsiteX4" fmla="*/ 422967 w 584572"/>
                <a:gd name="connsiteY4" fmla="*/ 82482 h 491681"/>
                <a:gd name="connsiteX5" fmla="*/ 353856 w 584572"/>
                <a:gd name="connsiteY5" fmla="*/ 214496 h 491681"/>
                <a:gd name="connsiteX6" fmla="*/ 289602 w 584572"/>
                <a:gd name="connsiteY6" fmla="*/ 214496 h 491681"/>
                <a:gd name="connsiteX7" fmla="*/ 272675 w 584572"/>
                <a:gd name="connsiteY7" fmla="*/ 224517 h 491681"/>
                <a:gd name="connsiteX8" fmla="*/ 199658 w 584572"/>
                <a:gd name="connsiteY8" fmla="*/ 357615 h 491681"/>
                <a:gd name="connsiteX9" fmla="*/ 135148 w 584572"/>
                <a:gd name="connsiteY9" fmla="*/ 357615 h 491681"/>
                <a:gd name="connsiteX10" fmla="*/ 119240 w 584572"/>
                <a:gd name="connsiteY10" fmla="*/ 365981 h 491681"/>
                <a:gd name="connsiteX11" fmla="*/ 59350 w 584572"/>
                <a:gd name="connsiteY11" fmla="*/ 453068 h 491681"/>
                <a:gd name="connsiteX12" fmla="*/ 19307 w 584572"/>
                <a:gd name="connsiteY12" fmla="*/ 453068 h 491681"/>
                <a:gd name="connsiteX13" fmla="*/ 0 w 584572"/>
                <a:gd name="connsiteY13" fmla="*/ 472375 h 491681"/>
                <a:gd name="connsiteX14" fmla="*/ 19307 w 584572"/>
                <a:gd name="connsiteY14" fmla="*/ 491681 h 491681"/>
                <a:gd name="connsiteX15" fmla="*/ 69504 w 584572"/>
                <a:gd name="connsiteY15" fmla="*/ 491681 h 491681"/>
                <a:gd name="connsiteX16" fmla="*/ 85412 w 584572"/>
                <a:gd name="connsiteY16" fmla="*/ 483315 h 491681"/>
                <a:gd name="connsiteX17" fmla="*/ 145302 w 584572"/>
                <a:gd name="connsiteY17" fmla="*/ 396229 h 491681"/>
                <a:gd name="connsiteX18" fmla="*/ 211088 w 584572"/>
                <a:gd name="connsiteY18" fmla="*/ 396229 h 491681"/>
                <a:gd name="connsiteX19" fmla="*/ 228014 w 584572"/>
                <a:gd name="connsiteY19" fmla="*/ 386208 h 491681"/>
                <a:gd name="connsiteX20" fmla="*/ 301031 w 584572"/>
                <a:gd name="connsiteY20" fmla="*/ 253110 h 491681"/>
                <a:gd name="connsiteX21" fmla="*/ 365542 w 584572"/>
                <a:gd name="connsiteY21" fmla="*/ 253110 h 491681"/>
                <a:gd name="connsiteX22" fmla="*/ 382646 w 584572"/>
                <a:gd name="connsiteY22" fmla="*/ 242758 h 491681"/>
                <a:gd name="connsiteX23" fmla="*/ 451757 w 584572"/>
                <a:gd name="connsiteY23" fmla="*/ 110742 h 491681"/>
                <a:gd name="connsiteX24" fmla="*/ 516257 w 584572"/>
                <a:gd name="connsiteY24" fmla="*/ 110742 h 491681"/>
                <a:gd name="connsiteX25" fmla="*/ 532226 w 584572"/>
                <a:gd name="connsiteY25" fmla="*/ 102285 h 491681"/>
                <a:gd name="connsiteX26" fmla="*/ 581233 w 584572"/>
                <a:gd name="connsiteY26" fmla="*/ 30159 h 491681"/>
                <a:gd name="connsiteX27" fmla="*/ 576115 w 584572"/>
                <a:gd name="connsiteY27" fmla="*/ 3339 h 49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4572" h="491681">
                  <a:moveTo>
                    <a:pt x="576115" y="3339"/>
                  </a:moveTo>
                  <a:cubicBezTo>
                    <a:pt x="567294" y="-2653"/>
                    <a:pt x="555286" y="-361"/>
                    <a:pt x="549295" y="8459"/>
                  </a:cubicBezTo>
                  <a:lnTo>
                    <a:pt x="506033" y="72129"/>
                  </a:lnTo>
                  <a:lnTo>
                    <a:pt x="440071" y="72129"/>
                  </a:lnTo>
                  <a:cubicBezTo>
                    <a:pt x="432888" y="72129"/>
                    <a:pt x="426298" y="76118"/>
                    <a:pt x="422967" y="82482"/>
                  </a:cubicBezTo>
                  <a:lnTo>
                    <a:pt x="353856" y="214496"/>
                  </a:lnTo>
                  <a:lnTo>
                    <a:pt x="289602" y="214496"/>
                  </a:lnTo>
                  <a:cubicBezTo>
                    <a:pt x="282554" y="214496"/>
                    <a:pt x="276065" y="218337"/>
                    <a:pt x="272675" y="224517"/>
                  </a:cubicBezTo>
                  <a:lnTo>
                    <a:pt x="199658" y="357615"/>
                  </a:lnTo>
                  <a:lnTo>
                    <a:pt x="135148" y="357615"/>
                  </a:lnTo>
                  <a:cubicBezTo>
                    <a:pt x="128790" y="357615"/>
                    <a:pt x="122841" y="360744"/>
                    <a:pt x="119240" y="365981"/>
                  </a:cubicBezTo>
                  <a:lnTo>
                    <a:pt x="59350" y="453068"/>
                  </a:lnTo>
                  <a:lnTo>
                    <a:pt x="19307" y="453068"/>
                  </a:lnTo>
                  <a:cubicBezTo>
                    <a:pt x="8644" y="453068"/>
                    <a:pt x="0" y="461712"/>
                    <a:pt x="0" y="472375"/>
                  </a:cubicBezTo>
                  <a:cubicBezTo>
                    <a:pt x="0" y="483037"/>
                    <a:pt x="8644" y="491681"/>
                    <a:pt x="19307" y="491681"/>
                  </a:cubicBezTo>
                  <a:lnTo>
                    <a:pt x="69504" y="491681"/>
                  </a:lnTo>
                  <a:cubicBezTo>
                    <a:pt x="75860" y="491681"/>
                    <a:pt x="81811" y="488552"/>
                    <a:pt x="85412" y="483315"/>
                  </a:cubicBezTo>
                  <a:lnTo>
                    <a:pt x="145302" y="396229"/>
                  </a:lnTo>
                  <a:lnTo>
                    <a:pt x="211088" y="396229"/>
                  </a:lnTo>
                  <a:cubicBezTo>
                    <a:pt x="218136" y="396229"/>
                    <a:pt x="224624" y="392388"/>
                    <a:pt x="228014" y="386208"/>
                  </a:cubicBezTo>
                  <a:lnTo>
                    <a:pt x="301031" y="253110"/>
                  </a:lnTo>
                  <a:lnTo>
                    <a:pt x="365542" y="253110"/>
                  </a:lnTo>
                  <a:cubicBezTo>
                    <a:pt x="372725" y="253110"/>
                    <a:pt x="379315" y="249121"/>
                    <a:pt x="382646" y="242758"/>
                  </a:cubicBezTo>
                  <a:lnTo>
                    <a:pt x="451757" y="110742"/>
                  </a:lnTo>
                  <a:lnTo>
                    <a:pt x="516257" y="110742"/>
                  </a:lnTo>
                  <a:cubicBezTo>
                    <a:pt x="522653" y="110742"/>
                    <a:pt x="528633" y="107575"/>
                    <a:pt x="532226" y="102285"/>
                  </a:cubicBezTo>
                  <a:lnTo>
                    <a:pt x="581233" y="30159"/>
                  </a:lnTo>
                  <a:cubicBezTo>
                    <a:pt x="587226" y="21340"/>
                    <a:pt x="584934" y="9332"/>
                    <a:pt x="576115" y="333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56" name="Graphic 53">
            <a:extLst>
              <a:ext uri="{FF2B5EF4-FFF2-40B4-BE49-F238E27FC236}">
                <a16:creationId xmlns:a16="http://schemas.microsoft.com/office/drawing/2014/main" id="{5CBFD123-C197-4441-A914-2829D31FEB3B}"/>
              </a:ext>
            </a:extLst>
          </p:cNvPr>
          <p:cNvGrpSpPr>
            <a:grpSpLocks noChangeAspect="1"/>
          </p:cNvGrpSpPr>
          <p:nvPr/>
        </p:nvGrpSpPr>
        <p:grpSpPr>
          <a:xfrm>
            <a:off x="1666970" y="2416113"/>
            <a:ext cx="338174" cy="338174"/>
            <a:chOff x="4041215" y="3099497"/>
            <a:chExt cx="659005" cy="659005"/>
          </a:xfrm>
          <a:solidFill>
            <a:schemeClr val="tx1"/>
          </a:solidFill>
        </p:grpSpPr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282FB7DC-CF55-524B-9514-AC3CA82F3774}"/>
                </a:ext>
              </a:extLst>
            </p:cNvPr>
            <p:cNvSpPr/>
            <p:nvPr/>
          </p:nvSpPr>
          <p:spPr>
            <a:xfrm>
              <a:off x="4041215" y="3099497"/>
              <a:ext cx="147034" cy="147034"/>
            </a:xfrm>
            <a:custGeom>
              <a:avLst/>
              <a:gdLst>
                <a:gd name="connsiteX0" fmla="*/ 19307 w 147034"/>
                <a:gd name="connsiteY0" fmla="*/ 147034 h 147034"/>
                <a:gd name="connsiteX1" fmla="*/ 38614 w 147034"/>
                <a:gd name="connsiteY1" fmla="*/ 127727 h 147034"/>
                <a:gd name="connsiteX2" fmla="*/ 38614 w 147034"/>
                <a:gd name="connsiteY2" fmla="*/ 38614 h 147034"/>
                <a:gd name="connsiteX3" fmla="*/ 127727 w 147034"/>
                <a:gd name="connsiteY3" fmla="*/ 38614 h 147034"/>
                <a:gd name="connsiteX4" fmla="*/ 147034 w 147034"/>
                <a:gd name="connsiteY4" fmla="*/ 19307 h 147034"/>
                <a:gd name="connsiteX5" fmla="*/ 127727 w 147034"/>
                <a:gd name="connsiteY5" fmla="*/ 0 h 147034"/>
                <a:gd name="connsiteX6" fmla="*/ 19307 w 147034"/>
                <a:gd name="connsiteY6" fmla="*/ 0 h 147034"/>
                <a:gd name="connsiteX7" fmla="*/ 0 w 147034"/>
                <a:gd name="connsiteY7" fmla="*/ 19307 h 147034"/>
                <a:gd name="connsiteX8" fmla="*/ 0 w 147034"/>
                <a:gd name="connsiteY8" fmla="*/ 127727 h 147034"/>
                <a:gd name="connsiteX9" fmla="*/ 19307 w 147034"/>
                <a:gd name="connsiteY9" fmla="*/ 147034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9307" y="147034"/>
                  </a:moveTo>
                  <a:cubicBezTo>
                    <a:pt x="29969" y="147034"/>
                    <a:pt x="38614" y="138390"/>
                    <a:pt x="38614" y="127727"/>
                  </a:cubicBezTo>
                  <a:lnTo>
                    <a:pt x="38614" y="38614"/>
                  </a:lnTo>
                  <a:lnTo>
                    <a:pt x="127727" y="38614"/>
                  </a:lnTo>
                  <a:cubicBezTo>
                    <a:pt x="138390" y="38614"/>
                    <a:pt x="147034" y="29969"/>
                    <a:pt x="147034" y="19307"/>
                  </a:cubicBezTo>
                  <a:cubicBezTo>
                    <a:pt x="147034" y="8644"/>
                    <a:pt x="138390" y="0"/>
                    <a:pt x="127727" y="0"/>
                  </a:cubicBez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lnTo>
                    <a:pt x="0" y="127727"/>
                  </a:lnTo>
                  <a:cubicBezTo>
                    <a:pt x="0" y="138391"/>
                    <a:pt x="8644" y="147034"/>
                    <a:pt x="19307" y="14703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672EC882-51E6-6547-8EFB-C22990EA3271}"/>
                </a:ext>
              </a:extLst>
            </p:cNvPr>
            <p:cNvSpPr/>
            <p:nvPr/>
          </p:nvSpPr>
          <p:spPr>
            <a:xfrm>
              <a:off x="4553185" y="3099497"/>
              <a:ext cx="147034" cy="147034"/>
            </a:xfrm>
            <a:custGeom>
              <a:avLst/>
              <a:gdLst>
                <a:gd name="connsiteX0" fmla="*/ 127727 w 147034"/>
                <a:gd name="connsiteY0" fmla="*/ 0 h 147034"/>
                <a:gd name="connsiteX1" fmla="*/ 19307 w 147034"/>
                <a:gd name="connsiteY1" fmla="*/ 0 h 147034"/>
                <a:gd name="connsiteX2" fmla="*/ 0 w 147034"/>
                <a:gd name="connsiteY2" fmla="*/ 19307 h 147034"/>
                <a:gd name="connsiteX3" fmla="*/ 19307 w 147034"/>
                <a:gd name="connsiteY3" fmla="*/ 38614 h 147034"/>
                <a:gd name="connsiteX4" fmla="*/ 108420 w 147034"/>
                <a:gd name="connsiteY4" fmla="*/ 38614 h 147034"/>
                <a:gd name="connsiteX5" fmla="*/ 108420 w 147034"/>
                <a:gd name="connsiteY5" fmla="*/ 127727 h 147034"/>
                <a:gd name="connsiteX6" fmla="*/ 127727 w 147034"/>
                <a:gd name="connsiteY6" fmla="*/ 147034 h 147034"/>
                <a:gd name="connsiteX7" fmla="*/ 147034 w 147034"/>
                <a:gd name="connsiteY7" fmla="*/ 127727 h 147034"/>
                <a:gd name="connsiteX8" fmla="*/ 147034 w 147034"/>
                <a:gd name="connsiteY8" fmla="*/ 19307 h 147034"/>
                <a:gd name="connsiteX9" fmla="*/ 127727 w 147034"/>
                <a:gd name="connsiteY9" fmla="*/ 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0"/>
                  </a:move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cubicBezTo>
                    <a:pt x="0" y="29969"/>
                    <a:pt x="8644" y="38614"/>
                    <a:pt x="19307" y="38614"/>
                  </a:cubicBezTo>
                  <a:lnTo>
                    <a:pt x="108420" y="38614"/>
                  </a:lnTo>
                  <a:lnTo>
                    <a:pt x="108420" y="127727"/>
                  </a:lnTo>
                  <a:cubicBezTo>
                    <a:pt x="108420" y="138390"/>
                    <a:pt x="117065" y="147034"/>
                    <a:pt x="127727" y="147034"/>
                  </a:cubicBezTo>
                  <a:cubicBezTo>
                    <a:pt x="138390" y="147034"/>
                    <a:pt x="147034" y="138390"/>
                    <a:pt x="147034" y="127727"/>
                  </a:cubicBezTo>
                  <a:lnTo>
                    <a:pt x="147034" y="19307"/>
                  </a:lnTo>
                  <a:cubicBezTo>
                    <a:pt x="147034" y="8644"/>
                    <a:pt x="138390" y="0"/>
                    <a:pt x="12772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BCC00BB6-37B3-C844-9FA0-5A3AB4D75FF3}"/>
                </a:ext>
              </a:extLst>
            </p:cNvPr>
            <p:cNvSpPr/>
            <p:nvPr/>
          </p:nvSpPr>
          <p:spPr>
            <a:xfrm>
              <a:off x="4553185" y="3611467"/>
              <a:ext cx="147034" cy="147034"/>
            </a:xfrm>
            <a:custGeom>
              <a:avLst/>
              <a:gdLst>
                <a:gd name="connsiteX0" fmla="*/ 127727 w 147034"/>
                <a:gd name="connsiteY0" fmla="*/ 0 h 147034"/>
                <a:gd name="connsiteX1" fmla="*/ 108420 w 147034"/>
                <a:gd name="connsiteY1" fmla="*/ 19307 h 147034"/>
                <a:gd name="connsiteX2" fmla="*/ 108420 w 147034"/>
                <a:gd name="connsiteY2" fmla="*/ 108420 h 147034"/>
                <a:gd name="connsiteX3" fmla="*/ 19307 w 147034"/>
                <a:gd name="connsiteY3" fmla="*/ 108420 h 147034"/>
                <a:gd name="connsiteX4" fmla="*/ 0 w 147034"/>
                <a:gd name="connsiteY4" fmla="*/ 127727 h 147034"/>
                <a:gd name="connsiteX5" fmla="*/ 19307 w 147034"/>
                <a:gd name="connsiteY5" fmla="*/ 147034 h 147034"/>
                <a:gd name="connsiteX6" fmla="*/ 127727 w 147034"/>
                <a:gd name="connsiteY6" fmla="*/ 147034 h 147034"/>
                <a:gd name="connsiteX7" fmla="*/ 147034 w 147034"/>
                <a:gd name="connsiteY7" fmla="*/ 127727 h 147034"/>
                <a:gd name="connsiteX8" fmla="*/ 147034 w 147034"/>
                <a:gd name="connsiteY8" fmla="*/ 19307 h 147034"/>
                <a:gd name="connsiteX9" fmla="*/ 127727 w 147034"/>
                <a:gd name="connsiteY9" fmla="*/ 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0"/>
                  </a:moveTo>
                  <a:cubicBezTo>
                    <a:pt x="117065" y="0"/>
                    <a:pt x="108420" y="8644"/>
                    <a:pt x="108420" y="19307"/>
                  </a:cubicBezTo>
                  <a:lnTo>
                    <a:pt x="108420" y="108420"/>
                  </a:lnTo>
                  <a:lnTo>
                    <a:pt x="19307" y="108420"/>
                  </a:lnTo>
                  <a:cubicBezTo>
                    <a:pt x="8644" y="108420"/>
                    <a:pt x="0" y="117065"/>
                    <a:pt x="0" y="127727"/>
                  </a:cubicBezTo>
                  <a:cubicBezTo>
                    <a:pt x="0" y="138390"/>
                    <a:pt x="8644" y="147034"/>
                    <a:pt x="19307" y="147034"/>
                  </a:cubicBezTo>
                  <a:lnTo>
                    <a:pt x="127727" y="147034"/>
                  </a:lnTo>
                  <a:cubicBezTo>
                    <a:pt x="138390" y="147034"/>
                    <a:pt x="147034" y="138390"/>
                    <a:pt x="147034" y="127727"/>
                  </a:cubicBezTo>
                  <a:lnTo>
                    <a:pt x="147034" y="19307"/>
                  </a:lnTo>
                  <a:cubicBezTo>
                    <a:pt x="147034" y="8643"/>
                    <a:pt x="138390" y="0"/>
                    <a:pt x="12772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0FECE170-227C-C947-ABAB-AD1BA6B41453}"/>
                </a:ext>
              </a:extLst>
            </p:cNvPr>
            <p:cNvSpPr/>
            <p:nvPr/>
          </p:nvSpPr>
          <p:spPr>
            <a:xfrm>
              <a:off x="4041215" y="3611467"/>
              <a:ext cx="147034" cy="147034"/>
            </a:xfrm>
            <a:custGeom>
              <a:avLst/>
              <a:gdLst>
                <a:gd name="connsiteX0" fmla="*/ 127727 w 147034"/>
                <a:gd name="connsiteY0" fmla="*/ 108420 h 147034"/>
                <a:gd name="connsiteX1" fmla="*/ 38614 w 147034"/>
                <a:gd name="connsiteY1" fmla="*/ 108420 h 147034"/>
                <a:gd name="connsiteX2" fmla="*/ 38614 w 147034"/>
                <a:gd name="connsiteY2" fmla="*/ 19307 h 147034"/>
                <a:gd name="connsiteX3" fmla="*/ 19307 w 147034"/>
                <a:gd name="connsiteY3" fmla="*/ 0 h 147034"/>
                <a:gd name="connsiteX4" fmla="*/ 0 w 147034"/>
                <a:gd name="connsiteY4" fmla="*/ 19307 h 147034"/>
                <a:gd name="connsiteX5" fmla="*/ 0 w 147034"/>
                <a:gd name="connsiteY5" fmla="*/ 127727 h 147034"/>
                <a:gd name="connsiteX6" fmla="*/ 19307 w 147034"/>
                <a:gd name="connsiteY6" fmla="*/ 147034 h 147034"/>
                <a:gd name="connsiteX7" fmla="*/ 127727 w 147034"/>
                <a:gd name="connsiteY7" fmla="*/ 147034 h 147034"/>
                <a:gd name="connsiteX8" fmla="*/ 147034 w 147034"/>
                <a:gd name="connsiteY8" fmla="*/ 127727 h 147034"/>
                <a:gd name="connsiteX9" fmla="*/ 127727 w 147034"/>
                <a:gd name="connsiteY9" fmla="*/ 10842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108420"/>
                  </a:moveTo>
                  <a:lnTo>
                    <a:pt x="38614" y="108420"/>
                  </a:lnTo>
                  <a:lnTo>
                    <a:pt x="38614" y="19307"/>
                  </a:lnTo>
                  <a:cubicBezTo>
                    <a:pt x="38614" y="8644"/>
                    <a:pt x="29969" y="0"/>
                    <a:pt x="19307" y="0"/>
                  </a:cubicBezTo>
                  <a:cubicBezTo>
                    <a:pt x="8644" y="0"/>
                    <a:pt x="0" y="8644"/>
                    <a:pt x="0" y="19307"/>
                  </a:cubicBezTo>
                  <a:lnTo>
                    <a:pt x="0" y="127727"/>
                  </a:lnTo>
                  <a:cubicBezTo>
                    <a:pt x="0" y="138390"/>
                    <a:pt x="8644" y="147034"/>
                    <a:pt x="19307" y="147034"/>
                  </a:cubicBezTo>
                  <a:lnTo>
                    <a:pt x="127727" y="147034"/>
                  </a:lnTo>
                  <a:cubicBezTo>
                    <a:pt x="138390" y="147034"/>
                    <a:pt x="147034" y="138390"/>
                    <a:pt x="147034" y="127727"/>
                  </a:cubicBezTo>
                  <a:cubicBezTo>
                    <a:pt x="147034" y="117065"/>
                    <a:pt x="138391" y="108420"/>
                    <a:pt x="127727" y="10842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9D6A80E2-0E52-1442-B895-FABC330445C0}"/>
                </a:ext>
              </a:extLst>
            </p:cNvPr>
            <p:cNvSpPr/>
            <p:nvPr/>
          </p:nvSpPr>
          <p:spPr>
            <a:xfrm>
              <a:off x="4160067" y="3212943"/>
              <a:ext cx="421299" cy="483596"/>
            </a:xfrm>
            <a:custGeom>
              <a:avLst/>
              <a:gdLst>
                <a:gd name="connsiteX0" fmla="*/ 421300 w 421299"/>
                <a:gd name="connsiteY0" fmla="*/ 132882 h 483596"/>
                <a:gd name="connsiteX1" fmla="*/ 421300 w 421299"/>
                <a:gd name="connsiteY1" fmla="*/ 10953 h 483596"/>
                <a:gd name="connsiteX2" fmla="*/ 410334 w 421299"/>
                <a:gd name="connsiteY2" fmla="*/ 0 h 483596"/>
                <a:gd name="connsiteX3" fmla="*/ 210650 w 421299"/>
                <a:gd name="connsiteY3" fmla="*/ 0 h 483596"/>
                <a:gd name="connsiteX4" fmla="*/ 10966 w 421299"/>
                <a:gd name="connsiteY4" fmla="*/ 0 h 483596"/>
                <a:gd name="connsiteX5" fmla="*/ 0 w 421299"/>
                <a:gd name="connsiteY5" fmla="*/ 10953 h 483596"/>
                <a:gd name="connsiteX6" fmla="*/ 0 w 421299"/>
                <a:gd name="connsiteY6" fmla="*/ 132882 h 483596"/>
                <a:gd name="connsiteX7" fmla="*/ 10966 w 421299"/>
                <a:gd name="connsiteY7" fmla="*/ 143848 h 483596"/>
                <a:gd name="connsiteX8" fmla="*/ 69196 w 421299"/>
                <a:gd name="connsiteY8" fmla="*/ 143848 h 483596"/>
                <a:gd name="connsiteX9" fmla="*/ 80149 w 421299"/>
                <a:gd name="connsiteY9" fmla="*/ 132882 h 483596"/>
                <a:gd name="connsiteX10" fmla="*/ 80149 w 421299"/>
                <a:gd name="connsiteY10" fmla="*/ 91115 h 483596"/>
                <a:gd name="connsiteX11" fmla="*/ 91115 w 421299"/>
                <a:gd name="connsiteY11" fmla="*/ 80149 h 483596"/>
                <a:gd name="connsiteX12" fmla="*/ 159603 w 421299"/>
                <a:gd name="connsiteY12" fmla="*/ 80149 h 483596"/>
                <a:gd name="connsiteX13" fmla="*/ 170569 w 421299"/>
                <a:gd name="connsiteY13" fmla="*/ 91115 h 483596"/>
                <a:gd name="connsiteX14" fmla="*/ 170569 w 421299"/>
                <a:gd name="connsiteY14" fmla="*/ 392481 h 483596"/>
                <a:gd name="connsiteX15" fmla="*/ 159603 w 421299"/>
                <a:gd name="connsiteY15" fmla="*/ 403448 h 483596"/>
                <a:gd name="connsiteX16" fmla="*/ 129652 w 421299"/>
                <a:gd name="connsiteY16" fmla="*/ 403448 h 483596"/>
                <a:gd name="connsiteX17" fmla="*/ 118685 w 421299"/>
                <a:gd name="connsiteY17" fmla="*/ 414414 h 483596"/>
                <a:gd name="connsiteX18" fmla="*/ 118685 w 421299"/>
                <a:gd name="connsiteY18" fmla="*/ 472643 h 483596"/>
                <a:gd name="connsiteX19" fmla="*/ 129652 w 421299"/>
                <a:gd name="connsiteY19" fmla="*/ 483596 h 483596"/>
                <a:gd name="connsiteX20" fmla="*/ 210650 w 421299"/>
                <a:gd name="connsiteY20" fmla="*/ 483596 h 483596"/>
                <a:gd name="connsiteX21" fmla="*/ 291648 w 421299"/>
                <a:gd name="connsiteY21" fmla="*/ 483596 h 483596"/>
                <a:gd name="connsiteX22" fmla="*/ 302615 w 421299"/>
                <a:gd name="connsiteY22" fmla="*/ 472643 h 483596"/>
                <a:gd name="connsiteX23" fmla="*/ 302615 w 421299"/>
                <a:gd name="connsiteY23" fmla="*/ 414414 h 483596"/>
                <a:gd name="connsiteX24" fmla="*/ 291648 w 421299"/>
                <a:gd name="connsiteY24" fmla="*/ 403448 h 483596"/>
                <a:gd name="connsiteX25" fmla="*/ 261697 w 421299"/>
                <a:gd name="connsiteY25" fmla="*/ 403448 h 483596"/>
                <a:gd name="connsiteX26" fmla="*/ 250731 w 421299"/>
                <a:gd name="connsiteY26" fmla="*/ 392481 h 483596"/>
                <a:gd name="connsiteX27" fmla="*/ 250731 w 421299"/>
                <a:gd name="connsiteY27" fmla="*/ 91115 h 483596"/>
                <a:gd name="connsiteX28" fmla="*/ 261697 w 421299"/>
                <a:gd name="connsiteY28" fmla="*/ 80149 h 483596"/>
                <a:gd name="connsiteX29" fmla="*/ 330185 w 421299"/>
                <a:gd name="connsiteY29" fmla="*/ 80149 h 483596"/>
                <a:gd name="connsiteX30" fmla="*/ 341151 w 421299"/>
                <a:gd name="connsiteY30" fmla="*/ 91115 h 483596"/>
                <a:gd name="connsiteX31" fmla="*/ 341151 w 421299"/>
                <a:gd name="connsiteY31" fmla="*/ 132882 h 483596"/>
                <a:gd name="connsiteX32" fmla="*/ 352104 w 421299"/>
                <a:gd name="connsiteY32" fmla="*/ 143848 h 483596"/>
                <a:gd name="connsiteX33" fmla="*/ 410334 w 421299"/>
                <a:gd name="connsiteY33" fmla="*/ 143848 h 483596"/>
                <a:gd name="connsiteX34" fmla="*/ 421300 w 421299"/>
                <a:gd name="connsiteY34" fmla="*/ 132882 h 48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1299" h="483596">
                  <a:moveTo>
                    <a:pt x="421300" y="132882"/>
                  </a:moveTo>
                  <a:lnTo>
                    <a:pt x="421300" y="10953"/>
                  </a:lnTo>
                  <a:cubicBezTo>
                    <a:pt x="421300" y="4904"/>
                    <a:pt x="416396" y="0"/>
                    <a:pt x="410334" y="0"/>
                  </a:cubicBezTo>
                  <a:lnTo>
                    <a:pt x="210650" y="0"/>
                  </a:lnTo>
                  <a:lnTo>
                    <a:pt x="10966" y="0"/>
                  </a:lnTo>
                  <a:cubicBezTo>
                    <a:pt x="4904" y="0"/>
                    <a:pt x="0" y="4904"/>
                    <a:pt x="0" y="10953"/>
                  </a:cubicBezTo>
                  <a:lnTo>
                    <a:pt x="0" y="132882"/>
                  </a:lnTo>
                  <a:cubicBezTo>
                    <a:pt x="0" y="138945"/>
                    <a:pt x="4904" y="143848"/>
                    <a:pt x="10966" y="143848"/>
                  </a:cubicBezTo>
                  <a:lnTo>
                    <a:pt x="69196" y="143848"/>
                  </a:lnTo>
                  <a:cubicBezTo>
                    <a:pt x="75245" y="143848"/>
                    <a:pt x="80149" y="138945"/>
                    <a:pt x="80149" y="132882"/>
                  </a:cubicBezTo>
                  <a:lnTo>
                    <a:pt x="80149" y="91115"/>
                  </a:lnTo>
                  <a:cubicBezTo>
                    <a:pt x="80149" y="85053"/>
                    <a:pt x="85066" y="80149"/>
                    <a:pt x="91115" y="80149"/>
                  </a:cubicBezTo>
                  <a:lnTo>
                    <a:pt x="159603" y="80149"/>
                  </a:lnTo>
                  <a:cubicBezTo>
                    <a:pt x="165665" y="80149"/>
                    <a:pt x="170569" y="85053"/>
                    <a:pt x="170569" y="91115"/>
                  </a:cubicBezTo>
                  <a:lnTo>
                    <a:pt x="170569" y="392481"/>
                  </a:lnTo>
                  <a:cubicBezTo>
                    <a:pt x="170569" y="398544"/>
                    <a:pt x="165665" y="403448"/>
                    <a:pt x="159603" y="403448"/>
                  </a:cubicBezTo>
                  <a:lnTo>
                    <a:pt x="129652" y="403448"/>
                  </a:lnTo>
                  <a:cubicBezTo>
                    <a:pt x="123589" y="403448"/>
                    <a:pt x="118685" y="408351"/>
                    <a:pt x="118685" y="414414"/>
                  </a:cubicBezTo>
                  <a:lnTo>
                    <a:pt x="118685" y="472643"/>
                  </a:lnTo>
                  <a:cubicBezTo>
                    <a:pt x="118685" y="478692"/>
                    <a:pt x="123589" y="483596"/>
                    <a:pt x="129652" y="483596"/>
                  </a:cubicBezTo>
                  <a:lnTo>
                    <a:pt x="210650" y="483596"/>
                  </a:lnTo>
                  <a:lnTo>
                    <a:pt x="291648" y="483596"/>
                  </a:lnTo>
                  <a:cubicBezTo>
                    <a:pt x="297711" y="483596"/>
                    <a:pt x="302615" y="478692"/>
                    <a:pt x="302615" y="472643"/>
                  </a:cubicBezTo>
                  <a:lnTo>
                    <a:pt x="302615" y="414414"/>
                  </a:lnTo>
                  <a:cubicBezTo>
                    <a:pt x="302615" y="408351"/>
                    <a:pt x="297711" y="403448"/>
                    <a:pt x="291648" y="403448"/>
                  </a:cubicBezTo>
                  <a:lnTo>
                    <a:pt x="261697" y="403448"/>
                  </a:lnTo>
                  <a:cubicBezTo>
                    <a:pt x="255635" y="403448"/>
                    <a:pt x="250731" y="398544"/>
                    <a:pt x="250731" y="392481"/>
                  </a:cubicBezTo>
                  <a:lnTo>
                    <a:pt x="250731" y="91115"/>
                  </a:lnTo>
                  <a:cubicBezTo>
                    <a:pt x="250731" y="85053"/>
                    <a:pt x="255635" y="80149"/>
                    <a:pt x="261697" y="80149"/>
                  </a:cubicBezTo>
                  <a:lnTo>
                    <a:pt x="330185" y="80149"/>
                  </a:lnTo>
                  <a:cubicBezTo>
                    <a:pt x="336234" y="80149"/>
                    <a:pt x="341151" y="85053"/>
                    <a:pt x="341151" y="91115"/>
                  </a:cubicBezTo>
                  <a:lnTo>
                    <a:pt x="341151" y="132882"/>
                  </a:lnTo>
                  <a:cubicBezTo>
                    <a:pt x="341151" y="138945"/>
                    <a:pt x="346055" y="143848"/>
                    <a:pt x="352104" y="143848"/>
                  </a:cubicBezTo>
                  <a:lnTo>
                    <a:pt x="410334" y="143848"/>
                  </a:lnTo>
                  <a:cubicBezTo>
                    <a:pt x="416396" y="143848"/>
                    <a:pt x="421300" y="138945"/>
                    <a:pt x="421300" y="13288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62" name="Graphic 55">
            <a:extLst>
              <a:ext uri="{FF2B5EF4-FFF2-40B4-BE49-F238E27FC236}">
                <a16:creationId xmlns:a16="http://schemas.microsoft.com/office/drawing/2014/main" id="{39F07A10-137B-774B-8C07-B79BE6992251}"/>
              </a:ext>
            </a:extLst>
          </p:cNvPr>
          <p:cNvGrpSpPr>
            <a:grpSpLocks noChangeAspect="1"/>
          </p:cNvGrpSpPr>
          <p:nvPr/>
        </p:nvGrpSpPr>
        <p:grpSpPr>
          <a:xfrm>
            <a:off x="8169728" y="2416113"/>
            <a:ext cx="241859" cy="338174"/>
            <a:chOff x="2984872" y="3099497"/>
            <a:chExt cx="471317" cy="659005"/>
          </a:xfrm>
          <a:solidFill>
            <a:schemeClr val="tx1"/>
          </a:solidFill>
        </p:grpSpPr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BD80FA2E-7742-084E-BA13-321630EC46DC}"/>
                </a:ext>
              </a:extLst>
            </p:cNvPr>
            <p:cNvSpPr/>
            <p:nvPr/>
          </p:nvSpPr>
          <p:spPr>
            <a:xfrm>
              <a:off x="3120959" y="3349120"/>
              <a:ext cx="199130" cy="158804"/>
            </a:xfrm>
            <a:custGeom>
              <a:avLst/>
              <a:gdLst>
                <a:gd name="connsiteX0" fmla="*/ 12279 w 199130"/>
                <a:gd name="connsiteY0" fmla="*/ 71512 h 158804"/>
                <a:gd name="connsiteX1" fmla="*/ 0 w 199130"/>
                <a:gd name="connsiteY1" fmla="*/ 41896 h 158804"/>
                <a:gd name="connsiteX2" fmla="*/ 12279 w 199130"/>
                <a:gd name="connsiteY2" fmla="*/ 12266 h 158804"/>
                <a:gd name="connsiteX3" fmla="*/ 12382 w 199130"/>
                <a:gd name="connsiteY3" fmla="*/ 12163 h 158804"/>
                <a:gd name="connsiteX4" fmla="*/ 71525 w 199130"/>
                <a:gd name="connsiteY4" fmla="*/ 12266 h 158804"/>
                <a:gd name="connsiteX5" fmla="*/ 85928 w 199130"/>
                <a:gd name="connsiteY5" fmla="*/ 26656 h 158804"/>
                <a:gd name="connsiteX6" fmla="*/ 99584 w 199130"/>
                <a:gd name="connsiteY6" fmla="*/ 32307 h 158804"/>
                <a:gd name="connsiteX7" fmla="*/ 113228 w 199130"/>
                <a:gd name="connsiteY7" fmla="*/ 26656 h 158804"/>
                <a:gd name="connsiteX8" fmla="*/ 127618 w 199130"/>
                <a:gd name="connsiteY8" fmla="*/ 12266 h 158804"/>
                <a:gd name="connsiteX9" fmla="*/ 157234 w 199130"/>
                <a:gd name="connsiteY9" fmla="*/ 0 h 158804"/>
                <a:gd name="connsiteX10" fmla="*/ 186864 w 199130"/>
                <a:gd name="connsiteY10" fmla="*/ 12266 h 158804"/>
                <a:gd name="connsiteX11" fmla="*/ 199130 w 199130"/>
                <a:gd name="connsiteY11" fmla="*/ 41896 h 158804"/>
                <a:gd name="connsiteX12" fmla="*/ 195964 w 199130"/>
                <a:gd name="connsiteY12" fmla="*/ 57933 h 158804"/>
                <a:gd name="connsiteX13" fmla="*/ 186864 w 199130"/>
                <a:gd name="connsiteY13" fmla="*/ 71512 h 158804"/>
                <a:gd name="connsiteX14" fmla="*/ 99572 w 199130"/>
                <a:gd name="connsiteY14" fmla="*/ 158805 h 15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9130" h="158804">
                  <a:moveTo>
                    <a:pt x="12279" y="71512"/>
                  </a:moveTo>
                  <a:cubicBezTo>
                    <a:pt x="4363" y="63597"/>
                    <a:pt x="13" y="53081"/>
                    <a:pt x="0" y="41896"/>
                  </a:cubicBezTo>
                  <a:cubicBezTo>
                    <a:pt x="0" y="30698"/>
                    <a:pt x="4363" y="20182"/>
                    <a:pt x="12279" y="12266"/>
                  </a:cubicBezTo>
                  <a:cubicBezTo>
                    <a:pt x="12318" y="12228"/>
                    <a:pt x="12343" y="12189"/>
                    <a:pt x="12382" y="12163"/>
                  </a:cubicBezTo>
                  <a:cubicBezTo>
                    <a:pt x="28729" y="-4067"/>
                    <a:pt x="55230" y="-4042"/>
                    <a:pt x="71525" y="12266"/>
                  </a:cubicBezTo>
                  <a:lnTo>
                    <a:pt x="85928" y="26656"/>
                  </a:lnTo>
                  <a:cubicBezTo>
                    <a:pt x="89545" y="30273"/>
                    <a:pt x="94462" y="32307"/>
                    <a:pt x="99584" y="32307"/>
                  </a:cubicBezTo>
                  <a:cubicBezTo>
                    <a:pt x="104694" y="32307"/>
                    <a:pt x="109611" y="30273"/>
                    <a:pt x="113228" y="26656"/>
                  </a:cubicBezTo>
                  <a:lnTo>
                    <a:pt x="127618" y="12266"/>
                  </a:lnTo>
                  <a:cubicBezTo>
                    <a:pt x="135521" y="4350"/>
                    <a:pt x="146049" y="0"/>
                    <a:pt x="157234" y="0"/>
                  </a:cubicBezTo>
                  <a:cubicBezTo>
                    <a:pt x="168432" y="0"/>
                    <a:pt x="178948" y="4350"/>
                    <a:pt x="186864" y="12266"/>
                  </a:cubicBezTo>
                  <a:cubicBezTo>
                    <a:pt x="194780" y="20182"/>
                    <a:pt x="199130" y="30698"/>
                    <a:pt x="199130" y="41896"/>
                  </a:cubicBezTo>
                  <a:cubicBezTo>
                    <a:pt x="199130" y="47495"/>
                    <a:pt x="198036" y="52913"/>
                    <a:pt x="195964" y="57933"/>
                  </a:cubicBezTo>
                  <a:cubicBezTo>
                    <a:pt x="193892" y="62953"/>
                    <a:pt x="190828" y="67561"/>
                    <a:pt x="186864" y="71512"/>
                  </a:cubicBezTo>
                  <a:lnTo>
                    <a:pt x="99572" y="158805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06CDA601-E714-0C4F-900D-118C0E384DA3}"/>
                </a:ext>
              </a:extLst>
            </p:cNvPr>
            <p:cNvSpPr/>
            <p:nvPr/>
          </p:nvSpPr>
          <p:spPr>
            <a:xfrm>
              <a:off x="2984872" y="3183764"/>
              <a:ext cx="471317" cy="574737"/>
            </a:xfrm>
            <a:custGeom>
              <a:avLst/>
              <a:gdLst>
                <a:gd name="connsiteX0" fmla="*/ 452011 w 471317"/>
                <a:gd name="connsiteY0" fmla="*/ 0 h 574737"/>
                <a:gd name="connsiteX1" fmla="*/ 405919 w 471317"/>
                <a:gd name="connsiteY1" fmla="*/ 0 h 574737"/>
                <a:gd name="connsiteX2" fmla="*/ 405919 w 471317"/>
                <a:gd name="connsiteY2" fmla="*/ 21160 h 574737"/>
                <a:gd name="connsiteX3" fmla="*/ 386239 w 471317"/>
                <a:gd name="connsiteY3" fmla="*/ 62966 h 574737"/>
                <a:gd name="connsiteX4" fmla="*/ 346724 w 471317"/>
                <a:gd name="connsiteY4" fmla="*/ 77227 h 574737"/>
                <a:gd name="connsiteX5" fmla="*/ 124606 w 471317"/>
                <a:gd name="connsiteY5" fmla="*/ 77227 h 574737"/>
                <a:gd name="connsiteX6" fmla="*/ 85091 w 471317"/>
                <a:gd name="connsiteY6" fmla="*/ 62966 h 574737"/>
                <a:gd name="connsiteX7" fmla="*/ 65411 w 471317"/>
                <a:gd name="connsiteY7" fmla="*/ 21160 h 574737"/>
                <a:gd name="connsiteX8" fmla="*/ 65411 w 471317"/>
                <a:gd name="connsiteY8" fmla="*/ 0 h 574737"/>
                <a:gd name="connsiteX9" fmla="*/ 19307 w 471317"/>
                <a:gd name="connsiteY9" fmla="*/ 0 h 574737"/>
                <a:gd name="connsiteX10" fmla="*/ 0 w 471317"/>
                <a:gd name="connsiteY10" fmla="*/ 19307 h 574737"/>
                <a:gd name="connsiteX11" fmla="*/ 0 w 471317"/>
                <a:gd name="connsiteY11" fmla="*/ 555431 h 574737"/>
                <a:gd name="connsiteX12" fmla="*/ 19307 w 471317"/>
                <a:gd name="connsiteY12" fmla="*/ 574737 h 574737"/>
                <a:gd name="connsiteX13" fmla="*/ 452011 w 471317"/>
                <a:gd name="connsiteY13" fmla="*/ 574737 h 574737"/>
                <a:gd name="connsiteX14" fmla="*/ 471317 w 471317"/>
                <a:gd name="connsiteY14" fmla="*/ 555431 h 574737"/>
                <a:gd name="connsiteX15" fmla="*/ 471317 w 471317"/>
                <a:gd name="connsiteY15" fmla="*/ 19307 h 574737"/>
                <a:gd name="connsiteX16" fmla="*/ 452011 w 471317"/>
                <a:gd name="connsiteY16" fmla="*/ 0 h 574737"/>
                <a:gd name="connsiteX17" fmla="*/ 120912 w 471317"/>
                <a:gd name="connsiteY17" fmla="*/ 150464 h 574737"/>
                <a:gd name="connsiteX18" fmla="*/ 121066 w 471317"/>
                <a:gd name="connsiteY18" fmla="*/ 150310 h 574737"/>
                <a:gd name="connsiteX19" fmla="*/ 234925 w 471317"/>
                <a:gd name="connsiteY19" fmla="*/ 150310 h 574737"/>
                <a:gd name="connsiteX20" fmla="*/ 235659 w 471317"/>
                <a:gd name="connsiteY20" fmla="*/ 151056 h 574737"/>
                <a:gd name="connsiteX21" fmla="*/ 236392 w 471317"/>
                <a:gd name="connsiteY21" fmla="*/ 150323 h 574737"/>
                <a:gd name="connsiteX22" fmla="*/ 293322 w 471317"/>
                <a:gd name="connsiteY22" fmla="*/ 126743 h 574737"/>
                <a:gd name="connsiteX23" fmla="*/ 350251 w 471317"/>
                <a:gd name="connsiteY23" fmla="*/ 150323 h 574737"/>
                <a:gd name="connsiteX24" fmla="*/ 373831 w 471317"/>
                <a:gd name="connsiteY24" fmla="*/ 207252 h 574737"/>
                <a:gd name="connsiteX25" fmla="*/ 350251 w 471317"/>
                <a:gd name="connsiteY25" fmla="*/ 264181 h 574737"/>
                <a:gd name="connsiteX26" fmla="*/ 249315 w 471317"/>
                <a:gd name="connsiteY26" fmla="*/ 365117 h 574737"/>
                <a:gd name="connsiteX27" fmla="*/ 235659 w 471317"/>
                <a:gd name="connsiteY27" fmla="*/ 370768 h 574737"/>
                <a:gd name="connsiteX28" fmla="*/ 222015 w 471317"/>
                <a:gd name="connsiteY28" fmla="*/ 365117 h 574737"/>
                <a:gd name="connsiteX29" fmla="*/ 121066 w 471317"/>
                <a:gd name="connsiteY29" fmla="*/ 264181 h 574737"/>
                <a:gd name="connsiteX30" fmla="*/ 97474 w 471317"/>
                <a:gd name="connsiteY30" fmla="*/ 207252 h 574737"/>
                <a:gd name="connsiteX31" fmla="*/ 120912 w 471317"/>
                <a:gd name="connsiteY31" fmla="*/ 150464 h 574737"/>
                <a:gd name="connsiteX32" fmla="*/ 96521 w 471317"/>
                <a:gd name="connsiteY32" fmla="*/ 409394 h 574737"/>
                <a:gd name="connsiteX33" fmla="*/ 236122 w 471317"/>
                <a:gd name="connsiteY33" fmla="*/ 409394 h 574737"/>
                <a:gd name="connsiteX34" fmla="*/ 255429 w 471317"/>
                <a:gd name="connsiteY34" fmla="*/ 428701 h 574737"/>
                <a:gd name="connsiteX35" fmla="*/ 236122 w 471317"/>
                <a:gd name="connsiteY35" fmla="*/ 448008 h 574737"/>
                <a:gd name="connsiteX36" fmla="*/ 96521 w 471317"/>
                <a:gd name="connsiteY36" fmla="*/ 448008 h 574737"/>
                <a:gd name="connsiteX37" fmla="*/ 77214 w 471317"/>
                <a:gd name="connsiteY37" fmla="*/ 428701 h 574737"/>
                <a:gd name="connsiteX38" fmla="*/ 96521 w 471317"/>
                <a:gd name="connsiteY38" fmla="*/ 409394 h 574737"/>
                <a:gd name="connsiteX39" fmla="*/ 374783 w 471317"/>
                <a:gd name="connsiteY39" fmla="*/ 525222 h 574737"/>
                <a:gd name="connsiteX40" fmla="*/ 96534 w 471317"/>
                <a:gd name="connsiteY40" fmla="*/ 525222 h 574737"/>
                <a:gd name="connsiteX41" fmla="*/ 77227 w 471317"/>
                <a:gd name="connsiteY41" fmla="*/ 505915 h 574737"/>
                <a:gd name="connsiteX42" fmla="*/ 96534 w 471317"/>
                <a:gd name="connsiteY42" fmla="*/ 486608 h 574737"/>
                <a:gd name="connsiteX43" fmla="*/ 374783 w 471317"/>
                <a:gd name="connsiteY43" fmla="*/ 486608 h 574737"/>
                <a:gd name="connsiteX44" fmla="*/ 394090 w 471317"/>
                <a:gd name="connsiteY44" fmla="*/ 505915 h 574737"/>
                <a:gd name="connsiteX45" fmla="*/ 374783 w 471317"/>
                <a:gd name="connsiteY45" fmla="*/ 525222 h 574737"/>
                <a:gd name="connsiteX46" fmla="*/ 374783 w 471317"/>
                <a:gd name="connsiteY46" fmla="*/ 448008 h 574737"/>
                <a:gd name="connsiteX47" fmla="*/ 313349 w 471317"/>
                <a:gd name="connsiteY47" fmla="*/ 448008 h 574737"/>
                <a:gd name="connsiteX48" fmla="*/ 294042 w 471317"/>
                <a:gd name="connsiteY48" fmla="*/ 428701 h 574737"/>
                <a:gd name="connsiteX49" fmla="*/ 313349 w 471317"/>
                <a:gd name="connsiteY49" fmla="*/ 409394 h 574737"/>
                <a:gd name="connsiteX50" fmla="*/ 374783 w 471317"/>
                <a:gd name="connsiteY50" fmla="*/ 409394 h 574737"/>
                <a:gd name="connsiteX51" fmla="*/ 394090 w 471317"/>
                <a:gd name="connsiteY51" fmla="*/ 428701 h 574737"/>
                <a:gd name="connsiteX52" fmla="*/ 374783 w 471317"/>
                <a:gd name="connsiteY52" fmla="*/ 448008 h 57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71317" h="574737">
                  <a:moveTo>
                    <a:pt x="452011" y="0"/>
                  </a:moveTo>
                  <a:lnTo>
                    <a:pt x="405919" y="0"/>
                  </a:lnTo>
                  <a:lnTo>
                    <a:pt x="405919" y="21160"/>
                  </a:lnTo>
                  <a:cubicBezTo>
                    <a:pt x="405919" y="37133"/>
                    <a:pt x="398750" y="52360"/>
                    <a:pt x="386239" y="62966"/>
                  </a:cubicBezTo>
                  <a:cubicBezTo>
                    <a:pt x="375388" y="72156"/>
                    <a:pt x="361346" y="77227"/>
                    <a:pt x="346724" y="77227"/>
                  </a:cubicBezTo>
                  <a:lnTo>
                    <a:pt x="124606" y="77227"/>
                  </a:lnTo>
                  <a:cubicBezTo>
                    <a:pt x="109984" y="77227"/>
                    <a:pt x="95942" y="72156"/>
                    <a:pt x="85091" y="62966"/>
                  </a:cubicBezTo>
                  <a:cubicBezTo>
                    <a:pt x="72581" y="52360"/>
                    <a:pt x="65411" y="37133"/>
                    <a:pt x="65411" y="21160"/>
                  </a:cubicBezTo>
                  <a:lnTo>
                    <a:pt x="65411" y="0"/>
                  </a:lnTo>
                  <a:lnTo>
                    <a:pt x="19307" y="0"/>
                  </a:lnTo>
                  <a:cubicBezTo>
                    <a:pt x="8637" y="0"/>
                    <a:pt x="0" y="8649"/>
                    <a:pt x="0" y="19307"/>
                  </a:cubicBezTo>
                  <a:lnTo>
                    <a:pt x="0" y="555431"/>
                  </a:lnTo>
                  <a:cubicBezTo>
                    <a:pt x="0" y="566088"/>
                    <a:pt x="8637" y="574737"/>
                    <a:pt x="19307" y="574737"/>
                  </a:cubicBezTo>
                  <a:lnTo>
                    <a:pt x="452011" y="574737"/>
                  </a:lnTo>
                  <a:cubicBezTo>
                    <a:pt x="462681" y="574737"/>
                    <a:pt x="471317" y="566088"/>
                    <a:pt x="471317" y="555431"/>
                  </a:cubicBezTo>
                  <a:lnTo>
                    <a:pt x="471317" y="19307"/>
                  </a:lnTo>
                  <a:cubicBezTo>
                    <a:pt x="471317" y="8649"/>
                    <a:pt x="462681" y="0"/>
                    <a:pt x="452011" y="0"/>
                  </a:cubicBezTo>
                  <a:close/>
                  <a:moveTo>
                    <a:pt x="120912" y="150464"/>
                  </a:moveTo>
                  <a:lnTo>
                    <a:pt x="121066" y="150310"/>
                  </a:lnTo>
                  <a:cubicBezTo>
                    <a:pt x="152459" y="118917"/>
                    <a:pt x="203532" y="118917"/>
                    <a:pt x="234925" y="150310"/>
                  </a:cubicBezTo>
                  <a:lnTo>
                    <a:pt x="235659" y="151056"/>
                  </a:lnTo>
                  <a:lnTo>
                    <a:pt x="236392" y="150323"/>
                  </a:lnTo>
                  <a:cubicBezTo>
                    <a:pt x="251593" y="135122"/>
                    <a:pt x="271814" y="126743"/>
                    <a:pt x="293322" y="126743"/>
                  </a:cubicBezTo>
                  <a:cubicBezTo>
                    <a:pt x="314829" y="126743"/>
                    <a:pt x="335050" y="135109"/>
                    <a:pt x="350251" y="150323"/>
                  </a:cubicBezTo>
                  <a:cubicBezTo>
                    <a:pt x="365465" y="165524"/>
                    <a:pt x="373831" y="185744"/>
                    <a:pt x="373831" y="207252"/>
                  </a:cubicBezTo>
                  <a:cubicBezTo>
                    <a:pt x="373831" y="228747"/>
                    <a:pt x="365465" y="248967"/>
                    <a:pt x="350251" y="264181"/>
                  </a:cubicBezTo>
                  <a:lnTo>
                    <a:pt x="249315" y="365117"/>
                  </a:lnTo>
                  <a:cubicBezTo>
                    <a:pt x="245544" y="368888"/>
                    <a:pt x="240601" y="370768"/>
                    <a:pt x="235659" y="370768"/>
                  </a:cubicBezTo>
                  <a:cubicBezTo>
                    <a:pt x="230729" y="370768"/>
                    <a:pt x="225786" y="368888"/>
                    <a:pt x="222015" y="365117"/>
                  </a:cubicBezTo>
                  <a:lnTo>
                    <a:pt x="121066" y="264181"/>
                  </a:lnTo>
                  <a:cubicBezTo>
                    <a:pt x="105853" y="248967"/>
                    <a:pt x="97486" y="228747"/>
                    <a:pt x="97474" y="207252"/>
                  </a:cubicBezTo>
                  <a:cubicBezTo>
                    <a:pt x="97474" y="185809"/>
                    <a:pt x="105801" y="165652"/>
                    <a:pt x="120912" y="150464"/>
                  </a:cubicBezTo>
                  <a:close/>
                  <a:moveTo>
                    <a:pt x="96521" y="409394"/>
                  </a:moveTo>
                  <a:lnTo>
                    <a:pt x="236122" y="409394"/>
                  </a:lnTo>
                  <a:cubicBezTo>
                    <a:pt x="246792" y="409394"/>
                    <a:pt x="255429" y="418031"/>
                    <a:pt x="255429" y="428701"/>
                  </a:cubicBezTo>
                  <a:cubicBezTo>
                    <a:pt x="255429" y="439358"/>
                    <a:pt x="246792" y="448008"/>
                    <a:pt x="236122" y="448008"/>
                  </a:cubicBezTo>
                  <a:lnTo>
                    <a:pt x="96521" y="448008"/>
                  </a:lnTo>
                  <a:cubicBezTo>
                    <a:pt x="85864" y="448008"/>
                    <a:pt x="77214" y="439358"/>
                    <a:pt x="77214" y="428701"/>
                  </a:cubicBezTo>
                  <a:cubicBezTo>
                    <a:pt x="77214" y="418031"/>
                    <a:pt x="85864" y="409394"/>
                    <a:pt x="96521" y="409394"/>
                  </a:cubicBezTo>
                  <a:close/>
                  <a:moveTo>
                    <a:pt x="374783" y="525222"/>
                  </a:moveTo>
                  <a:lnTo>
                    <a:pt x="96534" y="525222"/>
                  </a:lnTo>
                  <a:cubicBezTo>
                    <a:pt x="85864" y="525222"/>
                    <a:pt x="77227" y="516585"/>
                    <a:pt x="77227" y="505915"/>
                  </a:cubicBezTo>
                  <a:cubicBezTo>
                    <a:pt x="77227" y="495258"/>
                    <a:pt x="85864" y="486608"/>
                    <a:pt x="96534" y="486608"/>
                  </a:cubicBezTo>
                  <a:lnTo>
                    <a:pt x="374783" y="486608"/>
                  </a:lnTo>
                  <a:cubicBezTo>
                    <a:pt x="385454" y="486608"/>
                    <a:pt x="394090" y="495258"/>
                    <a:pt x="394090" y="505915"/>
                  </a:cubicBezTo>
                  <a:cubicBezTo>
                    <a:pt x="394090" y="516585"/>
                    <a:pt x="385454" y="525222"/>
                    <a:pt x="374783" y="525222"/>
                  </a:cubicBezTo>
                  <a:close/>
                  <a:moveTo>
                    <a:pt x="374783" y="448008"/>
                  </a:moveTo>
                  <a:lnTo>
                    <a:pt x="313349" y="448008"/>
                  </a:lnTo>
                  <a:cubicBezTo>
                    <a:pt x="302692" y="448008"/>
                    <a:pt x="294042" y="439358"/>
                    <a:pt x="294042" y="428701"/>
                  </a:cubicBezTo>
                  <a:cubicBezTo>
                    <a:pt x="294042" y="418031"/>
                    <a:pt x="302692" y="409394"/>
                    <a:pt x="313349" y="409394"/>
                  </a:cubicBezTo>
                  <a:lnTo>
                    <a:pt x="374783" y="409394"/>
                  </a:lnTo>
                  <a:cubicBezTo>
                    <a:pt x="385454" y="409394"/>
                    <a:pt x="394090" y="418031"/>
                    <a:pt x="394090" y="428701"/>
                  </a:cubicBezTo>
                  <a:cubicBezTo>
                    <a:pt x="394090" y="439358"/>
                    <a:pt x="385454" y="448008"/>
                    <a:pt x="374783" y="44800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BFDDB8D6-07B7-BE46-820A-82C4912E39FD}"/>
                </a:ext>
              </a:extLst>
            </p:cNvPr>
            <p:cNvSpPr/>
            <p:nvPr/>
          </p:nvSpPr>
          <p:spPr>
            <a:xfrm>
              <a:off x="3088896" y="3099497"/>
              <a:ext cx="263281" cy="122882"/>
            </a:xfrm>
            <a:custGeom>
              <a:avLst/>
              <a:gdLst>
                <a:gd name="connsiteX0" fmla="*/ 263282 w 263281"/>
                <a:gd name="connsiteY0" fmla="*/ 61558 h 122882"/>
                <a:gd name="connsiteX1" fmla="*/ 263282 w 263281"/>
                <a:gd name="connsiteY1" fmla="*/ 105434 h 122882"/>
                <a:gd name="connsiteX2" fmla="*/ 242694 w 263281"/>
                <a:gd name="connsiteY2" fmla="*/ 122883 h 122882"/>
                <a:gd name="connsiteX3" fmla="*/ 20587 w 263281"/>
                <a:gd name="connsiteY3" fmla="*/ 122883 h 122882"/>
                <a:gd name="connsiteX4" fmla="*/ 0 w 263281"/>
                <a:gd name="connsiteY4" fmla="*/ 105434 h 122882"/>
                <a:gd name="connsiteX5" fmla="*/ 0 w 263281"/>
                <a:gd name="connsiteY5" fmla="*/ 61558 h 122882"/>
                <a:gd name="connsiteX6" fmla="*/ 20587 w 263281"/>
                <a:gd name="connsiteY6" fmla="*/ 44110 h 122882"/>
                <a:gd name="connsiteX7" fmla="*/ 57483 w 263281"/>
                <a:gd name="connsiteY7" fmla="*/ 44110 h 122882"/>
                <a:gd name="connsiteX8" fmla="*/ 57483 w 263281"/>
                <a:gd name="connsiteY8" fmla="*/ 17448 h 122882"/>
                <a:gd name="connsiteX9" fmla="*/ 78070 w 263281"/>
                <a:gd name="connsiteY9" fmla="*/ 0 h 122882"/>
                <a:gd name="connsiteX10" fmla="*/ 185197 w 263281"/>
                <a:gd name="connsiteY10" fmla="*/ 0 h 122882"/>
                <a:gd name="connsiteX11" fmla="*/ 205785 w 263281"/>
                <a:gd name="connsiteY11" fmla="*/ 17448 h 122882"/>
                <a:gd name="connsiteX12" fmla="*/ 205785 w 263281"/>
                <a:gd name="connsiteY12" fmla="*/ 44110 h 122882"/>
                <a:gd name="connsiteX13" fmla="*/ 242695 w 263281"/>
                <a:gd name="connsiteY13" fmla="*/ 44110 h 122882"/>
                <a:gd name="connsiteX14" fmla="*/ 263282 w 263281"/>
                <a:gd name="connsiteY14" fmla="*/ 61558 h 12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281" h="122882">
                  <a:moveTo>
                    <a:pt x="263282" y="61558"/>
                  </a:moveTo>
                  <a:lnTo>
                    <a:pt x="263282" y="105434"/>
                  </a:lnTo>
                  <a:cubicBezTo>
                    <a:pt x="263282" y="115071"/>
                    <a:pt x="254064" y="122883"/>
                    <a:pt x="242694" y="122883"/>
                  </a:cubicBezTo>
                  <a:lnTo>
                    <a:pt x="20587" y="122883"/>
                  </a:lnTo>
                  <a:cubicBezTo>
                    <a:pt x="9217" y="122883"/>
                    <a:pt x="0" y="115071"/>
                    <a:pt x="0" y="105434"/>
                  </a:cubicBezTo>
                  <a:lnTo>
                    <a:pt x="0" y="61558"/>
                  </a:lnTo>
                  <a:cubicBezTo>
                    <a:pt x="0" y="51921"/>
                    <a:pt x="9217" y="44110"/>
                    <a:pt x="20587" y="44110"/>
                  </a:cubicBezTo>
                  <a:lnTo>
                    <a:pt x="57483" y="44110"/>
                  </a:lnTo>
                  <a:lnTo>
                    <a:pt x="57483" y="17448"/>
                  </a:lnTo>
                  <a:cubicBezTo>
                    <a:pt x="57484" y="7812"/>
                    <a:pt x="66701" y="0"/>
                    <a:pt x="78070" y="0"/>
                  </a:cubicBezTo>
                  <a:lnTo>
                    <a:pt x="185197" y="0"/>
                  </a:lnTo>
                  <a:cubicBezTo>
                    <a:pt x="196568" y="0"/>
                    <a:pt x="205785" y="7812"/>
                    <a:pt x="205785" y="17448"/>
                  </a:cubicBezTo>
                  <a:lnTo>
                    <a:pt x="205785" y="44110"/>
                  </a:lnTo>
                  <a:lnTo>
                    <a:pt x="242695" y="44110"/>
                  </a:lnTo>
                  <a:cubicBezTo>
                    <a:pt x="254064" y="44110"/>
                    <a:pt x="263282" y="51921"/>
                    <a:pt x="263282" y="6155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166" name="Graphic 97">
            <a:extLst>
              <a:ext uri="{FF2B5EF4-FFF2-40B4-BE49-F238E27FC236}">
                <a16:creationId xmlns:a16="http://schemas.microsoft.com/office/drawing/2014/main" id="{59F6DE35-3B56-E147-8FE8-1DB5DEDFC772}"/>
              </a:ext>
            </a:extLst>
          </p:cNvPr>
          <p:cNvSpPr>
            <a:spLocks noChangeAspect="1"/>
          </p:cNvSpPr>
          <p:nvPr/>
        </p:nvSpPr>
        <p:spPr>
          <a:xfrm>
            <a:off x="10290097" y="2416115"/>
            <a:ext cx="304185" cy="338173"/>
          </a:xfrm>
          <a:custGeom>
            <a:avLst/>
            <a:gdLst>
              <a:gd name="connsiteX0" fmla="*/ 573463 w 592769"/>
              <a:gd name="connsiteY0" fmla="*/ 0 h 659003"/>
              <a:gd name="connsiteX1" fmla="*/ 201653 w 592769"/>
              <a:gd name="connsiteY1" fmla="*/ 0 h 659003"/>
              <a:gd name="connsiteX2" fmla="*/ 0 w 592769"/>
              <a:gd name="connsiteY2" fmla="*/ 201640 h 659003"/>
              <a:gd name="connsiteX3" fmla="*/ 0 w 592769"/>
              <a:gd name="connsiteY3" fmla="*/ 639685 h 659003"/>
              <a:gd name="connsiteX4" fmla="*/ 29488 w 592769"/>
              <a:gd name="connsiteY4" fmla="*/ 656096 h 659003"/>
              <a:gd name="connsiteX5" fmla="*/ 128249 w 592769"/>
              <a:gd name="connsiteY5" fmla="*/ 594881 h 659003"/>
              <a:gd name="connsiteX6" fmla="*/ 166064 w 592769"/>
              <a:gd name="connsiteY6" fmla="*/ 584108 h 659003"/>
              <a:gd name="connsiteX7" fmla="*/ 391130 w 592769"/>
              <a:gd name="connsiteY7" fmla="*/ 584108 h 659003"/>
              <a:gd name="connsiteX8" fmla="*/ 592770 w 592769"/>
              <a:gd name="connsiteY8" fmla="*/ 382480 h 659003"/>
              <a:gd name="connsiteX9" fmla="*/ 592770 w 592769"/>
              <a:gd name="connsiteY9" fmla="*/ 19307 h 659003"/>
              <a:gd name="connsiteX10" fmla="*/ 573463 w 592769"/>
              <a:gd name="connsiteY10" fmla="*/ 0 h 659003"/>
              <a:gd name="connsiteX11" fmla="*/ 296372 w 592769"/>
              <a:gd name="connsiteY11" fmla="*/ 475140 h 659003"/>
              <a:gd name="connsiteX12" fmla="*/ 277065 w 592769"/>
              <a:gd name="connsiteY12" fmla="*/ 455833 h 659003"/>
              <a:gd name="connsiteX13" fmla="*/ 296372 w 592769"/>
              <a:gd name="connsiteY13" fmla="*/ 436526 h 659003"/>
              <a:gd name="connsiteX14" fmla="*/ 315679 w 592769"/>
              <a:gd name="connsiteY14" fmla="*/ 455833 h 659003"/>
              <a:gd name="connsiteX15" fmla="*/ 296372 w 592769"/>
              <a:gd name="connsiteY15" fmla="*/ 475140 h 659003"/>
              <a:gd name="connsiteX16" fmla="*/ 315692 w 592769"/>
              <a:gd name="connsiteY16" fmla="*/ 312036 h 659003"/>
              <a:gd name="connsiteX17" fmla="*/ 315692 w 592769"/>
              <a:gd name="connsiteY17" fmla="*/ 377911 h 659003"/>
              <a:gd name="connsiteX18" fmla="*/ 296385 w 592769"/>
              <a:gd name="connsiteY18" fmla="*/ 397218 h 659003"/>
              <a:gd name="connsiteX19" fmla="*/ 277078 w 592769"/>
              <a:gd name="connsiteY19" fmla="*/ 377911 h 659003"/>
              <a:gd name="connsiteX20" fmla="*/ 277078 w 592769"/>
              <a:gd name="connsiteY20" fmla="*/ 302666 h 659003"/>
              <a:gd name="connsiteX21" fmla="*/ 302756 w 592769"/>
              <a:gd name="connsiteY21" fmla="*/ 274800 h 659003"/>
              <a:gd name="connsiteX22" fmla="*/ 369776 w 592769"/>
              <a:gd name="connsiteY22" fmla="*/ 199902 h 659003"/>
              <a:gd name="connsiteX23" fmla="*/ 298187 w 592769"/>
              <a:gd name="connsiteY23" fmla="*/ 128287 h 659003"/>
              <a:gd name="connsiteX24" fmla="*/ 245106 w 592769"/>
              <a:gd name="connsiteY24" fmla="*/ 149151 h 659003"/>
              <a:gd name="connsiteX25" fmla="*/ 222968 w 592769"/>
              <a:gd name="connsiteY25" fmla="*/ 201679 h 659003"/>
              <a:gd name="connsiteX26" fmla="*/ 203661 w 592769"/>
              <a:gd name="connsiteY26" fmla="*/ 220985 h 659003"/>
              <a:gd name="connsiteX27" fmla="*/ 184354 w 592769"/>
              <a:gd name="connsiteY27" fmla="*/ 201679 h 659003"/>
              <a:gd name="connsiteX28" fmla="*/ 218128 w 592769"/>
              <a:gd name="connsiteY28" fmla="*/ 121517 h 659003"/>
              <a:gd name="connsiteX29" fmla="*/ 299114 w 592769"/>
              <a:gd name="connsiteY29" fmla="*/ 89686 h 659003"/>
              <a:gd name="connsiteX30" fmla="*/ 375530 w 592769"/>
              <a:gd name="connsiteY30" fmla="*/ 122572 h 659003"/>
              <a:gd name="connsiteX31" fmla="*/ 408377 w 592769"/>
              <a:gd name="connsiteY31" fmla="*/ 199001 h 659003"/>
              <a:gd name="connsiteX32" fmla="*/ 315692 w 592769"/>
              <a:gd name="connsiteY32" fmla="*/ 312036 h 659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2769" h="659003">
                <a:moveTo>
                  <a:pt x="573463" y="0"/>
                </a:moveTo>
                <a:lnTo>
                  <a:pt x="201653" y="0"/>
                </a:lnTo>
                <a:cubicBezTo>
                  <a:pt x="90459" y="0"/>
                  <a:pt x="0" y="90459"/>
                  <a:pt x="0" y="201640"/>
                </a:cubicBezTo>
                <a:lnTo>
                  <a:pt x="0" y="639685"/>
                </a:lnTo>
                <a:cubicBezTo>
                  <a:pt x="0" y="654886"/>
                  <a:pt x="16720" y="663999"/>
                  <a:pt x="29488" y="656096"/>
                </a:cubicBezTo>
                <a:lnTo>
                  <a:pt x="128249" y="594881"/>
                </a:lnTo>
                <a:cubicBezTo>
                  <a:pt x="139614" y="587827"/>
                  <a:pt x="152691" y="584108"/>
                  <a:pt x="166064" y="584108"/>
                </a:cubicBezTo>
                <a:lnTo>
                  <a:pt x="391130" y="584108"/>
                </a:lnTo>
                <a:cubicBezTo>
                  <a:pt x="502311" y="584108"/>
                  <a:pt x="592770" y="493662"/>
                  <a:pt x="592770" y="382480"/>
                </a:cubicBezTo>
                <a:lnTo>
                  <a:pt x="592770" y="19307"/>
                </a:lnTo>
                <a:cubicBezTo>
                  <a:pt x="592770" y="8649"/>
                  <a:pt x="584120" y="0"/>
                  <a:pt x="573463" y="0"/>
                </a:cubicBezTo>
                <a:close/>
                <a:moveTo>
                  <a:pt x="296372" y="475140"/>
                </a:moveTo>
                <a:cubicBezTo>
                  <a:pt x="285715" y="475140"/>
                  <a:pt x="277065" y="466503"/>
                  <a:pt x="277065" y="455833"/>
                </a:cubicBezTo>
                <a:cubicBezTo>
                  <a:pt x="277065" y="445176"/>
                  <a:pt x="285715" y="436526"/>
                  <a:pt x="296372" y="436526"/>
                </a:cubicBezTo>
                <a:cubicBezTo>
                  <a:pt x="307042" y="436526"/>
                  <a:pt x="315679" y="445176"/>
                  <a:pt x="315679" y="455833"/>
                </a:cubicBezTo>
                <a:cubicBezTo>
                  <a:pt x="315679" y="466503"/>
                  <a:pt x="307042" y="475140"/>
                  <a:pt x="296372" y="475140"/>
                </a:cubicBezTo>
                <a:close/>
                <a:moveTo>
                  <a:pt x="315692" y="312036"/>
                </a:moveTo>
                <a:lnTo>
                  <a:pt x="315692" y="377911"/>
                </a:lnTo>
                <a:cubicBezTo>
                  <a:pt x="315692" y="388581"/>
                  <a:pt x="307042" y="397218"/>
                  <a:pt x="296385" y="397218"/>
                </a:cubicBezTo>
                <a:cubicBezTo>
                  <a:pt x="285715" y="397218"/>
                  <a:pt x="277078" y="388581"/>
                  <a:pt x="277078" y="377911"/>
                </a:cubicBezTo>
                <a:lnTo>
                  <a:pt x="277078" y="302666"/>
                </a:lnTo>
                <a:cubicBezTo>
                  <a:pt x="277078" y="288032"/>
                  <a:pt x="288122" y="276061"/>
                  <a:pt x="302756" y="274800"/>
                </a:cubicBezTo>
                <a:cubicBezTo>
                  <a:pt x="341241" y="271505"/>
                  <a:pt x="370677" y="238606"/>
                  <a:pt x="369776" y="199902"/>
                </a:cubicBezTo>
                <a:cubicBezTo>
                  <a:pt x="368876" y="161340"/>
                  <a:pt x="336762" y="129214"/>
                  <a:pt x="298187" y="128287"/>
                </a:cubicBezTo>
                <a:cubicBezTo>
                  <a:pt x="278262" y="127824"/>
                  <a:pt x="259367" y="135225"/>
                  <a:pt x="245106" y="149151"/>
                </a:cubicBezTo>
                <a:cubicBezTo>
                  <a:pt x="230832" y="163078"/>
                  <a:pt x="222968" y="181741"/>
                  <a:pt x="222968" y="201679"/>
                </a:cubicBezTo>
                <a:cubicBezTo>
                  <a:pt x="222968" y="212336"/>
                  <a:pt x="214331" y="220985"/>
                  <a:pt x="203661" y="220985"/>
                </a:cubicBezTo>
                <a:cubicBezTo>
                  <a:pt x="193004" y="220985"/>
                  <a:pt x="184354" y="212336"/>
                  <a:pt x="184354" y="201679"/>
                </a:cubicBezTo>
                <a:cubicBezTo>
                  <a:pt x="184354" y="171251"/>
                  <a:pt x="196350" y="142780"/>
                  <a:pt x="218128" y="121517"/>
                </a:cubicBezTo>
                <a:cubicBezTo>
                  <a:pt x="239893" y="100267"/>
                  <a:pt x="268660" y="88966"/>
                  <a:pt x="299114" y="89686"/>
                </a:cubicBezTo>
                <a:cubicBezTo>
                  <a:pt x="327881" y="90382"/>
                  <a:pt x="355013" y="102056"/>
                  <a:pt x="375530" y="122572"/>
                </a:cubicBezTo>
                <a:cubicBezTo>
                  <a:pt x="396034" y="143089"/>
                  <a:pt x="407708" y="170234"/>
                  <a:pt x="408377" y="199001"/>
                </a:cubicBezTo>
                <a:cubicBezTo>
                  <a:pt x="409677" y="254772"/>
                  <a:pt x="369648" y="302653"/>
                  <a:pt x="315692" y="312036"/>
                </a:cubicBezTo>
                <a:close/>
              </a:path>
            </a:pathLst>
          </a:custGeom>
          <a:solidFill>
            <a:schemeClr val="tx1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</p:spTree>
    <p:extLst>
      <p:ext uri="{BB962C8B-B14F-4D97-AF65-F5344CB8AC3E}">
        <p14:creationId xmlns:p14="http://schemas.microsoft.com/office/powerpoint/2010/main" val="232357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E0E01765-1DC6-9B47-B271-A87EEEB8E0A6}"/>
              </a:ext>
            </a:extLst>
          </p:cNvPr>
          <p:cNvSpPr/>
          <p:nvPr/>
        </p:nvSpPr>
        <p:spPr>
          <a:xfrm>
            <a:off x="1808897" y="3775653"/>
            <a:ext cx="744098" cy="1246102"/>
          </a:xfrm>
          <a:custGeom>
            <a:avLst/>
            <a:gdLst>
              <a:gd name="connsiteX0" fmla="*/ 353719 w 818508"/>
              <a:gd name="connsiteY0" fmla="*/ 1370713 h 1370712"/>
              <a:gd name="connsiteX1" fmla="*/ 818508 w 818508"/>
              <a:gd name="connsiteY1" fmla="*/ 351761 h 1370712"/>
              <a:gd name="connsiteX2" fmla="*/ 404982 w 818508"/>
              <a:gd name="connsiteY2" fmla="*/ 0 h 1370712"/>
              <a:gd name="connsiteX3" fmla="*/ 0 w 818508"/>
              <a:gd name="connsiteY3" fmla="*/ 1284214 h 1370712"/>
              <a:gd name="connsiteX4" fmla="*/ 353719 w 818508"/>
              <a:gd name="connsiteY4" fmla="*/ 1370713 h 137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8508" h="1370712">
                <a:moveTo>
                  <a:pt x="353719" y="1370713"/>
                </a:moveTo>
                <a:lnTo>
                  <a:pt x="818508" y="351761"/>
                </a:lnTo>
                <a:lnTo>
                  <a:pt x="404982" y="0"/>
                </a:lnTo>
                <a:lnTo>
                  <a:pt x="0" y="1284214"/>
                </a:lnTo>
                <a:lnTo>
                  <a:pt x="353719" y="137071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5693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741EB597-3409-AE48-BD48-D38BB10A69A5}"/>
              </a:ext>
            </a:extLst>
          </p:cNvPr>
          <p:cNvSpPr/>
          <p:nvPr/>
        </p:nvSpPr>
        <p:spPr>
          <a:xfrm>
            <a:off x="933275" y="2856149"/>
            <a:ext cx="744615" cy="1043224"/>
          </a:xfrm>
          <a:custGeom>
            <a:avLst/>
            <a:gdLst>
              <a:gd name="connsiteX0" fmla="*/ 0 w 819077"/>
              <a:gd name="connsiteY0" fmla="*/ 789443 h 1147546"/>
              <a:gd name="connsiteX1" fmla="*/ 402134 w 819077"/>
              <a:gd name="connsiteY1" fmla="*/ 1147547 h 1147546"/>
              <a:gd name="connsiteX2" fmla="*/ 819078 w 819077"/>
              <a:gd name="connsiteY2" fmla="*/ 0 h 1147546"/>
              <a:gd name="connsiteX3" fmla="*/ 0 w 819077"/>
              <a:gd name="connsiteY3" fmla="*/ 789443 h 114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9077" h="1147546">
                <a:moveTo>
                  <a:pt x="0" y="789443"/>
                </a:moveTo>
                <a:lnTo>
                  <a:pt x="402134" y="1147547"/>
                </a:lnTo>
                <a:lnTo>
                  <a:pt x="819078" y="0"/>
                </a:lnTo>
                <a:lnTo>
                  <a:pt x="0" y="78944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5693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2453AB8-86BE-9C40-B0B7-076DE53E27AB}"/>
              </a:ext>
            </a:extLst>
          </p:cNvPr>
          <p:cNvSpPr/>
          <p:nvPr/>
        </p:nvSpPr>
        <p:spPr>
          <a:xfrm>
            <a:off x="813660" y="2091816"/>
            <a:ext cx="1906590" cy="3422718"/>
          </a:xfrm>
          <a:custGeom>
            <a:avLst/>
            <a:gdLst>
              <a:gd name="connsiteX0" fmla="*/ 1195580 w 2097249"/>
              <a:gd name="connsiteY0" fmla="*/ 3764990 h 3764990"/>
              <a:gd name="connsiteX1" fmla="*/ 0 w 2097249"/>
              <a:gd name="connsiteY1" fmla="*/ 3764990 h 3764990"/>
              <a:gd name="connsiteX2" fmla="*/ 901100 w 2097249"/>
              <a:gd name="connsiteY2" fmla="*/ 0 h 3764990"/>
              <a:gd name="connsiteX3" fmla="*/ 2097249 w 2097249"/>
              <a:gd name="connsiteY3" fmla="*/ 0 h 3764990"/>
              <a:gd name="connsiteX4" fmla="*/ 1195580 w 2097249"/>
              <a:gd name="connsiteY4" fmla="*/ 3764990 h 3764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7249" h="3764990">
                <a:moveTo>
                  <a:pt x="1195580" y="3764990"/>
                </a:moveTo>
                <a:lnTo>
                  <a:pt x="0" y="3764990"/>
                </a:lnTo>
                <a:lnTo>
                  <a:pt x="901100" y="0"/>
                </a:lnTo>
                <a:lnTo>
                  <a:pt x="2097249" y="0"/>
                </a:lnTo>
                <a:lnTo>
                  <a:pt x="1195580" y="3764990"/>
                </a:lnTo>
                <a:close/>
              </a:path>
            </a:pathLst>
          </a:custGeom>
          <a:solidFill>
            <a:schemeClr val="bg2"/>
          </a:solidFill>
          <a:ln w="56938" cap="flat">
            <a:noFill/>
            <a:prstDash val="solid"/>
            <a:miter/>
          </a:ln>
          <a:effectLst>
            <a:outerShdw blurRad="76200" sx="98000" sy="98000" algn="c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51060122-A2CA-3D48-A254-CDD8D0DEAC15}"/>
              </a:ext>
            </a:extLst>
          </p:cNvPr>
          <p:cNvSpPr/>
          <p:nvPr/>
        </p:nvSpPr>
        <p:spPr>
          <a:xfrm>
            <a:off x="933274" y="2648029"/>
            <a:ext cx="1973388" cy="925795"/>
          </a:xfrm>
          <a:custGeom>
            <a:avLst/>
            <a:gdLst>
              <a:gd name="connsiteX0" fmla="*/ 1936623 w 2170727"/>
              <a:gd name="connsiteY0" fmla="*/ 1018375 h 1018375"/>
              <a:gd name="connsiteX1" fmla="*/ 2170727 w 2170727"/>
              <a:gd name="connsiteY1" fmla="*/ 7496 h 1018375"/>
              <a:gd name="connsiteX2" fmla="*/ 246065 w 2170727"/>
              <a:gd name="connsiteY2" fmla="*/ 0 h 1018375"/>
              <a:gd name="connsiteX3" fmla="*/ 0 w 2170727"/>
              <a:gd name="connsiteY3" fmla="*/ 1018375 h 1018375"/>
              <a:gd name="connsiteX4" fmla="*/ 1936623 w 2170727"/>
              <a:gd name="connsiteY4" fmla="*/ 1018375 h 101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0727" h="1018375">
                <a:moveTo>
                  <a:pt x="1936623" y="1018375"/>
                </a:moveTo>
                <a:lnTo>
                  <a:pt x="2170727" y="7496"/>
                </a:lnTo>
                <a:lnTo>
                  <a:pt x="246065" y="0"/>
                </a:lnTo>
                <a:lnTo>
                  <a:pt x="0" y="1018375"/>
                </a:lnTo>
                <a:lnTo>
                  <a:pt x="1936623" y="101837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56938" cap="flat">
            <a:noFill/>
            <a:prstDash val="solid"/>
            <a:miter/>
          </a:ln>
          <a:effectLst>
            <a:outerShdw blurRad="127000" dist="25400" algn="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475A9650-9208-0848-AB03-05E7B00463B8}"/>
              </a:ext>
            </a:extLst>
          </p:cNvPr>
          <p:cNvSpPr/>
          <p:nvPr/>
        </p:nvSpPr>
        <p:spPr>
          <a:xfrm>
            <a:off x="587375" y="4095437"/>
            <a:ext cx="1965620" cy="926319"/>
          </a:xfrm>
          <a:custGeom>
            <a:avLst/>
            <a:gdLst>
              <a:gd name="connsiteX0" fmla="*/ 1916688 w 2162182"/>
              <a:gd name="connsiteY0" fmla="*/ 1018952 h 1018951"/>
              <a:gd name="connsiteX1" fmla="*/ 2162183 w 2162182"/>
              <a:gd name="connsiteY1" fmla="*/ 0 h 1018951"/>
              <a:gd name="connsiteX2" fmla="*/ 254039 w 2162182"/>
              <a:gd name="connsiteY2" fmla="*/ 8650 h 1018951"/>
              <a:gd name="connsiteX3" fmla="*/ 0 w 2162182"/>
              <a:gd name="connsiteY3" fmla="*/ 1018952 h 1018951"/>
              <a:gd name="connsiteX4" fmla="*/ 1916688 w 2162182"/>
              <a:gd name="connsiteY4" fmla="*/ 1018952 h 101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2182" h="1018951">
                <a:moveTo>
                  <a:pt x="1916688" y="1018952"/>
                </a:moveTo>
                <a:lnTo>
                  <a:pt x="2162183" y="0"/>
                </a:lnTo>
                <a:lnTo>
                  <a:pt x="254039" y="8650"/>
                </a:lnTo>
                <a:lnTo>
                  <a:pt x="0" y="1018952"/>
                </a:lnTo>
                <a:lnTo>
                  <a:pt x="1916688" y="101895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6200000" scaled="0"/>
          </a:gradFill>
          <a:ln w="56938" cap="flat">
            <a:noFill/>
            <a:prstDash val="solid"/>
            <a:miter/>
          </a:ln>
          <a:effectLst>
            <a:outerShdw blurRad="127000" dist="254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98F1B29-306B-3349-813B-C5E5A023F912}"/>
              </a:ext>
            </a:extLst>
          </p:cNvPr>
          <p:cNvGrpSpPr/>
          <p:nvPr/>
        </p:nvGrpSpPr>
        <p:grpSpPr>
          <a:xfrm>
            <a:off x="886255" y="4258769"/>
            <a:ext cx="1410088" cy="615605"/>
            <a:chOff x="894532" y="4492955"/>
            <a:chExt cx="1398412" cy="61560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E635863-8028-374B-9CCC-E618C4F7E6B0}"/>
                </a:ext>
              </a:extLst>
            </p:cNvPr>
            <p:cNvSpPr txBox="1"/>
            <p:nvPr/>
          </p:nvSpPr>
          <p:spPr>
            <a:xfrm flipH="1">
              <a:off x="894534" y="4693062"/>
              <a:ext cx="1398410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7CF21E7-EC79-F243-B089-EDC3BD29CBAB}"/>
                </a:ext>
              </a:extLst>
            </p:cNvPr>
            <p:cNvSpPr/>
            <p:nvPr/>
          </p:nvSpPr>
          <p:spPr>
            <a:xfrm flipH="1">
              <a:off x="894532" y="4492955"/>
              <a:ext cx="1365966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200" b="1" dirty="0">
                  <a:solidFill>
                    <a:srgbClr val="FFFFFF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FA1B004-0631-574D-AC5C-9BBD67913622}"/>
              </a:ext>
            </a:extLst>
          </p:cNvPr>
          <p:cNvSpPr txBox="1"/>
          <p:nvPr/>
        </p:nvSpPr>
        <p:spPr>
          <a:xfrm flipH="1">
            <a:off x="1775031" y="2140145"/>
            <a:ext cx="68096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ABB2A177-1D09-3D42-933B-9FE3E71F4042}"/>
              </a:ext>
            </a:extLst>
          </p:cNvPr>
          <p:cNvSpPr/>
          <p:nvPr/>
        </p:nvSpPr>
        <p:spPr>
          <a:xfrm>
            <a:off x="4096517" y="3040528"/>
            <a:ext cx="744098" cy="1246102"/>
          </a:xfrm>
          <a:custGeom>
            <a:avLst/>
            <a:gdLst>
              <a:gd name="connsiteX0" fmla="*/ 353719 w 818508"/>
              <a:gd name="connsiteY0" fmla="*/ 1370713 h 1370712"/>
              <a:gd name="connsiteX1" fmla="*/ 818508 w 818508"/>
              <a:gd name="connsiteY1" fmla="*/ 351761 h 1370712"/>
              <a:gd name="connsiteX2" fmla="*/ 404982 w 818508"/>
              <a:gd name="connsiteY2" fmla="*/ 0 h 1370712"/>
              <a:gd name="connsiteX3" fmla="*/ 0 w 818508"/>
              <a:gd name="connsiteY3" fmla="*/ 1284214 h 1370712"/>
              <a:gd name="connsiteX4" fmla="*/ 353719 w 818508"/>
              <a:gd name="connsiteY4" fmla="*/ 1370713 h 137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8508" h="1370712">
                <a:moveTo>
                  <a:pt x="353719" y="1370713"/>
                </a:moveTo>
                <a:lnTo>
                  <a:pt x="818508" y="351761"/>
                </a:lnTo>
                <a:lnTo>
                  <a:pt x="404982" y="0"/>
                </a:lnTo>
                <a:lnTo>
                  <a:pt x="0" y="1284214"/>
                </a:lnTo>
                <a:lnTo>
                  <a:pt x="353719" y="137071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5693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0FB3B5C1-45E2-F146-A72A-AD701B71C86A}"/>
              </a:ext>
            </a:extLst>
          </p:cNvPr>
          <p:cNvSpPr/>
          <p:nvPr/>
        </p:nvSpPr>
        <p:spPr>
          <a:xfrm>
            <a:off x="3220895" y="2121024"/>
            <a:ext cx="744615" cy="1043224"/>
          </a:xfrm>
          <a:custGeom>
            <a:avLst/>
            <a:gdLst>
              <a:gd name="connsiteX0" fmla="*/ 0 w 819077"/>
              <a:gd name="connsiteY0" fmla="*/ 789443 h 1147546"/>
              <a:gd name="connsiteX1" fmla="*/ 402134 w 819077"/>
              <a:gd name="connsiteY1" fmla="*/ 1147547 h 1147546"/>
              <a:gd name="connsiteX2" fmla="*/ 819078 w 819077"/>
              <a:gd name="connsiteY2" fmla="*/ 0 h 1147546"/>
              <a:gd name="connsiteX3" fmla="*/ 0 w 819077"/>
              <a:gd name="connsiteY3" fmla="*/ 789443 h 114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9077" h="1147546">
                <a:moveTo>
                  <a:pt x="0" y="789443"/>
                </a:moveTo>
                <a:lnTo>
                  <a:pt x="402134" y="1147547"/>
                </a:lnTo>
                <a:lnTo>
                  <a:pt x="819078" y="0"/>
                </a:lnTo>
                <a:lnTo>
                  <a:pt x="0" y="78944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5693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6C812D65-C27B-B744-A6F0-B06FCE6E2CB5}"/>
              </a:ext>
            </a:extLst>
          </p:cNvPr>
          <p:cNvSpPr/>
          <p:nvPr/>
        </p:nvSpPr>
        <p:spPr>
          <a:xfrm>
            <a:off x="3101280" y="1356691"/>
            <a:ext cx="1906590" cy="3422718"/>
          </a:xfrm>
          <a:custGeom>
            <a:avLst/>
            <a:gdLst>
              <a:gd name="connsiteX0" fmla="*/ 1195580 w 2097249"/>
              <a:gd name="connsiteY0" fmla="*/ 3764990 h 3764990"/>
              <a:gd name="connsiteX1" fmla="*/ 0 w 2097249"/>
              <a:gd name="connsiteY1" fmla="*/ 3764990 h 3764990"/>
              <a:gd name="connsiteX2" fmla="*/ 901100 w 2097249"/>
              <a:gd name="connsiteY2" fmla="*/ 0 h 3764990"/>
              <a:gd name="connsiteX3" fmla="*/ 2097249 w 2097249"/>
              <a:gd name="connsiteY3" fmla="*/ 0 h 3764990"/>
              <a:gd name="connsiteX4" fmla="*/ 1195580 w 2097249"/>
              <a:gd name="connsiteY4" fmla="*/ 3764990 h 3764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7249" h="3764990">
                <a:moveTo>
                  <a:pt x="1195580" y="3764990"/>
                </a:moveTo>
                <a:lnTo>
                  <a:pt x="0" y="3764990"/>
                </a:lnTo>
                <a:lnTo>
                  <a:pt x="901100" y="0"/>
                </a:lnTo>
                <a:lnTo>
                  <a:pt x="2097249" y="0"/>
                </a:lnTo>
                <a:lnTo>
                  <a:pt x="1195580" y="3764990"/>
                </a:lnTo>
                <a:close/>
              </a:path>
            </a:pathLst>
          </a:custGeom>
          <a:solidFill>
            <a:schemeClr val="bg2"/>
          </a:solidFill>
          <a:ln w="56938" cap="flat">
            <a:noFill/>
            <a:prstDash val="solid"/>
            <a:miter/>
          </a:ln>
          <a:effectLst>
            <a:outerShdw blurRad="76200" sx="98000" sy="98000" algn="c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E769DDB9-0D84-E846-8955-20CA0E5E6C75}"/>
              </a:ext>
            </a:extLst>
          </p:cNvPr>
          <p:cNvSpPr/>
          <p:nvPr/>
        </p:nvSpPr>
        <p:spPr>
          <a:xfrm>
            <a:off x="3220894" y="1912904"/>
            <a:ext cx="1973388" cy="925795"/>
          </a:xfrm>
          <a:custGeom>
            <a:avLst/>
            <a:gdLst>
              <a:gd name="connsiteX0" fmla="*/ 1936623 w 2170727"/>
              <a:gd name="connsiteY0" fmla="*/ 1018375 h 1018375"/>
              <a:gd name="connsiteX1" fmla="*/ 2170727 w 2170727"/>
              <a:gd name="connsiteY1" fmla="*/ 7496 h 1018375"/>
              <a:gd name="connsiteX2" fmla="*/ 246065 w 2170727"/>
              <a:gd name="connsiteY2" fmla="*/ 0 h 1018375"/>
              <a:gd name="connsiteX3" fmla="*/ 0 w 2170727"/>
              <a:gd name="connsiteY3" fmla="*/ 1018375 h 1018375"/>
              <a:gd name="connsiteX4" fmla="*/ 1936623 w 2170727"/>
              <a:gd name="connsiteY4" fmla="*/ 1018375 h 101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0727" h="1018375">
                <a:moveTo>
                  <a:pt x="1936623" y="1018375"/>
                </a:moveTo>
                <a:lnTo>
                  <a:pt x="2170727" y="7496"/>
                </a:lnTo>
                <a:lnTo>
                  <a:pt x="246065" y="0"/>
                </a:lnTo>
                <a:lnTo>
                  <a:pt x="0" y="1018375"/>
                </a:lnTo>
                <a:lnTo>
                  <a:pt x="1936623" y="10183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2">
                  <a:lumMod val="75000"/>
                </a:schemeClr>
              </a:gs>
            </a:gsLst>
            <a:lin ang="5400000" scaled="0"/>
          </a:gradFill>
          <a:ln w="56938" cap="flat">
            <a:noFill/>
            <a:prstDash val="solid"/>
            <a:miter/>
          </a:ln>
          <a:effectLst>
            <a:outerShdw blurRad="127000" dist="25400" algn="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9C1D8237-A67B-2A43-ADD4-78F8932ECAD5}"/>
              </a:ext>
            </a:extLst>
          </p:cNvPr>
          <p:cNvSpPr/>
          <p:nvPr/>
        </p:nvSpPr>
        <p:spPr>
          <a:xfrm>
            <a:off x="2874995" y="3360312"/>
            <a:ext cx="1965620" cy="926319"/>
          </a:xfrm>
          <a:custGeom>
            <a:avLst/>
            <a:gdLst>
              <a:gd name="connsiteX0" fmla="*/ 1916688 w 2162182"/>
              <a:gd name="connsiteY0" fmla="*/ 1018952 h 1018951"/>
              <a:gd name="connsiteX1" fmla="*/ 2162183 w 2162182"/>
              <a:gd name="connsiteY1" fmla="*/ 0 h 1018951"/>
              <a:gd name="connsiteX2" fmla="*/ 254039 w 2162182"/>
              <a:gd name="connsiteY2" fmla="*/ 8650 h 1018951"/>
              <a:gd name="connsiteX3" fmla="*/ 0 w 2162182"/>
              <a:gd name="connsiteY3" fmla="*/ 1018952 h 1018951"/>
              <a:gd name="connsiteX4" fmla="*/ 1916688 w 2162182"/>
              <a:gd name="connsiteY4" fmla="*/ 1018952 h 101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2182" h="1018951">
                <a:moveTo>
                  <a:pt x="1916688" y="1018952"/>
                </a:moveTo>
                <a:lnTo>
                  <a:pt x="2162183" y="0"/>
                </a:lnTo>
                <a:lnTo>
                  <a:pt x="254039" y="8650"/>
                </a:lnTo>
                <a:lnTo>
                  <a:pt x="0" y="1018952"/>
                </a:lnTo>
                <a:lnTo>
                  <a:pt x="1916688" y="10189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2">
                  <a:lumMod val="75000"/>
                </a:schemeClr>
              </a:gs>
            </a:gsLst>
            <a:lin ang="16200000" scaled="0"/>
          </a:gradFill>
          <a:ln w="56938" cap="flat">
            <a:noFill/>
            <a:prstDash val="solid"/>
            <a:miter/>
          </a:ln>
          <a:effectLst>
            <a:outerShdw blurRad="127000" dist="254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01C5331-7599-E14F-931B-2043F203C60D}"/>
              </a:ext>
            </a:extLst>
          </p:cNvPr>
          <p:cNvGrpSpPr/>
          <p:nvPr/>
        </p:nvGrpSpPr>
        <p:grpSpPr>
          <a:xfrm>
            <a:off x="3173875" y="3523644"/>
            <a:ext cx="1410088" cy="615605"/>
            <a:chOff x="894532" y="4492955"/>
            <a:chExt cx="1398412" cy="615605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22E76E7-521E-3648-A776-AA668E516FAA}"/>
                </a:ext>
              </a:extLst>
            </p:cNvPr>
            <p:cNvSpPr txBox="1"/>
            <p:nvPr/>
          </p:nvSpPr>
          <p:spPr>
            <a:xfrm flipH="1">
              <a:off x="894534" y="4693062"/>
              <a:ext cx="1398410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5BF3CEA-2F06-E34B-AAD2-FE38F0BC95DD}"/>
                </a:ext>
              </a:extLst>
            </p:cNvPr>
            <p:cNvSpPr/>
            <p:nvPr/>
          </p:nvSpPr>
          <p:spPr>
            <a:xfrm flipH="1">
              <a:off x="894532" y="4492955"/>
              <a:ext cx="1365966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200" b="1" dirty="0">
                  <a:solidFill>
                    <a:srgbClr val="FFFFFF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DA69C219-10E0-0947-BAF8-63B29C81A6AE}"/>
              </a:ext>
            </a:extLst>
          </p:cNvPr>
          <p:cNvSpPr txBox="1"/>
          <p:nvPr/>
        </p:nvSpPr>
        <p:spPr>
          <a:xfrm flipH="1">
            <a:off x="4062651" y="1405020"/>
            <a:ext cx="68096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4C427277-5AA6-C94A-BFB2-290BB27E5A1F}"/>
              </a:ext>
            </a:extLst>
          </p:cNvPr>
          <p:cNvSpPr/>
          <p:nvPr/>
        </p:nvSpPr>
        <p:spPr>
          <a:xfrm>
            <a:off x="6157879" y="3775653"/>
            <a:ext cx="744098" cy="1246102"/>
          </a:xfrm>
          <a:custGeom>
            <a:avLst/>
            <a:gdLst>
              <a:gd name="connsiteX0" fmla="*/ 353719 w 818508"/>
              <a:gd name="connsiteY0" fmla="*/ 1370713 h 1370712"/>
              <a:gd name="connsiteX1" fmla="*/ 818508 w 818508"/>
              <a:gd name="connsiteY1" fmla="*/ 351761 h 1370712"/>
              <a:gd name="connsiteX2" fmla="*/ 404982 w 818508"/>
              <a:gd name="connsiteY2" fmla="*/ 0 h 1370712"/>
              <a:gd name="connsiteX3" fmla="*/ 0 w 818508"/>
              <a:gd name="connsiteY3" fmla="*/ 1284214 h 1370712"/>
              <a:gd name="connsiteX4" fmla="*/ 353719 w 818508"/>
              <a:gd name="connsiteY4" fmla="*/ 1370713 h 137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8508" h="1370712">
                <a:moveTo>
                  <a:pt x="353719" y="1370713"/>
                </a:moveTo>
                <a:lnTo>
                  <a:pt x="818508" y="351761"/>
                </a:lnTo>
                <a:lnTo>
                  <a:pt x="404982" y="0"/>
                </a:lnTo>
                <a:lnTo>
                  <a:pt x="0" y="1284214"/>
                </a:lnTo>
                <a:lnTo>
                  <a:pt x="353719" y="1370713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5693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3D04D8EF-7D5B-F840-B38A-99C230446CDC}"/>
              </a:ext>
            </a:extLst>
          </p:cNvPr>
          <p:cNvSpPr/>
          <p:nvPr/>
        </p:nvSpPr>
        <p:spPr>
          <a:xfrm>
            <a:off x="5282257" y="2856149"/>
            <a:ext cx="744615" cy="1043224"/>
          </a:xfrm>
          <a:custGeom>
            <a:avLst/>
            <a:gdLst>
              <a:gd name="connsiteX0" fmla="*/ 0 w 819077"/>
              <a:gd name="connsiteY0" fmla="*/ 789443 h 1147546"/>
              <a:gd name="connsiteX1" fmla="*/ 402134 w 819077"/>
              <a:gd name="connsiteY1" fmla="*/ 1147547 h 1147546"/>
              <a:gd name="connsiteX2" fmla="*/ 819078 w 819077"/>
              <a:gd name="connsiteY2" fmla="*/ 0 h 1147546"/>
              <a:gd name="connsiteX3" fmla="*/ 0 w 819077"/>
              <a:gd name="connsiteY3" fmla="*/ 789443 h 114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9077" h="1147546">
                <a:moveTo>
                  <a:pt x="0" y="789443"/>
                </a:moveTo>
                <a:lnTo>
                  <a:pt x="402134" y="1147547"/>
                </a:lnTo>
                <a:lnTo>
                  <a:pt x="819078" y="0"/>
                </a:lnTo>
                <a:lnTo>
                  <a:pt x="0" y="789443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5693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C26A2CAA-74FA-F549-ADC9-3716264F8B40}"/>
              </a:ext>
            </a:extLst>
          </p:cNvPr>
          <p:cNvSpPr/>
          <p:nvPr/>
        </p:nvSpPr>
        <p:spPr>
          <a:xfrm>
            <a:off x="5162642" y="2091816"/>
            <a:ext cx="1906590" cy="3422718"/>
          </a:xfrm>
          <a:custGeom>
            <a:avLst/>
            <a:gdLst>
              <a:gd name="connsiteX0" fmla="*/ 1195580 w 2097249"/>
              <a:gd name="connsiteY0" fmla="*/ 3764990 h 3764990"/>
              <a:gd name="connsiteX1" fmla="*/ 0 w 2097249"/>
              <a:gd name="connsiteY1" fmla="*/ 3764990 h 3764990"/>
              <a:gd name="connsiteX2" fmla="*/ 901100 w 2097249"/>
              <a:gd name="connsiteY2" fmla="*/ 0 h 3764990"/>
              <a:gd name="connsiteX3" fmla="*/ 2097249 w 2097249"/>
              <a:gd name="connsiteY3" fmla="*/ 0 h 3764990"/>
              <a:gd name="connsiteX4" fmla="*/ 1195580 w 2097249"/>
              <a:gd name="connsiteY4" fmla="*/ 3764990 h 3764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7249" h="3764990">
                <a:moveTo>
                  <a:pt x="1195580" y="3764990"/>
                </a:moveTo>
                <a:lnTo>
                  <a:pt x="0" y="3764990"/>
                </a:lnTo>
                <a:lnTo>
                  <a:pt x="901100" y="0"/>
                </a:lnTo>
                <a:lnTo>
                  <a:pt x="2097249" y="0"/>
                </a:lnTo>
                <a:lnTo>
                  <a:pt x="1195580" y="3764990"/>
                </a:lnTo>
                <a:close/>
              </a:path>
            </a:pathLst>
          </a:custGeom>
          <a:solidFill>
            <a:schemeClr val="bg2"/>
          </a:solidFill>
          <a:ln w="56938" cap="flat">
            <a:noFill/>
            <a:prstDash val="solid"/>
            <a:miter/>
          </a:ln>
          <a:effectLst>
            <a:outerShdw blurRad="76200" sx="98000" sy="98000" algn="c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1B4DDD0A-B24D-E341-8FA9-CADCC329CDAC}"/>
              </a:ext>
            </a:extLst>
          </p:cNvPr>
          <p:cNvSpPr/>
          <p:nvPr/>
        </p:nvSpPr>
        <p:spPr>
          <a:xfrm>
            <a:off x="5282256" y="2648029"/>
            <a:ext cx="1973388" cy="925795"/>
          </a:xfrm>
          <a:custGeom>
            <a:avLst/>
            <a:gdLst>
              <a:gd name="connsiteX0" fmla="*/ 1936623 w 2170727"/>
              <a:gd name="connsiteY0" fmla="*/ 1018375 h 1018375"/>
              <a:gd name="connsiteX1" fmla="*/ 2170727 w 2170727"/>
              <a:gd name="connsiteY1" fmla="*/ 7496 h 1018375"/>
              <a:gd name="connsiteX2" fmla="*/ 246065 w 2170727"/>
              <a:gd name="connsiteY2" fmla="*/ 0 h 1018375"/>
              <a:gd name="connsiteX3" fmla="*/ 0 w 2170727"/>
              <a:gd name="connsiteY3" fmla="*/ 1018375 h 1018375"/>
              <a:gd name="connsiteX4" fmla="*/ 1936623 w 2170727"/>
              <a:gd name="connsiteY4" fmla="*/ 1018375 h 101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0727" h="1018375">
                <a:moveTo>
                  <a:pt x="1936623" y="1018375"/>
                </a:moveTo>
                <a:lnTo>
                  <a:pt x="2170727" y="7496"/>
                </a:lnTo>
                <a:lnTo>
                  <a:pt x="246065" y="0"/>
                </a:lnTo>
                <a:lnTo>
                  <a:pt x="0" y="1018375"/>
                </a:lnTo>
                <a:lnTo>
                  <a:pt x="1936623" y="101837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0"/>
          </a:gradFill>
          <a:ln w="56938" cap="flat">
            <a:noFill/>
            <a:prstDash val="solid"/>
            <a:miter/>
          </a:ln>
          <a:effectLst>
            <a:outerShdw blurRad="127000" dist="25400" algn="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05CF7F7A-4A6D-7D42-9F92-6630F7AFA7FF}"/>
              </a:ext>
            </a:extLst>
          </p:cNvPr>
          <p:cNvSpPr/>
          <p:nvPr/>
        </p:nvSpPr>
        <p:spPr>
          <a:xfrm>
            <a:off x="4936357" y="4095437"/>
            <a:ext cx="1965620" cy="926319"/>
          </a:xfrm>
          <a:custGeom>
            <a:avLst/>
            <a:gdLst>
              <a:gd name="connsiteX0" fmla="*/ 1916688 w 2162182"/>
              <a:gd name="connsiteY0" fmla="*/ 1018952 h 1018951"/>
              <a:gd name="connsiteX1" fmla="*/ 2162183 w 2162182"/>
              <a:gd name="connsiteY1" fmla="*/ 0 h 1018951"/>
              <a:gd name="connsiteX2" fmla="*/ 254039 w 2162182"/>
              <a:gd name="connsiteY2" fmla="*/ 8650 h 1018951"/>
              <a:gd name="connsiteX3" fmla="*/ 0 w 2162182"/>
              <a:gd name="connsiteY3" fmla="*/ 1018952 h 1018951"/>
              <a:gd name="connsiteX4" fmla="*/ 1916688 w 2162182"/>
              <a:gd name="connsiteY4" fmla="*/ 1018952 h 101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2182" h="1018951">
                <a:moveTo>
                  <a:pt x="1916688" y="1018952"/>
                </a:moveTo>
                <a:lnTo>
                  <a:pt x="2162183" y="0"/>
                </a:lnTo>
                <a:lnTo>
                  <a:pt x="254039" y="8650"/>
                </a:lnTo>
                <a:lnTo>
                  <a:pt x="0" y="1018952"/>
                </a:lnTo>
                <a:lnTo>
                  <a:pt x="1916688" y="1018952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6200000" scaled="0"/>
          </a:gradFill>
          <a:ln w="56938" cap="flat">
            <a:noFill/>
            <a:prstDash val="solid"/>
            <a:miter/>
          </a:ln>
          <a:effectLst>
            <a:outerShdw blurRad="127000" dist="254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4ACA9D7-40A6-BB40-ABDA-E83AC9B848F5}"/>
              </a:ext>
            </a:extLst>
          </p:cNvPr>
          <p:cNvGrpSpPr/>
          <p:nvPr/>
        </p:nvGrpSpPr>
        <p:grpSpPr>
          <a:xfrm>
            <a:off x="5235237" y="4258769"/>
            <a:ext cx="1410088" cy="615605"/>
            <a:chOff x="894532" y="4492955"/>
            <a:chExt cx="1398412" cy="61560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62F3E0C-F483-D642-B486-5D10296446F6}"/>
                </a:ext>
              </a:extLst>
            </p:cNvPr>
            <p:cNvSpPr txBox="1"/>
            <p:nvPr/>
          </p:nvSpPr>
          <p:spPr>
            <a:xfrm flipH="1">
              <a:off x="894534" y="4693062"/>
              <a:ext cx="1398410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682DFC8-CB3A-DC4F-B553-1F8B733DE075}"/>
                </a:ext>
              </a:extLst>
            </p:cNvPr>
            <p:cNvSpPr/>
            <p:nvPr/>
          </p:nvSpPr>
          <p:spPr>
            <a:xfrm flipH="1">
              <a:off x="894532" y="4492955"/>
              <a:ext cx="1365966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200" b="1" dirty="0">
                  <a:solidFill>
                    <a:srgbClr val="FFFFFF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F6CEA4CF-C37C-8348-A76A-AE9950325A8C}"/>
              </a:ext>
            </a:extLst>
          </p:cNvPr>
          <p:cNvSpPr txBox="1"/>
          <p:nvPr/>
        </p:nvSpPr>
        <p:spPr>
          <a:xfrm flipH="1">
            <a:off x="6124013" y="2140145"/>
            <a:ext cx="68096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F4DF4705-1705-0845-BBC4-E0858E4BB519}"/>
              </a:ext>
            </a:extLst>
          </p:cNvPr>
          <p:cNvSpPr/>
          <p:nvPr/>
        </p:nvSpPr>
        <p:spPr>
          <a:xfrm>
            <a:off x="8445499" y="3040528"/>
            <a:ext cx="744098" cy="1246102"/>
          </a:xfrm>
          <a:custGeom>
            <a:avLst/>
            <a:gdLst>
              <a:gd name="connsiteX0" fmla="*/ 353719 w 818508"/>
              <a:gd name="connsiteY0" fmla="*/ 1370713 h 1370712"/>
              <a:gd name="connsiteX1" fmla="*/ 818508 w 818508"/>
              <a:gd name="connsiteY1" fmla="*/ 351761 h 1370712"/>
              <a:gd name="connsiteX2" fmla="*/ 404982 w 818508"/>
              <a:gd name="connsiteY2" fmla="*/ 0 h 1370712"/>
              <a:gd name="connsiteX3" fmla="*/ 0 w 818508"/>
              <a:gd name="connsiteY3" fmla="*/ 1284214 h 1370712"/>
              <a:gd name="connsiteX4" fmla="*/ 353719 w 818508"/>
              <a:gd name="connsiteY4" fmla="*/ 1370713 h 137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8508" h="1370712">
                <a:moveTo>
                  <a:pt x="353719" y="1370713"/>
                </a:moveTo>
                <a:lnTo>
                  <a:pt x="818508" y="351761"/>
                </a:lnTo>
                <a:lnTo>
                  <a:pt x="404982" y="0"/>
                </a:lnTo>
                <a:lnTo>
                  <a:pt x="0" y="1284214"/>
                </a:lnTo>
                <a:lnTo>
                  <a:pt x="353719" y="1370713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5693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36DA8945-FD74-5145-8DBD-B1A0AC623D07}"/>
              </a:ext>
            </a:extLst>
          </p:cNvPr>
          <p:cNvSpPr/>
          <p:nvPr/>
        </p:nvSpPr>
        <p:spPr>
          <a:xfrm>
            <a:off x="7569877" y="2121024"/>
            <a:ext cx="744615" cy="1043224"/>
          </a:xfrm>
          <a:custGeom>
            <a:avLst/>
            <a:gdLst>
              <a:gd name="connsiteX0" fmla="*/ 0 w 819077"/>
              <a:gd name="connsiteY0" fmla="*/ 789443 h 1147546"/>
              <a:gd name="connsiteX1" fmla="*/ 402134 w 819077"/>
              <a:gd name="connsiteY1" fmla="*/ 1147547 h 1147546"/>
              <a:gd name="connsiteX2" fmla="*/ 819078 w 819077"/>
              <a:gd name="connsiteY2" fmla="*/ 0 h 1147546"/>
              <a:gd name="connsiteX3" fmla="*/ 0 w 819077"/>
              <a:gd name="connsiteY3" fmla="*/ 789443 h 114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9077" h="1147546">
                <a:moveTo>
                  <a:pt x="0" y="789443"/>
                </a:moveTo>
                <a:lnTo>
                  <a:pt x="402134" y="1147547"/>
                </a:lnTo>
                <a:lnTo>
                  <a:pt x="819078" y="0"/>
                </a:lnTo>
                <a:lnTo>
                  <a:pt x="0" y="789443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5693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5A999F24-73D5-E54B-946E-681415FABAA2}"/>
              </a:ext>
            </a:extLst>
          </p:cNvPr>
          <p:cNvSpPr/>
          <p:nvPr/>
        </p:nvSpPr>
        <p:spPr>
          <a:xfrm>
            <a:off x="7450262" y="1356691"/>
            <a:ext cx="1906590" cy="3422718"/>
          </a:xfrm>
          <a:custGeom>
            <a:avLst/>
            <a:gdLst>
              <a:gd name="connsiteX0" fmla="*/ 1195580 w 2097249"/>
              <a:gd name="connsiteY0" fmla="*/ 3764990 h 3764990"/>
              <a:gd name="connsiteX1" fmla="*/ 0 w 2097249"/>
              <a:gd name="connsiteY1" fmla="*/ 3764990 h 3764990"/>
              <a:gd name="connsiteX2" fmla="*/ 901100 w 2097249"/>
              <a:gd name="connsiteY2" fmla="*/ 0 h 3764990"/>
              <a:gd name="connsiteX3" fmla="*/ 2097249 w 2097249"/>
              <a:gd name="connsiteY3" fmla="*/ 0 h 3764990"/>
              <a:gd name="connsiteX4" fmla="*/ 1195580 w 2097249"/>
              <a:gd name="connsiteY4" fmla="*/ 3764990 h 3764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7249" h="3764990">
                <a:moveTo>
                  <a:pt x="1195580" y="3764990"/>
                </a:moveTo>
                <a:lnTo>
                  <a:pt x="0" y="3764990"/>
                </a:lnTo>
                <a:lnTo>
                  <a:pt x="901100" y="0"/>
                </a:lnTo>
                <a:lnTo>
                  <a:pt x="2097249" y="0"/>
                </a:lnTo>
                <a:lnTo>
                  <a:pt x="1195580" y="3764990"/>
                </a:lnTo>
                <a:close/>
              </a:path>
            </a:pathLst>
          </a:custGeom>
          <a:solidFill>
            <a:schemeClr val="bg2"/>
          </a:solidFill>
          <a:ln w="56938" cap="flat">
            <a:noFill/>
            <a:prstDash val="solid"/>
            <a:miter/>
          </a:ln>
          <a:effectLst>
            <a:outerShdw blurRad="76200" sx="98000" sy="98000" algn="c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A5573B8A-FFA4-B44F-91E4-AAB045A875EA}"/>
              </a:ext>
            </a:extLst>
          </p:cNvPr>
          <p:cNvSpPr/>
          <p:nvPr/>
        </p:nvSpPr>
        <p:spPr>
          <a:xfrm>
            <a:off x="7569876" y="1912904"/>
            <a:ext cx="1973388" cy="925795"/>
          </a:xfrm>
          <a:custGeom>
            <a:avLst/>
            <a:gdLst>
              <a:gd name="connsiteX0" fmla="*/ 1936623 w 2170727"/>
              <a:gd name="connsiteY0" fmla="*/ 1018375 h 1018375"/>
              <a:gd name="connsiteX1" fmla="*/ 2170727 w 2170727"/>
              <a:gd name="connsiteY1" fmla="*/ 7496 h 1018375"/>
              <a:gd name="connsiteX2" fmla="*/ 246065 w 2170727"/>
              <a:gd name="connsiteY2" fmla="*/ 0 h 1018375"/>
              <a:gd name="connsiteX3" fmla="*/ 0 w 2170727"/>
              <a:gd name="connsiteY3" fmla="*/ 1018375 h 1018375"/>
              <a:gd name="connsiteX4" fmla="*/ 1936623 w 2170727"/>
              <a:gd name="connsiteY4" fmla="*/ 1018375 h 101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0727" h="1018375">
                <a:moveTo>
                  <a:pt x="1936623" y="1018375"/>
                </a:moveTo>
                <a:lnTo>
                  <a:pt x="2170727" y="7496"/>
                </a:lnTo>
                <a:lnTo>
                  <a:pt x="246065" y="0"/>
                </a:lnTo>
                <a:lnTo>
                  <a:pt x="0" y="1018375"/>
                </a:lnTo>
                <a:lnTo>
                  <a:pt x="1936623" y="1018375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75000"/>
                </a:schemeClr>
              </a:gs>
            </a:gsLst>
            <a:lin ang="5400000" scaled="0"/>
          </a:gradFill>
          <a:ln w="56938" cap="flat">
            <a:noFill/>
            <a:prstDash val="solid"/>
            <a:miter/>
          </a:ln>
          <a:effectLst>
            <a:outerShdw blurRad="127000" dist="25400" algn="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2" name="Freeform 61">
            <a:extLst>
              <a:ext uri="{FF2B5EF4-FFF2-40B4-BE49-F238E27FC236}">
                <a16:creationId xmlns:a16="http://schemas.microsoft.com/office/drawing/2014/main" id="{F93A8568-9623-5A4C-A3FB-A389D9182F45}"/>
              </a:ext>
            </a:extLst>
          </p:cNvPr>
          <p:cNvSpPr/>
          <p:nvPr/>
        </p:nvSpPr>
        <p:spPr>
          <a:xfrm>
            <a:off x="7223977" y="3360312"/>
            <a:ext cx="1965620" cy="926319"/>
          </a:xfrm>
          <a:custGeom>
            <a:avLst/>
            <a:gdLst>
              <a:gd name="connsiteX0" fmla="*/ 1916688 w 2162182"/>
              <a:gd name="connsiteY0" fmla="*/ 1018952 h 1018951"/>
              <a:gd name="connsiteX1" fmla="*/ 2162183 w 2162182"/>
              <a:gd name="connsiteY1" fmla="*/ 0 h 1018951"/>
              <a:gd name="connsiteX2" fmla="*/ 254039 w 2162182"/>
              <a:gd name="connsiteY2" fmla="*/ 8650 h 1018951"/>
              <a:gd name="connsiteX3" fmla="*/ 0 w 2162182"/>
              <a:gd name="connsiteY3" fmla="*/ 1018952 h 1018951"/>
              <a:gd name="connsiteX4" fmla="*/ 1916688 w 2162182"/>
              <a:gd name="connsiteY4" fmla="*/ 1018952 h 101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2182" h="1018951">
                <a:moveTo>
                  <a:pt x="1916688" y="1018952"/>
                </a:moveTo>
                <a:lnTo>
                  <a:pt x="2162183" y="0"/>
                </a:lnTo>
                <a:lnTo>
                  <a:pt x="254039" y="8650"/>
                </a:lnTo>
                <a:lnTo>
                  <a:pt x="0" y="1018952"/>
                </a:lnTo>
                <a:lnTo>
                  <a:pt x="1916688" y="1018952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75000"/>
                </a:schemeClr>
              </a:gs>
            </a:gsLst>
            <a:lin ang="16200000" scaled="0"/>
          </a:gradFill>
          <a:ln w="56938" cap="flat">
            <a:noFill/>
            <a:prstDash val="solid"/>
            <a:miter/>
          </a:ln>
          <a:effectLst>
            <a:outerShdw blurRad="127000" dist="254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8583546-9428-1F4B-9563-41CFBD2DE9D1}"/>
              </a:ext>
            </a:extLst>
          </p:cNvPr>
          <p:cNvGrpSpPr/>
          <p:nvPr/>
        </p:nvGrpSpPr>
        <p:grpSpPr>
          <a:xfrm>
            <a:off x="7522857" y="3523644"/>
            <a:ext cx="1410088" cy="615605"/>
            <a:chOff x="894532" y="4492955"/>
            <a:chExt cx="1398412" cy="615605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D02B0D5-FC73-2247-9AF0-B46F43D8BE79}"/>
                </a:ext>
              </a:extLst>
            </p:cNvPr>
            <p:cNvSpPr txBox="1"/>
            <p:nvPr/>
          </p:nvSpPr>
          <p:spPr>
            <a:xfrm flipH="1">
              <a:off x="894534" y="4693062"/>
              <a:ext cx="1398410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81815AC-D268-B246-AEE5-39FADA6B5D65}"/>
                </a:ext>
              </a:extLst>
            </p:cNvPr>
            <p:cNvSpPr/>
            <p:nvPr/>
          </p:nvSpPr>
          <p:spPr>
            <a:xfrm flipH="1">
              <a:off x="894532" y="4492955"/>
              <a:ext cx="1365966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200" b="1" dirty="0">
                  <a:solidFill>
                    <a:srgbClr val="FFFFFF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9101BCB3-B887-4F48-BCF9-E2DD7A0C1236}"/>
              </a:ext>
            </a:extLst>
          </p:cNvPr>
          <p:cNvSpPr txBox="1"/>
          <p:nvPr/>
        </p:nvSpPr>
        <p:spPr>
          <a:xfrm flipH="1">
            <a:off x="8411633" y="1405020"/>
            <a:ext cx="68096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74B6CE5-FB59-294B-83BA-CB969B4AD297}"/>
              </a:ext>
            </a:extLst>
          </p:cNvPr>
          <p:cNvSpPr/>
          <p:nvPr/>
        </p:nvSpPr>
        <p:spPr>
          <a:xfrm>
            <a:off x="10506860" y="3775653"/>
            <a:ext cx="744098" cy="1246102"/>
          </a:xfrm>
          <a:custGeom>
            <a:avLst/>
            <a:gdLst>
              <a:gd name="connsiteX0" fmla="*/ 353719 w 818508"/>
              <a:gd name="connsiteY0" fmla="*/ 1370713 h 1370712"/>
              <a:gd name="connsiteX1" fmla="*/ 818508 w 818508"/>
              <a:gd name="connsiteY1" fmla="*/ 351761 h 1370712"/>
              <a:gd name="connsiteX2" fmla="*/ 404982 w 818508"/>
              <a:gd name="connsiteY2" fmla="*/ 0 h 1370712"/>
              <a:gd name="connsiteX3" fmla="*/ 0 w 818508"/>
              <a:gd name="connsiteY3" fmla="*/ 1284214 h 1370712"/>
              <a:gd name="connsiteX4" fmla="*/ 353719 w 818508"/>
              <a:gd name="connsiteY4" fmla="*/ 1370713 h 137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8508" h="1370712">
                <a:moveTo>
                  <a:pt x="353719" y="1370713"/>
                </a:moveTo>
                <a:lnTo>
                  <a:pt x="818508" y="351761"/>
                </a:lnTo>
                <a:lnTo>
                  <a:pt x="404982" y="0"/>
                </a:lnTo>
                <a:lnTo>
                  <a:pt x="0" y="1284214"/>
                </a:lnTo>
                <a:lnTo>
                  <a:pt x="353719" y="1370713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5693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18800289-8259-DF45-ACB0-D47170E20EC9}"/>
              </a:ext>
            </a:extLst>
          </p:cNvPr>
          <p:cNvSpPr/>
          <p:nvPr/>
        </p:nvSpPr>
        <p:spPr>
          <a:xfrm>
            <a:off x="9631238" y="2856149"/>
            <a:ext cx="744615" cy="1043224"/>
          </a:xfrm>
          <a:custGeom>
            <a:avLst/>
            <a:gdLst>
              <a:gd name="connsiteX0" fmla="*/ 0 w 819077"/>
              <a:gd name="connsiteY0" fmla="*/ 789443 h 1147546"/>
              <a:gd name="connsiteX1" fmla="*/ 402134 w 819077"/>
              <a:gd name="connsiteY1" fmla="*/ 1147547 h 1147546"/>
              <a:gd name="connsiteX2" fmla="*/ 819078 w 819077"/>
              <a:gd name="connsiteY2" fmla="*/ 0 h 1147546"/>
              <a:gd name="connsiteX3" fmla="*/ 0 w 819077"/>
              <a:gd name="connsiteY3" fmla="*/ 789443 h 114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9077" h="1147546">
                <a:moveTo>
                  <a:pt x="0" y="789443"/>
                </a:moveTo>
                <a:lnTo>
                  <a:pt x="402134" y="1147547"/>
                </a:lnTo>
                <a:lnTo>
                  <a:pt x="819078" y="0"/>
                </a:lnTo>
                <a:lnTo>
                  <a:pt x="0" y="789443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5693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A0DF8042-BE70-1042-96EA-FB963F2F17AC}"/>
              </a:ext>
            </a:extLst>
          </p:cNvPr>
          <p:cNvSpPr/>
          <p:nvPr/>
        </p:nvSpPr>
        <p:spPr>
          <a:xfrm>
            <a:off x="9511623" y="2091816"/>
            <a:ext cx="1906590" cy="3422718"/>
          </a:xfrm>
          <a:custGeom>
            <a:avLst/>
            <a:gdLst>
              <a:gd name="connsiteX0" fmla="*/ 1195580 w 2097249"/>
              <a:gd name="connsiteY0" fmla="*/ 3764990 h 3764990"/>
              <a:gd name="connsiteX1" fmla="*/ 0 w 2097249"/>
              <a:gd name="connsiteY1" fmla="*/ 3764990 h 3764990"/>
              <a:gd name="connsiteX2" fmla="*/ 901100 w 2097249"/>
              <a:gd name="connsiteY2" fmla="*/ 0 h 3764990"/>
              <a:gd name="connsiteX3" fmla="*/ 2097249 w 2097249"/>
              <a:gd name="connsiteY3" fmla="*/ 0 h 3764990"/>
              <a:gd name="connsiteX4" fmla="*/ 1195580 w 2097249"/>
              <a:gd name="connsiteY4" fmla="*/ 3764990 h 3764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7249" h="3764990">
                <a:moveTo>
                  <a:pt x="1195580" y="3764990"/>
                </a:moveTo>
                <a:lnTo>
                  <a:pt x="0" y="3764990"/>
                </a:lnTo>
                <a:lnTo>
                  <a:pt x="901100" y="0"/>
                </a:lnTo>
                <a:lnTo>
                  <a:pt x="2097249" y="0"/>
                </a:lnTo>
                <a:lnTo>
                  <a:pt x="1195580" y="3764990"/>
                </a:lnTo>
                <a:close/>
              </a:path>
            </a:pathLst>
          </a:custGeom>
          <a:solidFill>
            <a:schemeClr val="bg2"/>
          </a:solidFill>
          <a:ln w="56938" cap="flat">
            <a:noFill/>
            <a:prstDash val="solid"/>
            <a:miter/>
          </a:ln>
          <a:effectLst>
            <a:outerShdw blurRad="76200" sx="98000" sy="98000" algn="c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340D2DEB-51FE-D641-B290-9ABEA092B7E3}"/>
              </a:ext>
            </a:extLst>
          </p:cNvPr>
          <p:cNvSpPr/>
          <p:nvPr/>
        </p:nvSpPr>
        <p:spPr>
          <a:xfrm>
            <a:off x="9631237" y="2648029"/>
            <a:ext cx="1973388" cy="925795"/>
          </a:xfrm>
          <a:custGeom>
            <a:avLst/>
            <a:gdLst>
              <a:gd name="connsiteX0" fmla="*/ 1936623 w 2170727"/>
              <a:gd name="connsiteY0" fmla="*/ 1018375 h 1018375"/>
              <a:gd name="connsiteX1" fmla="*/ 2170727 w 2170727"/>
              <a:gd name="connsiteY1" fmla="*/ 7496 h 1018375"/>
              <a:gd name="connsiteX2" fmla="*/ 246065 w 2170727"/>
              <a:gd name="connsiteY2" fmla="*/ 0 h 1018375"/>
              <a:gd name="connsiteX3" fmla="*/ 0 w 2170727"/>
              <a:gd name="connsiteY3" fmla="*/ 1018375 h 1018375"/>
              <a:gd name="connsiteX4" fmla="*/ 1936623 w 2170727"/>
              <a:gd name="connsiteY4" fmla="*/ 1018375 h 101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0727" h="1018375">
                <a:moveTo>
                  <a:pt x="1936623" y="1018375"/>
                </a:moveTo>
                <a:lnTo>
                  <a:pt x="2170727" y="7496"/>
                </a:lnTo>
                <a:lnTo>
                  <a:pt x="246065" y="0"/>
                </a:lnTo>
                <a:lnTo>
                  <a:pt x="0" y="1018375"/>
                </a:lnTo>
                <a:lnTo>
                  <a:pt x="1936623" y="1018375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5400000" scaled="0"/>
          </a:gradFill>
          <a:ln w="56938" cap="flat">
            <a:noFill/>
            <a:prstDash val="solid"/>
            <a:miter/>
          </a:ln>
          <a:effectLst>
            <a:outerShdw blurRad="127000" dist="25400" algn="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D1EB9568-FBEE-1E48-B2CF-C6ECDB1F109C}"/>
              </a:ext>
            </a:extLst>
          </p:cNvPr>
          <p:cNvSpPr/>
          <p:nvPr/>
        </p:nvSpPr>
        <p:spPr>
          <a:xfrm>
            <a:off x="9285338" y="4095437"/>
            <a:ext cx="1965620" cy="926319"/>
          </a:xfrm>
          <a:custGeom>
            <a:avLst/>
            <a:gdLst>
              <a:gd name="connsiteX0" fmla="*/ 1916688 w 2162182"/>
              <a:gd name="connsiteY0" fmla="*/ 1018952 h 1018951"/>
              <a:gd name="connsiteX1" fmla="*/ 2162183 w 2162182"/>
              <a:gd name="connsiteY1" fmla="*/ 0 h 1018951"/>
              <a:gd name="connsiteX2" fmla="*/ 254039 w 2162182"/>
              <a:gd name="connsiteY2" fmla="*/ 8650 h 1018951"/>
              <a:gd name="connsiteX3" fmla="*/ 0 w 2162182"/>
              <a:gd name="connsiteY3" fmla="*/ 1018952 h 1018951"/>
              <a:gd name="connsiteX4" fmla="*/ 1916688 w 2162182"/>
              <a:gd name="connsiteY4" fmla="*/ 1018952 h 101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2182" h="1018951">
                <a:moveTo>
                  <a:pt x="1916688" y="1018952"/>
                </a:moveTo>
                <a:lnTo>
                  <a:pt x="2162183" y="0"/>
                </a:lnTo>
                <a:lnTo>
                  <a:pt x="254039" y="8650"/>
                </a:lnTo>
                <a:lnTo>
                  <a:pt x="0" y="1018952"/>
                </a:lnTo>
                <a:lnTo>
                  <a:pt x="1916688" y="101895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6200000" scaled="0"/>
          </a:gradFill>
          <a:ln w="56938" cap="flat">
            <a:noFill/>
            <a:prstDash val="solid"/>
            <a:miter/>
          </a:ln>
          <a:effectLst>
            <a:outerShdw blurRad="127000" dist="254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4C0AB87-F98B-0442-A3E2-04FB185C603C}"/>
              </a:ext>
            </a:extLst>
          </p:cNvPr>
          <p:cNvGrpSpPr/>
          <p:nvPr/>
        </p:nvGrpSpPr>
        <p:grpSpPr>
          <a:xfrm>
            <a:off x="9584218" y="4258769"/>
            <a:ext cx="1410088" cy="615605"/>
            <a:chOff x="894532" y="4492955"/>
            <a:chExt cx="1398412" cy="615605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54BF0CF-F2FA-D747-8C3E-ECD79E58ABAE}"/>
                </a:ext>
              </a:extLst>
            </p:cNvPr>
            <p:cNvSpPr txBox="1"/>
            <p:nvPr/>
          </p:nvSpPr>
          <p:spPr>
            <a:xfrm flipH="1">
              <a:off x="894534" y="4693062"/>
              <a:ext cx="1398410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solidFill>
                    <a:srgbClr val="FFFFFF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534BF64B-BAC0-4940-A41F-EDCCD3F015D8}"/>
                </a:ext>
              </a:extLst>
            </p:cNvPr>
            <p:cNvSpPr/>
            <p:nvPr/>
          </p:nvSpPr>
          <p:spPr>
            <a:xfrm flipH="1">
              <a:off x="894532" y="4492955"/>
              <a:ext cx="1365966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200" b="1" dirty="0">
                  <a:solidFill>
                    <a:srgbClr val="FFFFFF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35F73525-8063-BB42-B523-2C260311B560}"/>
              </a:ext>
            </a:extLst>
          </p:cNvPr>
          <p:cNvSpPr txBox="1"/>
          <p:nvPr/>
        </p:nvSpPr>
        <p:spPr>
          <a:xfrm flipH="1">
            <a:off x="10472994" y="2140145"/>
            <a:ext cx="68096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F7420047-0876-AE4F-8EA9-F2213B94AD0B}"/>
              </a:ext>
            </a:extLst>
          </p:cNvPr>
          <p:cNvCxnSpPr>
            <a:cxnSpLocks/>
          </p:cNvCxnSpPr>
          <p:nvPr/>
        </p:nvCxnSpPr>
        <p:spPr>
          <a:xfrm>
            <a:off x="2406320" y="3775653"/>
            <a:ext cx="546146" cy="0"/>
          </a:xfrm>
          <a:prstGeom prst="straightConnector1">
            <a:avLst/>
          </a:prstGeom>
          <a:ln w="25400" cap="rnd">
            <a:round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F652D44D-F625-764A-AD89-DED9BC36147A}"/>
              </a:ext>
            </a:extLst>
          </p:cNvPr>
          <p:cNvCxnSpPr>
            <a:cxnSpLocks/>
          </p:cNvCxnSpPr>
          <p:nvPr/>
        </p:nvCxnSpPr>
        <p:spPr>
          <a:xfrm>
            <a:off x="4734797" y="3020292"/>
            <a:ext cx="546146" cy="0"/>
          </a:xfrm>
          <a:prstGeom prst="straightConnector1">
            <a:avLst/>
          </a:prstGeom>
          <a:ln w="25400" cap="rnd">
            <a:solidFill>
              <a:schemeClr val="accent2"/>
            </a:solidFill>
            <a:round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27EEF03E-C7AD-4B47-BE7F-34E6B7C72AF0}"/>
              </a:ext>
            </a:extLst>
          </p:cNvPr>
          <p:cNvCxnSpPr>
            <a:cxnSpLocks/>
          </p:cNvCxnSpPr>
          <p:nvPr/>
        </p:nvCxnSpPr>
        <p:spPr>
          <a:xfrm>
            <a:off x="6766219" y="3775653"/>
            <a:ext cx="546146" cy="0"/>
          </a:xfrm>
          <a:prstGeom prst="straightConnector1">
            <a:avLst/>
          </a:prstGeom>
          <a:ln w="25400" cap="rnd">
            <a:solidFill>
              <a:schemeClr val="accent3"/>
            </a:solidFill>
            <a:round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1467AFD1-91E9-F249-A598-7E75A7F14552}"/>
              </a:ext>
            </a:extLst>
          </p:cNvPr>
          <p:cNvCxnSpPr>
            <a:cxnSpLocks/>
          </p:cNvCxnSpPr>
          <p:nvPr/>
        </p:nvCxnSpPr>
        <p:spPr>
          <a:xfrm>
            <a:off x="9094696" y="3020292"/>
            <a:ext cx="546146" cy="0"/>
          </a:xfrm>
          <a:prstGeom prst="straightConnector1">
            <a:avLst/>
          </a:prstGeom>
          <a:ln w="25400" cap="rnd">
            <a:solidFill>
              <a:schemeClr val="accent4"/>
            </a:solidFill>
            <a:round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Rectangle 153">
            <a:extLst>
              <a:ext uri="{FF2B5EF4-FFF2-40B4-BE49-F238E27FC236}">
                <a16:creationId xmlns:a16="http://schemas.microsoft.com/office/drawing/2014/main" id="{D08CD07C-816F-484B-ADCF-99CC856BE0D3}"/>
              </a:ext>
            </a:extLst>
          </p:cNvPr>
          <p:cNvSpPr/>
          <p:nvPr/>
        </p:nvSpPr>
        <p:spPr>
          <a:xfrm>
            <a:off x="1456431" y="3745512"/>
            <a:ext cx="629328" cy="16158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title here</a:t>
            </a: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5253E04D-6E77-A648-99A5-5EA75FD563B8}"/>
              </a:ext>
            </a:extLst>
          </p:cNvPr>
          <p:cNvSpPr/>
          <p:nvPr/>
        </p:nvSpPr>
        <p:spPr>
          <a:xfrm>
            <a:off x="5784590" y="3745512"/>
            <a:ext cx="629328" cy="16158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050" b="1" dirty="0">
                <a:solidFill>
                  <a:schemeClr val="accent3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title here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87714F5E-CEF3-E34B-B641-5CE11F3E72CB}"/>
              </a:ext>
            </a:extLst>
          </p:cNvPr>
          <p:cNvSpPr/>
          <p:nvPr/>
        </p:nvSpPr>
        <p:spPr>
          <a:xfrm>
            <a:off x="10158007" y="3739598"/>
            <a:ext cx="629328" cy="16158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050" b="1" dirty="0">
                <a:solidFill>
                  <a:schemeClr val="accent5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title here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10CD0B16-88F1-4943-B7C4-C285A41A250A}"/>
              </a:ext>
            </a:extLst>
          </p:cNvPr>
          <p:cNvSpPr/>
          <p:nvPr/>
        </p:nvSpPr>
        <p:spPr>
          <a:xfrm>
            <a:off x="3750424" y="3000470"/>
            <a:ext cx="629328" cy="16158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050" b="1" dirty="0">
                <a:solidFill>
                  <a:schemeClr val="accent2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title here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A14E6E93-FD32-DA4B-9C35-263833F6445E}"/>
              </a:ext>
            </a:extLst>
          </p:cNvPr>
          <p:cNvSpPr/>
          <p:nvPr/>
        </p:nvSpPr>
        <p:spPr>
          <a:xfrm>
            <a:off x="8090482" y="3000470"/>
            <a:ext cx="629328" cy="16158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050" b="1" dirty="0">
                <a:solidFill>
                  <a:schemeClr val="accent4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title here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231DA3CD-91B4-4141-8DD8-7526DC2B9C5C}"/>
              </a:ext>
            </a:extLst>
          </p:cNvPr>
          <p:cNvSpPr txBox="1"/>
          <p:nvPr/>
        </p:nvSpPr>
        <p:spPr>
          <a:xfrm flipH="1">
            <a:off x="1059901" y="5074806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E32CE135-22BF-9445-B4AE-0855486F906B}"/>
              </a:ext>
            </a:extLst>
          </p:cNvPr>
          <p:cNvSpPr txBox="1"/>
          <p:nvPr/>
        </p:nvSpPr>
        <p:spPr>
          <a:xfrm flipH="1">
            <a:off x="3356901" y="4343461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21B66539-7093-BF47-BFC6-5BCE007396C6}"/>
              </a:ext>
            </a:extLst>
          </p:cNvPr>
          <p:cNvSpPr txBox="1"/>
          <p:nvPr/>
        </p:nvSpPr>
        <p:spPr>
          <a:xfrm flipH="1">
            <a:off x="5432591" y="5074806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08DE860A-015B-434B-A48F-1CCD4A15818D}"/>
              </a:ext>
            </a:extLst>
          </p:cNvPr>
          <p:cNvSpPr txBox="1"/>
          <p:nvPr/>
        </p:nvSpPr>
        <p:spPr>
          <a:xfrm flipH="1">
            <a:off x="7715625" y="4374238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BE265836-798F-294E-8754-853542D0BA68}"/>
              </a:ext>
            </a:extLst>
          </p:cNvPr>
          <p:cNvSpPr txBox="1"/>
          <p:nvPr/>
        </p:nvSpPr>
        <p:spPr>
          <a:xfrm flipH="1">
            <a:off x="9785237" y="5074806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sp>
        <p:nvSpPr>
          <p:cNvPr id="248" name="Graphic 17">
            <a:extLst>
              <a:ext uri="{FF2B5EF4-FFF2-40B4-BE49-F238E27FC236}">
                <a16:creationId xmlns:a16="http://schemas.microsoft.com/office/drawing/2014/main" id="{304395D6-5AE7-FB40-9FEA-046BE42A340D}"/>
              </a:ext>
            </a:extLst>
          </p:cNvPr>
          <p:cNvSpPr>
            <a:spLocks noChangeAspect="1"/>
          </p:cNvSpPr>
          <p:nvPr/>
        </p:nvSpPr>
        <p:spPr>
          <a:xfrm>
            <a:off x="8351975" y="2226110"/>
            <a:ext cx="409190" cy="299380"/>
          </a:xfrm>
          <a:custGeom>
            <a:avLst/>
            <a:gdLst>
              <a:gd name="connsiteX0" fmla="*/ 565740 w 659004"/>
              <a:gd name="connsiteY0" fmla="*/ 0 h 482154"/>
              <a:gd name="connsiteX1" fmla="*/ 93265 w 659004"/>
              <a:gd name="connsiteY1" fmla="*/ 0 h 482154"/>
              <a:gd name="connsiteX2" fmla="*/ 0 w 659004"/>
              <a:gd name="connsiteY2" fmla="*/ 93278 h 482154"/>
              <a:gd name="connsiteX3" fmla="*/ 0 w 659004"/>
              <a:gd name="connsiteY3" fmla="*/ 388877 h 482154"/>
              <a:gd name="connsiteX4" fmla="*/ 93265 w 659004"/>
              <a:gd name="connsiteY4" fmla="*/ 482155 h 482154"/>
              <a:gd name="connsiteX5" fmla="*/ 565740 w 659004"/>
              <a:gd name="connsiteY5" fmla="*/ 482155 h 482154"/>
              <a:gd name="connsiteX6" fmla="*/ 659005 w 659004"/>
              <a:gd name="connsiteY6" fmla="*/ 388877 h 482154"/>
              <a:gd name="connsiteX7" fmla="*/ 659005 w 659004"/>
              <a:gd name="connsiteY7" fmla="*/ 93278 h 482154"/>
              <a:gd name="connsiteX8" fmla="*/ 565740 w 659004"/>
              <a:gd name="connsiteY8" fmla="*/ 0 h 482154"/>
              <a:gd name="connsiteX9" fmla="*/ 239160 w 659004"/>
              <a:gd name="connsiteY9" fmla="*/ 148392 h 482154"/>
              <a:gd name="connsiteX10" fmla="*/ 141043 w 659004"/>
              <a:gd name="connsiteY10" fmla="*/ 246509 h 482154"/>
              <a:gd name="connsiteX11" fmla="*/ 228296 w 659004"/>
              <a:gd name="connsiteY11" fmla="*/ 333763 h 482154"/>
              <a:gd name="connsiteX12" fmla="*/ 228296 w 659004"/>
              <a:gd name="connsiteY12" fmla="*/ 361063 h 482154"/>
              <a:gd name="connsiteX13" fmla="*/ 200997 w 659004"/>
              <a:gd name="connsiteY13" fmla="*/ 361063 h 482154"/>
              <a:gd name="connsiteX14" fmla="*/ 100086 w 659004"/>
              <a:gd name="connsiteY14" fmla="*/ 260153 h 482154"/>
              <a:gd name="connsiteX15" fmla="*/ 100086 w 659004"/>
              <a:gd name="connsiteY15" fmla="*/ 232853 h 482154"/>
              <a:gd name="connsiteX16" fmla="*/ 211847 w 659004"/>
              <a:gd name="connsiteY16" fmla="*/ 121092 h 482154"/>
              <a:gd name="connsiteX17" fmla="*/ 239160 w 659004"/>
              <a:gd name="connsiteY17" fmla="*/ 121092 h 482154"/>
              <a:gd name="connsiteX18" fmla="*/ 239160 w 659004"/>
              <a:gd name="connsiteY18" fmla="*/ 148392 h 482154"/>
              <a:gd name="connsiteX19" fmla="*/ 398415 w 659004"/>
              <a:gd name="connsiteY19" fmla="*/ 102970 h 482154"/>
              <a:gd name="connsiteX20" fmla="*/ 296321 w 659004"/>
              <a:gd name="connsiteY20" fmla="*/ 392044 h 482154"/>
              <a:gd name="connsiteX21" fmla="*/ 271685 w 659004"/>
              <a:gd name="connsiteY21" fmla="*/ 403821 h 482154"/>
              <a:gd name="connsiteX22" fmla="*/ 259908 w 659004"/>
              <a:gd name="connsiteY22" fmla="*/ 379185 h 482154"/>
              <a:gd name="connsiteX23" fmla="*/ 362002 w 659004"/>
              <a:gd name="connsiteY23" fmla="*/ 90111 h 482154"/>
              <a:gd name="connsiteX24" fmla="*/ 386638 w 659004"/>
              <a:gd name="connsiteY24" fmla="*/ 78334 h 482154"/>
              <a:gd name="connsiteX25" fmla="*/ 398415 w 659004"/>
              <a:gd name="connsiteY25" fmla="*/ 102970 h 482154"/>
              <a:gd name="connsiteX26" fmla="*/ 558919 w 659004"/>
              <a:gd name="connsiteY26" fmla="*/ 249302 h 482154"/>
              <a:gd name="connsiteX27" fmla="*/ 447158 w 659004"/>
              <a:gd name="connsiteY27" fmla="*/ 361063 h 482154"/>
              <a:gd name="connsiteX28" fmla="*/ 419845 w 659004"/>
              <a:gd name="connsiteY28" fmla="*/ 361063 h 482154"/>
              <a:gd name="connsiteX29" fmla="*/ 419845 w 659004"/>
              <a:gd name="connsiteY29" fmla="*/ 333763 h 482154"/>
              <a:gd name="connsiteX30" fmla="*/ 517963 w 659004"/>
              <a:gd name="connsiteY30" fmla="*/ 235646 h 482154"/>
              <a:gd name="connsiteX31" fmla="*/ 430709 w 659004"/>
              <a:gd name="connsiteY31" fmla="*/ 148392 h 482154"/>
              <a:gd name="connsiteX32" fmla="*/ 430709 w 659004"/>
              <a:gd name="connsiteY32" fmla="*/ 121092 h 482154"/>
              <a:gd name="connsiteX33" fmla="*/ 458008 w 659004"/>
              <a:gd name="connsiteY33" fmla="*/ 121092 h 482154"/>
              <a:gd name="connsiteX34" fmla="*/ 558919 w 659004"/>
              <a:gd name="connsiteY34" fmla="*/ 222002 h 482154"/>
              <a:gd name="connsiteX35" fmla="*/ 558919 w 659004"/>
              <a:gd name="connsiteY35" fmla="*/ 249302 h 482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59004" h="482154">
                <a:moveTo>
                  <a:pt x="565740" y="0"/>
                </a:moveTo>
                <a:lnTo>
                  <a:pt x="93265" y="0"/>
                </a:lnTo>
                <a:cubicBezTo>
                  <a:pt x="41844" y="0"/>
                  <a:pt x="0" y="41844"/>
                  <a:pt x="0" y="93278"/>
                </a:cubicBezTo>
                <a:lnTo>
                  <a:pt x="0" y="388877"/>
                </a:lnTo>
                <a:cubicBezTo>
                  <a:pt x="0" y="440311"/>
                  <a:pt x="41844" y="482155"/>
                  <a:pt x="93265" y="482155"/>
                </a:cubicBezTo>
                <a:lnTo>
                  <a:pt x="565740" y="482155"/>
                </a:lnTo>
                <a:cubicBezTo>
                  <a:pt x="617161" y="482155"/>
                  <a:pt x="659005" y="440311"/>
                  <a:pt x="659005" y="388877"/>
                </a:cubicBezTo>
                <a:lnTo>
                  <a:pt x="659005" y="93278"/>
                </a:lnTo>
                <a:cubicBezTo>
                  <a:pt x="659005" y="41844"/>
                  <a:pt x="617161" y="0"/>
                  <a:pt x="565740" y="0"/>
                </a:cubicBezTo>
                <a:close/>
                <a:moveTo>
                  <a:pt x="239160" y="148392"/>
                </a:moveTo>
                <a:lnTo>
                  <a:pt x="141043" y="246509"/>
                </a:lnTo>
                <a:lnTo>
                  <a:pt x="228296" y="333763"/>
                </a:lnTo>
                <a:cubicBezTo>
                  <a:pt x="235839" y="341305"/>
                  <a:pt x="235839" y="353533"/>
                  <a:pt x="228296" y="361063"/>
                </a:cubicBezTo>
                <a:cubicBezTo>
                  <a:pt x="220767" y="368605"/>
                  <a:pt x="208539" y="368605"/>
                  <a:pt x="200997" y="361063"/>
                </a:cubicBezTo>
                <a:lnTo>
                  <a:pt x="100086" y="260153"/>
                </a:lnTo>
                <a:cubicBezTo>
                  <a:pt x="92544" y="252610"/>
                  <a:pt x="92544" y="240395"/>
                  <a:pt x="100086" y="232853"/>
                </a:cubicBezTo>
                <a:lnTo>
                  <a:pt x="211847" y="121092"/>
                </a:lnTo>
                <a:cubicBezTo>
                  <a:pt x="219389" y="113550"/>
                  <a:pt x="231617" y="113550"/>
                  <a:pt x="239160" y="121092"/>
                </a:cubicBezTo>
                <a:cubicBezTo>
                  <a:pt x="246689" y="128622"/>
                  <a:pt x="246689" y="140849"/>
                  <a:pt x="239160" y="148392"/>
                </a:cubicBezTo>
                <a:close/>
                <a:moveTo>
                  <a:pt x="398415" y="102970"/>
                </a:moveTo>
                <a:lnTo>
                  <a:pt x="296321" y="392044"/>
                </a:lnTo>
                <a:cubicBezTo>
                  <a:pt x="292768" y="402109"/>
                  <a:pt x="281738" y="407373"/>
                  <a:pt x="271685" y="403821"/>
                </a:cubicBezTo>
                <a:cubicBezTo>
                  <a:pt x="261633" y="400268"/>
                  <a:pt x="256356" y="389238"/>
                  <a:pt x="259908" y="379185"/>
                </a:cubicBezTo>
                <a:lnTo>
                  <a:pt x="362002" y="90111"/>
                </a:lnTo>
                <a:cubicBezTo>
                  <a:pt x="365555" y="80059"/>
                  <a:pt x="376572" y="74782"/>
                  <a:pt x="386638" y="78334"/>
                </a:cubicBezTo>
                <a:cubicBezTo>
                  <a:pt x="396690" y="81887"/>
                  <a:pt x="401967" y="92917"/>
                  <a:pt x="398415" y="102970"/>
                </a:cubicBezTo>
                <a:close/>
                <a:moveTo>
                  <a:pt x="558919" y="249302"/>
                </a:moveTo>
                <a:lnTo>
                  <a:pt x="447158" y="361063"/>
                </a:lnTo>
                <a:cubicBezTo>
                  <a:pt x="439616" y="368605"/>
                  <a:pt x="427388" y="368605"/>
                  <a:pt x="419845" y="361063"/>
                </a:cubicBezTo>
                <a:cubicBezTo>
                  <a:pt x="412316" y="353533"/>
                  <a:pt x="412316" y="341305"/>
                  <a:pt x="419845" y="333763"/>
                </a:cubicBezTo>
                <a:lnTo>
                  <a:pt x="517963" y="235646"/>
                </a:lnTo>
                <a:lnTo>
                  <a:pt x="430709" y="148392"/>
                </a:lnTo>
                <a:cubicBezTo>
                  <a:pt x="423166" y="140849"/>
                  <a:pt x="423166" y="128622"/>
                  <a:pt x="430709" y="121092"/>
                </a:cubicBezTo>
                <a:cubicBezTo>
                  <a:pt x="438238" y="113550"/>
                  <a:pt x="450466" y="113550"/>
                  <a:pt x="458008" y="121092"/>
                </a:cubicBezTo>
                <a:lnTo>
                  <a:pt x="558919" y="222002"/>
                </a:lnTo>
                <a:cubicBezTo>
                  <a:pt x="566461" y="229545"/>
                  <a:pt x="566461" y="241760"/>
                  <a:pt x="558919" y="249302"/>
                </a:cubicBezTo>
                <a:close/>
              </a:path>
            </a:pathLst>
          </a:custGeom>
          <a:solidFill>
            <a:srgbClr val="FFFFFF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249" name="Graphic 35">
            <a:extLst>
              <a:ext uri="{FF2B5EF4-FFF2-40B4-BE49-F238E27FC236}">
                <a16:creationId xmlns:a16="http://schemas.microsoft.com/office/drawing/2014/main" id="{0FF78D27-C798-804E-B570-CABEF3E77557}"/>
              </a:ext>
            </a:extLst>
          </p:cNvPr>
          <p:cNvGrpSpPr>
            <a:grpSpLocks noChangeAspect="1"/>
          </p:cNvGrpSpPr>
          <p:nvPr/>
        </p:nvGrpSpPr>
        <p:grpSpPr>
          <a:xfrm>
            <a:off x="4002993" y="2192019"/>
            <a:ext cx="409190" cy="367565"/>
            <a:chOff x="4041215" y="4336132"/>
            <a:chExt cx="659005" cy="591967"/>
          </a:xfrm>
          <a:solidFill>
            <a:srgbClr val="FFFFFF"/>
          </a:solidFill>
        </p:grpSpPr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BCBCC917-E8A3-A542-86F0-0749CDCAF74D}"/>
                </a:ext>
              </a:extLst>
            </p:cNvPr>
            <p:cNvSpPr/>
            <p:nvPr/>
          </p:nvSpPr>
          <p:spPr>
            <a:xfrm>
              <a:off x="4041215" y="4336132"/>
              <a:ext cx="659005" cy="591967"/>
            </a:xfrm>
            <a:custGeom>
              <a:avLst/>
              <a:gdLst>
                <a:gd name="connsiteX0" fmla="*/ 541555 w 659005"/>
                <a:gd name="connsiteY0" fmla="*/ 0 h 591967"/>
                <a:gd name="connsiteX1" fmla="*/ 117450 w 659005"/>
                <a:gd name="connsiteY1" fmla="*/ 0 h 591967"/>
                <a:gd name="connsiteX2" fmla="*/ 0 w 659005"/>
                <a:gd name="connsiteY2" fmla="*/ 117462 h 591967"/>
                <a:gd name="connsiteX3" fmla="*/ 0 w 659005"/>
                <a:gd name="connsiteY3" fmla="*/ 347960 h 591967"/>
                <a:gd name="connsiteX4" fmla="*/ 117450 w 659005"/>
                <a:gd name="connsiteY4" fmla="*/ 465409 h 591967"/>
                <a:gd name="connsiteX5" fmla="*/ 223019 w 659005"/>
                <a:gd name="connsiteY5" fmla="*/ 465409 h 591967"/>
                <a:gd name="connsiteX6" fmla="*/ 314173 w 659005"/>
                <a:gd name="connsiteY6" fmla="*/ 584404 h 591967"/>
                <a:gd name="connsiteX7" fmla="*/ 344832 w 659005"/>
                <a:gd name="connsiteY7" fmla="*/ 584404 h 591967"/>
                <a:gd name="connsiteX8" fmla="*/ 435986 w 659005"/>
                <a:gd name="connsiteY8" fmla="*/ 465409 h 591967"/>
                <a:gd name="connsiteX9" fmla="*/ 541555 w 659005"/>
                <a:gd name="connsiteY9" fmla="*/ 465409 h 591967"/>
                <a:gd name="connsiteX10" fmla="*/ 659005 w 659005"/>
                <a:gd name="connsiteY10" fmla="*/ 347960 h 591967"/>
                <a:gd name="connsiteX11" fmla="*/ 659005 w 659005"/>
                <a:gd name="connsiteY11" fmla="*/ 117462 h 591967"/>
                <a:gd name="connsiteX12" fmla="*/ 541555 w 659005"/>
                <a:gd name="connsiteY12" fmla="*/ 0 h 591967"/>
                <a:gd name="connsiteX13" fmla="*/ 464740 w 659005"/>
                <a:gd name="connsiteY13" fmla="*/ 261362 h 591967"/>
                <a:gd name="connsiteX14" fmla="*/ 343159 w 659005"/>
                <a:gd name="connsiteY14" fmla="*/ 382944 h 591967"/>
                <a:gd name="connsiteX15" fmla="*/ 315859 w 659005"/>
                <a:gd name="connsiteY15" fmla="*/ 382944 h 591967"/>
                <a:gd name="connsiteX16" fmla="*/ 194265 w 659005"/>
                <a:gd name="connsiteY16" fmla="*/ 261362 h 591967"/>
                <a:gd name="connsiteX17" fmla="*/ 194265 w 659005"/>
                <a:gd name="connsiteY17" fmla="*/ 129806 h 591967"/>
                <a:gd name="connsiteX18" fmla="*/ 325821 w 659005"/>
                <a:gd name="connsiteY18" fmla="*/ 129806 h 591967"/>
                <a:gd name="connsiteX19" fmla="*/ 329503 w 659005"/>
                <a:gd name="connsiteY19" fmla="*/ 133487 h 591967"/>
                <a:gd name="connsiteX20" fmla="*/ 333184 w 659005"/>
                <a:gd name="connsiteY20" fmla="*/ 129819 h 591967"/>
                <a:gd name="connsiteX21" fmla="*/ 398955 w 659005"/>
                <a:gd name="connsiteY21" fmla="*/ 102558 h 591967"/>
                <a:gd name="connsiteX22" fmla="*/ 464740 w 659005"/>
                <a:gd name="connsiteY22" fmla="*/ 129806 h 591967"/>
                <a:gd name="connsiteX23" fmla="*/ 464740 w 659005"/>
                <a:gd name="connsiteY23" fmla="*/ 261362 h 5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59005" h="591967">
                  <a:moveTo>
                    <a:pt x="541555" y="0"/>
                  </a:moveTo>
                  <a:lnTo>
                    <a:pt x="117450" y="0"/>
                  </a:lnTo>
                  <a:cubicBezTo>
                    <a:pt x="52695" y="0"/>
                    <a:pt x="0" y="52695"/>
                    <a:pt x="0" y="117462"/>
                  </a:cubicBezTo>
                  <a:lnTo>
                    <a:pt x="0" y="347960"/>
                  </a:lnTo>
                  <a:cubicBezTo>
                    <a:pt x="0" y="412728"/>
                    <a:pt x="52695" y="465409"/>
                    <a:pt x="117450" y="465409"/>
                  </a:cubicBezTo>
                  <a:lnTo>
                    <a:pt x="223019" y="465409"/>
                  </a:lnTo>
                  <a:lnTo>
                    <a:pt x="314173" y="584404"/>
                  </a:lnTo>
                  <a:cubicBezTo>
                    <a:pt x="321896" y="594495"/>
                    <a:pt x="337109" y="594482"/>
                    <a:pt x="344832" y="584404"/>
                  </a:cubicBezTo>
                  <a:lnTo>
                    <a:pt x="435986" y="465409"/>
                  </a:lnTo>
                  <a:lnTo>
                    <a:pt x="541555" y="465409"/>
                  </a:lnTo>
                  <a:cubicBezTo>
                    <a:pt x="606310" y="465409"/>
                    <a:pt x="659005" y="412728"/>
                    <a:pt x="659005" y="347960"/>
                  </a:cubicBezTo>
                  <a:lnTo>
                    <a:pt x="659005" y="117462"/>
                  </a:lnTo>
                  <a:cubicBezTo>
                    <a:pt x="659005" y="52695"/>
                    <a:pt x="606310" y="0"/>
                    <a:pt x="541555" y="0"/>
                  </a:cubicBezTo>
                  <a:close/>
                  <a:moveTo>
                    <a:pt x="464740" y="261362"/>
                  </a:moveTo>
                  <a:lnTo>
                    <a:pt x="343159" y="382944"/>
                  </a:lnTo>
                  <a:cubicBezTo>
                    <a:pt x="335629" y="390486"/>
                    <a:pt x="323402" y="390486"/>
                    <a:pt x="315859" y="382944"/>
                  </a:cubicBezTo>
                  <a:lnTo>
                    <a:pt x="194265" y="261362"/>
                  </a:lnTo>
                  <a:cubicBezTo>
                    <a:pt x="157904" y="225001"/>
                    <a:pt x="157904" y="166154"/>
                    <a:pt x="194265" y="129806"/>
                  </a:cubicBezTo>
                  <a:cubicBezTo>
                    <a:pt x="230536" y="93535"/>
                    <a:pt x="289550" y="93535"/>
                    <a:pt x="325821" y="129806"/>
                  </a:cubicBezTo>
                  <a:lnTo>
                    <a:pt x="329503" y="133487"/>
                  </a:lnTo>
                  <a:lnTo>
                    <a:pt x="333184" y="129819"/>
                  </a:lnTo>
                  <a:cubicBezTo>
                    <a:pt x="350753" y="112237"/>
                    <a:pt x="374114" y="102558"/>
                    <a:pt x="398955" y="102558"/>
                  </a:cubicBezTo>
                  <a:cubicBezTo>
                    <a:pt x="423810" y="102558"/>
                    <a:pt x="447171" y="112237"/>
                    <a:pt x="464740" y="129806"/>
                  </a:cubicBezTo>
                  <a:cubicBezTo>
                    <a:pt x="501011" y="166077"/>
                    <a:pt x="501011" y="225091"/>
                    <a:pt x="464740" y="26136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D1358FDC-DD28-6241-BAFA-E816600F9DD1}"/>
                </a:ext>
              </a:extLst>
            </p:cNvPr>
            <p:cNvSpPr/>
            <p:nvPr/>
          </p:nvSpPr>
          <p:spPr>
            <a:xfrm>
              <a:off x="4246839" y="4477303"/>
              <a:ext cx="247796" cy="200816"/>
            </a:xfrm>
            <a:custGeom>
              <a:avLst/>
              <a:gdLst>
                <a:gd name="connsiteX0" fmla="*/ 231816 w 247796"/>
                <a:gd name="connsiteY0" fmla="*/ 92891 h 200816"/>
                <a:gd name="connsiteX1" fmla="*/ 123878 w 247796"/>
                <a:gd name="connsiteY1" fmla="*/ 200816 h 200816"/>
                <a:gd name="connsiteX2" fmla="*/ 15941 w 247796"/>
                <a:gd name="connsiteY2" fmla="*/ 92891 h 200816"/>
                <a:gd name="connsiteX3" fmla="*/ 54413 w 247796"/>
                <a:gd name="connsiteY3" fmla="*/ 0 h 200816"/>
                <a:gd name="connsiteX4" fmla="*/ 92897 w 247796"/>
                <a:gd name="connsiteY4" fmla="*/ 15935 h 200816"/>
                <a:gd name="connsiteX5" fmla="*/ 110235 w 247796"/>
                <a:gd name="connsiteY5" fmla="*/ 33272 h 200816"/>
                <a:gd name="connsiteX6" fmla="*/ 137535 w 247796"/>
                <a:gd name="connsiteY6" fmla="*/ 33272 h 200816"/>
                <a:gd name="connsiteX7" fmla="*/ 154859 w 247796"/>
                <a:gd name="connsiteY7" fmla="*/ 15947 h 200816"/>
                <a:gd name="connsiteX8" fmla="*/ 193344 w 247796"/>
                <a:gd name="connsiteY8" fmla="*/ 0 h 200816"/>
                <a:gd name="connsiteX9" fmla="*/ 231816 w 247796"/>
                <a:gd name="connsiteY9" fmla="*/ 92891 h 20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796" h="200816">
                  <a:moveTo>
                    <a:pt x="231816" y="92891"/>
                  </a:moveTo>
                  <a:lnTo>
                    <a:pt x="123878" y="200816"/>
                  </a:lnTo>
                  <a:lnTo>
                    <a:pt x="15941" y="92891"/>
                  </a:lnTo>
                  <a:cubicBezTo>
                    <a:pt x="-18001" y="58950"/>
                    <a:pt x="5734" y="0"/>
                    <a:pt x="54413" y="0"/>
                  </a:cubicBezTo>
                  <a:cubicBezTo>
                    <a:pt x="68957" y="0"/>
                    <a:pt x="82613" y="5650"/>
                    <a:pt x="92897" y="15935"/>
                  </a:cubicBezTo>
                  <a:lnTo>
                    <a:pt x="110235" y="33272"/>
                  </a:lnTo>
                  <a:cubicBezTo>
                    <a:pt x="117765" y="40815"/>
                    <a:pt x="130005" y="40815"/>
                    <a:pt x="137535" y="33272"/>
                  </a:cubicBezTo>
                  <a:lnTo>
                    <a:pt x="154859" y="15947"/>
                  </a:lnTo>
                  <a:cubicBezTo>
                    <a:pt x="165143" y="5663"/>
                    <a:pt x="178800" y="0"/>
                    <a:pt x="193344" y="0"/>
                  </a:cubicBezTo>
                  <a:cubicBezTo>
                    <a:pt x="241457" y="0"/>
                    <a:pt x="266118" y="58590"/>
                    <a:pt x="231816" y="92891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52" name="Graphic 53">
            <a:extLst>
              <a:ext uri="{FF2B5EF4-FFF2-40B4-BE49-F238E27FC236}">
                <a16:creationId xmlns:a16="http://schemas.microsoft.com/office/drawing/2014/main" id="{1737F123-1147-2044-8A83-E0656A31E113}"/>
              </a:ext>
            </a:extLst>
          </p:cNvPr>
          <p:cNvGrpSpPr>
            <a:grpSpLocks noChangeAspect="1"/>
          </p:cNvGrpSpPr>
          <p:nvPr/>
        </p:nvGrpSpPr>
        <p:grpSpPr>
          <a:xfrm>
            <a:off x="1715373" y="2906330"/>
            <a:ext cx="409190" cy="409190"/>
            <a:chOff x="4041215" y="3099497"/>
            <a:chExt cx="659005" cy="659005"/>
          </a:xfrm>
          <a:solidFill>
            <a:srgbClr val="FFFFFF"/>
          </a:solidFill>
        </p:grpSpPr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A2C4552D-FF8B-5148-AAEC-6BC05AA67B93}"/>
                </a:ext>
              </a:extLst>
            </p:cNvPr>
            <p:cNvSpPr/>
            <p:nvPr/>
          </p:nvSpPr>
          <p:spPr>
            <a:xfrm>
              <a:off x="4041215" y="3099497"/>
              <a:ext cx="147034" cy="147034"/>
            </a:xfrm>
            <a:custGeom>
              <a:avLst/>
              <a:gdLst>
                <a:gd name="connsiteX0" fmla="*/ 19307 w 147034"/>
                <a:gd name="connsiteY0" fmla="*/ 147034 h 147034"/>
                <a:gd name="connsiteX1" fmla="*/ 38614 w 147034"/>
                <a:gd name="connsiteY1" fmla="*/ 127727 h 147034"/>
                <a:gd name="connsiteX2" fmla="*/ 38614 w 147034"/>
                <a:gd name="connsiteY2" fmla="*/ 38614 h 147034"/>
                <a:gd name="connsiteX3" fmla="*/ 127727 w 147034"/>
                <a:gd name="connsiteY3" fmla="*/ 38614 h 147034"/>
                <a:gd name="connsiteX4" fmla="*/ 147034 w 147034"/>
                <a:gd name="connsiteY4" fmla="*/ 19307 h 147034"/>
                <a:gd name="connsiteX5" fmla="*/ 127727 w 147034"/>
                <a:gd name="connsiteY5" fmla="*/ 0 h 147034"/>
                <a:gd name="connsiteX6" fmla="*/ 19307 w 147034"/>
                <a:gd name="connsiteY6" fmla="*/ 0 h 147034"/>
                <a:gd name="connsiteX7" fmla="*/ 0 w 147034"/>
                <a:gd name="connsiteY7" fmla="*/ 19307 h 147034"/>
                <a:gd name="connsiteX8" fmla="*/ 0 w 147034"/>
                <a:gd name="connsiteY8" fmla="*/ 127727 h 147034"/>
                <a:gd name="connsiteX9" fmla="*/ 19307 w 147034"/>
                <a:gd name="connsiteY9" fmla="*/ 147034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9307" y="147034"/>
                  </a:moveTo>
                  <a:cubicBezTo>
                    <a:pt x="29969" y="147034"/>
                    <a:pt x="38614" y="138390"/>
                    <a:pt x="38614" y="127727"/>
                  </a:cubicBezTo>
                  <a:lnTo>
                    <a:pt x="38614" y="38614"/>
                  </a:lnTo>
                  <a:lnTo>
                    <a:pt x="127727" y="38614"/>
                  </a:lnTo>
                  <a:cubicBezTo>
                    <a:pt x="138390" y="38614"/>
                    <a:pt x="147034" y="29969"/>
                    <a:pt x="147034" y="19307"/>
                  </a:cubicBezTo>
                  <a:cubicBezTo>
                    <a:pt x="147034" y="8644"/>
                    <a:pt x="138390" y="0"/>
                    <a:pt x="127727" y="0"/>
                  </a:cubicBez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lnTo>
                    <a:pt x="0" y="127727"/>
                  </a:lnTo>
                  <a:cubicBezTo>
                    <a:pt x="0" y="138391"/>
                    <a:pt x="8644" y="147034"/>
                    <a:pt x="19307" y="14703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AAE8AAF4-F909-7148-AC2E-605C95B13F28}"/>
                </a:ext>
              </a:extLst>
            </p:cNvPr>
            <p:cNvSpPr/>
            <p:nvPr/>
          </p:nvSpPr>
          <p:spPr>
            <a:xfrm>
              <a:off x="4553185" y="3099497"/>
              <a:ext cx="147034" cy="147034"/>
            </a:xfrm>
            <a:custGeom>
              <a:avLst/>
              <a:gdLst>
                <a:gd name="connsiteX0" fmla="*/ 127727 w 147034"/>
                <a:gd name="connsiteY0" fmla="*/ 0 h 147034"/>
                <a:gd name="connsiteX1" fmla="*/ 19307 w 147034"/>
                <a:gd name="connsiteY1" fmla="*/ 0 h 147034"/>
                <a:gd name="connsiteX2" fmla="*/ 0 w 147034"/>
                <a:gd name="connsiteY2" fmla="*/ 19307 h 147034"/>
                <a:gd name="connsiteX3" fmla="*/ 19307 w 147034"/>
                <a:gd name="connsiteY3" fmla="*/ 38614 h 147034"/>
                <a:gd name="connsiteX4" fmla="*/ 108420 w 147034"/>
                <a:gd name="connsiteY4" fmla="*/ 38614 h 147034"/>
                <a:gd name="connsiteX5" fmla="*/ 108420 w 147034"/>
                <a:gd name="connsiteY5" fmla="*/ 127727 h 147034"/>
                <a:gd name="connsiteX6" fmla="*/ 127727 w 147034"/>
                <a:gd name="connsiteY6" fmla="*/ 147034 h 147034"/>
                <a:gd name="connsiteX7" fmla="*/ 147034 w 147034"/>
                <a:gd name="connsiteY7" fmla="*/ 127727 h 147034"/>
                <a:gd name="connsiteX8" fmla="*/ 147034 w 147034"/>
                <a:gd name="connsiteY8" fmla="*/ 19307 h 147034"/>
                <a:gd name="connsiteX9" fmla="*/ 127727 w 147034"/>
                <a:gd name="connsiteY9" fmla="*/ 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0"/>
                  </a:move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cubicBezTo>
                    <a:pt x="0" y="29969"/>
                    <a:pt x="8644" y="38614"/>
                    <a:pt x="19307" y="38614"/>
                  </a:cubicBezTo>
                  <a:lnTo>
                    <a:pt x="108420" y="38614"/>
                  </a:lnTo>
                  <a:lnTo>
                    <a:pt x="108420" y="127727"/>
                  </a:lnTo>
                  <a:cubicBezTo>
                    <a:pt x="108420" y="138390"/>
                    <a:pt x="117065" y="147034"/>
                    <a:pt x="127727" y="147034"/>
                  </a:cubicBezTo>
                  <a:cubicBezTo>
                    <a:pt x="138390" y="147034"/>
                    <a:pt x="147034" y="138390"/>
                    <a:pt x="147034" y="127727"/>
                  </a:cubicBezTo>
                  <a:lnTo>
                    <a:pt x="147034" y="19307"/>
                  </a:lnTo>
                  <a:cubicBezTo>
                    <a:pt x="147034" y="8644"/>
                    <a:pt x="138390" y="0"/>
                    <a:pt x="12772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3E210785-4C0D-BF42-867C-E6834DC8C0A9}"/>
                </a:ext>
              </a:extLst>
            </p:cNvPr>
            <p:cNvSpPr/>
            <p:nvPr/>
          </p:nvSpPr>
          <p:spPr>
            <a:xfrm>
              <a:off x="4553185" y="3611467"/>
              <a:ext cx="147034" cy="147034"/>
            </a:xfrm>
            <a:custGeom>
              <a:avLst/>
              <a:gdLst>
                <a:gd name="connsiteX0" fmla="*/ 127727 w 147034"/>
                <a:gd name="connsiteY0" fmla="*/ 0 h 147034"/>
                <a:gd name="connsiteX1" fmla="*/ 108420 w 147034"/>
                <a:gd name="connsiteY1" fmla="*/ 19307 h 147034"/>
                <a:gd name="connsiteX2" fmla="*/ 108420 w 147034"/>
                <a:gd name="connsiteY2" fmla="*/ 108420 h 147034"/>
                <a:gd name="connsiteX3" fmla="*/ 19307 w 147034"/>
                <a:gd name="connsiteY3" fmla="*/ 108420 h 147034"/>
                <a:gd name="connsiteX4" fmla="*/ 0 w 147034"/>
                <a:gd name="connsiteY4" fmla="*/ 127727 h 147034"/>
                <a:gd name="connsiteX5" fmla="*/ 19307 w 147034"/>
                <a:gd name="connsiteY5" fmla="*/ 147034 h 147034"/>
                <a:gd name="connsiteX6" fmla="*/ 127727 w 147034"/>
                <a:gd name="connsiteY6" fmla="*/ 147034 h 147034"/>
                <a:gd name="connsiteX7" fmla="*/ 147034 w 147034"/>
                <a:gd name="connsiteY7" fmla="*/ 127727 h 147034"/>
                <a:gd name="connsiteX8" fmla="*/ 147034 w 147034"/>
                <a:gd name="connsiteY8" fmla="*/ 19307 h 147034"/>
                <a:gd name="connsiteX9" fmla="*/ 127727 w 147034"/>
                <a:gd name="connsiteY9" fmla="*/ 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0"/>
                  </a:moveTo>
                  <a:cubicBezTo>
                    <a:pt x="117065" y="0"/>
                    <a:pt x="108420" y="8644"/>
                    <a:pt x="108420" y="19307"/>
                  </a:cubicBezTo>
                  <a:lnTo>
                    <a:pt x="108420" y="108420"/>
                  </a:lnTo>
                  <a:lnTo>
                    <a:pt x="19307" y="108420"/>
                  </a:lnTo>
                  <a:cubicBezTo>
                    <a:pt x="8644" y="108420"/>
                    <a:pt x="0" y="117065"/>
                    <a:pt x="0" y="127727"/>
                  </a:cubicBezTo>
                  <a:cubicBezTo>
                    <a:pt x="0" y="138390"/>
                    <a:pt x="8644" y="147034"/>
                    <a:pt x="19307" y="147034"/>
                  </a:cubicBezTo>
                  <a:lnTo>
                    <a:pt x="127727" y="147034"/>
                  </a:lnTo>
                  <a:cubicBezTo>
                    <a:pt x="138390" y="147034"/>
                    <a:pt x="147034" y="138390"/>
                    <a:pt x="147034" y="127727"/>
                  </a:cubicBezTo>
                  <a:lnTo>
                    <a:pt x="147034" y="19307"/>
                  </a:lnTo>
                  <a:cubicBezTo>
                    <a:pt x="147034" y="8643"/>
                    <a:pt x="138390" y="0"/>
                    <a:pt x="12772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F48F4DEB-EE0A-A541-B832-98EA695150E7}"/>
                </a:ext>
              </a:extLst>
            </p:cNvPr>
            <p:cNvSpPr/>
            <p:nvPr/>
          </p:nvSpPr>
          <p:spPr>
            <a:xfrm>
              <a:off x="4041215" y="3611467"/>
              <a:ext cx="147034" cy="147034"/>
            </a:xfrm>
            <a:custGeom>
              <a:avLst/>
              <a:gdLst>
                <a:gd name="connsiteX0" fmla="*/ 127727 w 147034"/>
                <a:gd name="connsiteY0" fmla="*/ 108420 h 147034"/>
                <a:gd name="connsiteX1" fmla="*/ 38614 w 147034"/>
                <a:gd name="connsiteY1" fmla="*/ 108420 h 147034"/>
                <a:gd name="connsiteX2" fmla="*/ 38614 w 147034"/>
                <a:gd name="connsiteY2" fmla="*/ 19307 h 147034"/>
                <a:gd name="connsiteX3" fmla="*/ 19307 w 147034"/>
                <a:gd name="connsiteY3" fmla="*/ 0 h 147034"/>
                <a:gd name="connsiteX4" fmla="*/ 0 w 147034"/>
                <a:gd name="connsiteY4" fmla="*/ 19307 h 147034"/>
                <a:gd name="connsiteX5" fmla="*/ 0 w 147034"/>
                <a:gd name="connsiteY5" fmla="*/ 127727 h 147034"/>
                <a:gd name="connsiteX6" fmla="*/ 19307 w 147034"/>
                <a:gd name="connsiteY6" fmla="*/ 147034 h 147034"/>
                <a:gd name="connsiteX7" fmla="*/ 127727 w 147034"/>
                <a:gd name="connsiteY7" fmla="*/ 147034 h 147034"/>
                <a:gd name="connsiteX8" fmla="*/ 147034 w 147034"/>
                <a:gd name="connsiteY8" fmla="*/ 127727 h 147034"/>
                <a:gd name="connsiteX9" fmla="*/ 127727 w 147034"/>
                <a:gd name="connsiteY9" fmla="*/ 10842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108420"/>
                  </a:moveTo>
                  <a:lnTo>
                    <a:pt x="38614" y="108420"/>
                  </a:lnTo>
                  <a:lnTo>
                    <a:pt x="38614" y="19307"/>
                  </a:lnTo>
                  <a:cubicBezTo>
                    <a:pt x="38614" y="8644"/>
                    <a:pt x="29969" y="0"/>
                    <a:pt x="19307" y="0"/>
                  </a:cubicBezTo>
                  <a:cubicBezTo>
                    <a:pt x="8644" y="0"/>
                    <a:pt x="0" y="8644"/>
                    <a:pt x="0" y="19307"/>
                  </a:cubicBezTo>
                  <a:lnTo>
                    <a:pt x="0" y="127727"/>
                  </a:lnTo>
                  <a:cubicBezTo>
                    <a:pt x="0" y="138390"/>
                    <a:pt x="8644" y="147034"/>
                    <a:pt x="19307" y="147034"/>
                  </a:cubicBezTo>
                  <a:lnTo>
                    <a:pt x="127727" y="147034"/>
                  </a:lnTo>
                  <a:cubicBezTo>
                    <a:pt x="138390" y="147034"/>
                    <a:pt x="147034" y="138390"/>
                    <a:pt x="147034" y="127727"/>
                  </a:cubicBezTo>
                  <a:cubicBezTo>
                    <a:pt x="147034" y="117065"/>
                    <a:pt x="138391" y="108420"/>
                    <a:pt x="127727" y="10842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717967F5-37E8-3347-B313-131087AE5AB0}"/>
                </a:ext>
              </a:extLst>
            </p:cNvPr>
            <p:cNvSpPr/>
            <p:nvPr/>
          </p:nvSpPr>
          <p:spPr>
            <a:xfrm>
              <a:off x="4160067" y="3212943"/>
              <a:ext cx="421299" cy="483596"/>
            </a:xfrm>
            <a:custGeom>
              <a:avLst/>
              <a:gdLst>
                <a:gd name="connsiteX0" fmla="*/ 421300 w 421299"/>
                <a:gd name="connsiteY0" fmla="*/ 132882 h 483596"/>
                <a:gd name="connsiteX1" fmla="*/ 421300 w 421299"/>
                <a:gd name="connsiteY1" fmla="*/ 10953 h 483596"/>
                <a:gd name="connsiteX2" fmla="*/ 410334 w 421299"/>
                <a:gd name="connsiteY2" fmla="*/ 0 h 483596"/>
                <a:gd name="connsiteX3" fmla="*/ 210650 w 421299"/>
                <a:gd name="connsiteY3" fmla="*/ 0 h 483596"/>
                <a:gd name="connsiteX4" fmla="*/ 10966 w 421299"/>
                <a:gd name="connsiteY4" fmla="*/ 0 h 483596"/>
                <a:gd name="connsiteX5" fmla="*/ 0 w 421299"/>
                <a:gd name="connsiteY5" fmla="*/ 10953 h 483596"/>
                <a:gd name="connsiteX6" fmla="*/ 0 w 421299"/>
                <a:gd name="connsiteY6" fmla="*/ 132882 h 483596"/>
                <a:gd name="connsiteX7" fmla="*/ 10966 w 421299"/>
                <a:gd name="connsiteY7" fmla="*/ 143848 h 483596"/>
                <a:gd name="connsiteX8" fmla="*/ 69196 w 421299"/>
                <a:gd name="connsiteY8" fmla="*/ 143848 h 483596"/>
                <a:gd name="connsiteX9" fmla="*/ 80149 w 421299"/>
                <a:gd name="connsiteY9" fmla="*/ 132882 h 483596"/>
                <a:gd name="connsiteX10" fmla="*/ 80149 w 421299"/>
                <a:gd name="connsiteY10" fmla="*/ 91115 h 483596"/>
                <a:gd name="connsiteX11" fmla="*/ 91115 w 421299"/>
                <a:gd name="connsiteY11" fmla="*/ 80149 h 483596"/>
                <a:gd name="connsiteX12" fmla="*/ 159603 w 421299"/>
                <a:gd name="connsiteY12" fmla="*/ 80149 h 483596"/>
                <a:gd name="connsiteX13" fmla="*/ 170569 w 421299"/>
                <a:gd name="connsiteY13" fmla="*/ 91115 h 483596"/>
                <a:gd name="connsiteX14" fmla="*/ 170569 w 421299"/>
                <a:gd name="connsiteY14" fmla="*/ 392481 h 483596"/>
                <a:gd name="connsiteX15" fmla="*/ 159603 w 421299"/>
                <a:gd name="connsiteY15" fmla="*/ 403448 h 483596"/>
                <a:gd name="connsiteX16" fmla="*/ 129652 w 421299"/>
                <a:gd name="connsiteY16" fmla="*/ 403448 h 483596"/>
                <a:gd name="connsiteX17" fmla="*/ 118685 w 421299"/>
                <a:gd name="connsiteY17" fmla="*/ 414414 h 483596"/>
                <a:gd name="connsiteX18" fmla="*/ 118685 w 421299"/>
                <a:gd name="connsiteY18" fmla="*/ 472643 h 483596"/>
                <a:gd name="connsiteX19" fmla="*/ 129652 w 421299"/>
                <a:gd name="connsiteY19" fmla="*/ 483596 h 483596"/>
                <a:gd name="connsiteX20" fmla="*/ 210650 w 421299"/>
                <a:gd name="connsiteY20" fmla="*/ 483596 h 483596"/>
                <a:gd name="connsiteX21" fmla="*/ 291648 w 421299"/>
                <a:gd name="connsiteY21" fmla="*/ 483596 h 483596"/>
                <a:gd name="connsiteX22" fmla="*/ 302615 w 421299"/>
                <a:gd name="connsiteY22" fmla="*/ 472643 h 483596"/>
                <a:gd name="connsiteX23" fmla="*/ 302615 w 421299"/>
                <a:gd name="connsiteY23" fmla="*/ 414414 h 483596"/>
                <a:gd name="connsiteX24" fmla="*/ 291648 w 421299"/>
                <a:gd name="connsiteY24" fmla="*/ 403448 h 483596"/>
                <a:gd name="connsiteX25" fmla="*/ 261697 w 421299"/>
                <a:gd name="connsiteY25" fmla="*/ 403448 h 483596"/>
                <a:gd name="connsiteX26" fmla="*/ 250731 w 421299"/>
                <a:gd name="connsiteY26" fmla="*/ 392481 h 483596"/>
                <a:gd name="connsiteX27" fmla="*/ 250731 w 421299"/>
                <a:gd name="connsiteY27" fmla="*/ 91115 h 483596"/>
                <a:gd name="connsiteX28" fmla="*/ 261697 w 421299"/>
                <a:gd name="connsiteY28" fmla="*/ 80149 h 483596"/>
                <a:gd name="connsiteX29" fmla="*/ 330185 w 421299"/>
                <a:gd name="connsiteY29" fmla="*/ 80149 h 483596"/>
                <a:gd name="connsiteX30" fmla="*/ 341151 w 421299"/>
                <a:gd name="connsiteY30" fmla="*/ 91115 h 483596"/>
                <a:gd name="connsiteX31" fmla="*/ 341151 w 421299"/>
                <a:gd name="connsiteY31" fmla="*/ 132882 h 483596"/>
                <a:gd name="connsiteX32" fmla="*/ 352104 w 421299"/>
                <a:gd name="connsiteY32" fmla="*/ 143848 h 483596"/>
                <a:gd name="connsiteX33" fmla="*/ 410334 w 421299"/>
                <a:gd name="connsiteY33" fmla="*/ 143848 h 483596"/>
                <a:gd name="connsiteX34" fmla="*/ 421300 w 421299"/>
                <a:gd name="connsiteY34" fmla="*/ 132882 h 48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1299" h="483596">
                  <a:moveTo>
                    <a:pt x="421300" y="132882"/>
                  </a:moveTo>
                  <a:lnTo>
                    <a:pt x="421300" y="10953"/>
                  </a:lnTo>
                  <a:cubicBezTo>
                    <a:pt x="421300" y="4904"/>
                    <a:pt x="416396" y="0"/>
                    <a:pt x="410334" y="0"/>
                  </a:cubicBezTo>
                  <a:lnTo>
                    <a:pt x="210650" y="0"/>
                  </a:lnTo>
                  <a:lnTo>
                    <a:pt x="10966" y="0"/>
                  </a:lnTo>
                  <a:cubicBezTo>
                    <a:pt x="4904" y="0"/>
                    <a:pt x="0" y="4904"/>
                    <a:pt x="0" y="10953"/>
                  </a:cubicBezTo>
                  <a:lnTo>
                    <a:pt x="0" y="132882"/>
                  </a:lnTo>
                  <a:cubicBezTo>
                    <a:pt x="0" y="138945"/>
                    <a:pt x="4904" y="143848"/>
                    <a:pt x="10966" y="143848"/>
                  </a:cubicBezTo>
                  <a:lnTo>
                    <a:pt x="69196" y="143848"/>
                  </a:lnTo>
                  <a:cubicBezTo>
                    <a:pt x="75245" y="143848"/>
                    <a:pt x="80149" y="138945"/>
                    <a:pt x="80149" y="132882"/>
                  </a:cubicBezTo>
                  <a:lnTo>
                    <a:pt x="80149" y="91115"/>
                  </a:lnTo>
                  <a:cubicBezTo>
                    <a:pt x="80149" y="85053"/>
                    <a:pt x="85066" y="80149"/>
                    <a:pt x="91115" y="80149"/>
                  </a:cubicBezTo>
                  <a:lnTo>
                    <a:pt x="159603" y="80149"/>
                  </a:lnTo>
                  <a:cubicBezTo>
                    <a:pt x="165665" y="80149"/>
                    <a:pt x="170569" y="85053"/>
                    <a:pt x="170569" y="91115"/>
                  </a:cubicBezTo>
                  <a:lnTo>
                    <a:pt x="170569" y="392481"/>
                  </a:lnTo>
                  <a:cubicBezTo>
                    <a:pt x="170569" y="398544"/>
                    <a:pt x="165665" y="403448"/>
                    <a:pt x="159603" y="403448"/>
                  </a:cubicBezTo>
                  <a:lnTo>
                    <a:pt x="129652" y="403448"/>
                  </a:lnTo>
                  <a:cubicBezTo>
                    <a:pt x="123589" y="403448"/>
                    <a:pt x="118685" y="408351"/>
                    <a:pt x="118685" y="414414"/>
                  </a:cubicBezTo>
                  <a:lnTo>
                    <a:pt x="118685" y="472643"/>
                  </a:lnTo>
                  <a:cubicBezTo>
                    <a:pt x="118685" y="478692"/>
                    <a:pt x="123589" y="483596"/>
                    <a:pt x="129652" y="483596"/>
                  </a:cubicBezTo>
                  <a:lnTo>
                    <a:pt x="210650" y="483596"/>
                  </a:lnTo>
                  <a:lnTo>
                    <a:pt x="291648" y="483596"/>
                  </a:lnTo>
                  <a:cubicBezTo>
                    <a:pt x="297711" y="483596"/>
                    <a:pt x="302615" y="478692"/>
                    <a:pt x="302615" y="472643"/>
                  </a:cubicBezTo>
                  <a:lnTo>
                    <a:pt x="302615" y="414414"/>
                  </a:lnTo>
                  <a:cubicBezTo>
                    <a:pt x="302615" y="408351"/>
                    <a:pt x="297711" y="403448"/>
                    <a:pt x="291648" y="403448"/>
                  </a:cubicBezTo>
                  <a:lnTo>
                    <a:pt x="261697" y="403448"/>
                  </a:lnTo>
                  <a:cubicBezTo>
                    <a:pt x="255635" y="403448"/>
                    <a:pt x="250731" y="398544"/>
                    <a:pt x="250731" y="392481"/>
                  </a:cubicBezTo>
                  <a:lnTo>
                    <a:pt x="250731" y="91115"/>
                  </a:lnTo>
                  <a:cubicBezTo>
                    <a:pt x="250731" y="85053"/>
                    <a:pt x="255635" y="80149"/>
                    <a:pt x="261697" y="80149"/>
                  </a:cubicBezTo>
                  <a:lnTo>
                    <a:pt x="330185" y="80149"/>
                  </a:lnTo>
                  <a:cubicBezTo>
                    <a:pt x="336234" y="80149"/>
                    <a:pt x="341151" y="85053"/>
                    <a:pt x="341151" y="91115"/>
                  </a:cubicBezTo>
                  <a:lnTo>
                    <a:pt x="341151" y="132882"/>
                  </a:lnTo>
                  <a:cubicBezTo>
                    <a:pt x="341151" y="138945"/>
                    <a:pt x="346055" y="143848"/>
                    <a:pt x="352104" y="143848"/>
                  </a:cubicBezTo>
                  <a:lnTo>
                    <a:pt x="410334" y="143848"/>
                  </a:lnTo>
                  <a:cubicBezTo>
                    <a:pt x="416396" y="143848"/>
                    <a:pt x="421300" y="138945"/>
                    <a:pt x="421300" y="13288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58" name="Graphic 71">
            <a:extLst>
              <a:ext uri="{FF2B5EF4-FFF2-40B4-BE49-F238E27FC236}">
                <a16:creationId xmlns:a16="http://schemas.microsoft.com/office/drawing/2014/main" id="{2781D2FF-AEF2-2F4B-899C-A5F32FF79E80}"/>
              </a:ext>
            </a:extLst>
          </p:cNvPr>
          <p:cNvGrpSpPr>
            <a:grpSpLocks noChangeAspect="1"/>
          </p:cNvGrpSpPr>
          <p:nvPr/>
        </p:nvGrpSpPr>
        <p:grpSpPr>
          <a:xfrm>
            <a:off x="10413339" y="2906333"/>
            <a:ext cx="409187" cy="409187"/>
            <a:chOff x="4041216" y="1896380"/>
            <a:chExt cx="659001" cy="659001"/>
          </a:xfrm>
          <a:solidFill>
            <a:srgbClr val="FFFFFF"/>
          </a:solidFill>
        </p:grpSpPr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A9A26DF3-9541-C34F-B549-C5CA2C7D6ED6}"/>
                </a:ext>
              </a:extLst>
            </p:cNvPr>
            <p:cNvSpPr/>
            <p:nvPr/>
          </p:nvSpPr>
          <p:spPr>
            <a:xfrm>
              <a:off x="4041216" y="1952411"/>
              <a:ext cx="602973" cy="602970"/>
            </a:xfrm>
            <a:custGeom>
              <a:avLst/>
              <a:gdLst>
                <a:gd name="connsiteX0" fmla="*/ 588728 w 602973"/>
                <a:gd name="connsiteY0" fmla="*/ 117341 h 602970"/>
                <a:gd name="connsiteX1" fmla="*/ 550836 w 602973"/>
                <a:gd name="connsiteY1" fmla="*/ 79448 h 602970"/>
                <a:gd name="connsiteX2" fmla="*/ 493880 w 602973"/>
                <a:gd name="connsiteY2" fmla="*/ 136390 h 602970"/>
                <a:gd name="connsiteX3" fmla="*/ 482567 w 602973"/>
                <a:gd name="connsiteY3" fmla="*/ 202316 h 602970"/>
                <a:gd name="connsiteX4" fmla="*/ 441611 w 602973"/>
                <a:gd name="connsiteY4" fmla="*/ 219255 h 602970"/>
                <a:gd name="connsiteX5" fmla="*/ 400654 w 602973"/>
                <a:gd name="connsiteY5" fmla="*/ 202316 h 602970"/>
                <a:gd name="connsiteX6" fmla="*/ 400654 w 602973"/>
                <a:gd name="connsiteY6" fmla="*/ 120404 h 602970"/>
                <a:gd name="connsiteX7" fmla="*/ 466568 w 602973"/>
                <a:gd name="connsiteY7" fmla="*/ 109103 h 602970"/>
                <a:gd name="connsiteX8" fmla="*/ 523523 w 602973"/>
                <a:gd name="connsiteY8" fmla="*/ 52135 h 602970"/>
                <a:gd name="connsiteX9" fmla="*/ 485630 w 602973"/>
                <a:gd name="connsiteY9" fmla="*/ 14243 h 602970"/>
                <a:gd name="connsiteX10" fmla="*/ 436346 w 602973"/>
                <a:gd name="connsiteY10" fmla="*/ 2388 h 602970"/>
                <a:gd name="connsiteX11" fmla="*/ 324573 w 602973"/>
                <a:gd name="connsiteY11" fmla="*/ 38543 h 602970"/>
                <a:gd name="connsiteX12" fmla="*/ 288572 w 602973"/>
                <a:gd name="connsiteY12" fmla="*/ 60566 h 602970"/>
                <a:gd name="connsiteX13" fmla="*/ 5650 w 602973"/>
                <a:gd name="connsiteY13" fmla="*/ 343488 h 602970"/>
                <a:gd name="connsiteX14" fmla="*/ 0 w 602973"/>
                <a:gd name="connsiteY14" fmla="*/ 357131 h 602970"/>
                <a:gd name="connsiteX15" fmla="*/ 5650 w 602973"/>
                <a:gd name="connsiteY15" fmla="*/ 370788 h 602970"/>
                <a:gd name="connsiteX16" fmla="*/ 232183 w 602973"/>
                <a:gd name="connsiteY16" fmla="*/ 597320 h 602970"/>
                <a:gd name="connsiteX17" fmla="*/ 245840 w 602973"/>
                <a:gd name="connsiteY17" fmla="*/ 602971 h 602970"/>
                <a:gd name="connsiteX18" fmla="*/ 259483 w 602973"/>
                <a:gd name="connsiteY18" fmla="*/ 597320 h 602970"/>
                <a:gd name="connsiteX19" fmla="*/ 542405 w 602973"/>
                <a:gd name="connsiteY19" fmla="*/ 314399 h 602970"/>
                <a:gd name="connsiteX20" fmla="*/ 564428 w 602973"/>
                <a:gd name="connsiteY20" fmla="*/ 278398 h 602970"/>
                <a:gd name="connsiteX21" fmla="*/ 600596 w 602973"/>
                <a:gd name="connsiteY21" fmla="*/ 166625 h 602970"/>
                <a:gd name="connsiteX22" fmla="*/ 588728 w 602973"/>
                <a:gd name="connsiteY22" fmla="*/ 117341 h 602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2973" h="602970">
                  <a:moveTo>
                    <a:pt x="588728" y="117341"/>
                  </a:moveTo>
                  <a:lnTo>
                    <a:pt x="550836" y="79448"/>
                  </a:lnTo>
                  <a:lnTo>
                    <a:pt x="493880" y="136390"/>
                  </a:lnTo>
                  <a:cubicBezTo>
                    <a:pt x="504139" y="157911"/>
                    <a:pt x="500368" y="184516"/>
                    <a:pt x="482567" y="202316"/>
                  </a:cubicBezTo>
                  <a:cubicBezTo>
                    <a:pt x="471279" y="213605"/>
                    <a:pt x="456438" y="219255"/>
                    <a:pt x="441611" y="219255"/>
                  </a:cubicBezTo>
                  <a:cubicBezTo>
                    <a:pt x="426783" y="219255"/>
                    <a:pt x="411942" y="213605"/>
                    <a:pt x="400654" y="202316"/>
                  </a:cubicBezTo>
                  <a:cubicBezTo>
                    <a:pt x="378078" y="179728"/>
                    <a:pt x="378078" y="142980"/>
                    <a:pt x="400654" y="120404"/>
                  </a:cubicBezTo>
                  <a:cubicBezTo>
                    <a:pt x="418455" y="102603"/>
                    <a:pt x="445047" y="98832"/>
                    <a:pt x="466568" y="109103"/>
                  </a:cubicBezTo>
                  <a:lnTo>
                    <a:pt x="523523" y="52135"/>
                  </a:lnTo>
                  <a:lnTo>
                    <a:pt x="485630" y="14243"/>
                  </a:lnTo>
                  <a:cubicBezTo>
                    <a:pt x="472669" y="1281"/>
                    <a:pt x="453787" y="-3262"/>
                    <a:pt x="436346" y="2388"/>
                  </a:cubicBezTo>
                  <a:lnTo>
                    <a:pt x="324573" y="38543"/>
                  </a:lnTo>
                  <a:cubicBezTo>
                    <a:pt x="311058" y="42907"/>
                    <a:pt x="298612" y="50527"/>
                    <a:pt x="288572" y="60566"/>
                  </a:cubicBezTo>
                  <a:lnTo>
                    <a:pt x="5650" y="343488"/>
                  </a:lnTo>
                  <a:cubicBezTo>
                    <a:pt x="2034" y="347105"/>
                    <a:pt x="0" y="352008"/>
                    <a:pt x="0" y="357131"/>
                  </a:cubicBezTo>
                  <a:cubicBezTo>
                    <a:pt x="0" y="362254"/>
                    <a:pt x="2034" y="367171"/>
                    <a:pt x="5650" y="370788"/>
                  </a:cubicBezTo>
                  <a:lnTo>
                    <a:pt x="232183" y="597320"/>
                  </a:lnTo>
                  <a:cubicBezTo>
                    <a:pt x="235800" y="600937"/>
                    <a:pt x="240717" y="602971"/>
                    <a:pt x="245840" y="602971"/>
                  </a:cubicBezTo>
                  <a:cubicBezTo>
                    <a:pt x="250962" y="602971"/>
                    <a:pt x="255866" y="600937"/>
                    <a:pt x="259483" y="597320"/>
                  </a:cubicBezTo>
                  <a:lnTo>
                    <a:pt x="542405" y="314399"/>
                  </a:lnTo>
                  <a:cubicBezTo>
                    <a:pt x="552444" y="304359"/>
                    <a:pt x="560064" y="291913"/>
                    <a:pt x="564428" y="278398"/>
                  </a:cubicBezTo>
                  <a:lnTo>
                    <a:pt x="600596" y="166625"/>
                  </a:lnTo>
                  <a:cubicBezTo>
                    <a:pt x="606233" y="149184"/>
                    <a:pt x="601677" y="130302"/>
                    <a:pt x="588728" y="117341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580EE8F5-852C-E742-BE4F-AB3DCD561FB5}"/>
                </a:ext>
              </a:extLst>
            </p:cNvPr>
            <p:cNvSpPr/>
            <p:nvPr/>
          </p:nvSpPr>
          <p:spPr>
            <a:xfrm>
              <a:off x="4463529" y="2094473"/>
              <a:ext cx="38612" cy="38616"/>
            </a:xfrm>
            <a:custGeom>
              <a:avLst/>
              <a:gdLst>
                <a:gd name="connsiteX0" fmla="*/ 32956 w 38612"/>
                <a:gd name="connsiteY0" fmla="*/ 32960 h 38616"/>
                <a:gd name="connsiteX1" fmla="*/ 5639 w 38612"/>
                <a:gd name="connsiteY1" fmla="*/ 32960 h 38616"/>
                <a:gd name="connsiteX2" fmla="*/ 5639 w 38612"/>
                <a:gd name="connsiteY2" fmla="*/ 5640 h 38616"/>
                <a:gd name="connsiteX3" fmla="*/ 32956 w 38612"/>
                <a:gd name="connsiteY3" fmla="*/ 5640 h 38616"/>
                <a:gd name="connsiteX4" fmla="*/ 32956 w 38612"/>
                <a:gd name="connsiteY4" fmla="*/ 32960 h 38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12" h="38616">
                  <a:moveTo>
                    <a:pt x="32956" y="32960"/>
                  </a:moveTo>
                  <a:cubicBezTo>
                    <a:pt x="25384" y="40505"/>
                    <a:pt x="13204" y="40500"/>
                    <a:pt x="5639" y="32960"/>
                  </a:cubicBezTo>
                  <a:cubicBezTo>
                    <a:pt x="-1880" y="25428"/>
                    <a:pt x="-1880" y="13172"/>
                    <a:pt x="5639" y="5640"/>
                  </a:cubicBezTo>
                  <a:cubicBezTo>
                    <a:pt x="13184" y="-1880"/>
                    <a:pt x="25413" y="-1880"/>
                    <a:pt x="32956" y="5640"/>
                  </a:cubicBezTo>
                  <a:cubicBezTo>
                    <a:pt x="40454" y="13137"/>
                    <a:pt x="40543" y="25347"/>
                    <a:pt x="32956" y="3296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30DE2F2F-876D-3E45-938A-F53BAF8C8F54}"/>
                </a:ext>
              </a:extLst>
            </p:cNvPr>
            <p:cNvSpPr/>
            <p:nvPr/>
          </p:nvSpPr>
          <p:spPr>
            <a:xfrm>
              <a:off x="4564738" y="1896380"/>
              <a:ext cx="135478" cy="135478"/>
            </a:xfrm>
            <a:custGeom>
              <a:avLst/>
              <a:gdLst>
                <a:gd name="connsiteX0" fmla="*/ 129832 w 135478"/>
                <a:gd name="connsiteY0" fmla="*/ 32960 h 135478"/>
                <a:gd name="connsiteX1" fmla="*/ 27313 w 135478"/>
                <a:gd name="connsiteY1" fmla="*/ 135479 h 135478"/>
                <a:gd name="connsiteX2" fmla="*/ 0 w 135478"/>
                <a:gd name="connsiteY2" fmla="*/ 108166 h 135478"/>
                <a:gd name="connsiteX3" fmla="*/ 102519 w 135478"/>
                <a:gd name="connsiteY3" fmla="*/ 5647 h 135478"/>
                <a:gd name="connsiteX4" fmla="*/ 129832 w 135478"/>
                <a:gd name="connsiteY4" fmla="*/ 5647 h 135478"/>
                <a:gd name="connsiteX5" fmla="*/ 129832 w 135478"/>
                <a:gd name="connsiteY5" fmla="*/ 32960 h 13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478" h="135478">
                  <a:moveTo>
                    <a:pt x="129832" y="32960"/>
                  </a:moveTo>
                  <a:lnTo>
                    <a:pt x="27313" y="135479"/>
                  </a:lnTo>
                  <a:lnTo>
                    <a:pt x="0" y="108166"/>
                  </a:lnTo>
                  <a:lnTo>
                    <a:pt x="102519" y="5647"/>
                  </a:lnTo>
                  <a:cubicBezTo>
                    <a:pt x="110062" y="-1882"/>
                    <a:pt x="122289" y="-1882"/>
                    <a:pt x="129832" y="5647"/>
                  </a:cubicBezTo>
                  <a:cubicBezTo>
                    <a:pt x="137361" y="13190"/>
                    <a:pt x="137361" y="25417"/>
                    <a:pt x="129832" y="3296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62" name="Graphic 85">
            <a:extLst>
              <a:ext uri="{FF2B5EF4-FFF2-40B4-BE49-F238E27FC236}">
                <a16:creationId xmlns:a16="http://schemas.microsoft.com/office/drawing/2014/main" id="{6186F8CB-EEE9-524F-8F79-1E60CC86C593}"/>
              </a:ext>
            </a:extLst>
          </p:cNvPr>
          <p:cNvGrpSpPr>
            <a:grpSpLocks noChangeAspect="1"/>
          </p:cNvGrpSpPr>
          <p:nvPr/>
        </p:nvGrpSpPr>
        <p:grpSpPr>
          <a:xfrm>
            <a:off x="6064355" y="2945884"/>
            <a:ext cx="409190" cy="330085"/>
            <a:chOff x="4041216" y="756964"/>
            <a:chExt cx="659005" cy="531605"/>
          </a:xfrm>
          <a:solidFill>
            <a:srgbClr val="FFFFFF"/>
          </a:solidFill>
        </p:grpSpPr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6CBD1484-3B90-BA45-AE0C-977DDA58C7EA}"/>
                </a:ext>
              </a:extLst>
            </p:cNvPr>
            <p:cNvSpPr/>
            <p:nvPr/>
          </p:nvSpPr>
          <p:spPr>
            <a:xfrm>
              <a:off x="4265908" y="921291"/>
              <a:ext cx="434312" cy="367279"/>
            </a:xfrm>
            <a:custGeom>
              <a:avLst/>
              <a:gdLst>
                <a:gd name="connsiteX0" fmla="*/ 434313 w 434312"/>
                <a:gd name="connsiteY0" fmla="*/ 19307 h 367279"/>
                <a:gd name="connsiteX1" fmla="*/ 434313 w 434312"/>
                <a:gd name="connsiteY1" fmla="*/ 347973 h 367279"/>
                <a:gd name="connsiteX2" fmla="*/ 415006 w 434312"/>
                <a:gd name="connsiteY2" fmla="*/ 367279 h 367279"/>
                <a:gd name="connsiteX3" fmla="*/ 19307 w 434312"/>
                <a:gd name="connsiteY3" fmla="*/ 367279 h 367279"/>
                <a:gd name="connsiteX4" fmla="*/ 0 w 434312"/>
                <a:gd name="connsiteY4" fmla="*/ 347973 h 367279"/>
                <a:gd name="connsiteX5" fmla="*/ 0 w 434312"/>
                <a:gd name="connsiteY5" fmla="*/ 241554 h 367279"/>
                <a:gd name="connsiteX6" fmla="*/ 190313 w 434312"/>
                <a:gd name="connsiteY6" fmla="*/ 241554 h 367279"/>
                <a:gd name="connsiteX7" fmla="*/ 248234 w 434312"/>
                <a:gd name="connsiteY7" fmla="*/ 183633 h 367279"/>
                <a:gd name="connsiteX8" fmla="*/ 248234 w 434312"/>
                <a:gd name="connsiteY8" fmla="*/ 0 h 367279"/>
                <a:gd name="connsiteX9" fmla="*/ 415006 w 434312"/>
                <a:gd name="connsiteY9" fmla="*/ 0 h 367279"/>
                <a:gd name="connsiteX10" fmla="*/ 434313 w 434312"/>
                <a:gd name="connsiteY10" fmla="*/ 19307 h 36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4312" h="367279">
                  <a:moveTo>
                    <a:pt x="434313" y="19307"/>
                  </a:moveTo>
                  <a:lnTo>
                    <a:pt x="434313" y="347973"/>
                  </a:lnTo>
                  <a:cubicBezTo>
                    <a:pt x="434313" y="358630"/>
                    <a:pt x="425663" y="367279"/>
                    <a:pt x="415006" y="367279"/>
                  </a:cubicBezTo>
                  <a:lnTo>
                    <a:pt x="19307" y="367279"/>
                  </a:lnTo>
                  <a:cubicBezTo>
                    <a:pt x="8649" y="367279"/>
                    <a:pt x="0" y="358630"/>
                    <a:pt x="0" y="347973"/>
                  </a:cubicBezTo>
                  <a:lnTo>
                    <a:pt x="0" y="241554"/>
                  </a:lnTo>
                  <a:lnTo>
                    <a:pt x="190313" y="241554"/>
                  </a:lnTo>
                  <a:cubicBezTo>
                    <a:pt x="222247" y="241554"/>
                    <a:pt x="248234" y="215567"/>
                    <a:pt x="248234" y="183633"/>
                  </a:cubicBezTo>
                  <a:lnTo>
                    <a:pt x="248234" y="0"/>
                  </a:lnTo>
                  <a:lnTo>
                    <a:pt x="415006" y="0"/>
                  </a:lnTo>
                  <a:cubicBezTo>
                    <a:pt x="425663" y="0"/>
                    <a:pt x="434313" y="8649"/>
                    <a:pt x="434313" y="1930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76AB5EB1-E776-A94A-8517-28F22D3A2C5F}"/>
                </a:ext>
              </a:extLst>
            </p:cNvPr>
            <p:cNvSpPr/>
            <p:nvPr/>
          </p:nvSpPr>
          <p:spPr>
            <a:xfrm>
              <a:off x="4041216" y="756964"/>
              <a:ext cx="434312" cy="367266"/>
            </a:xfrm>
            <a:custGeom>
              <a:avLst/>
              <a:gdLst>
                <a:gd name="connsiteX0" fmla="*/ 415006 w 434312"/>
                <a:gd name="connsiteY0" fmla="*/ 0 h 367266"/>
                <a:gd name="connsiteX1" fmla="*/ 19307 w 434312"/>
                <a:gd name="connsiteY1" fmla="*/ 0 h 367266"/>
                <a:gd name="connsiteX2" fmla="*/ 0 w 434312"/>
                <a:gd name="connsiteY2" fmla="*/ 19307 h 367266"/>
                <a:gd name="connsiteX3" fmla="*/ 0 w 434312"/>
                <a:gd name="connsiteY3" fmla="*/ 347960 h 367266"/>
                <a:gd name="connsiteX4" fmla="*/ 19307 w 434312"/>
                <a:gd name="connsiteY4" fmla="*/ 367267 h 367266"/>
                <a:gd name="connsiteX5" fmla="*/ 415006 w 434312"/>
                <a:gd name="connsiteY5" fmla="*/ 367267 h 367266"/>
                <a:gd name="connsiteX6" fmla="*/ 434313 w 434312"/>
                <a:gd name="connsiteY6" fmla="*/ 347960 h 367266"/>
                <a:gd name="connsiteX7" fmla="*/ 434313 w 434312"/>
                <a:gd name="connsiteY7" fmla="*/ 19307 h 367266"/>
                <a:gd name="connsiteX8" fmla="*/ 415006 w 434312"/>
                <a:gd name="connsiteY8" fmla="*/ 0 h 367266"/>
                <a:gd name="connsiteX9" fmla="*/ 197290 w 434312"/>
                <a:gd name="connsiteY9" fmla="*/ 197290 h 367266"/>
                <a:gd name="connsiteX10" fmla="*/ 169977 w 434312"/>
                <a:gd name="connsiteY10" fmla="*/ 197290 h 367266"/>
                <a:gd name="connsiteX11" fmla="*/ 115841 w 434312"/>
                <a:gd name="connsiteY11" fmla="*/ 143141 h 367266"/>
                <a:gd name="connsiteX12" fmla="*/ 115841 w 434312"/>
                <a:gd name="connsiteY12" fmla="*/ 177082 h 367266"/>
                <a:gd name="connsiteX13" fmla="*/ 96534 w 434312"/>
                <a:gd name="connsiteY13" fmla="*/ 196389 h 367266"/>
                <a:gd name="connsiteX14" fmla="*/ 77227 w 434312"/>
                <a:gd name="connsiteY14" fmla="*/ 177082 h 367266"/>
                <a:gd name="connsiteX15" fmla="*/ 77227 w 434312"/>
                <a:gd name="connsiteY15" fmla="*/ 96534 h 367266"/>
                <a:gd name="connsiteX16" fmla="*/ 77240 w 434312"/>
                <a:gd name="connsiteY16" fmla="*/ 96379 h 367266"/>
                <a:gd name="connsiteX17" fmla="*/ 96534 w 434312"/>
                <a:gd name="connsiteY17" fmla="*/ 77227 h 367266"/>
                <a:gd name="connsiteX18" fmla="*/ 177082 w 434312"/>
                <a:gd name="connsiteY18" fmla="*/ 77227 h 367266"/>
                <a:gd name="connsiteX19" fmla="*/ 196389 w 434312"/>
                <a:gd name="connsiteY19" fmla="*/ 96534 h 367266"/>
                <a:gd name="connsiteX20" fmla="*/ 177082 w 434312"/>
                <a:gd name="connsiteY20" fmla="*/ 115841 h 367266"/>
                <a:gd name="connsiteX21" fmla="*/ 143141 w 434312"/>
                <a:gd name="connsiteY21" fmla="*/ 115841 h 367266"/>
                <a:gd name="connsiteX22" fmla="*/ 197290 w 434312"/>
                <a:gd name="connsiteY22" fmla="*/ 169977 h 367266"/>
                <a:gd name="connsiteX23" fmla="*/ 197290 w 434312"/>
                <a:gd name="connsiteY23" fmla="*/ 197290 h 36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4312" h="367266">
                  <a:moveTo>
                    <a:pt x="415006" y="0"/>
                  </a:moveTo>
                  <a:lnTo>
                    <a:pt x="19307" y="0"/>
                  </a:lnTo>
                  <a:cubicBezTo>
                    <a:pt x="8649" y="0"/>
                    <a:pt x="0" y="8649"/>
                    <a:pt x="0" y="19307"/>
                  </a:cubicBezTo>
                  <a:lnTo>
                    <a:pt x="0" y="347960"/>
                  </a:lnTo>
                  <a:cubicBezTo>
                    <a:pt x="0" y="358617"/>
                    <a:pt x="8649" y="367267"/>
                    <a:pt x="19307" y="367267"/>
                  </a:cubicBezTo>
                  <a:lnTo>
                    <a:pt x="415006" y="367267"/>
                  </a:lnTo>
                  <a:cubicBezTo>
                    <a:pt x="425663" y="367267"/>
                    <a:pt x="434313" y="358617"/>
                    <a:pt x="434313" y="347960"/>
                  </a:cubicBezTo>
                  <a:lnTo>
                    <a:pt x="434313" y="19307"/>
                  </a:lnTo>
                  <a:cubicBezTo>
                    <a:pt x="434313" y="8649"/>
                    <a:pt x="425663" y="0"/>
                    <a:pt x="415006" y="0"/>
                  </a:cubicBezTo>
                  <a:close/>
                  <a:moveTo>
                    <a:pt x="197290" y="197290"/>
                  </a:moveTo>
                  <a:cubicBezTo>
                    <a:pt x="189775" y="204803"/>
                    <a:pt x="177531" y="204844"/>
                    <a:pt x="169977" y="197290"/>
                  </a:cubicBezTo>
                  <a:lnTo>
                    <a:pt x="115841" y="143141"/>
                  </a:lnTo>
                  <a:lnTo>
                    <a:pt x="115841" y="177082"/>
                  </a:lnTo>
                  <a:cubicBezTo>
                    <a:pt x="115841" y="187739"/>
                    <a:pt x="107191" y="196389"/>
                    <a:pt x="96534" y="196389"/>
                  </a:cubicBezTo>
                  <a:cubicBezTo>
                    <a:pt x="85877" y="196389"/>
                    <a:pt x="77227" y="187739"/>
                    <a:pt x="77227" y="177082"/>
                  </a:cubicBezTo>
                  <a:lnTo>
                    <a:pt x="77227" y="96534"/>
                  </a:lnTo>
                  <a:cubicBezTo>
                    <a:pt x="77227" y="96482"/>
                    <a:pt x="77240" y="96431"/>
                    <a:pt x="77240" y="96379"/>
                  </a:cubicBezTo>
                  <a:cubicBezTo>
                    <a:pt x="77240" y="85649"/>
                    <a:pt x="86382" y="77227"/>
                    <a:pt x="96534" y="77227"/>
                  </a:cubicBezTo>
                  <a:lnTo>
                    <a:pt x="177082" y="77227"/>
                  </a:lnTo>
                  <a:cubicBezTo>
                    <a:pt x="187739" y="77227"/>
                    <a:pt x="196389" y="85877"/>
                    <a:pt x="196389" y="96534"/>
                  </a:cubicBezTo>
                  <a:cubicBezTo>
                    <a:pt x="196389" y="107191"/>
                    <a:pt x="187739" y="115841"/>
                    <a:pt x="177082" y="115841"/>
                  </a:cubicBezTo>
                  <a:lnTo>
                    <a:pt x="143141" y="115841"/>
                  </a:lnTo>
                  <a:lnTo>
                    <a:pt x="197290" y="169977"/>
                  </a:lnTo>
                  <a:cubicBezTo>
                    <a:pt x="204819" y="177519"/>
                    <a:pt x="204819" y="189747"/>
                    <a:pt x="197290" y="19729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</p:spTree>
    <p:extLst>
      <p:ext uri="{BB962C8B-B14F-4D97-AF65-F5344CB8AC3E}">
        <p14:creationId xmlns:p14="http://schemas.microsoft.com/office/powerpoint/2010/main" val="44318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9E5D8DE2-57FB-EB48-AB09-11366DE26108}"/>
              </a:ext>
            </a:extLst>
          </p:cNvPr>
          <p:cNvCxnSpPr/>
          <p:nvPr/>
        </p:nvCxnSpPr>
        <p:spPr>
          <a:xfrm>
            <a:off x="1635856" y="3156896"/>
            <a:ext cx="9094579" cy="0"/>
          </a:xfrm>
          <a:prstGeom prst="line">
            <a:avLst/>
          </a:prstGeom>
          <a:ln w="25400">
            <a:solidFill>
              <a:srgbClr val="C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7E200E3F-FC38-D54E-AD0C-2008960DE059}"/>
              </a:ext>
            </a:extLst>
          </p:cNvPr>
          <p:cNvCxnSpPr/>
          <p:nvPr/>
        </p:nvCxnSpPr>
        <p:spPr>
          <a:xfrm>
            <a:off x="1635856" y="3615560"/>
            <a:ext cx="9094579" cy="0"/>
          </a:xfrm>
          <a:prstGeom prst="line">
            <a:avLst/>
          </a:prstGeom>
          <a:ln w="25400">
            <a:solidFill>
              <a:srgbClr val="C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>
            <a:extLst>
              <a:ext uri="{FF2B5EF4-FFF2-40B4-BE49-F238E27FC236}">
                <a16:creationId xmlns:a16="http://schemas.microsoft.com/office/drawing/2014/main" id="{765A96D0-6DA7-E146-B06D-8ABA7742AA82}"/>
              </a:ext>
            </a:extLst>
          </p:cNvPr>
          <p:cNvSpPr/>
          <p:nvPr/>
        </p:nvSpPr>
        <p:spPr>
          <a:xfrm>
            <a:off x="587375" y="1461611"/>
            <a:ext cx="2069760" cy="4039970"/>
          </a:xfrm>
          <a:custGeom>
            <a:avLst/>
            <a:gdLst>
              <a:gd name="connsiteX0" fmla="*/ 2241359 w 2276736"/>
              <a:gd name="connsiteY0" fmla="*/ 3619590 h 4443967"/>
              <a:gd name="connsiteX1" fmla="*/ 2197487 w 2276736"/>
              <a:gd name="connsiteY1" fmla="*/ 3742335 h 4443967"/>
              <a:gd name="connsiteX2" fmla="*/ 1951103 w 2276736"/>
              <a:gd name="connsiteY2" fmla="*/ 4107059 h 4443967"/>
              <a:gd name="connsiteX3" fmla="*/ 1912599 w 2276736"/>
              <a:gd name="connsiteY3" fmla="*/ 4144031 h 4443967"/>
              <a:gd name="connsiteX4" fmla="*/ 1885943 w 2276736"/>
              <a:gd name="connsiteY4" fmla="*/ 4167693 h 4443967"/>
              <a:gd name="connsiteX5" fmla="*/ 400232 w 2276736"/>
              <a:gd name="connsiteY5" fmla="*/ 4175272 h 4443967"/>
              <a:gd name="connsiteX6" fmla="*/ 373021 w 2276736"/>
              <a:gd name="connsiteY6" fmla="*/ 4151795 h 4443967"/>
              <a:gd name="connsiteX7" fmla="*/ 326003 w 2276736"/>
              <a:gd name="connsiteY7" fmla="*/ 4107429 h 4443967"/>
              <a:gd name="connsiteX8" fmla="*/ 79803 w 2276736"/>
              <a:gd name="connsiteY8" fmla="*/ 3742705 h 4443967"/>
              <a:gd name="connsiteX9" fmla="*/ 35932 w 2276736"/>
              <a:gd name="connsiteY9" fmla="*/ 3620144 h 4443967"/>
              <a:gd name="connsiteX10" fmla="*/ 29083 w 2276736"/>
              <a:gd name="connsiteY10" fmla="*/ 3142841 h 4443967"/>
              <a:gd name="connsiteX11" fmla="*/ 44262 w 2276736"/>
              <a:gd name="connsiteY11" fmla="*/ 3083872 h 4443967"/>
              <a:gd name="connsiteX12" fmla="*/ 51666 w 2276736"/>
              <a:gd name="connsiteY12" fmla="*/ 3055034 h 4443967"/>
              <a:gd name="connsiteX13" fmla="*/ 111087 w 2276736"/>
              <a:gd name="connsiteY13" fmla="*/ 2826920 h 4443967"/>
              <a:gd name="connsiteX14" fmla="*/ 139965 w 2276736"/>
              <a:gd name="connsiteY14" fmla="*/ 2600654 h 4443967"/>
              <a:gd name="connsiteX15" fmla="*/ 139965 w 2276736"/>
              <a:gd name="connsiteY15" fmla="*/ 1768794 h 4443967"/>
              <a:gd name="connsiteX16" fmla="*/ 121454 w 2276736"/>
              <a:gd name="connsiteY16" fmla="*/ 1586154 h 4443967"/>
              <a:gd name="connsiteX17" fmla="*/ 100166 w 2276736"/>
              <a:gd name="connsiteY17" fmla="*/ 1502968 h 4443967"/>
              <a:gd name="connsiteX18" fmla="*/ 59441 w 2276736"/>
              <a:gd name="connsiteY18" fmla="*/ 1370610 h 4443967"/>
              <a:gd name="connsiteX19" fmla="*/ 59441 w 2276736"/>
              <a:gd name="connsiteY19" fmla="*/ 1370610 h 4443967"/>
              <a:gd name="connsiteX20" fmla="*/ 49815 w 2276736"/>
              <a:gd name="connsiteY20" fmla="*/ 1341403 h 4443967"/>
              <a:gd name="connsiteX21" fmla="*/ 43706 w 2276736"/>
              <a:gd name="connsiteY21" fmla="*/ 1322917 h 4443967"/>
              <a:gd name="connsiteX22" fmla="*/ 51296 w 2276736"/>
              <a:gd name="connsiteY22" fmla="*/ 774074 h 4443967"/>
              <a:gd name="connsiteX23" fmla="*/ 51296 w 2276736"/>
              <a:gd name="connsiteY23" fmla="*/ 774074 h 4443967"/>
              <a:gd name="connsiteX24" fmla="*/ 54813 w 2276736"/>
              <a:gd name="connsiteY24" fmla="*/ 763722 h 4443967"/>
              <a:gd name="connsiteX25" fmla="*/ 54813 w 2276736"/>
              <a:gd name="connsiteY25" fmla="*/ 762058 h 4443967"/>
              <a:gd name="connsiteX26" fmla="*/ 59256 w 2276736"/>
              <a:gd name="connsiteY26" fmla="*/ 750227 h 4443967"/>
              <a:gd name="connsiteX27" fmla="*/ 70548 w 2276736"/>
              <a:gd name="connsiteY27" fmla="*/ 720835 h 4443967"/>
              <a:gd name="connsiteX28" fmla="*/ 78878 w 2276736"/>
              <a:gd name="connsiteY28" fmla="*/ 700686 h 4443967"/>
              <a:gd name="connsiteX29" fmla="*/ 1586262 w 2276736"/>
              <a:gd name="connsiteY29" fmla="*/ 91269 h 4443967"/>
              <a:gd name="connsiteX30" fmla="*/ 2134919 w 2276736"/>
              <a:gd name="connsiteY30" fmla="*/ 576831 h 4443967"/>
              <a:gd name="connsiteX31" fmla="*/ 2196561 w 2276736"/>
              <a:gd name="connsiteY31" fmla="*/ 700686 h 4443967"/>
              <a:gd name="connsiteX32" fmla="*/ 2200449 w 2276736"/>
              <a:gd name="connsiteY32" fmla="*/ 710298 h 4443967"/>
              <a:gd name="connsiteX33" fmla="*/ 2211741 w 2276736"/>
              <a:gd name="connsiteY33" fmla="*/ 738397 h 4443967"/>
              <a:gd name="connsiteX34" fmla="*/ 2215813 w 2276736"/>
              <a:gd name="connsiteY34" fmla="*/ 749303 h 4443967"/>
              <a:gd name="connsiteX35" fmla="*/ 2215813 w 2276736"/>
              <a:gd name="connsiteY35" fmla="*/ 752076 h 4443967"/>
              <a:gd name="connsiteX36" fmla="*/ 2219885 w 2276736"/>
              <a:gd name="connsiteY36" fmla="*/ 762983 h 4443967"/>
              <a:gd name="connsiteX37" fmla="*/ 2220996 w 2276736"/>
              <a:gd name="connsiteY37" fmla="*/ 766495 h 4443967"/>
              <a:gd name="connsiteX38" fmla="*/ 2230992 w 2276736"/>
              <a:gd name="connsiteY38" fmla="*/ 1325690 h 4443967"/>
              <a:gd name="connsiteX39" fmla="*/ 2227475 w 2276736"/>
              <a:gd name="connsiteY39" fmla="*/ 1337336 h 4443967"/>
              <a:gd name="connsiteX40" fmla="*/ 2218405 w 2276736"/>
              <a:gd name="connsiteY40" fmla="*/ 1366543 h 4443967"/>
              <a:gd name="connsiteX41" fmla="*/ 2175829 w 2276736"/>
              <a:gd name="connsiteY41" fmla="*/ 1504817 h 4443967"/>
              <a:gd name="connsiteX42" fmla="*/ 2136770 w 2276736"/>
              <a:gd name="connsiteY42" fmla="*/ 1732561 h 4443967"/>
              <a:gd name="connsiteX43" fmla="*/ 2136770 w 2276736"/>
              <a:gd name="connsiteY43" fmla="*/ 1770642 h 4443967"/>
              <a:gd name="connsiteX44" fmla="*/ 2136770 w 2276736"/>
              <a:gd name="connsiteY44" fmla="*/ 2602502 h 4443967"/>
              <a:gd name="connsiteX45" fmla="*/ 2165833 w 2276736"/>
              <a:gd name="connsiteY45" fmla="*/ 2826920 h 4443967"/>
              <a:gd name="connsiteX46" fmla="*/ 2231918 w 2276736"/>
              <a:gd name="connsiteY46" fmla="*/ 3082578 h 4443967"/>
              <a:gd name="connsiteX47" fmla="*/ 2239137 w 2276736"/>
              <a:gd name="connsiteY47" fmla="*/ 3111046 h 4443967"/>
              <a:gd name="connsiteX48" fmla="*/ 2247282 w 2276736"/>
              <a:gd name="connsiteY48" fmla="*/ 3142472 h 4443967"/>
              <a:gd name="connsiteX49" fmla="*/ 2241359 w 2276736"/>
              <a:gd name="connsiteY49" fmla="*/ 3619589 h 4443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276736" h="4443967">
                <a:moveTo>
                  <a:pt x="2241359" y="3619590"/>
                </a:moveTo>
                <a:cubicBezTo>
                  <a:pt x="2229004" y="3661279"/>
                  <a:pt x="2214358" y="3702256"/>
                  <a:pt x="2197487" y="3742335"/>
                </a:cubicBezTo>
                <a:cubicBezTo>
                  <a:pt x="2139715" y="3878658"/>
                  <a:pt x="2056046" y="4002515"/>
                  <a:pt x="1951103" y="4107059"/>
                </a:cubicBezTo>
                <a:cubicBezTo>
                  <a:pt x="1938515" y="4119630"/>
                  <a:pt x="1925742" y="4131830"/>
                  <a:pt x="1912599" y="4144031"/>
                </a:cubicBezTo>
                <a:cubicBezTo>
                  <a:pt x="1903899" y="4152165"/>
                  <a:pt x="1895014" y="4159929"/>
                  <a:pt x="1885943" y="4167693"/>
                </a:cubicBezTo>
                <a:cubicBezTo>
                  <a:pt x="1459374" y="4533172"/>
                  <a:pt x="830518" y="4536380"/>
                  <a:pt x="400232" y="4175272"/>
                </a:cubicBezTo>
                <a:cubicBezTo>
                  <a:pt x="390977" y="4167693"/>
                  <a:pt x="381721" y="4159744"/>
                  <a:pt x="373021" y="4151795"/>
                </a:cubicBezTo>
                <a:cubicBezTo>
                  <a:pt x="357101" y="4137561"/>
                  <a:pt x="341367" y="4122773"/>
                  <a:pt x="326003" y="4107429"/>
                </a:cubicBezTo>
                <a:cubicBezTo>
                  <a:pt x="221042" y="4002937"/>
                  <a:pt x="137425" y="3879064"/>
                  <a:pt x="79803" y="3742705"/>
                </a:cubicBezTo>
                <a:cubicBezTo>
                  <a:pt x="62881" y="3702709"/>
                  <a:pt x="48234" y="3661790"/>
                  <a:pt x="35932" y="3620144"/>
                </a:cubicBezTo>
                <a:cubicBezTo>
                  <a:pt x="-9529" y="3464589"/>
                  <a:pt x="-11896" y="3299634"/>
                  <a:pt x="29083" y="3142841"/>
                </a:cubicBezTo>
                <a:lnTo>
                  <a:pt x="44262" y="3083872"/>
                </a:lnTo>
                <a:lnTo>
                  <a:pt x="51666" y="3055034"/>
                </a:lnTo>
                <a:lnTo>
                  <a:pt x="111087" y="2826920"/>
                </a:lnTo>
                <a:cubicBezTo>
                  <a:pt x="130297" y="2753028"/>
                  <a:pt x="140001" y="2676994"/>
                  <a:pt x="139965" y="2600654"/>
                </a:cubicBezTo>
                <a:lnTo>
                  <a:pt x="139965" y="1768794"/>
                </a:lnTo>
                <a:cubicBezTo>
                  <a:pt x="140013" y="1707444"/>
                  <a:pt x="133810" y="1646250"/>
                  <a:pt x="121454" y="1586154"/>
                </a:cubicBezTo>
                <a:cubicBezTo>
                  <a:pt x="115715" y="1558241"/>
                  <a:pt x="108681" y="1530697"/>
                  <a:pt x="100166" y="1502968"/>
                </a:cubicBezTo>
                <a:lnTo>
                  <a:pt x="59441" y="1370610"/>
                </a:lnTo>
                <a:lnTo>
                  <a:pt x="59441" y="1370610"/>
                </a:lnTo>
                <a:lnTo>
                  <a:pt x="49815" y="1341403"/>
                </a:lnTo>
                <a:lnTo>
                  <a:pt x="43706" y="1322917"/>
                </a:lnTo>
                <a:cubicBezTo>
                  <a:pt x="-11210" y="1143665"/>
                  <a:pt x="-8556" y="951743"/>
                  <a:pt x="51296" y="774074"/>
                </a:cubicBezTo>
                <a:cubicBezTo>
                  <a:pt x="51296" y="774074"/>
                  <a:pt x="51296" y="774074"/>
                  <a:pt x="51296" y="774074"/>
                </a:cubicBezTo>
                <a:cubicBezTo>
                  <a:pt x="52407" y="770562"/>
                  <a:pt x="53703" y="767234"/>
                  <a:pt x="54813" y="763722"/>
                </a:cubicBezTo>
                <a:lnTo>
                  <a:pt x="54813" y="762058"/>
                </a:lnTo>
                <a:lnTo>
                  <a:pt x="59256" y="750227"/>
                </a:lnTo>
                <a:cubicBezTo>
                  <a:pt x="62773" y="740245"/>
                  <a:pt x="66660" y="730448"/>
                  <a:pt x="70548" y="720835"/>
                </a:cubicBezTo>
                <a:lnTo>
                  <a:pt x="78878" y="700686"/>
                </a:lnTo>
                <a:cubicBezTo>
                  <a:pt x="326613" y="116719"/>
                  <a:pt x="1001492" y="-156126"/>
                  <a:pt x="1586262" y="91269"/>
                </a:cubicBezTo>
                <a:cubicBezTo>
                  <a:pt x="1817298" y="189011"/>
                  <a:pt x="2009979" y="359535"/>
                  <a:pt x="2134919" y="576831"/>
                </a:cubicBezTo>
                <a:cubicBezTo>
                  <a:pt x="2157931" y="616846"/>
                  <a:pt x="2178516" y="658205"/>
                  <a:pt x="2196561" y="700686"/>
                </a:cubicBezTo>
                <a:lnTo>
                  <a:pt x="2200449" y="710298"/>
                </a:lnTo>
                <a:cubicBezTo>
                  <a:pt x="2204336" y="719541"/>
                  <a:pt x="2208038" y="728784"/>
                  <a:pt x="2211741" y="738397"/>
                </a:cubicBezTo>
                <a:cubicBezTo>
                  <a:pt x="2213036" y="742094"/>
                  <a:pt x="2214517" y="745791"/>
                  <a:pt x="2215813" y="749303"/>
                </a:cubicBezTo>
                <a:cubicBezTo>
                  <a:pt x="2215892" y="750226"/>
                  <a:pt x="2215892" y="751153"/>
                  <a:pt x="2215813" y="752076"/>
                </a:cubicBezTo>
                <a:cubicBezTo>
                  <a:pt x="2217294" y="755773"/>
                  <a:pt x="2218590" y="759285"/>
                  <a:pt x="2219885" y="762983"/>
                </a:cubicBezTo>
                <a:lnTo>
                  <a:pt x="2220996" y="766495"/>
                </a:lnTo>
                <a:cubicBezTo>
                  <a:pt x="2283668" y="947111"/>
                  <a:pt x="2287169" y="1142955"/>
                  <a:pt x="2230992" y="1325690"/>
                </a:cubicBezTo>
                <a:lnTo>
                  <a:pt x="2227475" y="1337336"/>
                </a:lnTo>
                <a:lnTo>
                  <a:pt x="2218405" y="1366543"/>
                </a:lnTo>
                <a:lnTo>
                  <a:pt x="2175829" y="1504817"/>
                </a:lnTo>
                <a:cubicBezTo>
                  <a:pt x="2153159" y="1578763"/>
                  <a:pt x="2140033" y="1655296"/>
                  <a:pt x="2136770" y="1732561"/>
                </a:cubicBezTo>
                <a:cubicBezTo>
                  <a:pt x="2136770" y="1745317"/>
                  <a:pt x="2136770" y="1757887"/>
                  <a:pt x="2136770" y="1770642"/>
                </a:cubicBezTo>
                <a:lnTo>
                  <a:pt x="2136770" y="2602502"/>
                </a:lnTo>
                <a:cubicBezTo>
                  <a:pt x="2137040" y="2678226"/>
                  <a:pt x="2146803" y="2753618"/>
                  <a:pt x="2165833" y="2826920"/>
                </a:cubicBezTo>
                <a:lnTo>
                  <a:pt x="2231918" y="3082578"/>
                </a:lnTo>
                <a:lnTo>
                  <a:pt x="2239137" y="3111046"/>
                </a:lnTo>
                <a:lnTo>
                  <a:pt x="2247282" y="3142472"/>
                </a:lnTo>
                <a:cubicBezTo>
                  <a:pt x="2288473" y="3299129"/>
                  <a:pt x="2286426" y="3464000"/>
                  <a:pt x="2241359" y="3619589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8530C83D-3B93-A540-9492-40FCB9E8832A}"/>
              </a:ext>
            </a:extLst>
          </p:cNvPr>
          <p:cNvSpPr/>
          <p:nvPr/>
        </p:nvSpPr>
        <p:spPr>
          <a:xfrm>
            <a:off x="613603" y="1485403"/>
            <a:ext cx="2018904" cy="3989370"/>
          </a:xfrm>
          <a:custGeom>
            <a:avLst/>
            <a:gdLst>
              <a:gd name="connsiteX0" fmla="*/ 1109794 w 2220795"/>
              <a:gd name="connsiteY0" fmla="*/ 4388121 h 4388307"/>
              <a:gd name="connsiteX1" fmla="*/ 389892 w 2220795"/>
              <a:gd name="connsiteY1" fmla="*/ 4126732 h 4388307"/>
              <a:gd name="connsiteX2" fmla="*/ 363421 w 2220795"/>
              <a:gd name="connsiteY2" fmla="*/ 4103810 h 4388307"/>
              <a:gd name="connsiteX3" fmla="*/ 317514 w 2220795"/>
              <a:gd name="connsiteY3" fmla="*/ 4060553 h 4388307"/>
              <a:gd name="connsiteX4" fmla="*/ 34662 w 2220795"/>
              <a:gd name="connsiteY4" fmla="*/ 3585469 h 4388307"/>
              <a:gd name="connsiteX5" fmla="*/ 28183 w 2220795"/>
              <a:gd name="connsiteY5" fmla="*/ 3123325 h 4388307"/>
              <a:gd name="connsiteX6" fmla="*/ 50767 w 2220795"/>
              <a:gd name="connsiteY6" fmla="*/ 3035517 h 4388307"/>
              <a:gd name="connsiteX7" fmla="*/ 109633 w 2220795"/>
              <a:gd name="connsiteY7" fmla="*/ 2807773 h 4388307"/>
              <a:gd name="connsiteX8" fmla="*/ 139251 w 2220795"/>
              <a:gd name="connsiteY8" fmla="*/ 2574297 h 4388307"/>
              <a:gd name="connsiteX9" fmla="*/ 139251 w 2220795"/>
              <a:gd name="connsiteY9" fmla="*/ 1742437 h 4388307"/>
              <a:gd name="connsiteX10" fmla="*/ 120739 w 2220795"/>
              <a:gd name="connsiteY10" fmla="*/ 1554067 h 4388307"/>
              <a:gd name="connsiteX11" fmla="*/ 98711 w 2220795"/>
              <a:gd name="connsiteY11" fmla="*/ 1468293 h 4388307"/>
              <a:gd name="connsiteX12" fmla="*/ 48546 w 2220795"/>
              <a:gd name="connsiteY12" fmla="*/ 1307467 h 4388307"/>
              <a:gd name="connsiteX13" fmla="*/ 42437 w 2220795"/>
              <a:gd name="connsiteY13" fmla="*/ 1287317 h 4388307"/>
              <a:gd name="connsiteX14" fmla="*/ 49841 w 2220795"/>
              <a:gd name="connsiteY14" fmla="*/ 756221 h 4388307"/>
              <a:gd name="connsiteX15" fmla="*/ 49841 w 2220795"/>
              <a:gd name="connsiteY15" fmla="*/ 754557 h 4388307"/>
              <a:gd name="connsiteX16" fmla="*/ 49841 w 2220795"/>
              <a:gd name="connsiteY16" fmla="*/ 754557 h 4388307"/>
              <a:gd name="connsiteX17" fmla="*/ 52988 w 2220795"/>
              <a:gd name="connsiteY17" fmla="*/ 745684 h 4388307"/>
              <a:gd name="connsiteX18" fmla="*/ 52988 w 2220795"/>
              <a:gd name="connsiteY18" fmla="*/ 744020 h 4388307"/>
              <a:gd name="connsiteX19" fmla="*/ 57246 w 2220795"/>
              <a:gd name="connsiteY19" fmla="*/ 732559 h 4388307"/>
              <a:gd name="connsiteX20" fmla="*/ 75757 w 2220795"/>
              <a:gd name="connsiteY20" fmla="*/ 684311 h 4388307"/>
              <a:gd name="connsiteX21" fmla="*/ 214406 w 2220795"/>
              <a:gd name="connsiteY21" fmla="*/ 443996 h 4388307"/>
              <a:gd name="connsiteX22" fmla="*/ 315848 w 2220795"/>
              <a:gd name="connsiteY22" fmla="*/ 327906 h 4388307"/>
              <a:gd name="connsiteX23" fmla="*/ 1900190 w 2220795"/>
              <a:gd name="connsiteY23" fmla="*/ 327449 h 4388307"/>
              <a:gd name="connsiteX24" fmla="*/ 2140314 w 2220795"/>
              <a:gd name="connsiteY24" fmla="*/ 683572 h 4388307"/>
              <a:gd name="connsiteX25" fmla="*/ 2155123 w 2220795"/>
              <a:gd name="connsiteY25" fmla="*/ 720543 h 4388307"/>
              <a:gd name="connsiteX26" fmla="*/ 2159195 w 2220795"/>
              <a:gd name="connsiteY26" fmla="*/ 731080 h 4388307"/>
              <a:gd name="connsiteX27" fmla="*/ 2159195 w 2220795"/>
              <a:gd name="connsiteY27" fmla="*/ 733114 h 4388307"/>
              <a:gd name="connsiteX28" fmla="*/ 2159195 w 2220795"/>
              <a:gd name="connsiteY28" fmla="*/ 733114 h 4388307"/>
              <a:gd name="connsiteX29" fmla="*/ 2162897 w 2220795"/>
              <a:gd name="connsiteY29" fmla="*/ 743281 h 4388307"/>
              <a:gd name="connsiteX30" fmla="*/ 2162897 w 2220795"/>
              <a:gd name="connsiteY30" fmla="*/ 743281 h 4388307"/>
              <a:gd name="connsiteX31" fmla="*/ 2162897 w 2220795"/>
              <a:gd name="connsiteY31" fmla="*/ 745499 h 4388307"/>
              <a:gd name="connsiteX32" fmla="*/ 2162897 w 2220795"/>
              <a:gd name="connsiteY32" fmla="*/ 745499 h 4388307"/>
              <a:gd name="connsiteX33" fmla="*/ 2210841 w 2220795"/>
              <a:gd name="connsiteY33" fmla="*/ 1015207 h 4388307"/>
              <a:gd name="connsiteX34" fmla="*/ 2172523 w 2220795"/>
              <a:gd name="connsiteY34" fmla="*/ 1286763 h 4388307"/>
              <a:gd name="connsiteX35" fmla="*/ 2116989 w 2220795"/>
              <a:gd name="connsiteY35" fmla="*/ 1466075 h 4388307"/>
              <a:gd name="connsiteX36" fmla="*/ 2081448 w 2220795"/>
              <a:gd name="connsiteY36" fmla="*/ 1703432 h 4388307"/>
              <a:gd name="connsiteX37" fmla="*/ 2081448 w 2220795"/>
              <a:gd name="connsiteY37" fmla="*/ 1742622 h 4388307"/>
              <a:gd name="connsiteX38" fmla="*/ 2081448 w 2220795"/>
              <a:gd name="connsiteY38" fmla="*/ 2574482 h 4388307"/>
              <a:gd name="connsiteX39" fmla="*/ 2111066 w 2220795"/>
              <a:gd name="connsiteY39" fmla="*/ 2807957 h 4388307"/>
              <a:gd name="connsiteX40" fmla="*/ 2192700 w 2220795"/>
              <a:gd name="connsiteY40" fmla="*/ 3123325 h 4388307"/>
              <a:gd name="connsiteX41" fmla="*/ 2186036 w 2220795"/>
              <a:gd name="connsiteY41" fmla="*/ 3585469 h 4388307"/>
              <a:gd name="connsiteX42" fmla="*/ 1903185 w 2220795"/>
              <a:gd name="connsiteY42" fmla="*/ 4060738 h 4388307"/>
              <a:gd name="connsiteX43" fmla="*/ 1866162 w 2220795"/>
              <a:gd name="connsiteY43" fmla="*/ 4096416 h 4388307"/>
              <a:gd name="connsiteX44" fmla="*/ 1840061 w 2220795"/>
              <a:gd name="connsiteY44" fmla="*/ 4119523 h 4388307"/>
              <a:gd name="connsiteX45" fmla="*/ 1111460 w 2220795"/>
              <a:gd name="connsiteY45" fmla="*/ 4388306 h 43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220795" h="4388307">
                <a:moveTo>
                  <a:pt x="1109794" y="4388121"/>
                </a:moveTo>
                <a:cubicBezTo>
                  <a:pt x="846447" y="4388615"/>
                  <a:pt x="591424" y="4296018"/>
                  <a:pt x="389892" y="4126732"/>
                </a:cubicBezTo>
                <a:cubicBezTo>
                  <a:pt x="381192" y="4119523"/>
                  <a:pt x="372307" y="4111759"/>
                  <a:pt x="363421" y="4103810"/>
                </a:cubicBezTo>
                <a:cubicBezTo>
                  <a:pt x="347687" y="4089761"/>
                  <a:pt x="332323" y="4075342"/>
                  <a:pt x="317514" y="4060553"/>
                </a:cubicBezTo>
                <a:cubicBezTo>
                  <a:pt x="184906" y="3928323"/>
                  <a:pt x="87651" y="3764972"/>
                  <a:pt x="34662" y="3585469"/>
                </a:cubicBezTo>
                <a:cubicBezTo>
                  <a:pt x="-9241" y="3434831"/>
                  <a:pt x="-11480" y="3275131"/>
                  <a:pt x="28183" y="3123325"/>
                </a:cubicBezTo>
                <a:lnTo>
                  <a:pt x="50767" y="3035517"/>
                </a:lnTo>
                <a:lnTo>
                  <a:pt x="109633" y="2807773"/>
                </a:lnTo>
                <a:cubicBezTo>
                  <a:pt x="129284" y="2731498"/>
                  <a:pt x="139235" y="2653055"/>
                  <a:pt x="139251" y="2574297"/>
                </a:cubicBezTo>
                <a:lnTo>
                  <a:pt x="139251" y="1742437"/>
                </a:lnTo>
                <a:cubicBezTo>
                  <a:pt x="139398" y="1679187"/>
                  <a:pt x="133197" y="1616082"/>
                  <a:pt x="120739" y="1554067"/>
                </a:cubicBezTo>
                <a:cubicBezTo>
                  <a:pt x="114631" y="1525044"/>
                  <a:pt x="107226" y="1496207"/>
                  <a:pt x="98711" y="1468293"/>
                </a:cubicBezTo>
                <a:lnTo>
                  <a:pt x="48546" y="1307467"/>
                </a:lnTo>
                <a:lnTo>
                  <a:pt x="42437" y="1287317"/>
                </a:lnTo>
                <a:cubicBezTo>
                  <a:pt x="-11085" y="1113913"/>
                  <a:pt x="-8494" y="928070"/>
                  <a:pt x="49841" y="756221"/>
                </a:cubicBezTo>
                <a:lnTo>
                  <a:pt x="49841" y="754557"/>
                </a:lnTo>
                <a:lnTo>
                  <a:pt x="49841" y="754557"/>
                </a:lnTo>
                <a:cubicBezTo>
                  <a:pt x="49841" y="751600"/>
                  <a:pt x="51878" y="748642"/>
                  <a:pt x="52988" y="745684"/>
                </a:cubicBezTo>
                <a:lnTo>
                  <a:pt x="52988" y="744020"/>
                </a:lnTo>
                <a:cubicBezTo>
                  <a:pt x="54284" y="740138"/>
                  <a:pt x="55765" y="736256"/>
                  <a:pt x="57246" y="732559"/>
                </a:cubicBezTo>
                <a:cubicBezTo>
                  <a:pt x="63169" y="716292"/>
                  <a:pt x="69648" y="700024"/>
                  <a:pt x="75757" y="684311"/>
                </a:cubicBezTo>
                <a:cubicBezTo>
                  <a:pt x="111810" y="598772"/>
                  <a:pt x="158384" y="518046"/>
                  <a:pt x="214406" y="443996"/>
                </a:cubicBezTo>
                <a:cubicBezTo>
                  <a:pt x="245543" y="403045"/>
                  <a:pt x="279435" y="364259"/>
                  <a:pt x="315848" y="327906"/>
                </a:cubicBezTo>
                <a:cubicBezTo>
                  <a:pt x="753225" y="-109123"/>
                  <a:pt x="1462559" y="-109328"/>
                  <a:pt x="1900190" y="327449"/>
                </a:cubicBezTo>
                <a:cubicBezTo>
                  <a:pt x="2002503" y="429562"/>
                  <a:pt x="2084045" y="550496"/>
                  <a:pt x="2140314" y="683572"/>
                </a:cubicBezTo>
                <a:cubicBezTo>
                  <a:pt x="2145497" y="695588"/>
                  <a:pt x="2150495" y="707973"/>
                  <a:pt x="2155123" y="720543"/>
                </a:cubicBezTo>
                <a:cubicBezTo>
                  <a:pt x="2156603" y="724056"/>
                  <a:pt x="2157899" y="727568"/>
                  <a:pt x="2159195" y="731080"/>
                </a:cubicBezTo>
                <a:cubicBezTo>
                  <a:pt x="2159195" y="731080"/>
                  <a:pt x="2159195" y="732374"/>
                  <a:pt x="2159195" y="733114"/>
                </a:cubicBezTo>
                <a:lnTo>
                  <a:pt x="2159195" y="733114"/>
                </a:lnTo>
                <a:cubicBezTo>
                  <a:pt x="2160491" y="736626"/>
                  <a:pt x="2161601" y="739954"/>
                  <a:pt x="2162897" y="743281"/>
                </a:cubicBezTo>
                <a:lnTo>
                  <a:pt x="2162897" y="743281"/>
                </a:lnTo>
                <a:cubicBezTo>
                  <a:pt x="2162897" y="743281"/>
                  <a:pt x="2162897" y="744760"/>
                  <a:pt x="2162897" y="745499"/>
                </a:cubicBezTo>
                <a:lnTo>
                  <a:pt x="2162897" y="745499"/>
                </a:lnTo>
                <a:cubicBezTo>
                  <a:pt x="2193281" y="832247"/>
                  <a:pt x="2209470" y="923316"/>
                  <a:pt x="2210841" y="1015207"/>
                </a:cubicBezTo>
                <a:cubicBezTo>
                  <a:pt x="2212457" y="1107175"/>
                  <a:pt x="2199525" y="1198822"/>
                  <a:pt x="2172523" y="1286763"/>
                </a:cubicBezTo>
                <a:lnTo>
                  <a:pt x="2116989" y="1466075"/>
                </a:lnTo>
                <a:cubicBezTo>
                  <a:pt x="2094926" y="1543329"/>
                  <a:pt x="2082980" y="1623112"/>
                  <a:pt x="2081448" y="1703432"/>
                </a:cubicBezTo>
                <a:cubicBezTo>
                  <a:pt x="2081448" y="1716002"/>
                  <a:pt x="2081448" y="1729312"/>
                  <a:pt x="2081448" y="1742622"/>
                </a:cubicBezTo>
                <a:lnTo>
                  <a:pt x="2081448" y="2574482"/>
                </a:lnTo>
                <a:cubicBezTo>
                  <a:pt x="2081464" y="2653240"/>
                  <a:pt x="2091415" y="2731683"/>
                  <a:pt x="2111066" y="2807957"/>
                </a:cubicBezTo>
                <a:lnTo>
                  <a:pt x="2192700" y="3123325"/>
                </a:lnTo>
                <a:cubicBezTo>
                  <a:pt x="2232303" y="3275148"/>
                  <a:pt x="2230000" y="3434847"/>
                  <a:pt x="2186036" y="3585469"/>
                </a:cubicBezTo>
                <a:cubicBezTo>
                  <a:pt x="2133148" y="3765070"/>
                  <a:pt x="2035882" y="3928505"/>
                  <a:pt x="1903185" y="4060738"/>
                </a:cubicBezTo>
                <a:cubicBezTo>
                  <a:pt x="1890967" y="4072939"/>
                  <a:pt x="1878380" y="4084955"/>
                  <a:pt x="1866162" y="4096416"/>
                </a:cubicBezTo>
                <a:cubicBezTo>
                  <a:pt x="1857832" y="4103995"/>
                  <a:pt x="1849132" y="4111759"/>
                  <a:pt x="1840061" y="4119523"/>
                </a:cubicBezTo>
                <a:cubicBezTo>
                  <a:pt x="1637256" y="4293347"/>
                  <a:pt x="1378720" y="4388722"/>
                  <a:pt x="1111460" y="4388306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dist="25400" dir="6000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1456E03-4212-0542-A350-4ECAF825C5FB}"/>
              </a:ext>
            </a:extLst>
          </p:cNvPr>
          <p:cNvSpPr/>
          <p:nvPr/>
        </p:nvSpPr>
        <p:spPr>
          <a:xfrm>
            <a:off x="587376" y="3929404"/>
            <a:ext cx="2070465" cy="1306063"/>
          </a:xfrm>
          <a:custGeom>
            <a:avLst/>
            <a:gdLst>
              <a:gd name="connsiteX0" fmla="*/ 2241359 w 2277511"/>
              <a:gd name="connsiteY0" fmla="*/ 905019 h 1436669"/>
              <a:gd name="connsiteX1" fmla="*/ 2197487 w 2277511"/>
              <a:gd name="connsiteY1" fmla="*/ 1027764 h 1436669"/>
              <a:gd name="connsiteX2" fmla="*/ 2012375 w 2277511"/>
              <a:gd name="connsiteY2" fmla="*/ 1327419 h 1436669"/>
              <a:gd name="connsiteX3" fmla="*/ 1952028 w 2277511"/>
              <a:gd name="connsiteY3" fmla="*/ 1392489 h 1436669"/>
              <a:gd name="connsiteX4" fmla="*/ 1913525 w 2277511"/>
              <a:gd name="connsiteY4" fmla="*/ 1429460 h 1436669"/>
              <a:gd name="connsiteX5" fmla="*/ 1816341 w 2277511"/>
              <a:gd name="connsiteY5" fmla="*/ 1408386 h 1436669"/>
              <a:gd name="connsiteX6" fmla="*/ 1655664 w 2277511"/>
              <a:gd name="connsiteY6" fmla="*/ 1373633 h 1436669"/>
              <a:gd name="connsiteX7" fmla="*/ 1459815 w 2277511"/>
              <a:gd name="connsiteY7" fmla="*/ 1331301 h 1436669"/>
              <a:gd name="connsiteX8" fmla="*/ 1451485 w 2277511"/>
              <a:gd name="connsiteY8" fmla="*/ 1329452 h 1436669"/>
              <a:gd name="connsiteX9" fmla="*/ 1319870 w 2277511"/>
              <a:gd name="connsiteY9" fmla="*/ 1300984 h 1436669"/>
              <a:gd name="connsiteX10" fmla="*/ 1221205 w 2277511"/>
              <a:gd name="connsiteY10" fmla="*/ 1279541 h 1436669"/>
              <a:gd name="connsiteX11" fmla="*/ 1102178 w 2277511"/>
              <a:gd name="connsiteY11" fmla="*/ 1279541 h 1436669"/>
              <a:gd name="connsiteX12" fmla="*/ 921508 w 2277511"/>
              <a:gd name="connsiteY12" fmla="*/ 1318546 h 1436669"/>
              <a:gd name="connsiteX13" fmla="*/ 896889 w 2277511"/>
              <a:gd name="connsiteY13" fmla="*/ 1323906 h 1436669"/>
              <a:gd name="connsiteX14" fmla="*/ 777491 w 2277511"/>
              <a:gd name="connsiteY14" fmla="*/ 1349232 h 1436669"/>
              <a:gd name="connsiteX15" fmla="*/ 767680 w 2277511"/>
              <a:gd name="connsiteY15" fmla="*/ 1351450 h 1436669"/>
              <a:gd name="connsiteX16" fmla="*/ 373021 w 2277511"/>
              <a:gd name="connsiteY16" fmla="*/ 1436670 h 1436669"/>
              <a:gd name="connsiteX17" fmla="*/ 355435 w 2277511"/>
              <a:gd name="connsiteY17" fmla="*/ 1420587 h 1436669"/>
              <a:gd name="connsiteX18" fmla="*/ 326003 w 2277511"/>
              <a:gd name="connsiteY18" fmla="*/ 1392304 h 1436669"/>
              <a:gd name="connsiteX19" fmla="*/ 280650 w 2277511"/>
              <a:gd name="connsiteY19" fmla="*/ 1344241 h 1436669"/>
              <a:gd name="connsiteX20" fmla="*/ 270284 w 2277511"/>
              <a:gd name="connsiteY20" fmla="*/ 1332595 h 1436669"/>
              <a:gd name="connsiteX21" fmla="*/ 79803 w 2277511"/>
              <a:gd name="connsiteY21" fmla="*/ 1027579 h 1436669"/>
              <a:gd name="connsiteX22" fmla="*/ 56294 w 2277511"/>
              <a:gd name="connsiteY22" fmla="*/ 967686 h 1436669"/>
              <a:gd name="connsiteX23" fmla="*/ 35932 w 2277511"/>
              <a:gd name="connsiteY23" fmla="*/ 905019 h 1436669"/>
              <a:gd name="connsiteX24" fmla="*/ 29083 w 2277511"/>
              <a:gd name="connsiteY24" fmla="*/ 427716 h 1436669"/>
              <a:gd name="connsiteX25" fmla="*/ 44262 w 2277511"/>
              <a:gd name="connsiteY25" fmla="*/ 368746 h 1436669"/>
              <a:gd name="connsiteX26" fmla="*/ 150516 w 2277511"/>
              <a:gd name="connsiteY26" fmla="*/ 368746 h 1436669"/>
              <a:gd name="connsiteX27" fmla="*/ 239740 w 2277511"/>
              <a:gd name="connsiteY27" fmla="*/ 354143 h 1436669"/>
              <a:gd name="connsiteX28" fmla="*/ 258251 w 2277511"/>
              <a:gd name="connsiteY28" fmla="*/ 347488 h 1436669"/>
              <a:gd name="connsiteX29" fmla="*/ 270654 w 2277511"/>
              <a:gd name="connsiteY29" fmla="*/ 342312 h 1436669"/>
              <a:gd name="connsiteX30" fmla="*/ 346920 w 2277511"/>
              <a:gd name="connsiteY30" fmla="*/ 310886 h 1436669"/>
              <a:gd name="connsiteX31" fmla="*/ 432627 w 2277511"/>
              <a:gd name="connsiteY31" fmla="*/ 275578 h 1436669"/>
              <a:gd name="connsiteX32" fmla="*/ 688082 w 2277511"/>
              <a:gd name="connsiteY32" fmla="*/ 170024 h 1436669"/>
              <a:gd name="connsiteX33" fmla="*/ 824510 w 2277511"/>
              <a:gd name="connsiteY33" fmla="*/ 113642 h 1436669"/>
              <a:gd name="connsiteX34" fmla="*/ 957420 w 2277511"/>
              <a:gd name="connsiteY34" fmla="*/ 58185 h 1436669"/>
              <a:gd name="connsiteX35" fmla="*/ 1045904 w 2277511"/>
              <a:gd name="connsiteY35" fmla="*/ 21214 h 1436669"/>
              <a:gd name="connsiteX36" fmla="*/ 1273777 w 2277511"/>
              <a:gd name="connsiteY36" fmla="*/ 26944 h 1436669"/>
              <a:gd name="connsiteX37" fmla="*/ 1297656 w 2277511"/>
              <a:gd name="connsiteY37" fmla="*/ 38405 h 1436669"/>
              <a:gd name="connsiteX38" fmla="*/ 1346526 w 2277511"/>
              <a:gd name="connsiteY38" fmla="*/ 61513 h 1436669"/>
              <a:gd name="connsiteX39" fmla="*/ 1395951 w 2277511"/>
              <a:gd name="connsiteY39" fmla="*/ 84805 h 1436669"/>
              <a:gd name="connsiteX40" fmla="*/ 1453336 w 2277511"/>
              <a:gd name="connsiteY40" fmla="*/ 111979 h 1436669"/>
              <a:gd name="connsiteX41" fmla="*/ 1776357 w 2277511"/>
              <a:gd name="connsiteY41" fmla="*/ 264856 h 1436669"/>
              <a:gd name="connsiteX42" fmla="*/ 1863544 w 2277511"/>
              <a:gd name="connsiteY42" fmla="*/ 306079 h 1436669"/>
              <a:gd name="connsiteX43" fmla="*/ 1903158 w 2277511"/>
              <a:gd name="connsiteY43" fmla="*/ 324565 h 1436669"/>
              <a:gd name="connsiteX44" fmla="*/ 2009413 w 2277511"/>
              <a:gd name="connsiteY44" fmla="*/ 374847 h 1436669"/>
              <a:gd name="connsiteX45" fmla="*/ 2011819 w 2277511"/>
              <a:gd name="connsiteY45" fmla="*/ 375956 h 1436669"/>
              <a:gd name="connsiteX46" fmla="*/ 2037920 w 2277511"/>
              <a:gd name="connsiteY46" fmla="*/ 386308 h 1436669"/>
              <a:gd name="connsiteX47" fmla="*/ 2051248 w 2277511"/>
              <a:gd name="connsiteY47" fmla="*/ 390560 h 1436669"/>
              <a:gd name="connsiteX48" fmla="*/ 2148988 w 2277511"/>
              <a:gd name="connsiteY48" fmla="*/ 401097 h 1436669"/>
              <a:gd name="connsiteX49" fmla="*/ 2240248 w 2277511"/>
              <a:gd name="connsiteY49" fmla="*/ 394996 h 1436669"/>
              <a:gd name="connsiteX50" fmla="*/ 2248393 w 2277511"/>
              <a:gd name="connsiteY50" fmla="*/ 426422 h 1436669"/>
              <a:gd name="connsiteX51" fmla="*/ 2248393 w 2277511"/>
              <a:gd name="connsiteY51" fmla="*/ 426422 h 1436669"/>
              <a:gd name="connsiteX52" fmla="*/ 2241359 w 2277511"/>
              <a:gd name="connsiteY52" fmla="*/ 905019 h 14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277511" h="1436669">
                <a:moveTo>
                  <a:pt x="2241359" y="905019"/>
                </a:moveTo>
                <a:cubicBezTo>
                  <a:pt x="2229004" y="946708"/>
                  <a:pt x="2214358" y="987685"/>
                  <a:pt x="2197487" y="1027764"/>
                </a:cubicBezTo>
                <a:cubicBezTo>
                  <a:pt x="2151580" y="1136561"/>
                  <a:pt x="2089142" y="1237634"/>
                  <a:pt x="2012375" y="1327419"/>
                </a:cubicBezTo>
                <a:cubicBezTo>
                  <a:pt x="1993246" y="1349848"/>
                  <a:pt x="1973131" y="1371538"/>
                  <a:pt x="1952028" y="1392489"/>
                </a:cubicBezTo>
                <a:cubicBezTo>
                  <a:pt x="1939440" y="1405059"/>
                  <a:pt x="1926668" y="1417259"/>
                  <a:pt x="1913525" y="1429460"/>
                </a:cubicBezTo>
                <a:lnTo>
                  <a:pt x="1816341" y="1408386"/>
                </a:lnTo>
                <a:lnTo>
                  <a:pt x="1655664" y="1373633"/>
                </a:lnTo>
                <a:lnTo>
                  <a:pt x="1459815" y="1331301"/>
                </a:lnTo>
                <a:lnTo>
                  <a:pt x="1451485" y="1329452"/>
                </a:lnTo>
                <a:lnTo>
                  <a:pt x="1319870" y="1300984"/>
                </a:lnTo>
                <a:lnTo>
                  <a:pt x="1221205" y="1279541"/>
                </a:lnTo>
                <a:cubicBezTo>
                  <a:pt x="1181987" y="1271036"/>
                  <a:pt x="1141397" y="1271036"/>
                  <a:pt x="1102178" y="1279541"/>
                </a:cubicBezTo>
                <a:lnTo>
                  <a:pt x="921508" y="1318546"/>
                </a:lnTo>
                <a:lnTo>
                  <a:pt x="896889" y="1323906"/>
                </a:lnTo>
                <a:lnTo>
                  <a:pt x="777491" y="1349232"/>
                </a:lnTo>
                <a:lnTo>
                  <a:pt x="767680" y="1351450"/>
                </a:lnTo>
                <a:lnTo>
                  <a:pt x="373021" y="1436670"/>
                </a:lnTo>
                <a:lnTo>
                  <a:pt x="355435" y="1420587"/>
                </a:lnTo>
                <a:cubicBezTo>
                  <a:pt x="345624" y="1411344"/>
                  <a:pt x="335628" y="1402101"/>
                  <a:pt x="326003" y="1392304"/>
                </a:cubicBezTo>
                <a:cubicBezTo>
                  <a:pt x="310453" y="1376591"/>
                  <a:pt x="295274" y="1360693"/>
                  <a:pt x="280650" y="1344241"/>
                </a:cubicBezTo>
                <a:lnTo>
                  <a:pt x="270284" y="1332595"/>
                </a:lnTo>
                <a:cubicBezTo>
                  <a:pt x="191025" y="1241631"/>
                  <a:pt x="126731" y="1138678"/>
                  <a:pt x="79803" y="1027579"/>
                </a:cubicBezTo>
                <a:cubicBezTo>
                  <a:pt x="71288" y="1007800"/>
                  <a:pt x="63513" y="987835"/>
                  <a:pt x="56294" y="967686"/>
                </a:cubicBezTo>
                <a:cubicBezTo>
                  <a:pt x="49075" y="947536"/>
                  <a:pt x="42040" y="925908"/>
                  <a:pt x="35932" y="905019"/>
                </a:cubicBezTo>
                <a:cubicBezTo>
                  <a:pt x="-9529" y="749464"/>
                  <a:pt x="-11896" y="584508"/>
                  <a:pt x="29083" y="427716"/>
                </a:cubicBezTo>
                <a:lnTo>
                  <a:pt x="44262" y="368746"/>
                </a:lnTo>
                <a:lnTo>
                  <a:pt x="150516" y="368746"/>
                </a:lnTo>
                <a:cubicBezTo>
                  <a:pt x="180860" y="368816"/>
                  <a:pt x="211007" y="363882"/>
                  <a:pt x="239740" y="354143"/>
                </a:cubicBezTo>
                <a:cubicBezTo>
                  <a:pt x="245849" y="352109"/>
                  <a:pt x="251958" y="349891"/>
                  <a:pt x="258251" y="347488"/>
                </a:cubicBezTo>
                <a:lnTo>
                  <a:pt x="270654" y="342312"/>
                </a:lnTo>
                <a:lnTo>
                  <a:pt x="346920" y="310886"/>
                </a:lnTo>
                <a:lnTo>
                  <a:pt x="432627" y="275578"/>
                </a:lnTo>
                <a:lnTo>
                  <a:pt x="688082" y="170024"/>
                </a:lnTo>
                <a:lnTo>
                  <a:pt x="824510" y="113642"/>
                </a:lnTo>
                <a:lnTo>
                  <a:pt x="957420" y="58185"/>
                </a:lnTo>
                <a:lnTo>
                  <a:pt x="1045904" y="21214"/>
                </a:lnTo>
                <a:cubicBezTo>
                  <a:pt x="1119292" y="-8947"/>
                  <a:pt x="1202003" y="-6867"/>
                  <a:pt x="1273777" y="26944"/>
                </a:cubicBezTo>
                <a:lnTo>
                  <a:pt x="1297656" y="38405"/>
                </a:lnTo>
                <a:lnTo>
                  <a:pt x="1346526" y="61513"/>
                </a:lnTo>
                <a:lnTo>
                  <a:pt x="1395951" y="84805"/>
                </a:lnTo>
                <a:lnTo>
                  <a:pt x="1453336" y="111979"/>
                </a:lnTo>
                <a:lnTo>
                  <a:pt x="1776357" y="264856"/>
                </a:lnTo>
                <a:lnTo>
                  <a:pt x="1863544" y="306079"/>
                </a:lnTo>
                <a:lnTo>
                  <a:pt x="1903158" y="324565"/>
                </a:lnTo>
                <a:lnTo>
                  <a:pt x="2009413" y="374847"/>
                </a:lnTo>
                <a:lnTo>
                  <a:pt x="2011819" y="375956"/>
                </a:lnTo>
                <a:cubicBezTo>
                  <a:pt x="2020330" y="379866"/>
                  <a:pt x="2029042" y="383322"/>
                  <a:pt x="2037920" y="386308"/>
                </a:cubicBezTo>
                <a:lnTo>
                  <a:pt x="2051248" y="390560"/>
                </a:lnTo>
                <a:cubicBezTo>
                  <a:pt x="2082941" y="399849"/>
                  <a:pt x="2116040" y="403417"/>
                  <a:pt x="2148988" y="401097"/>
                </a:cubicBezTo>
                <a:lnTo>
                  <a:pt x="2240248" y="394996"/>
                </a:lnTo>
                <a:lnTo>
                  <a:pt x="2248393" y="426422"/>
                </a:lnTo>
                <a:lnTo>
                  <a:pt x="2248393" y="426422"/>
                </a:lnTo>
                <a:cubicBezTo>
                  <a:pt x="2289476" y="583649"/>
                  <a:pt x="2287045" y="749064"/>
                  <a:pt x="2241359" y="90501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 w="18508" cap="flat">
            <a:noFill/>
            <a:prstDash val="solid"/>
            <a:miter/>
          </a:ln>
          <a:effectLst>
            <a:outerShdw blurRad="139700" dist="114300" dir="16200000" sx="90000" sy="90000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E32867C9-BDDB-CE47-B502-E575166FB818}"/>
              </a:ext>
            </a:extLst>
          </p:cNvPr>
          <p:cNvSpPr/>
          <p:nvPr/>
        </p:nvSpPr>
        <p:spPr>
          <a:xfrm>
            <a:off x="979143" y="1387065"/>
            <a:ext cx="102485" cy="297453"/>
          </a:xfrm>
          <a:custGeom>
            <a:avLst/>
            <a:gdLst>
              <a:gd name="connsiteX0" fmla="*/ 112733 w 112733"/>
              <a:gd name="connsiteY0" fmla="*/ 0 h 327198"/>
              <a:gd name="connsiteX1" fmla="*/ 0 w 112733"/>
              <a:gd name="connsiteY1" fmla="*/ 327198 h 327198"/>
              <a:gd name="connsiteX2" fmla="*/ 112363 w 112733"/>
              <a:gd name="connsiteY2" fmla="*/ 248634 h 32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733" h="327198">
                <a:moveTo>
                  <a:pt x="112733" y="0"/>
                </a:moveTo>
                <a:cubicBezTo>
                  <a:pt x="112733" y="0"/>
                  <a:pt x="12588" y="28468"/>
                  <a:pt x="0" y="327198"/>
                </a:cubicBezTo>
                <a:lnTo>
                  <a:pt x="112363" y="248634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61BBDE3C-F6C8-AD4E-8CB4-A6E6DAF8FED1}"/>
              </a:ext>
            </a:extLst>
          </p:cNvPr>
          <p:cNvSpPr/>
          <p:nvPr/>
        </p:nvSpPr>
        <p:spPr>
          <a:xfrm>
            <a:off x="2175823" y="1387065"/>
            <a:ext cx="102316" cy="297453"/>
          </a:xfrm>
          <a:custGeom>
            <a:avLst/>
            <a:gdLst>
              <a:gd name="connsiteX0" fmla="*/ 0 w 112548"/>
              <a:gd name="connsiteY0" fmla="*/ 0 h 327198"/>
              <a:gd name="connsiteX1" fmla="*/ 112548 w 112548"/>
              <a:gd name="connsiteY1" fmla="*/ 327198 h 327198"/>
              <a:gd name="connsiteX2" fmla="*/ 0 w 112548"/>
              <a:gd name="connsiteY2" fmla="*/ 248634 h 32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548" h="327198">
                <a:moveTo>
                  <a:pt x="0" y="0"/>
                </a:moveTo>
                <a:cubicBezTo>
                  <a:pt x="0" y="0"/>
                  <a:pt x="100331" y="28468"/>
                  <a:pt x="112548" y="327198"/>
                </a:cubicBezTo>
                <a:lnTo>
                  <a:pt x="0" y="248634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250A1513-2D6E-4442-AAE6-CEFEE336E802}"/>
              </a:ext>
            </a:extLst>
          </p:cNvPr>
          <p:cNvSpPr/>
          <p:nvPr/>
        </p:nvSpPr>
        <p:spPr>
          <a:xfrm>
            <a:off x="591350" y="1387064"/>
            <a:ext cx="2061360" cy="1294844"/>
          </a:xfrm>
          <a:custGeom>
            <a:avLst/>
            <a:gdLst>
              <a:gd name="connsiteX0" fmla="*/ 2228471 w 2267496"/>
              <a:gd name="connsiteY0" fmla="*/ 1406028 h 1424329"/>
              <a:gd name="connsiteX1" fmla="*/ 2224954 w 2267496"/>
              <a:gd name="connsiteY1" fmla="*/ 1417674 h 1424329"/>
              <a:gd name="connsiteX2" fmla="*/ 2100374 w 2267496"/>
              <a:gd name="connsiteY2" fmla="*/ 1424329 h 1424329"/>
              <a:gd name="connsiteX3" fmla="*/ 2007818 w 2267496"/>
              <a:gd name="connsiteY3" fmla="*/ 1395306 h 1424329"/>
              <a:gd name="connsiteX4" fmla="*/ 1992083 w 2267496"/>
              <a:gd name="connsiteY4" fmla="*/ 1390315 h 1424329"/>
              <a:gd name="connsiteX5" fmla="*/ 1742922 w 2267496"/>
              <a:gd name="connsiteY5" fmla="*/ 1312490 h 1424329"/>
              <a:gd name="connsiteX6" fmla="*/ 1647960 w 2267496"/>
              <a:gd name="connsiteY6" fmla="*/ 1282913 h 1424329"/>
              <a:gd name="connsiteX7" fmla="*/ 1513568 w 2267496"/>
              <a:gd name="connsiteY7" fmla="*/ 1241320 h 1424329"/>
              <a:gd name="connsiteX8" fmla="*/ 1252190 w 2267496"/>
              <a:gd name="connsiteY8" fmla="*/ 1159798 h 1424329"/>
              <a:gd name="connsiteX9" fmla="*/ 1030055 w 2267496"/>
              <a:gd name="connsiteY9" fmla="*/ 1158319 h 1424329"/>
              <a:gd name="connsiteX10" fmla="*/ 1025057 w 2267496"/>
              <a:gd name="connsiteY10" fmla="*/ 1159798 h 1424329"/>
              <a:gd name="connsiteX11" fmla="*/ 577085 w 2267496"/>
              <a:gd name="connsiteY11" fmla="*/ 1299550 h 1424329"/>
              <a:gd name="connsiteX12" fmla="*/ 534139 w 2267496"/>
              <a:gd name="connsiteY12" fmla="*/ 1312490 h 1424329"/>
              <a:gd name="connsiteX13" fmla="*/ 451024 w 2267496"/>
              <a:gd name="connsiteY13" fmla="*/ 1338370 h 1424329"/>
              <a:gd name="connsiteX14" fmla="*/ 239626 w 2267496"/>
              <a:gd name="connsiteY14" fmla="*/ 1404919 h 1424329"/>
              <a:gd name="connsiteX15" fmla="*/ 176873 w 2267496"/>
              <a:gd name="connsiteY15" fmla="*/ 1423405 h 1424329"/>
              <a:gd name="connsiteX16" fmla="*/ 45443 w 2267496"/>
              <a:gd name="connsiteY16" fmla="*/ 1423405 h 1424329"/>
              <a:gd name="connsiteX17" fmla="*/ 39334 w 2267496"/>
              <a:gd name="connsiteY17" fmla="*/ 1404919 h 1424329"/>
              <a:gd name="connsiteX18" fmla="*/ 36188 w 2267496"/>
              <a:gd name="connsiteY18" fmla="*/ 1394567 h 1424329"/>
              <a:gd name="connsiteX19" fmla="*/ 46924 w 2267496"/>
              <a:gd name="connsiteY19" fmla="*/ 856076 h 1424329"/>
              <a:gd name="connsiteX20" fmla="*/ 46924 w 2267496"/>
              <a:gd name="connsiteY20" fmla="*/ 856076 h 1424329"/>
              <a:gd name="connsiteX21" fmla="*/ 50996 w 2267496"/>
              <a:gd name="connsiteY21" fmla="*/ 844061 h 1424329"/>
              <a:gd name="connsiteX22" fmla="*/ 55439 w 2267496"/>
              <a:gd name="connsiteY22" fmla="*/ 832230 h 1424329"/>
              <a:gd name="connsiteX23" fmla="*/ 176503 w 2267496"/>
              <a:gd name="connsiteY23" fmla="*/ 825760 h 1424329"/>
              <a:gd name="connsiteX24" fmla="*/ 176503 w 2267496"/>
              <a:gd name="connsiteY24" fmla="*/ 825760 h 1424329"/>
              <a:gd name="connsiteX25" fmla="*/ 239256 w 2267496"/>
              <a:gd name="connsiteY25" fmla="*/ 806165 h 1424329"/>
              <a:gd name="connsiteX26" fmla="*/ 304970 w 2267496"/>
              <a:gd name="connsiteY26" fmla="*/ 785645 h 1424329"/>
              <a:gd name="connsiteX27" fmla="*/ 533769 w 2267496"/>
              <a:gd name="connsiteY27" fmla="*/ 714290 h 1424329"/>
              <a:gd name="connsiteX28" fmla="*/ 533769 w 2267496"/>
              <a:gd name="connsiteY28" fmla="*/ 0 h 1424329"/>
              <a:gd name="connsiteX29" fmla="*/ 1742552 w 2267496"/>
              <a:gd name="connsiteY29" fmla="*/ 0 h 1424329"/>
              <a:gd name="connsiteX30" fmla="*/ 1742552 w 2267496"/>
              <a:gd name="connsiteY30" fmla="*/ 713181 h 1424329"/>
              <a:gd name="connsiteX31" fmla="*/ 1745884 w 2267496"/>
              <a:gd name="connsiteY31" fmla="*/ 714106 h 1424329"/>
              <a:gd name="connsiteX32" fmla="*/ 1880460 w 2267496"/>
              <a:gd name="connsiteY32" fmla="*/ 756068 h 1424329"/>
              <a:gd name="connsiteX33" fmla="*/ 2007077 w 2267496"/>
              <a:gd name="connsiteY33" fmla="*/ 794888 h 1424329"/>
              <a:gd name="connsiteX34" fmla="*/ 2099633 w 2267496"/>
              <a:gd name="connsiteY34" fmla="*/ 824096 h 1424329"/>
              <a:gd name="connsiteX35" fmla="*/ 2207554 w 2267496"/>
              <a:gd name="connsiteY35" fmla="*/ 818180 h 1424329"/>
              <a:gd name="connsiteX36" fmla="*/ 2211626 w 2267496"/>
              <a:gd name="connsiteY36" fmla="*/ 829087 h 1424329"/>
              <a:gd name="connsiteX37" fmla="*/ 2211626 w 2267496"/>
              <a:gd name="connsiteY37" fmla="*/ 831860 h 1424329"/>
              <a:gd name="connsiteX38" fmla="*/ 2215699 w 2267496"/>
              <a:gd name="connsiteY38" fmla="*/ 842767 h 1424329"/>
              <a:gd name="connsiteX39" fmla="*/ 2216809 w 2267496"/>
              <a:gd name="connsiteY39" fmla="*/ 846279 h 1424329"/>
              <a:gd name="connsiteX40" fmla="*/ 2222363 w 2267496"/>
              <a:gd name="connsiteY40" fmla="*/ 862731 h 1424329"/>
              <a:gd name="connsiteX41" fmla="*/ 2228471 w 2267496"/>
              <a:gd name="connsiteY41" fmla="*/ 1406028 h 142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267496" h="1424329">
                <a:moveTo>
                  <a:pt x="2228471" y="1406028"/>
                </a:moveTo>
                <a:lnTo>
                  <a:pt x="2224954" y="1417674"/>
                </a:lnTo>
                <a:lnTo>
                  <a:pt x="2100374" y="1424329"/>
                </a:lnTo>
                <a:lnTo>
                  <a:pt x="2007818" y="1395306"/>
                </a:lnTo>
                <a:lnTo>
                  <a:pt x="1992083" y="1390315"/>
                </a:lnTo>
                <a:lnTo>
                  <a:pt x="1742922" y="1312490"/>
                </a:lnTo>
                <a:lnTo>
                  <a:pt x="1647960" y="1282913"/>
                </a:lnTo>
                <a:lnTo>
                  <a:pt x="1513568" y="1241320"/>
                </a:lnTo>
                <a:lnTo>
                  <a:pt x="1252190" y="1159798"/>
                </a:lnTo>
                <a:cubicBezTo>
                  <a:pt x="1179929" y="1137323"/>
                  <a:pt x="1102609" y="1136809"/>
                  <a:pt x="1030055" y="1158319"/>
                </a:cubicBezTo>
                <a:lnTo>
                  <a:pt x="1025057" y="1159798"/>
                </a:lnTo>
                <a:lnTo>
                  <a:pt x="577085" y="1299550"/>
                </a:lnTo>
                <a:lnTo>
                  <a:pt x="534139" y="1312490"/>
                </a:lnTo>
                <a:lnTo>
                  <a:pt x="451024" y="1338370"/>
                </a:lnTo>
                <a:lnTo>
                  <a:pt x="239626" y="1404919"/>
                </a:lnTo>
                <a:lnTo>
                  <a:pt x="176873" y="1423405"/>
                </a:lnTo>
                <a:lnTo>
                  <a:pt x="45443" y="1423405"/>
                </a:lnTo>
                <a:lnTo>
                  <a:pt x="39334" y="1404919"/>
                </a:lnTo>
                <a:lnTo>
                  <a:pt x="36188" y="1394567"/>
                </a:lnTo>
                <a:cubicBezTo>
                  <a:pt x="-15488" y="1218201"/>
                  <a:pt x="-11741" y="1030249"/>
                  <a:pt x="46924" y="856076"/>
                </a:cubicBezTo>
                <a:cubicBezTo>
                  <a:pt x="46924" y="856076"/>
                  <a:pt x="46924" y="856076"/>
                  <a:pt x="46924" y="856076"/>
                </a:cubicBezTo>
                <a:cubicBezTo>
                  <a:pt x="48220" y="852009"/>
                  <a:pt x="49701" y="847943"/>
                  <a:pt x="50996" y="844061"/>
                </a:cubicBezTo>
                <a:lnTo>
                  <a:pt x="55439" y="832230"/>
                </a:lnTo>
                <a:lnTo>
                  <a:pt x="176503" y="825760"/>
                </a:lnTo>
                <a:lnTo>
                  <a:pt x="176503" y="825760"/>
                </a:lnTo>
                <a:lnTo>
                  <a:pt x="239256" y="806165"/>
                </a:lnTo>
                <a:lnTo>
                  <a:pt x="304970" y="785645"/>
                </a:lnTo>
                <a:lnTo>
                  <a:pt x="533769" y="714290"/>
                </a:lnTo>
                <a:lnTo>
                  <a:pt x="533769" y="0"/>
                </a:lnTo>
                <a:lnTo>
                  <a:pt x="1742552" y="0"/>
                </a:lnTo>
                <a:lnTo>
                  <a:pt x="1742552" y="713181"/>
                </a:lnTo>
                <a:lnTo>
                  <a:pt x="1745884" y="714106"/>
                </a:lnTo>
                <a:lnTo>
                  <a:pt x="1880460" y="756068"/>
                </a:lnTo>
                <a:lnTo>
                  <a:pt x="2007077" y="794888"/>
                </a:lnTo>
                <a:lnTo>
                  <a:pt x="2099633" y="824096"/>
                </a:lnTo>
                <a:lnTo>
                  <a:pt x="2207554" y="818180"/>
                </a:lnTo>
                <a:cubicBezTo>
                  <a:pt x="2208849" y="821878"/>
                  <a:pt x="2210330" y="825575"/>
                  <a:pt x="2211626" y="829087"/>
                </a:cubicBezTo>
                <a:cubicBezTo>
                  <a:pt x="2211705" y="830010"/>
                  <a:pt x="2211705" y="830937"/>
                  <a:pt x="2211626" y="831860"/>
                </a:cubicBezTo>
                <a:cubicBezTo>
                  <a:pt x="2213107" y="835557"/>
                  <a:pt x="2214403" y="839069"/>
                  <a:pt x="2215699" y="842767"/>
                </a:cubicBezTo>
                <a:lnTo>
                  <a:pt x="2216809" y="846279"/>
                </a:lnTo>
                <a:cubicBezTo>
                  <a:pt x="2218660" y="851640"/>
                  <a:pt x="2220697" y="857185"/>
                  <a:pt x="2222363" y="862731"/>
                </a:cubicBezTo>
                <a:cubicBezTo>
                  <a:pt x="2280381" y="1038880"/>
                  <a:pt x="2282514" y="1228623"/>
                  <a:pt x="2228471" y="1406028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 w="18508" cap="flat">
            <a:noFill/>
            <a:prstDash val="solid"/>
            <a:miter/>
          </a:ln>
          <a:effectLst>
            <a:outerShdw blurRad="152400" dist="114300" dir="5400000" sx="90000" sy="90000" algn="t" rotWithShape="0">
              <a:prstClr val="black">
                <a:alpha val="41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EBB6BB2C-866F-5645-82B8-3ACE49C8D6E7}"/>
              </a:ext>
            </a:extLst>
          </p:cNvPr>
          <p:cNvSpPr/>
          <p:nvPr/>
        </p:nvSpPr>
        <p:spPr>
          <a:xfrm>
            <a:off x="1278900" y="1589568"/>
            <a:ext cx="686261" cy="685317"/>
          </a:xfrm>
          <a:custGeom>
            <a:avLst/>
            <a:gdLst>
              <a:gd name="connsiteX0" fmla="*/ 754888 w 754887"/>
              <a:gd name="connsiteY0" fmla="*/ 376925 h 753849"/>
              <a:gd name="connsiteX1" fmla="*/ 377444 w 754887"/>
              <a:gd name="connsiteY1" fmla="*/ 753850 h 753849"/>
              <a:gd name="connsiteX2" fmla="*/ 0 w 754887"/>
              <a:gd name="connsiteY2" fmla="*/ 376925 h 753849"/>
              <a:gd name="connsiteX3" fmla="*/ 377444 w 754887"/>
              <a:gd name="connsiteY3" fmla="*/ 0 h 753849"/>
              <a:gd name="connsiteX4" fmla="*/ 754888 w 754887"/>
              <a:gd name="connsiteY4" fmla="*/ 376925 h 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87" h="753849">
                <a:moveTo>
                  <a:pt x="754888" y="376925"/>
                </a:moveTo>
                <a:cubicBezTo>
                  <a:pt x="754888" y="585095"/>
                  <a:pt x="585900" y="753850"/>
                  <a:pt x="377444" y="753850"/>
                </a:cubicBezTo>
                <a:cubicBezTo>
                  <a:pt x="168987" y="753850"/>
                  <a:pt x="0" y="585095"/>
                  <a:pt x="0" y="376925"/>
                </a:cubicBezTo>
                <a:cubicBezTo>
                  <a:pt x="0" y="168755"/>
                  <a:pt x="168987" y="0"/>
                  <a:pt x="377444" y="0"/>
                </a:cubicBezTo>
                <a:cubicBezTo>
                  <a:pt x="585900" y="0"/>
                  <a:pt x="754888" y="168755"/>
                  <a:pt x="754888" y="37692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5000"/>
            </a:schemeClr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FBE9B4EC-56CD-5344-B9B1-A13733607D12}"/>
              </a:ext>
            </a:extLst>
          </p:cNvPr>
          <p:cNvSpPr/>
          <p:nvPr/>
        </p:nvSpPr>
        <p:spPr>
          <a:xfrm>
            <a:off x="1337463" y="1648050"/>
            <a:ext cx="569135" cy="568353"/>
          </a:xfrm>
          <a:custGeom>
            <a:avLst/>
            <a:gdLst>
              <a:gd name="connsiteX0" fmla="*/ 626050 w 626049"/>
              <a:gd name="connsiteY0" fmla="*/ 312594 h 625188"/>
              <a:gd name="connsiteX1" fmla="*/ 313025 w 626049"/>
              <a:gd name="connsiteY1" fmla="*/ 625189 h 625188"/>
              <a:gd name="connsiteX2" fmla="*/ 0 w 626049"/>
              <a:gd name="connsiteY2" fmla="*/ 312594 h 625188"/>
              <a:gd name="connsiteX3" fmla="*/ 313025 w 626049"/>
              <a:gd name="connsiteY3" fmla="*/ 0 h 625188"/>
              <a:gd name="connsiteX4" fmla="*/ 626050 w 626049"/>
              <a:gd name="connsiteY4" fmla="*/ 312594 h 62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049" h="625188">
                <a:moveTo>
                  <a:pt x="626050" y="312594"/>
                </a:moveTo>
                <a:cubicBezTo>
                  <a:pt x="626050" y="485236"/>
                  <a:pt x="485904" y="625189"/>
                  <a:pt x="313025" y="625189"/>
                </a:cubicBezTo>
                <a:cubicBezTo>
                  <a:pt x="140146" y="625189"/>
                  <a:pt x="0" y="485236"/>
                  <a:pt x="0" y="312594"/>
                </a:cubicBezTo>
                <a:cubicBezTo>
                  <a:pt x="0" y="139953"/>
                  <a:pt x="140146" y="0"/>
                  <a:pt x="313025" y="0"/>
                </a:cubicBezTo>
                <a:cubicBezTo>
                  <a:pt x="485904" y="0"/>
                  <a:pt x="626050" y="139953"/>
                  <a:pt x="626050" y="312594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E0E5A8C4-FAC7-1640-A10F-C2ACC3D31CE6}"/>
              </a:ext>
            </a:extLst>
          </p:cNvPr>
          <p:cNvSpPr>
            <a:spLocks noChangeAspect="1"/>
          </p:cNvSpPr>
          <p:nvPr/>
        </p:nvSpPr>
        <p:spPr>
          <a:xfrm>
            <a:off x="1360211" y="1670767"/>
            <a:ext cx="523636" cy="522916"/>
          </a:xfrm>
          <a:custGeom>
            <a:avLst/>
            <a:gdLst>
              <a:gd name="connsiteX0" fmla="*/ 599393 w 599393"/>
              <a:gd name="connsiteY0" fmla="*/ 299285 h 598569"/>
              <a:gd name="connsiteX1" fmla="*/ 299697 w 599393"/>
              <a:gd name="connsiteY1" fmla="*/ 598569 h 598569"/>
              <a:gd name="connsiteX2" fmla="*/ 0 w 599393"/>
              <a:gd name="connsiteY2" fmla="*/ 299285 h 598569"/>
              <a:gd name="connsiteX3" fmla="*/ 299697 w 599393"/>
              <a:gd name="connsiteY3" fmla="*/ 0 h 598569"/>
              <a:gd name="connsiteX4" fmla="*/ 599393 w 599393"/>
              <a:gd name="connsiteY4" fmla="*/ 299285 h 59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393" h="598569">
                <a:moveTo>
                  <a:pt x="599393" y="299285"/>
                </a:moveTo>
                <a:cubicBezTo>
                  <a:pt x="599393" y="464575"/>
                  <a:pt x="465215" y="598569"/>
                  <a:pt x="299697" y="598569"/>
                </a:cubicBezTo>
                <a:cubicBezTo>
                  <a:pt x="134179" y="598569"/>
                  <a:pt x="0" y="464575"/>
                  <a:pt x="0" y="299285"/>
                </a:cubicBezTo>
                <a:cubicBezTo>
                  <a:pt x="0" y="133994"/>
                  <a:pt x="134179" y="0"/>
                  <a:pt x="299697" y="0"/>
                </a:cubicBezTo>
                <a:cubicBezTo>
                  <a:pt x="465215" y="0"/>
                  <a:pt x="599393" y="133994"/>
                  <a:pt x="599393" y="299285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BD726143-FCBF-9A4F-9296-74030A88575E}"/>
              </a:ext>
            </a:extLst>
          </p:cNvPr>
          <p:cNvSpPr>
            <a:spLocks noChangeAspect="1"/>
          </p:cNvSpPr>
          <p:nvPr/>
        </p:nvSpPr>
        <p:spPr>
          <a:xfrm>
            <a:off x="1244607" y="4204955"/>
            <a:ext cx="756000" cy="754961"/>
          </a:xfrm>
          <a:custGeom>
            <a:avLst/>
            <a:gdLst>
              <a:gd name="connsiteX0" fmla="*/ 754888 w 754887"/>
              <a:gd name="connsiteY0" fmla="*/ 376925 h 753849"/>
              <a:gd name="connsiteX1" fmla="*/ 377444 w 754887"/>
              <a:gd name="connsiteY1" fmla="*/ 753850 h 753849"/>
              <a:gd name="connsiteX2" fmla="*/ 0 w 754887"/>
              <a:gd name="connsiteY2" fmla="*/ 376925 h 753849"/>
              <a:gd name="connsiteX3" fmla="*/ 377444 w 754887"/>
              <a:gd name="connsiteY3" fmla="*/ 0 h 753849"/>
              <a:gd name="connsiteX4" fmla="*/ 754888 w 754887"/>
              <a:gd name="connsiteY4" fmla="*/ 376925 h 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87" h="753849">
                <a:moveTo>
                  <a:pt x="754888" y="376925"/>
                </a:moveTo>
                <a:cubicBezTo>
                  <a:pt x="754888" y="585095"/>
                  <a:pt x="585900" y="753850"/>
                  <a:pt x="377444" y="753850"/>
                </a:cubicBezTo>
                <a:cubicBezTo>
                  <a:pt x="168987" y="753850"/>
                  <a:pt x="0" y="585095"/>
                  <a:pt x="0" y="376925"/>
                </a:cubicBezTo>
                <a:cubicBezTo>
                  <a:pt x="0" y="168755"/>
                  <a:pt x="168987" y="0"/>
                  <a:pt x="377444" y="0"/>
                </a:cubicBezTo>
                <a:cubicBezTo>
                  <a:pt x="585900" y="0"/>
                  <a:pt x="754888" y="168755"/>
                  <a:pt x="754888" y="376925"/>
                </a:cubicBezTo>
                <a:close/>
              </a:path>
            </a:pathLst>
          </a:custGeom>
          <a:solidFill>
            <a:srgbClr val="FFFFFF">
              <a:alpha val="25000"/>
            </a:srgbClr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BC62CEB-EE74-4242-B34B-202F4ED8DDCC}"/>
              </a:ext>
            </a:extLst>
          </p:cNvPr>
          <p:cNvSpPr txBox="1"/>
          <p:nvPr/>
        </p:nvSpPr>
        <p:spPr>
          <a:xfrm flipH="1">
            <a:off x="926648" y="2904676"/>
            <a:ext cx="1418414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39A4206-F2DB-E748-B47C-547376561AA1}"/>
              </a:ext>
            </a:extLst>
          </p:cNvPr>
          <p:cNvSpPr/>
          <p:nvPr/>
        </p:nvSpPr>
        <p:spPr>
          <a:xfrm flipH="1">
            <a:off x="980405" y="2703060"/>
            <a:ext cx="131090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893FA0A-0D81-FA4D-91C3-CAD3CFAA9678}"/>
              </a:ext>
            </a:extLst>
          </p:cNvPr>
          <p:cNvSpPr txBox="1"/>
          <p:nvPr/>
        </p:nvSpPr>
        <p:spPr>
          <a:xfrm flipH="1">
            <a:off x="980407" y="3349399"/>
            <a:ext cx="1310899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5447955-76A0-3548-BC39-8982E80717C9}"/>
              </a:ext>
            </a:extLst>
          </p:cNvPr>
          <p:cNvSpPr txBox="1"/>
          <p:nvPr/>
        </p:nvSpPr>
        <p:spPr>
          <a:xfrm flipH="1">
            <a:off x="1451310" y="1733469"/>
            <a:ext cx="34144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BCA57F-1F37-874E-803A-82403B642302}"/>
              </a:ext>
            </a:extLst>
          </p:cNvPr>
          <p:cNvSpPr txBox="1"/>
          <p:nvPr/>
        </p:nvSpPr>
        <p:spPr>
          <a:xfrm flipH="1">
            <a:off x="1273763" y="5074477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79FEE428-5E25-E14C-8171-0FB8040596F5}"/>
              </a:ext>
            </a:extLst>
          </p:cNvPr>
          <p:cNvSpPr/>
          <p:nvPr/>
        </p:nvSpPr>
        <p:spPr>
          <a:xfrm>
            <a:off x="1290415" y="4250700"/>
            <a:ext cx="664384" cy="663471"/>
          </a:xfrm>
          <a:custGeom>
            <a:avLst/>
            <a:gdLst>
              <a:gd name="connsiteX0" fmla="*/ 730823 w 730823"/>
              <a:gd name="connsiteY0" fmla="*/ 364559 h 729818"/>
              <a:gd name="connsiteX1" fmla="*/ 365763 w 730823"/>
              <a:gd name="connsiteY1" fmla="*/ 729818 h 729818"/>
              <a:gd name="connsiteX2" fmla="*/ 0 w 730823"/>
              <a:gd name="connsiteY2" fmla="*/ 365260 h 729818"/>
              <a:gd name="connsiteX3" fmla="*/ 365060 w 730823"/>
              <a:gd name="connsiteY3" fmla="*/ 0 h 729818"/>
              <a:gd name="connsiteX4" fmla="*/ 713422 w 730823"/>
              <a:gd name="connsiteY4" fmla="*/ 253644 h 729818"/>
              <a:gd name="connsiteX5" fmla="*/ 730823 w 730823"/>
              <a:gd name="connsiteY5" fmla="*/ 364559 h 72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0823" h="729818">
                <a:moveTo>
                  <a:pt x="730823" y="364559"/>
                </a:moveTo>
                <a:cubicBezTo>
                  <a:pt x="731017" y="566092"/>
                  <a:pt x="567574" y="729625"/>
                  <a:pt x="365763" y="729818"/>
                </a:cubicBezTo>
                <a:cubicBezTo>
                  <a:pt x="163951" y="730012"/>
                  <a:pt x="194" y="566794"/>
                  <a:pt x="0" y="365260"/>
                </a:cubicBezTo>
                <a:cubicBezTo>
                  <a:pt x="-194" y="163726"/>
                  <a:pt x="163249" y="194"/>
                  <a:pt x="365060" y="0"/>
                </a:cubicBezTo>
                <a:cubicBezTo>
                  <a:pt x="524077" y="-152"/>
                  <a:pt x="664936" y="102408"/>
                  <a:pt x="713422" y="253644"/>
                </a:cubicBezTo>
                <a:cubicBezTo>
                  <a:pt x="724908" y="289500"/>
                  <a:pt x="730778" y="326913"/>
                  <a:pt x="730823" y="364559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0C3D7DD4-6A96-3F41-A6DB-A137FF2F0DB3}"/>
              </a:ext>
            </a:extLst>
          </p:cNvPr>
          <p:cNvSpPr>
            <a:spLocks noChangeAspect="1"/>
          </p:cNvSpPr>
          <p:nvPr/>
        </p:nvSpPr>
        <p:spPr>
          <a:xfrm>
            <a:off x="1319400" y="4279645"/>
            <a:ext cx="606414" cy="605581"/>
          </a:xfrm>
          <a:custGeom>
            <a:avLst/>
            <a:gdLst>
              <a:gd name="connsiteX0" fmla="*/ 599393 w 599393"/>
              <a:gd name="connsiteY0" fmla="*/ 299285 h 598569"/>
              <a:gd name="connsiteX1" fmla="*/ 299697 w 599393"/>
              <a:gd name="connsiteY1" fmla="*/ 598569 h 598569"/>
              <a:gd name="connsiteX2" fmla="*/ 0 w 599393"/>
              <a:gd name="connsiteY2" fmla="*/ 299285 h 598569"/>
              <a:gd name="connsiteX3" fmla="*/ 299697 w 599393"/>
              <a:gd name="connsiteY3" fmla="*/ 0 h 598569"/>
              <a:gd name="connsiteX4" fmla="*/ 599393 w 599393"/>
              <a:gd name="connsiteY4" fmla="*/ 299285 h 59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393" h="598569">
                <a:moveTo>
                  <a:pt x="599393" y="299285"/>
                </a:moveTo>
                <a:cubicBezTo>
                  <a:pt x="599393" y="464575"/>
                  <a:pt x="465215" y="598569"/>
                  <a:pt x="299697" y="598569"/>
                </a:cubicBezTo>
                <a:cubicBezTo>
                  <a:pt x="134179" y="598569"/>
                  <a:pt x="0" y="464575"/>
                  <a:pt x="0" y="299285"/>
                </a:cubicBezTo>
                <a:cubicBezTo>
                  <a:pt x="0" y="133994"/>
                  <a:pt x="134179" y="0"/>
                  <a:pt x="299697" y="0"/>
                </a:cubicBezTo>
                <a:cubicBezTo>
                  <a:pt x="465215" y="0"/>
                  <a:pt x="599393" y="133994"/>
                  <a:pt x="599393" y="299285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00B6D1AB-DE75-9D4F-890C-53ADE76DD54F}"/>
              </a:ext>
            </a:extLst>
          </p:cNvPr>
          <p:cNvSpPr/>
          <p:nvPr/>
        </p:nvSpPr>
        <p:spPr>
          <a:xfrm>
            <a:off x="2825676" y="1461611"/>
            <a:ext cx="2069760" cy="4039970"/>
          </a:xfrm>
          <a:custGeom>
            <a:avLst/>
            <a:gdLst>
              <a:gd name="connsiteX0" fmla="*/ 2241359 w 2276736"/>
              <a:gd name="connsiteY0" fmla="*/ 3619590 h 4443967"/>
              <a:gd name="connsiteX1" fmla="*/ 2197487 w 2276736"/>
              <a:gd name="connsiteY1" fmla="*/ 3742335 h 4443967"/>
              <a:gd name="connsiteX2" fmla="*/ 1951103 w 2276736"/>
              <a:gd name="connsiteY2" fmla="*/ 4107059 h 4443967"/>
              <a:gd name="connsiteX3" fmla="*/ 1912599 w 2276736"/>
              <a:gd name="connsiteY3" fmla="*/ 4144031 h 4443967"/>
              <a:gd name="connsiteX4" fmla="*/ 1885943 w 2276736"/>
              <a:gd name="connsiteY4" fmla="*/ 4167693 h 4443967"/>
              <a:gd name="connsiteX5" fmla="*/ 400232 w 2276736"/>
              <a:gd name="connsiteY5" fmla="*/ 4175272 h 4443967"/>
              <a:gd name="connsiteX6" fmla="*/ 373021 w 2276736"/>
              <a:gd name="connsiteY6" fmla="*/ 4151795 h 4443967"/>
              <a:gd name="connsiteX7" fmla="*/ 326003 w 2276736"/>
              <a:gd name="connsiteY7" fmla="*/ 4107429 h 4443967"/>
              <a:gd name="connsiteX8" fmla="*/ 79803 w 2276736"/>
              <a:gd name="connsiteY8" fmla="*/ 3742705 h 4443967"/>
              <a:gd name="connsiteX9" fmla="*/ 35932 w 2276736"/>
              <a:gd name="connsiteY9" fmla="*/ 3620144 h 4443967"/>
              <a:gd name="connsiteX10" fmla="*/ 29083 w 2276736"/>
              <a:gd name="connsiteY10" fmla="*/ 3142841 h 4443967"/>
              <a:gd name="connsiteX11" fmla="*/ 44262 w 2276736"/>
              <a:gd name="connsiteY11" fmla="*/ 3083872 h 4443967"/>
              <a:gd name="connsiteX12" fmla="*/ 51666 w 2276736"/>
              <a:gd name="connsiteY12" fmla="*/ 3055034 h 4443967"/>
              <a:gd name="connsiteX13" fmla="*/ 111087 w 2276736"/>
              <a:gd name="connsiteY13" fmla="*/ 2826920 h 4443967"/>
              <a:gd name="connsiteX14" fmla="*/ 139965 w 2276736"/>
              <a:gd name="connsiteY14" fmla="*/ 2600654 h 4443967"/>
              <a:gd name="connsiteX15" fmla="*/ 139965 w 2276736"/>
              <a:gd name="connsiteY15" fmla="*/ 1768794 h 4443967"/>
              <a:gd name="connsiteX16" fmla="*/ 121454 w 2276736"/>
              <a:gd name="connsiteY16" fmla="*/ 1586154 h 4443967"/>
              <a:gd name="connsiteX17" fmla="*/ 100166 w 2276736"/>
              <a:gd name="connsiteY17" fmla="*/ 1502968 h 4443967"/>
              <a:gd name="connsiteX18" fmla="*/ 59441 w 2276736"/>
              <a:gd name="connsiteY18" fmla="*/ 1370610 h 4443967"/>
              <a:gd name="connsiteX19" fmla="*/ 59441 w 2276736"/>
              <a:gd name="connsiteY19" fmla="*/ 1370610 h 4443967"/>
              <a:gd name="connsiteX20" fmla="*/ 49815 w 2276736"/>
              <a:gd name="connsiteY20" fmla="*/ 1341403 h 4443967"/>
              <a:gd name="connsiteX21" fmla="*/ 43706 w 2276736"/>
              <a:gd name="connsiteY21" fmla="*/ 1322917 h 4443967"/>
              <a:gd name="connsiteX22" fmla="*/ 51296 w 2276736"/>
              <a:gd name="connsiteY22" fmla="*/ 774074 h 4443967"/>
              <a:gd name="connsiteX23" fmla="*/ 51296 w 2276736"/>
              <a:gd name="connsiteY23" fmla="*/ 774074 h 4443967"/>
              <a:gd name="connsiteX24" fmla="*/ 54813 w 2276736"/>
              <a:gd name="connsiteY24" fmla="*/ 763722 h 4443967"/>
              <a:gd name="connsiteX25" fmla="*/ 54813 w 2276736"/>
              <a:gd name="connsiteY25" fmla="*/ 762058 h 4443967"/>
              <a:gd name="connsiteX26" fmla="*/ 59256 w 2276736"/>
              <a:gd name="connsiteY26" fmla="*/ 750227 h 4443967"/>
              <a:gd name="connsiteX27" fmla="*/ 70548 w 2276736"/>
              <a:gd name="connsiteY27" fmla="*/ 720835 h 4443967"/>
              <a:gd name="connsiteX28" fmla="*/ 78878 w 2276736"/>
              <a:gd name="connsiteY28" fmla="*/ 700686 h 4443967"/>
              <a:gd name="connsiteX29" fmla="*/ 1586262 w 2276736"/>
              <a:gd name="connsiteY29" fmla="*/ 91269 h 4443967"/>
              <a:gd name="connsiteX30" fmla="*/ 2134919 w 2276736"/>
              <a:gd name="connsiteY30" fmla="*/ 576831 h 4443967"/>
              <a:gd name="connsiteX31" fmla="*/ 2196561 w 2276736"/>
              <a:gd name="connsiteY31" fmla="*/ 700686 h 4443967"/>
              <a:gd name="connsiteX32" fmla="*/ 2200449 w 2276736"/>
              <a:gd name="connsiteY32" fmla="*/ 710298 h 4443967"/>
              <a:gd name="connsiteX33" fmla="*/ 2211741 w 2276736"/>
              <a:gd name="connsiteY33" fmla="*/ 738397 h 4443967"/>
              <a:gd name="connsiteX34" fmla="*/ 2215813 w 2276736"/>
              <a:gd name="connsiteY34" fmla="*/ 749303 h 4443967"/>
              <a:gd name="connsiteX35" fmla="*/ 2215813 w 2276736"/>
              <a:gd name="connsiteY35" fmla="*/ 752076 h 4443967"/>
              <a:gd name="connsiteX36" fmla="*/ 2219885 w 2276736"/>
              <a:gd name="connsiteY36" fmla="*/ 762983 h 4443967"/>
              <a:gd name="connsiteX37" fmla="*/ 2220996 w 2276736"/>
              <a:gd name="connsiteY37" fmla="*/ 766495 h 4443967"/>
              <a:gd name="connsiteX38" fmla="*/ 2230992 w 2276736"/>
              <a:gd name="connsiteY38" fmla="*/ 1325690 h 4443967"/>
              <a:gd name="connsiteX39" fmla="*/ 2227475 w 2276736"/>
              <a:gd name="connsiteY39" fmla="*/ 1337336 h 4443967"/>
              <a:gd name="connsiteX40" fmla="*/ 2218405 w 2276736"/>
              <a:gd name="connsiteY40" fmla="*/ 1366543 h 4443967"/>
              <a:gd name="connsiteX41" fmla="*/ 2175829 w 2276736"/>
              <a:gd name="connsiteY41" fmla="*/ 1504817 h 4443967"/>
              <a:gd name="connsiteX42" fmla="*/ 2136770 w 2276736"/>
              <a:gd name="connsiteY42" fmla="*/ 1732561 h 4443967"/>
              <a:gd name="connsiteX43" fmla="*/ 2136770 w 2276736"/>
              <a:gd name="connsiteY43" fmla="*/ 1770642 h 4443967"/>
              <a:gd name="connsiteX44" fmla="*/ 2136770 w 2276736"/>
              <a:gd name="connsiteY44" fmla="*/ 2602502 h 4443967"/>
              <a:gd name="connsiteX45" fmla="*/ 2165833 w 2276736"/>
              <a:gd name="connsiteY45" fmla="*/ 2826920 h 4443967"/>
              <a:gd name="connsiteX46" fmla="*/ 2231918 w 2276736"/>
              <a:gd name="connsiteY46" fmla="*/ 3082578 h 4443967"/>
              <a:gd name="connsiteX47" fmla="*/ 2239137 w 2276736"/>
              <a:gd name="connsiteY47" fmla="*/ 3111046 h 4443967"/>
              <a:gd name="connsiteX48" fmla="*/ 2247282 w 2276736"/>
              <a:gd name="connsiteY48" fmla="*/ 3142472 h 4443967"/>
              <a:gd name="connsiteX49" fmla="*/ 2241359 w 2276736"/>
              <a:gd name="connsiteY49" fmla="*/ 3619589 h 4443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276736" h="4443967">
                <a:moveTo>
                  <a:pt x="2241359" y="3619590"/>
                </a:moveTo>
                <a:cubicBezTo>
                  <a:pt x="2229004" y="3661279"/>
                  <a:pt x="2214358" y="3702256"/>
                  <a:pt x="2197487" y="3742335"/>
                </a:cubicBezTo>
                <a:cubicBezTo>
                  <a:pt x="2139715" y="3878658"/>
                  <a:pt x="2056046" y="4002515"/>
                  <a:pt x="1951103" y="4107059"/>
                </a:cubicBezTo>
                <a:cubicBezTo>
                  <a:pt x="1938515" y="4119630"/>
                  <a:pt x="1925742" y="4131830"/>
                  <a:pt x="1912599" y="4144031"/>
                </a:cubicBezTo>
                <a:cubicBezTo>
                  <a:pt x="1903899" y="4152165"/>
                  <a:pt x="1895014" y="4159929"/>
                  <a:pt x="1885943" y="4167693"/>
                </a:cubicBezTo>
                <a:cubicBezTo>
                  <a:pt x="1459374" y="4533172"/>
                  <a:pt x="830518" y="4536380"/>
                  <a:pt x="400232" y="4175272"/>
                </a:cubicBezTo>
                <a:cubicBezTo>
                  <a:pt x="390977" y="4167693"/>
                  <a:pt x="381721" y="4159744"/>
                  <a:pt x="373021" y="4151795"/>
                </a:cubicBezTo>
                <a:cubicBezTo>
                  <a:pt x="357101" y="4137561"/>
                  <a:pt x="341367" y="4122773"/>
                  <a:pt x="326003" y="4107429"/>
                </a:cubicBezTo>
                <a:cubicBezTo>
                  <a:pt x="221042" y="4002937"/>
                  <a:pt x="137425" y="3879064"/>
                  <a:pt x="79803" y="3742705"/>
                </a:cubicBezTo>
                <a:cubicBezTo>
                  <a:pt x="62881" y="3702709"/>
                  <a:pt x="48234" y="3661790"/>
                  <a:pt x="35932" y="3620144"/>
                </a:cubicBezTo>
                <a:cubicBezTo>
                  <a:pt x="-9529" y="3464589"/>
                  <a:pt x="-11896" y="3299634"/>
                  <a:pt x="29083" y="3142841"/>
                </a:cubicBezTo>
                <a:lnTo>
                  <a:pt x="44262" y="3083872"/>
                </a:lnTo>
                <a:lnTo>
                  <a:pt x="51666" y="3055034"/>
                </a:lnTo>
                <a:lnTo>
                  <a:pt x="111087" y="2826920"/>
                </a:lnTo>
                <a:cubicBezTo>
                  <a:pt x="130297" y="2753028"/>
                  <a:pt x="140001" y="2676994"/>
                  <a:pt x="139965" y="2600654"/>
                </a:cubicBezTo>
                <a:lnTo>
                  <a:pt x="139965" y="1768794"/>
                </a:lnTo>
                <a:cubicBezTo>
                  <a:pt x="140013" y="1707444"/>
                  <a:pt x="133810" y="1646250"/>
                  <a:pt x="121454" y="1586154"/>
                </a:cubicBezTo>
                <a:cubicBezTo>
                  <a:pt x="115715" y="1558241"/>
                  <a:pt x="108681" y="1530697"/>
                  <a:pt x="100166" y="1502968"/>
                </a:cubicBezTo>
                <a:lnTo>
                  <a:pt x="59441" y="1370610"/>
                </a:lnTo>
                <a:lnTo>
                  <a:pt x="59441" y="1370610"/>
                </a:lnTo>
                <a:lnTo>
                  <a:pt x="49815" y="1341403"/>
                </a:lnTo>
                <a:lnTo>
                  <a:pt x="43706" y="1322917"/>
                </a:lnTo>
                <a:cubicBezTo>
                  <a:pt x="-11210" y="1143665"/>
                  <a:pt x="-8556" y="951743"/>
                  <a:pt x="51296" y="774074"/>
                </a:cubicBezTo>
                <a:cubicBezTo>
                  <a:pt x="51296" y="774074"/>
                  <a:pt x="51296" y="774074"/>
                  <a:pt x="51296" y="774074"/>
                </a:cubicBezTo>
                <a:cubicBezTo>
                  <a:pt x="52407" y="770562"/>
                  <a:pt x="53703" y="767234"/>
                  <a:pt x="54813" y="763722"/>
                </a:cubicBezTo>
                <a:lnTo>
                  <a:pt x="54813" y="762058"/>
                </a:lnTo>
                <a:lnTo>
                  <a:pt x="59256" y="750227"/>
                </a:lnTo>
                <a:cubicBezTo>
                  <a:pt x="62773" y="740245"/>
                  <a:pt x="66660" y="730448"/>
                  <a:pt x="70548" y="720835"/>
                </a:cubicBezTo>
                <a:lnTo>
                  <a:pt x="78878" y="700686"/>
                </a:lnTo>
                <a:cubicBezTo>
                  <a:pt x="326613" y="116719"/>
                  <a:pt x="1001492" y="-156126"/>
                  <a:pt x="1586262" y="91269"/>
                </a:cubicBezTo>
                <a:cubicBezTo>
                  <a:pt x="1817298" y="189011"/>
                  <a:pt x="2009979" y="359535"/>
                  <a:pt x="2134919" y="576831"/>
                </a:cubicBezTo>
                <a:cubicBezTo>
                  <a:pt x="2157931" y="616846"/>
                  <a:pt x="2178516" y="658205"/>
                  <a:pt x="2196561" y="700686"/>
                </a:cubicBezTo>
                <a:lnTo>
                  <a:pt x="2200449" y="710298"/>
                </a:lnTo>
                <a:cubicBezTo>
                  <a:pt x="2204336" y="719541"/>
                  <a:pt x="2208038" y="728784"/>
                  <a:pt x="2211741" y="738397"/>
                </a:cubicBezTo>
                <a:cubicBezTo>
                  <a:pt x="2213036" y="742094"/>
                  <a:pt x="2214517" y="745791"/>
                  <a:pt x="2215813" y="749303"/>
                </a:cubicBezTo>
                <a:cubicBezTo>
                  <a:pt x="2215892" y="750226"/>
                  <a:pt x="2215892" y="751153"/>
                  <a:pt x="2215813" y="752076"/>
                </a:cubicBezTo>
                <a:cubicBezTo>
                  <a:pt x="2217294" y="755773"/>
                  <a:pt x="2218590" y="759285"/>
                  <a:pt x="2219885" y="762983"/>
                </a:cubicBezTo>
                <a:lnTo>
                  <a:pt x="2220996" y="766495"/>
                </a:lnTo>
                <a:cubicBezTo>
                  <a:pt x="2283668" y="947111"/>
                  <a:pt x="2287169" y="1142955"/>
                  <a:pt x="2230992" y="1325690"/>
                </a:cubicBezTo>
                <a:lnTo>
                  <a:pt x="2227475" y="1337336"/>
                </a:lnTo>
                <a:lnTo>
                  <a:pt x="2218405" y="1366543"/>
                </a:lnTo>
                <a:lnTo>
                  <a:pt x="2175829" y="1504817"/>
                </a:lnTo>
                <a:cubicBezTo>
                  <a:pt x="2153159" y="1578763"/>
                  <a:pt x="2140033" y="1655296"/>
                  <a:pt x="2136770" y="1732561"/>
                </a:cubicBezTo>
                <a:cubicBezTo>
                  <a:pt x="2136770" y="1745317"/>
                  <a:pt x="2136770" y="1757887"/>
                  <a:pt x="2136770" y="1770642"/>
                </a:cubicBezTo>
                <a:lnTo>
                  <a:pt x="2136770" y="2602502"/>
                </a:lnTo>
                <a:cubicBezTo>
                  <a:pt x="2137040" y="2678226"/>
                  <a:pt x="2146803" y="2753618"/>
                  <a:pt x="2165833" y="2826920"/>
                </a:cubicBezTo>
                <a:lnTo>
                  <a:pt x="2231918" y="3082578"/>
                </a:lnTo>
                <a:lnTo>
                  <a:pt x="2239137" y="3111046"/>
                </a:lnTo>
                <a:lnTo>
                  <a:pt x="2247282" y="3142472"/>
                </a:lnTo>
                <a:cubicBezTo>
                  <a:pt x="2288473" y="3299129"/>
                  <a:pt x="2286426" y="3464000"/>
                  <a:pt x="2241359" y="3619589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13F10B3C-D1D4-6041-B0E8-B5F642FDD6BD}"/>
              </a:ext>
            </a:extLst>
          </p:cNvPr>
          <p:cNvSpPr/>
          <p:nvPr/>
        </p:nvSpPr>
        <p:spPr>
          <a:xfrm>
            <a:off x="2851904" y="1485403"/>
            <a:ext cx="2018904" cy="3989370"/>
          </a:xfrm>
          <a:custGeom>
            <a:avLst/>
            <a:gdLst>
              <a:gd name="connsiteX0" fmla="*/ 1109794 w 2220795"/>
              <a:gd name="connsiteY0" fmla="*/ 4388121 h 4388307"/>
              <a:gd name="connsiteX1" fmla="*/ 389892 w 2220795"/>
              <a:gd name="connsiteY1" fmla="*/ 4126732 h 4388307"/>
              <a:gd name="connsiteX2" fmla="*/ 363421 w 2220795"/>
              <a:gd name="connsiteY2" fmla="*/ 4103810 h 4388307"/>
              <a:gd name="connsiteX3" fmla="*/ 317514 w 2220795"/>
              <a:gd name="connsiteY3" fmla="*/ 4060553 h 4388307"/>
              <a:gd name="connsiteX4" fmla="*/ 34662 w 2220795"/>
              <a:gd name="connsiteY4" fmla="*/ 3585469 h 4388307"/>
              <a:gd name="connsiteX5" fmla="*/ 28183 w 2220795"/>
              <a:gd name="connsiteY5" fmla="*/ 3123325 h 4388307"/>
              <a:gd name="connsiteX6" fmla="*/ 50767 w 2220795"/>
              <a:gd name="connsiteY6" fmla="*/ 3035517 h 4388307"/>
              <a:gd name="connsiteX7" fmla="*/ 109633 w 2220795"/>
              <a:gd name="connsiteY7" fmla="*/ 2807773 h 4388307"/>
              <a:gd name="connsiteX8" fmla="*/ 139251 w 2220795"/>
              <a:gd name="connsiteY8" fmla="*/ 2574297 h 4388307"/>
              <a:gd name="connsiteX9" fmla="*/ 139251 w 2220795"/>
              <a:gd name="connsiteY9" fmla="*/ 1742437 h 4388307"/>
              <a:gd name="connsiteX10" fmla="*/ 120739 w 2220795"/>
              <a:gd name="connsiteY10" fmla="*/ 1554067 h 4388307"/>
              <a:gd name="connsiteX11" fmla="*/ 98711 w 2220795"/>
              <a:gd name="connsiteY11" fmla="*/ 1468293 h 4388307"/>
              <a:gd name="connsiteX12" fmla="*/ 48546 w 2220795"/>
              <a:gd name="connsiteY12" fmla="*/ 1307467 h 4388307"/>
              <a:gd name="connsiteX13" fmla="*/ 42437 w 2220795"/>
              <a:gd name="connsiteY13" fmla="*/ 1287317 h 4388307"/>
              <a:gd name="connsiteX14" fmla="*/ 49841 w 2220795"/>
              <a:gd name="connsiteY14" fmla="*/ 756221 h 4388307"/>
              <a:gd name="connsiteX15" fmla="*/ 49841 w 2220795"/>
              <a:gd name="connsiteY15" fmla="*/ 754557 h 4388307"/>
              <a:gd name="connsiteX16" fmla="*/ 49841 w 2220795"/>
              <a:gd name="connsiteY16" fmla="*/ 754557 h 4388307"/>
              <a:gd name="connsiteX17" fmla="*/ 52988 w 2220795"/>
              <a:gd name="connsiteY17" fmla="*/ 745684 h 4388307"/>
              <a:gd name="connsiteX18" fmla="*/ 52988 w 2220795"/>
              <a:gd name="connsiteY18" fmla="*/ 744020 h 4388307"/>
              <a:gd name="connsiteX19" fmla="*/ 57246 w 2220795"/>
              <a:gd name="connsiteY19" fmla="*/ 732559 h 4388307"/>
              <a:gd name="connsiteX20" fmla="*/ 75757 w 2220795"/>
              <a:gd name="connsiteY20" fmla="*/ 684311 h 4388307"/>
              <a:gd name="connsiteX21" fmla="*/ 214406 w 2220795"/>
              <a:gd name="connsiteY21" fmla="*/ 443996 h 4388307"/>
              <a:gd name="connsiteX22" fmla="*/ 315848 w 2220795"/>
              <a:gd name="connsiteY22" fmla="*/ 327906 h 4388307"/>
              <a:gd name="connsiteX23" fmla="*/ 1900190 w 2220795"/>
              <a:gd name="connsiteY23" fmla="*/ 327449 h 4388307"/>
              <a:gd name="connsiteX24" fmla="*/ 2140314 w 2220795"/>
              <a:gd name="connsiteY24" fmla="*/ 683572 h 4388307"/>
              <a:gd name="connsiteX25" fmla="*/ 2155123 w 2220795"/>
              <a:gd name="connsiteY25" fmla="*/ 720543 h 4388307"/>
              <a:gd name="connsiteX26" fmla="*/ 2159195 w 2220795"/>
              <a:gd name="connsiteY26" fmla="*/ 731080 h 4388307"/>
              <a:gd name="connsiteX27" fmla="*/ 2159195 w 2220795"/>
              <a:gd name="connsiteY27" fmla="*/ 733114 h 4388307"/>
              <a:gd name="connsiteX28" fmla="*/ 2159195 w 2220795"/>
              <a:gd name="connsiteY28" fmla="*/ 733114 h 4388307"/>
              <a:gd name="connsiteX29" fmla="*/ 2162897 w 2220795"/>
              <a:gd name="connsiteY29" fmla="*/ 743281 h 4388307"/>
              <a:gd name="connsiteX30" fmla="*/ 2162897 w 2220795"/>
              <a:gd name="connsiteY30" fmla="*/ 743281 h 4388307"/>
              <a:gd name="connsiteX31" fmla="*/ 2162897 w 2220795"/>
              <a:gd name="connsiteY31" fmla="*/ 745499 h 4388307"/>
              <a:gd name="connsiteX32" fmla="*/ 2162897 w 2220795"/>
              <a:gd name="connsiteY32" fmla="*/ 745499 h 4388307"/>
              <a:gd name="connsiteX33" fmla="*/ 2210841 w 2220795"/>
              <a:gd name="connsiteY33" fmla="*/ 1015207 h 4388307"/>
              <a:gd name="connsiteX34" fmla="*/ 2172523 w 2220795"/>
              <a:gd name="connsiteY34" fmla="*/ 1286763 h 4388307"/>
              <a:gd name="connsiteX35" fmla="*/ 2116989 w 2220795"/>
              <a:gd name="connsiteY35" fmla="*/ 1466075 h 4388307"/>
              <a:gd name="connsiteX36" fmla="*/ 2081448 w 2220795"/>
              <a:gd name="connsiteY36" fmla="*/ 1703432 h 4388307"/>
              <a:gd name="connsiteX37" fmla="*/ 2081448 w 2220795"/>
              <a:gd name="connsiteY37" fmla="*/ 1742622 h 4388307"/>
              <a:gd name="connsiteX38" fmla="*/ 2081448 w 2220795"/>
              <a:gd name="connsiteY38" fmla="*/ 2574482 h 4388307"/>
              <a:gd name="connsiteX39" fmla="*/ 2111066 w 2220795"/>
              <a:gd name="connsiteY39" fmla="*/ 2807957 h 4388307"/>
              <a:gd name="connsiteX40" fmla="*/ 2192700 w 2220795"/>
              <a:gd name="connsiteY40" fmla="*/ 3123325 h 4388307"/>
              <a:gd name="connsiteX41" fmla="*/ 2186036 w 2220795"/>
              <a:gd name="connsiteY41" fmla="*/ 3585469 h 4388307"/>
              <a:gd name="connsiteX42" fmla="*/ 1903185 w 2220795"/>
              <a:gd name="connsiteY42" fmla="*/ 4060738 h 4388307"/>
              <a:gd name="connsiteX43" fmla="*/ 1866162 w 2220795"/>
              <a:gd name="connsiteY43" fmla="*/ 4096416 h 4388307"/>
              <a:gd name="connsiteX44" fmla="*/ 1840061 w 2220795"/>
              <a:gd name="connsiteY44" fmla="*/ 4119523 h 4388307"/>
              <a:gd name="connsiteX45" fmla="*/ 1111460 w 2220795"/>
              <a:gd name="connsiteY45" fmla="*/ 4388306 h 43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220795" h="4388307">
                <a:moveTo>
                  <a:pt x="1109794" y="4388121"/>
                </a:moveTo>
                <a:cubicBezTo>
                  <a:pt x="846447" y="4388615"/>
                  <a:pt x="591424" y="4296018"/>
                  <a:pt x="389892" y="4126732"/>
                </a:cubicBezTo>
                <a:cubicBezTo>
                  <a:pt x="381192" y="4119523"/>
                  <a:pt x="372307" y="4111759"/>
                  <a:pt x="363421" y="4103810"/>
                </a:cubicBezTo>
                <a:cubicBezTo>
                  <a:pt x="347687" y="4089761"/>
                  <a:pt x="332323" y="4075342"/>
                  <a:pt x="317514" y="4060553"/>
                </a:cubicBezTo>
                <a:cubicBezTo>
                  <a:pt x="184906" y="3928323"/>
                  <a:pt x="87651" y="3764972"/>
                  <a:pt x="34662" y="3585469"/>
                </a:cubicBezTo>
                <a:cubicBezTo>
                  <a:pt x="-9241" y="3434831"/>
                  <a:pt x="-11480" y="3275131"/>
                  <a:pt x="28183" y="3123325"/>
                </a:cubicBezTo>
                <a:lnTo>
                  <a:pt x="50767" y="3035517"/>
                </a:lnTo>
                <a:lnTo>
                  <a:pt x="109633" y="2807773"/>
                </a:lnTo>
                <a:cubicBezTo>
                  <a:pt x="129284" y="2731498"/>
                  <a:pt x="139235" y="2653055"/>
                  <a:pt x="139251" y="2574297"/>
                </a:cubicBezTo>
                <a:lnTo>
                  <a:pt x="139251" y="1742437"/>
                </a:lnTo>
                <a:cubicBezTo>
                  <a:pt x="139398" y="1679187"/>
                  <a:pt x="133197" y="1616082"/>
                  <a:pt x="120739" y="1554067"/>
                </a:cubicBezTo>
                <a:cubicBezTo>
                  <a:pt x="114631" y="1525044"/>
                  <a:pt x="107226" y="1496207"/>
                  <a:pt x="98711" y="1468293"/>
                </a:cubicBezTo>
                <a:lnTo>
                  <a:pt x="48546" y="1307467"/>
                </a:lnTo>
                <a:lnTo>
                  <a:pt x="42437" y="1287317"/>
                </a:lnTo>
                <a:cubicBezTo>
                  <a:pt x="-11085" y="1113913"/>
                  <a:pt x="-8494" y="928070"/>
                  <a:pt x="49841" y="756221"/>
                </a:cubicBezTo>
                <a:lnTo>
                  <a:pt x="49841" y="754557"/>
                </a:lnTo>
                <a:lnTo>
                  <a:pt x="49841" y="754557"/>
                </a:lnTo>
                <a:cubicBezTo>
                  <a:pt x="49841" y="751600"/>
                  <a:pt x="51878" y="748642"/>
                  <a:pt x="52988" y="745684"/>
                </a:cubicBezTo>
                <a:lnTo>
                  <a:pt x="52988" y="744020"/>
                </a:lnTo>
                <a:cubicBezTo>
                  <a:pt x="54284" y="740138"/>
                  <a:pt x="55765" y="736256"/>
                  <a:pt x="57246" y="732559"/>
                </a:cubicBezTo>
                <a:cubicBezTo>
                  <a:pt x="63169" y="716292"/>
                  <a:pt x="69648" y="700024"/>
                  <a:pt x="75757" y="684311"/>
                </a:cubicBezTo>
                <a:cubicBezTo>
                  <a:pt x="111810" y="598772"/>
                  <a:pt x="158384" y="518046"/>
                  <a:pt x="214406" y="443996"/>
                </a:cubicBezTo>
                <a:cubicBezTo>
                  <a:pt x="245543" y="403045"/>
                  <a:pt x="279435" y="364259"/>
                  <a:pt x="315848" y="327906"/>
                </a:cubicBezTo>
                <a:cubicBezTo>
                  <a:pt x="753225" y="-109123"/>
                  <a:pt x="1462559" y="-109328"/>
                  <a:pt x="1900190" y="327449"/>
                </a:cubicBezTo>
                <a:cubicBezTo>
                  <a:pt x="2002503" y="429562"/>
                  <a:pt x="2084045" y="550496"/>
                  <a:pt x="2140314" y="683572"/>
                </a:cubicBezTo>
                <a:cubicBezTo>
                  <a:pt x="2145497" y="695588"/>
                  <a:pt x="2150495" y="707973"/>
                  <a:pt x="2155123" y="720543"/>
                </a:cubicBezTo>
                <a:cubicBezTo>
                  <a:pt x="2156603" y="724056"/>
                  <a:pt x="2157899" y="727568"/>
                  <a:pt x="2159195" y="731080"/>
                </a:cubicBezTo>
                <a:cubicBezTo>
                  <a:pt x="2159195" y="731080"/>
                  <a:pt x="2159195" y="732374"/>
                  <a:pt x="2159195" y="733114"/>
                </a:cubicBezTo>
                <a:lnTo>
                  <a:pt x="2159195" y="733114"/>
                </a:lnTo>
                <a:cubicBezTo>
                  <a:pt x="2160491" y="736626"/>
                  <a:pt x="2161601" y="739954"/>
                  <a:pt x="2162897" y="743281"/>
                </a:cubicBezTo>
                <a:lnTo>
                  <a:pt x="2162897" y="743281"/>
                </a:lnTo>
                <a:cubicBezTo>
                  <a:pt x="2162897" y="743281"/>
                  <a:pt x="2162897" y="744760"/>
                  <a:pt x="2162897" y="745499"/>
                </a:cubicBezTo>
                <a:lnTo>
                  <a:pt x="2162897" y="745499"/>
                </a:lnTo>
                <a:cubicBezTo>
                  <a:pt x="2193281" y="832247"/>
                  <a:pt x="2209470" y="923316"/>
                  <a:pt x="2210841" y="1015207"/>
                </a:cubicBezTo>
                <a:cubicBezTo>
                  <a:pt x="2212457" y="1107175"/>
                  <a:pt x="2199525" y="1198822"/>
                  <a:pt x="2172523" y="1286763"/>
                </a:cubicBezTo>
                <a:lnTo>
                  <a:pt x="2116989" y="1466075"/>
                </a:lnTo>
                <a:cubicBezTo>
                  <a:pt x="2094926" y="1543329"/>
                  <a:pt x="2082980" y="1623112"/>
                  <a:pt x="2081448" y="1703432"/>
                </a:cubicBezTo>
                <a:cubicBezTo>
                  <a:pt x="2081448" y="1716002"/>
                  <a:pt x="2081448" y="1729312"/>
                  <a:pt x="2081448" y="1742622"/>
                </a:cubicBezTo>
                <a:lnTo>
                  <a:pt x="2081448" y="2574482"/>
                </a:lnTo>
                <a:cubicBezTo>
                  <a:pt x="2081464" y="2653240"/>
                  <a:pt x="2091415" y="2731683"/>
                  <a:pt x="2111066" y="2807957"/>
                </a:cubicBezTo>
                <a:lnTo>
                  <a:pt x="2192700" y="3123325"/>
                </a:lnTo>
                <a:cubicBezTo>
                  <a:pt x="2232303" y="3275148"/>
                  <a:pt x="2230000" y="3434847"/>
                  <a:pt x="2186036" y="3585469"/>
                </a:cubicBezTo>
                <a:cubicBezTo>
                  <a:pt x="2133148" y="3765070"/>
                  <a:pt x="2035882" y="3928505"/>
                  <a:pt x="1903185" y="4060738"/>
                </a:cubicBezTo>
                <a:cubicBezTo>
                  <a:pt x="1890967" y="4072939"/>
                  <a:pt x="1878380" y="4084955"/>
                  <a:pt x="1866162" y="4096416"/>
                </a:cubicBezTo>
                <a:cubicBezTo>
                  <a:pt x="1857832" y="4103995"/>
                  <a:pt x="1849132" y="4111759"/>
                  <a:pt x="1840061" y="4119523"/>
                </a:cubicBezTo>
                <a:cubicBezTo>
                  <a:pt x="1637256" y="4293347"/>
                  <a:pt x="1378720" y="4388722"/>
                  <a:pt x="1111460" y="4388306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dist="25400" dir="6000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869714F2-08F0-FA40-8BF1-77E87BEBF0F8}"/>
              </a:ext>
            </a:extLst>
          </p:cNvPr>
          <p:cNvSpPr/>
          <p:nvPr/>
        </p:nvSpPr>
        <p:spPr>
          <a:xfrm>
            <a:off x="2825677" y="3929404"/>
            <a:ext cx="2070465" cy="1306063"/>
          </a:xfrm>
          <a:custGeom>
            <a:avLst/>
            <a:gdLst>
              <a:gd name="connsiteX0" fmla="*/ 2241359 w 2277511"/>
              <a:gd name="connsiteY0" fmla="*/ 905019 h 1436669"/>
              <a:gd name="connsiteX1" fmla="*/ 2197487 w 2277511"/>
              <a:gd name="connsiteY1" fmla="*/ 1027764 h 1436669"/>
              <a:gd name="connsiteX2" fmla="*/ 2012375 w 2277511"/>
              <a:gd name="connsiteY2" fmla="*/ 1327419 h 1436669"/>
              <a:gd name="connsiteX3" fmla="*/ 1952028 w 2277511"/>
              <a:gd name="connsiteY3" fmla="*/ 1392489 h 1436669"/>
              <a:gd name="connsiteX4" fmla="*/ 1913525 w 2277511"/>
              <a:gd name="connsiteY4" fmla="*/ 1429460 h 1436669"/>
              <a:gd name="connsiteX5" fmla="*/ 1816341 w 2277511"/>
              <a:gd name="connsiteY5" fmla="*/ 1408386 h 1436669"/>
              <a:gd name="connsiteX6" fmla="*/ 1655664 w 2277511"/>
              <a:gd name="connsiteY6" fmla="*/ 1373633 h 1436669"/>
              <a:gd name="connsiteX7" fmla="*/ 1459815 w 2277511"/>
              <a:gd name="connsiteY7" fmla="*/ 1331301 h 1436669"/>
              <a:gd name="connsiteX8" fmla="*/ 1451485 w 2277511"/>
              <a:gd name="connsiteY8" fmla="*/ 1329452 h 1436669"/>
              <a:gd name="connsiteX9" fmla="*/ 1319870 w 2277511"/>
              <a:gd name="connsiteY9" fmla="*/ 1300984 h 1436669"/>
              <a:gd name="connsiteX10" fmla="*/ 1221205 w 2277511"/>
              <a:gd name="connsiteY10" fmla="*/ 1279541 h 1436669"/>
              <a:gd name="connsiteX11" fmla="*/ 1102178 w 2277511"/>
              <a:gd name="connsiteY11" fmla="*/ 1279541 h 1436669"/>
              <a:gd name="connsiteX12" fmla="*/ 921508 w 2277511"/>
              <a:gd name="connsiteY12" fmla="*/ 1318546 h 1436669"/>
              <a:gd name="connsiteX13" fmla="*/ 896889 w 2277511"/>
              <a:gd name="connsiteY13" fmla="*/ 1323906 h 1436669"/>
              <a:gd name="connsiteX14" fmla="*/ 777491 w 2277511"/>
              <a:gd name="connsiteY14" fmla="*/ 1349232 h 1436669"/>
              <a:gd name="connsiteX15" fmla="*/ 767680 w 2277511"/>
              <a:gd name="connsiteY15" fmla="*/ 1351450 h 1436669"/>
              <a:gd name="connsiteX16" fmla="*/ 373021 w 2277511"/>
              <a:gd name="connsiteY16" fmla="*/ 1436670 h 1436669"/>
              <a:gd name="connsiteX17" fmla="*/ 355435 w 2277511"/>
              <a:gd name="connsiteY17" fmla="*/ 1420587 h 1436669"/>
              <a:gd name="connsiteX18" fmla="*/ 326003 w 2277511"/>
              <a:gd name="connsiteY18" fmla="*/ 1392304 h 1436669"/>
              <a:gd name="connsiteX19" fmla="*/ 280650 w 2277511"/>
              <a:gd name="connsiteY19" fmla="*/ 1344241 h 1436669"/>
              <a:gd name="connsiteX20" fmla="*/ 270284 w 2277511"/>
              <a:gd name="connsiteY20" fmla="*/ 1332595 h 1436669"/>
              <a:gd name="connsiteX21" fmla="*/ 79803 w 2277511"/>
              <a:gd name="connsiteY21" fmla="*/ 1027579 h 1436669"/>
              <a:gd name="connsiteX22" fmla="*/ 56294 w 2277511"/>
              <a:gd name="connsiteY22" fmla="*/ 967686 h 1436669"/>
              <a:gd name="connsiteX23" fmla="*/ 35932 w 2277511"/>
              <a:gd name="connsiteY23" fmla="*/ 905019 h 1436669"/>
              <a:gd name="connsiteX24" fmla="*/ 29083 w 2277511"/>
              <a:gd name="connsiteY24" fmla="*/ 427716 h 1436669"/>
              <a:gd name="connsiteX25" fmla="*/ 44262 w 2277511"/>
              <a:gd name="connsiteY25" fmla="*/ 368746 h 1436669"/>
              <a:gd name="connsiteX26" fmla="*/ 150516 w 2277511"/>
              <a:gd name="connsiteY26" fmla="*/ 368746 h 1436669"/>
              <a:gd name="connsiteX27" fmla="*/ 239740 w 2277511"/>
              <a:gd name="connsiteY27" fmla="*/ 354143 h 1436669"/>
              <a:gd name="connsiteX28" fmla="*/ 258251 w 2277511"/>
              <a:gd name="connsiteY28" fmla="*/ 347488 h 1436669"/>
              <a:gd name="connsiteX29" fmla="*/ 270654 w 2277511"/>
              <a:gd name="connsiteY29" fmla="*/ 342312 h 1436669"/>
              <a:gd name="connsiteX30" fmla="*/ 346920 w 2277511"/>
              <a:gd name="connsiteY30" fmla="*/ 310886 h 1436669"/>
              <a:gd name="connsiteX31" fmla="*/ 432627 w 2277511"/>
              <a:gd name="connsiteY31" fmla="*/ 275578 h 1436669"/>
              <a:gd name="connsiteX32" fmla="*/ 688082 w 2277511"/>
              <a:gd name="connsiteY32" fmla="*/ 170024 h 1436669"/>
              <a:gd name="connsiteX33" fmla="*/ 824510 w 2277511"/>
              <a:gd name="connsiteY33" fmla="*/ 113642 h 1436669"/>
              <a:gd name="connsiteX34" fmla="*/ 957420 w 2277511"/>
              <a:gd name="connsiteY34" fmla="*/ 58185 h 1436669"/>
              <a:gd name="connsiteX35" fmla="*/ 1045904 w 2277511"/>
              <a:gd name="connsiteY35" fmla="*/ 21214 h 1436669"/>
              <a:gd name="connsiteX36" fmla="*/ 1273777 w 2277511"/>
              <a:gd name="connsiteY36" fmla="*/ 26944 h 1436669"/>
              <a:gd name="connsiteX37" fmla="*/ 1297656 w 2277511"/>
              <a:gd name="connsiteY37" fmla="*/ 38405 h 1436669"/>
              <a:gd name="connsiteX38" fmla="*/ 1346526 w 2277511"/>
              <a:gd name="connsiteY38" fmla="*/ 61513 h 1436669"/>
              <a:gd name="connsiteX39" fmla="*/ 1395951 w 2277511"/>
              <a:gd name="connsiteY39" fmla="*/ 84805 h 1436669"/>
              <a:gd name="connsiteX40" fmla="*/ 1453336 w 2277511"/>
              <a:gd name="connsiteY40" fmla="*/ 111979 h 1436669"/>
              <a:gd name="connsiteX41" fmla="*/ 1776357 w 2277511"/>
              <a:gd name="connsiteY41" fmla="*/ 264856 h 1436669"/>
              <a:gd name="connsiteX42" fmla="*/ 1863544 w 2277511"/>
              <a:gd name="connsiteY42" fmla="*/ 306079 h 1436669"/>
              <a:gd name="connsiteX43" fmla="*/ 1903158 w 2277511"/>
              <a:gd name="connsiteY43" fmla="*/ 324565 h 1436669"/>
              <a:gd name="connsiteX44" fmla="*/ 2009413 w 2277511"/>
              <a:gd name="connsiteY44" fmla="*/ 374847 h 1436669"/>
              <a:gd name="connsiteX45" fmla="*/ 2011819 w 2277511"/>
              <a:gd name="connsiteY45" fmla="*/ 375956 h 1436669"/>
              <a:gd name="connsiteX46" fmla="*/ 2037920 w 2277511"/>
              <a:gd name="connsiteY46" fmla="*/ 386308 h 1436669"/>
              <a:gd name="connsiteX47" fmla="*/ 2051248 w 2277511"/>
              <a:gd name="connsiteY47" fmla="*/ 390560 h 1436669"/>
              <a:gd name="connsiteX48" fmla="*/ 2148988 w 2277511"/>
              <a:gd name="connsiteY48" fmla="*/ 401097 h 1436669"/>
              <a:gd name="connsiteX49" fmla="*/ 2240248 w 2277511"/>
              <a:gd name="connsiteY49" fmla="*/ 394996 h 1436669"/>
              <a:gd name="connsiteX50" fmla="*/ 2248393 w 2277511"/>
              <a:gd name="connsiteY50" fmla="*/ 426422 h 1436669"/>
              <a:gd name="connsiteX51" fmla="*/ 2248393 w 2277511"/>
              <a:gd name="connsiteY51" fmla="*/ 426422 h 1436669"/>
              <a:gd name="connsiteX52" fmla="*/ 2241359 w 2277511"/>
              <a:gd name="connsiteY52" fmla="*/ 905019 h 14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277511" h="1436669">
                <a:moveTo>
                  <a:pt x="2241359" y="905019"/>
                </a:moveTo>
                <a:cubicBezTo>
                  <a:pt x="2229004" y="946708"/>
                  <a:pt x="2214358" y="987685"/>
                  <a:pt x="2197487" y="1027764"/>
                </a:cubicBezTo>
                <a:cubicBezTo>
                  <a:pt x="2151580" y="1136561"/>
                  <a:pt x="2089142" y="1237634"/>
                  <a:pt x="2012375" y="1327419"/>
                </a:cubicBezTo>
                <a:cubicBezTo>
                  <a:pt x="1993246" y="1349848"/>
                  <a:pt x="1973131" y="1371538"/>
                  <a:pt x="1952028" y="1392489"/>
                </a:cubicBezTo>
                <a:cubicBezTo>
                  <a:pt x="1939440" y="1405059"/>
                  <a:pt x="1926668" y="1417259"/>
                  <a:pt x="1913525" y="1429460"/>
                </a:cubicBezTo>
                <a:lnTo>
                  <a:pt x="1816341" y="1408386"/>
                </a:lnTo>
                <a:lnTo>
                  <a:pt x="1655664" y="1373633"/>
                </a:lnTo>
                <a:lnTo>
                  <a:pt x="1459815" y="1331301"/>
                </a:lnTo>
                <a:lnTo>
                  <a:pt x="1451485" y="1329452"/>
                </a:lnTo>
                <a:lnTo>
                  <a:pt x="1319870" y="1300984"/>
                </a:lnTo>
                <a:lnTo>
                  <a:pt x="1221205" y="1279541"/>
                </a:lnTo>
                <a:cubicBezTo>
                  <a:pt x="1181987" y="1271036"/>
                  <a:pt x="1141397" y="1271036"/>
                  <a:pt x="1102178" y="1279541"/>
                </a:cubicBezTo>
                <a:lnTo>
                  <a:pt x="921508" y="1318546"/>
                </a:lnTo>
                <a:lnTo>
                  <a:pt x="896889" y="1323906"/>
                </a:lnTo>
                <a:lnTo>
                  <a:pt x="777491" y="1349232"/>
                </a:lnTo>
                <a:lnTo>
                  <a:pt x="767680" y="1351450"/>
                </a:lnTo>
                <a:lnTo>
                  <a:pt x="373021" y="1436670"/>
                </a:lnTo>
                <a:lnTo>
                  <a:pt x="355435" y="1420587"/>
                </a:lnTo>
                <a:cubicBezTo>
                  <a:pt x="345624" y="1411344"/>
                  <a:pt x="335628" y="1402101"/>
                  <a:pt x="326003" y="1392304"/>
                </a:cubicBezTo>
                <a:cubicBezTo>
                  <a:pt x="310453" y="1376591"/>
                  <a:pt x="295274" y="1360693"/>
                  <a:pt x="280650" y="1344241"/>
                </a:cubicBezTo>
                <a:lnTo>
                  <a:pt x="270284" y="1332595"/>
                </a:lnTo>
                <a:cubicBezTo>
                  <a:pt x="191025" y="1241631"/>
                  <a:pt x="126731" y="1138678"/>
                  <a:pt x="79803" y="1027579"/>
                </a:cubicBezTo>
                <a:cubicBezTo>
                  <a:pt x="71288" y="1007800"/>
                  <a:pt x="63513" y="987835"/>
                  <a:pt x="56294" y="967686"/>
                </a:cubicBezTo>
                <a:cubicBezTo>
                  <a:pt x="49075" y="947536"/>
                  <a:pt x="42040" y="925908"/>
                  <a:pt x="35932" y="905019"/>
                </a:cubicBezTo>
                <a:cubicBezTo>
                  <a:pt x="-9529" y="749464"/>
                  <a:pt x="-11896" y="584508"/>
                  <a:pt x="29083" y="427716"/>
                </a:cubicBezTo>
                <a:lnTo>
                  <a:pt x="44262" y="368746"/>
                </a:lnTo>
                <a:lnTo>
                  <a:pt x="150516" y="368746"/>
                </a:lnTo>
                <a:cubicBezTo>
                  <a:pt x="180860" y="368816"/>
                  <a:pt x="211007" y="363882"/>
                  <a:pt x="239740" y="354143"/>
                </a:cubicBezTo>
                <a:cubicBezTo>
                  <a:pt x="245849" y="352109"/>
                  <a:pt x="251958" y="349891"/>
                  <a:pt x="258251" y="347488"/>
                </a:cubicBezTo>
                <a:lnTo>
                  <a:pt x="270654" y="342312"/>
                </a:lnTo>
                <a:lnTo>
                  <a:pt x="346920" y="310886"/>
                </a:lnTo>
                <a:lnTo>
                  <a:pt x="432627" y="275578"/>
                </a:lnTo>
                <a:lnTo>
                  <a:pt x="688082" y="170024"/>
                </a:lnTo>
                <a:lnTo>
                  <a:pt x="824510" y="113642"/>
                </a:lnTo>
                <a:lnTo>
                  <a:pt x="957420" y="58185"/>
                </a:lnTo>
                <a:lnTo>
                  <a:pt x="1045904" y="21214"/>
                </a:lnTo>
                <a:cubicBezTo>
                  <a:pt x="1119292" y="-8947"/>
                  <a:pt x="1202003" y="-6867"/>
                  <a:pt x="1273777" y="26944"/>
                </a:cubicBezTo>
                <a:lnTo>
                  <a:pt x="1297656" y="38405"/>
                </a:lnTo>
                <a:lnTo>
                  <a:pt x="1346526" y="61513"/>
                </a:lnTo>
                <a:lnTo>
                  <a:pt x="1395951" y="84805"/>
                </a:lnTo>
                <a:lnTo>
                  <a:pt x="1453336" y="111979"/>
                </a:lnTo>
                <a:lnTo>
                  <a:pt x="1776357" y="264856"/>
                </a:lnTo>
                <a:lnTo>
                  <a:pt x="1863544" y="306079"/>
                </a:lnTo>
                <a:lnTo>
                  <a:pt x="1903158" y="324565"/>
                </a:lnTo>
                <a:lnTo>
                  <a:pt x="2009413" y="374847"/>
                </a:lnTo>
                <a:lnTo>
                  <a:pt x="2011819" y="375956"/>
                </a:lnTo>
                <a:cubicBezTo>
                  <a:pt x="2020330" y="379866"/>
                  <a:pt x="2029042" y="383322"/>
                  <a:pt x="2037920" y="386308"/>
                </a:cubicBezTo>
                <a:lnTo>
                  <a:pt x="2051248" y="390560"/>
                </a:lnTo>
                <a:cubicBezTo>
                  <a:pt x="2082941" y="399849"/>
                  <a:pt x="2116040" y="403417"/>
                  <a:pt x="2148988" y="401097"/>
                </a:cubicBezTo>
                <a:lnTo>
                  <a:pt x="2240248" y="394996"/>
                </a:lnTo>
                <a:lnTo>
                  <a:pt x="2248393" y="426422"/>
                </a:lnTo>
                <a:lnTo>
                  <a:pt x="2248393" y="426422"/>
                </a:lnTo>
                <a:cubicBezTo>
                  <a:pt x="2289476" y="583649"/>
                  <a:pt x="2287045" y="749064"/>
                  <a:pt x="2241359" y="905019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0" scaled="0"/>
          </a:gradFill>
          <a:ln w="18508" cap="flat">
            <a:noFill/>
            <a:prstDash val="solid"/>
            <a:miter/>
          </a:ln>
          <a:effectLst>
            <a:outerShdw blurRad="139700" dist="114300" dir="16200000" sx="90000" sy="90000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7D97D638-4BD4-9542-9296-7F0CFA82A6E5}"/>
              </a:ext>
            </a:extLst>
          </p:cNvPr>
          <p:cNvSpPr/>
          <p:nvPr/>
        </p:nvSpPr>
        <p:spPr>
          <a:xfrm>
            <a:off x="3217444" y="1387065"/>
            <a:ext cx="102485" cy="297453"/>
          </a:xfrm>
          <a:custGeom>
            <a:avLst/>
            <a:gdLst>
              <a:gd name="connsiteX0" fmla="*/ 112733 w 112733"/>
              <a:gd name="connsiteY0" fmla="*/ 0 h 327198"/>
              <a:gd name="connsiteX1" fmla="*/ 0 w 112733"/>
              <a:gd name="connsiteY1" fmla="*/ 327198 h 327198"/>
              <a:gd name="connsiteX2" fmla="*/ 112363 w 112733"/>
              <a:gd name="connsiteY2" fmla="*/ 248634 h 32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733" h="327198">
                <a:moveTo>
                  <a:pt x="112733" y="0"/>
                </a:moveTo>
                <a:cubicBezTo>
                  <a:pt x="112733" y="0"/>
                  <a:pt x="12588" y="28468"/>
                  <a:pt x="0" y="327198"/>
                </a:cubicBezTo>
                <a:lnTo>
                  <a:pt x="112363" y="248634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0" scaled="0"/>
          </a:gra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DE890330-FCB8-D34F-AC9D-2F9105493766}"/>
              </a:ext>
            </a:extLst>
          </p:cNvPr>
          <p:cNvSpPr/>
          <p:nvPr/>
        </p:nvSpPr>
        <p:spPr>
          <a:xfrm>
            <a:off x="4414124" y="1387065"/>
            <a:ext cx="102316" cy="297453"/>
          </a:xfrm>
          <a:custGeom>
            <a:avLst/>
            <a:gdLst>
              <a:gd name="connsiteX0" fmla="*/ 0 w 112548"/>
              <a:gd name="connsiteY0" fmla="*/ 0 h 327198"/>
              <a:gd name="connsiteX1" fmla="*/ 112548 w 112548"/>
              <a:gd name="connsiteY1" fmla="*/ 327198 h 327198"/>
              <a:gd name="connsiteX2" fmla="*/ 0 w 112548"/>
              <a:gd name="connsiteY2" fmla="*/ 248634 h 32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548" h="327198">
                <a:moveTo>
                  <a:pt x="0" y="0"/>
                </a:moveTo>
                <a:cubicBezTo>
                  <a:pt x="0" y="0"/>
                  <a:pt x="100331" y="28468"/>
                  <a:pt x="112548" y="327198"/>
                </a:cubicBezTo>
                <a:lnTo>
                  <a:pt x="0" y="248634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0" scaled="0"/>
          </a:gra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3AA69405-2E24-DE44-B539-8D1761538887}"/>
              </a:ext>
            </a:extLst>
          </p:cNvPr>
          <p:cNvSpPr/>
          <p:nvPr/>
        </p:nvSpPr>
        <p:spPr>
          <a:xfrm>
            <a:off x="2829651" y="1387064"/>
            <a:ext cx="2061360" cy="1294844"/>
          </a:xfrm>
          <a:custGeom>
            <a:avLst/>
            <a:gdLst>
              <a:gd name="connsiteX0" fmla="*/ 2228471 w 2267496"/>
              <a:gd name="connsiteY0" fmla="*/ 1406028 h 1424329"/>
              <a:gd name="connsiteX1" fmla="*/ 2224954 w 2267496"/>
              <a:gd name="connsiteY1" fmla="*/ 1417674 h 1424329"/>
              <a:gd name="connsiteX2" fmla="*/ 2100374 w 2267496"/>
              <a:gd name="connsiteY2" fmla="*/ 1424329 h 1424329"/>
              <a:gd name="connsiteX3" fmla="*/ 2007818 w 2267496"/>
              <a:gd name="connsiteY3" fmla="*/ 1395306 h 1424329"/>
              <a:gd name="connsiteX4" fmla="*/ 1992083 w 2267496"/>
              <a:gd name="connsiteY4" fmla="*/ 1390315 h 1424329"/>
              <a:gd name="connsiteX5" fmla="*/ 1742922 w 2267496"/>
              <a:gd name="connsiteY5" fmla="*/ 1312490 h 1424329"/>
              <a:gd name="connsiteX6" fmla="*/ 1647960 w 2267496"/>
              <a:gd name="connsiteY6" fmla="*/ 1282913 h 1424329"/>
              <a:gd name="connsiteX7" fmla="*/ 1513568 w 2267496"/>
              <a:gd name="connsiteY7" fmla="*/ 1241320 h 1424329"/>
              <a:gd name="connsiteX8" fmla="*/ 1252190 w 2267496"/>
              <a:gd name="connsiteY8" fmla="*/ 1159798 h 1424329"/>
              <a:gd name="connsiteX9" fmla="*/ 1030055 w 2267496"/>
              <a:gd name="connsiteY9" fmla="*/ 1158319 h 1424329"/>
              <a:gd name="connsiteX10" fmla="*/ 1025057 w 2267496"/>
              <a:gd name="connsiteY10" fmla="*/ 1159798 h 1424329"/>
              <a:gd name="connsiteX11" fmla="*/ 577085 w 2267496"/>
              <a:gd name="connsiteY11" fmla="*/ 1299550 h 1424329"/>
              <a:gd name="connsiteX12" fmla="*/ 534139 w 2267496"/>
              <a:gd name="connsiteY12" fmla="*/ 1312490 h 1424329"/>
              <a:gd name="connsiteX13" fmla="*/ 451024 w 2267496"/>
              <a:gd name="connsiteY13" fmla="*/ 1338370 h 1424329"/>
              <a:gd name="connsiteX14" fmla="*/ 239626 w 2267496"/>
              <a:gd name="connsiteY14" fmla="*/ 1404919 h 1424329"/>
              <a:gd name="connsiteX15" fmla="*/ 176873 w 2267496"/>
              <a:gd name="connsiteY15" fmla="*/ 1423405 h 1424329"/>
              <a:gd name="connsiteX16" fmla="*/ 45443 w 2267496"/>
              <a:gd name="connsiteY16" fmla="*/ 1423405 h 1424329"/>
              <a:gd name="connsiteX17" fmla="*/ 39334 w 2267496"/>
              <a:gd name="connsiteY17" fmla="*/ 1404919 h 1424329"/>
              <a:gd name="connsiteX18" fmla="*/ 36188 w 2267496"/>
              <a:gd name="connsiteY18" fmla="*/ 1394567 h 1424329"/>
              <a:gd name="connsiteX19" fmla="*/ 46924 w 2267496"/>
              <a:gd name="connsiteY19" fmla="*/ 856076 h 1424329"/>
              <a:gd name="connsiteX20" fmla="*/ 46924 w 2267496"/>
              <a:gd name="connsiteY20" fmla="*/ 856076 h 1424329"/>
              <a:gd name="connsiteX21" fmla="*/ 50996 w 2267496"/>
              <a:gd name="connsiteY21" fmla="*/ 844061 h 1424329"/>
              <a:gd name="connsiteX22" fmla="*/ 55439 w 2267496"/>
              <a:gd name="connsiteY22" fmla="*/ 832230 h 1424329"/>
              <a:gd name="connsiteX23" fmla="*/ 176503 w 2267496"/>
              <a:gd name="connsiteY23" fmla="*/ 825760 h 1424329"/>
              <a:gd name="connsiteX24" fmla="*/ 176503 w 2267496"/>
              <a:gd name="connsiteY24" fmla="*/ 825760 h 1424329"/>
              <a:gd name="connsiteX25" fmla="*/ 239256 w 2267496"/>
              <a:gd name="connsiteY25" fmla="*/ 806165 h 1424329"/>
              <a:gd name="connsiteX26" fmla="*/ 304970 w 2267496"/>
              <a:gd name="connsiteY26" fmla="*/ 785645 h 1424329"/>
              <a:gd name="connsiteX27" fmla="*/ 533769 w 2267496"/>
              <a:gd name="connsiteY27" fmla="*/ 714290 h 1424329"/>
              <a:gd name="connsiteX28" fmla="*/ 533769 w 2267496"/>
              <a:gd name="connsiteY28" fmla="*/ 0 h 1424329"/>
              <a:gd name="connsiteX29" fmla="*/ 1742552 w 2267496"/>
              <a:gd name="connsiteY29" fmla="*/ 0 h 1424329"/>
              <a:gd name="connsiteX30" fmla="*/ 1742552 w 2267496"/>
              <a:gd name="connsiteY30" fmla="*/ 713181 h 1424329"/>
              <a:gd name="connsiteX31" fmla="*/ 1745884 w 2267496"/>
              <a:gd name="connsiteY31" fmla="*/ 714106 h 1424329"/>
              <a:gd name="connsiteX32" fmla="*/ 1880460 w 2267496"/>
              <a:gd name="connsiteY32" fmla="*/ 756068 h 1424329"/>
              <a:gd name="connsiteX33" fmla="*/ 2007077 w 2267496"/>
              <a:gd name="connsiteY33" fmla="*/ 794888 h 1424329"/>
              <a:gd name="connsiteX34" fmla="*/ 2099633 w 2267496"/>
              <a:gd name="connsiteY34" fmla="*/ 824096 h 1424329"/>
              <a:gd name="connsiteX35" fmla="*/ 2207554 w 2267496"/>
              <a:gd name="connsiteY35" fmla="*/ 818180 h 1424329"/>
              <a:gd name="connsiteX36" fmla="*/ 2211626 w 2267496"/>
              <a:gd name="connsiteY36" fmla="*/ 829087 h 1424329"/>
              <a:gd name="connsiteX37" fmla="*/ 2211626 w 2267496"/>
              <a:gd name="connsiteY37" fmla="*/ 831860 h 1424329"/>
              <a:gd name="connsiteX38" fmla="*/ 2215699 w 2267496"/>
              <a:gd name="connsiteY38" fmla="*/ 842767 h 1424329"/>
              <a:gd name="connsiteX39" fmla="*/ 2216809 w 2267496"/>
              <a:gd name="connsiteY39" fmla="*/ 846279 h 1424329"/>
              <a:gd name="connsiteX40" fmla="*/ 2222363 w 2267496"/>
              <a:gd name="connsiteY40" fmla="*/ 862731 h 1424329"/>
              <a:gd name="connsiteX41" fmla="*/ 2228471 w 2267496"/>
              <a:gd name="connsiteY41" fmla="*/ 1406028 h 142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267496" h="1424329">
                <a:moveTo>
                  <a:pt x="2228471" y="1406028"/>
                </a:moveTo>
                <a:lnTo>
                  <a:pt x="2224954" y="1417674"/>
                </a:lnTo>
                <a:lnTo>
                  <a:pt x="2100374" y="1424329"/>
                </a:lnTo>
                <a:lnTo>
                  <a:pt x="2007818" y="1395306"/>
                </a:lnTo>
                <a:lnTo>
                  <a:pt x="1992083" y="1390315"/>
                </a:lnTo>
                <a:lnTo>
                  <a:pt x="1742922" y="1312490"/>
                </a:lnTo>
                <a:lnTo>
                  <a:pt x="1647960" y="1282913"/>
                </a:lnTo>
                <a:lnTo>
                  <a:pt x="1513568" y="1241320"/>
                </a:lnTo>
                <a:lnTo>
                  <a:pt x="1252190" y="1159798"/>
                </a:lnTo>
                <a:cubicBezTo>
                  <a:pt x="1179929" y="1137323"/>
                  <a:pt x="1102609" y="1136809"/>
                  <a:pt x="1030055" y="1158319"/>
                </a:cubicBezTo>
                <a:lnTo>
                  <a:pt x="1025057" y="1159798"/>
                </a:lnTo>
                <a:lnTo>
                  <a:pt x="577085" y="1299550"/>
                </a:lnTo>
                <a:lnTo>
                  <a:pt x="534139" y="1312490"/>
                </a:lnTo>
                <a:lnTo>
                  <a:pt x="451024" y="1338370"/>
                </a:lnTo>
                <a:lnTo>
                  <a:pt x="239626" y="1404919"/>
                </a:lnTo>
                <a:lnTo>
                  <a:pt x="176873" y="1423405"/>
                </a:lnTo>
                <a:lnTo>
                  <a:pt x="45443" y="1423405"/>
                </a:lnTo>
                <a:lnTo>
                  <a:pt x="39334" y="1404919"/>
                </a:lnTo>
                <a:lnTo>
                  <a:pt x="36188" y="1394567"/>
                </a:lnTo>
                <a:cubicBezTo>
                  <a:pt x="-15488" y="1218201"/>
                  <a:pt x="-11741" y="1030249"/>
                  <a:pt x="46924" y="856076"/>
                </a:cubicBezTo>
                <a:cubicBezTo>
                  <a:pt x="46924" y="856076"/>
                  <a:pt x="46924" y="856076"/>
                  <a:pt x="46924" y="856076"/>
                </a:cubicBezTo>
                <a:cubicBezTo>
                  <a:pt x="48220" y="852009"/>
                  <a:pt x="49701" y="847943"/>
                  <a:pt x="50996" y="844061"/>
                </a:cubicBezTo>
                <a:lnTo>
                  <a:pt x="55439" y="832230"/>
                </a:lnTo>
                <a:lnTo>
                  <a:pt x="176503" y="825760"/>
                </a:lnTo>
                <a:lnTo>
                  <a:pt x="176503" y="825760"/>
                </a:lnTo>
                <a:lnTo>
                  <a:pt x="239256" y="806165"/>
                </a:lnTo>
                <a:lnTo>
                  <a:pt x="304970" y="785645"/>
                </a:lnTo>
                <a:lnTo>
                  <a:pt x="533769" y="714290"/>
                </a:lnTo>
                <a:lnTo>
                  <a:pt x="533769" y="0"/>
                </a:lnTo>
                <a:lnTo>
                  <a:pt x="1742552" y="0"/>
                </a:lnTo>
                <a:lnTo>
                  <a:pt x="1742552" y="713181"/>
                </a:lnTo>
                <a:lnTo>
                  <a:pt x="1745884" y="714106"/>
                </a:lnTo>
                <a:lnTo>
                  <a:pt x="1880460" y="756068"/>
                </a:lnTo>
                <a:lnTo>
                  <a:pt x="2007077" y="794888"/>
                </a:lnTo>
                <a:lnTo>
                  <a:pt x="2099633" y="824096"/>
                </a:lnTo>
                <a:lnTo>
                  <a:pt x="2207554" y="818180"/>
                </a:lnTo>
                <a:cubicBezTo>
                  <a:pt x="2208849" y="821878"/>
                  <a:pt x="2210330" y="825575"/>
                  <a:pt x="2211626" y="829087"/>
                </a:cubicBezTo>
                <a:cubicBezTo>
                  <a:pt x="2211705" y="830010"/>
                  <a:pt x="2211705" y="830937"/>
                  <a:pt x="2211626" y="831860"/>
                </a:cubicBezTo>
                <a:cubicBezTo>
                  <a:pt x="2213107" y="835557"/>
                  <a:pt x="2214403" y="839069"/>
                  <a:pt x="2215699" y="842767"/>
                </a:cubicBezTo>
                <a:lnTo>
                  <a:pt x="2216809" y="846279"/>
                </a:lnTo>
                <a:cubicBezTo>
                  <a:pt x="2218660" y="851640"/>
                  <a:pt x="2220697" y="857185"/>
                  <a:pt x="2222363" y="862731"/>
                </a:cubicBezTo>
                <a:cubicBezTo>
                  <a:pt x="2280381" y="1038880"/>
                  <a:pt x="2282514" y="1228623"/>
                  <a:pt x="2228471" y="1406028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0" scaled="0"/>
          </a:gradFill>
          <a:ln w="18508" cap="flat">
            <a:noFill/>
            <a:prstDash val="solid"/>
            <a:miter/>
          </a:ln>
          <a:effectLst>
            <a:outerShdw blurRad="152400" dist="114300" dir="5400000" sx="90000" sy="90000" algn="t" rotWithShape="0">
              <a:prstClr val="black">
                <a:alpha val="41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1AE7F014-8FD1-C443-82EF-39702CA72B08}"/>
              </a:ext>
            </a:extLst>
          </p:cNvPr>
          <p:cNvSpPr/>
          <p:nvPr/>
        </p:nvSpPr>
        <p:spPr>
          <a:xfrm>
            <a:off x="3517201" y="1589568"/>
            <a:ext cx="686261" cy="685317"/>
          </a:xfrm>
          <a:custGeom>
            <a:avLst/>
            <a:gdLst>
              <a:gd name="connsiteX0" fmla="*/ 754888 w 754887"/>
              <a:gd name="connsiteY0" fmla="*/ 376925 h 753849"/>
              <a:gd name="connsiteX1" fmla="*/ 377444 w 754887"/>
              <a:gd name="connsiteY1" fmla="*/ 753850 h 753849"/>
              <a:gd name="connsiteX2" fmla="*/ 0 w 754887"/>
              <a:gd name="connsiteY2" fmla="*/ 376925 h 753849"/>
              <a:gd name="connsiteX3" fmla="*/ 377444 w 754887"/>
              <a:gd name="connsiteY3" fmla="*/ 0 h 753849"/>
              <a:gd name="connsiteX4" fmla="*/ 754888 w 754887"/>
              <a:gd name="connsiteY4" fmla="*/ 376925 h 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87" h="753849">
                <a:moveTo>
                  <a:pt x="754888" y="376925"/>
                </a:moveTo>
                <a:cubicBezTo>
                  <a:pt x="754888" y="585095"/>
                  <a:pt x="585900" y="753850"/>
                  <a:pt x="377444" y="753850"/>
                </a:cubicBezTo>
                <a:cubicBezTo>
                  <a:pt x="168987" y="753850"/>
                  <a:pt x="0" y="585095"/>
                  <a:pt x="0" y="376925"/>
                </a:cubicBezTo>
                <a:cubicBezTo>
                  <a:pt x="0" y="168755"/>
                  <a:pt x="168987" y="0"/>
                  <a:pt x="377444" y="0"/>
                </a:cubicBezTo>
                <a:cubicBezTo>
                  <a:pt x="585900" y="0"/>
                  <a:pt x="754888" y="168755"/>
                  <a:pt x="754888" y="376925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25000"/>
            </a:schemeClr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A607F8FC-2A12-2243-8A1F-CC1703B600F9}"/>
              </a:ext>
            </a:extLst>
          </p:cNvPr>
          <p:cNvSpPr/>
          <p:nvPr/>
        </p:nvSpPr>
        <p:spPr>
          <a:xfrm>
            <a:off x="3575764" y="1648050"/>
            <a:ext cx="569135" cy="568353"/>
          </a:xfrm>
          <a:custGeom>
            <a:avLst/>
            <a:gdLst>
              <a:gd name="connsiteX0" fmla="*/ 626050 w 626049"/>
              <a:gd name="connsiteY0" fmla="*/ 312594 h 625188"/>
              <a:gd name="connsiteX1" fmla="*/ 313025 w 626049"/>
              <a:gd name="connsiteY1" fmla="*/ 625189 h 625188"/>
              <a:gd name="connsiteX2" fmla="*/ 0 w 626049"/>
              <a:gd name="connsiteY2" fmla="*/ 312594 h 625188"/>
              <a:gd name="connsiteX3" fmla="*/ 313025 w 626049"/>
              <a:gd name="connsiteY3" fmla="*/ 0 h 625188"/>
              <a:gd name="connsiteX4" fmla="*/ 626050 w 626049"/>
              <a:gd name="connsiteY4" fmla="*/ 312594 h 62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049" h="625188">
                <a:moveTo>
                  <a:pt x="626050" y="312594"/>
                </a:moveTo>
                <a:cubicBezTo>
                  <a:pt x="626050" y="485236"/>
                  <a:pt x="485904" y="625189"/>
                  <a:pt x="313025" y="625189"/>
                </a:cubicBezTo>
                <a:cubicBezTo>
                  <a:pt x="140146" y="625189"/>
                  <a:pt x="0" y="485236"/>
                  <a:pt x="0" y="312594"/>
                </a:cubicBezTo>
                <a:cubicBezTo>
                  <a:pt x="0" y="139953"/>
                  <a:pt x="140146" y="0"/>
                  <a:pt x="313025" y="0"/>
                </a:cubicBezTo>
                <a:cubicBezTo>
                  <a:pt x="485904" y="0"/>
                  <a:pt x="626050" y="139953"/>
                  <a:pt x="626050" y="312594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09EA34BB-53F3-EC42-A1FA-925A94C322B7}"/>
              </a:ext>
            </a:extLst>
          </p:cNvPr>
          <p:cNvSpPr>
            <a:spLocks noChangeAspect="1"/>
          </p:cNvSpPr>
          <p:nvPr/>
        </p:nvSpPr>
        <p:spPr>
          <a:xfrm>
            <a:off x="3598512" y="1670767"/>
            <a:ext cx="523636" cy="522916"/>
          </a:xfrm>
          <a:custGeom>
            <a:avLst/>
            <a:gdLst>
              <a:gd name="connsiteX0" fmla="*/ 599393 w 599393"/>
              <a:gd name="connsiteY0" fmla="*/ 299285 h 598569"/>
              <a:gd name="connsiteX1" fmla="*/ 299697 w 599393"/>
              <a:gd name="connsiteY1" fmla="*/ 598569 h 598569"/>
              <a:gd name="connsiteX2" fmla="*/ 0 w 599393"/>
              <a:gd name="connsiteY2" fmla="*/ 299285 h 598569"/>
              <a:gd name="connsiteX3" fmla="*/ 299697 w 599393"/>
              <a:gd name="connsiteY3" fmla="*/ 0 h 598569"/>
              <a:gd name="connsiteX4" fmla="*/ 599393 w 599393"/>
              <a:gd name="connsiteY4" fmla="*/ 299285 h 59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393" h="598569">
                <a:moveTo>
                  <a:pt x="599393" y="299285"/>
                </a:moveTo>
                <a:cubicBezTo>
                  <a:pt x="599393" y="464575"/>
                  <a:pt x="465215" y="598569"/>
                  <a:pt x="299697" y="598569"/>
                </a:cubicBezTo>
                <a:cubicBezTo>
                  <a:pt x="134179" y="598569"/>
                  <a:pt x="0" y="464575"/>
                  <a:pt x="0" y="299285"/>
                </a:cubicBezTo>
                <a:cubicBezTo>
                  <a:pt x="0" y="133994"/>
                  <a:pt x="134179" y="0"/>
                  <a:pt x="299697" y="0"/>
                </a:cubicBezTo>
                <a:cubicBezTo>
                  <a:pt x="465215" y="0"/>
                  <a:pt x="599393" y="133994"/>
                  <a:pt x="599393" y="299285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3C29B274-0638-B74A-83D8-A3456D0B4E65}"/>
              </a:ext>
            </a:extLst>
          </p:cNvPr>
          <p:cNvSpPr>
            <a:spLocks noChangeAspect="1"/>
          </p:cNvSpPr>
          <p:nvPr/>
        </p:nvSpPr>
        <p:spPr>
          <a:xfrm>
            <a:off x="3482908" y="4204955"/>
            <a:ext cx="756000" cy="754961"/>
          </a:xfrm>
          <a:custGeom>
            <a:avLst/>
            <a:gdLst>
              <a:gd name="connsiteX0" fmla="*/ 754888 w 754887"/>
              <a:gd name="connsiteY0" fmla="*/ 376925 h 753849"/>
              <a:gd name="connsiteX1" fmla="*/ 377444 w 754887"/>
              <a:gd name="connsiteY1" fmla="*/ 753850 h 753849"/>
              <a:gd name="connsiteX2" fmla="*/ 0 w 754887"/>
              <a:gd name="connsiteY2" fmla="*/ 376925 h 753849"/>
              <a:gd name="connsiteX3" fmla="*/ 377444 w 754887"/>
              <a:gd name="connsiteY3" fmla="*/ 0 h 753849"/>
              <a:gd name="connsiteX4" fmla="*/ 754888 w 754887"/>
              <a:gd name="connsiteY4" fmla="*/ 376925 h 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87" h="753849">
                <a:moveTo>
                  <a:pt x="754888" y="376925"/>
                </a:moveTo>
                <a:cubicBezTo>
                  <a:pt x="754888" y="585095"/>
                  <a:pt x="585900" y="753850"/>
                  <a:pt x="377444" y="753850"/>
                </a:cubicBezTo>
                <a:cubicBezTo>
                  <a:pt x="168987" y="753850"/>
                  <a:pt x="0" y="585095"/>
                  <a:pt x="0" y="376925"/>
                </a:cubicBezTo>
                <a:cubicBezTo>
                  <a:pt x="0" y="168755"/>
                  <a:pt x="168987" y="0"/>
                  <a:pt x="377444" y="0"/>
                </a:cubicBezTo>
                <a:cubicBezTo>
                  <a:pt x="585900" y="0"/>
                  <a:pt x="754888" y="168755"/>
                  <a:pt x="754888" y="376925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25000"/>
            </a:schemeClr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FEB971C-626B-814A-8F59-26FECFAE6637}"/>
              </a:ext>
            </a:extLst>
          </p:cNvPr>
          <p:cNvSpPr txBox="1"/>
          <p:nvPr/>
        </p:nvSpPr>
        <p:spPr>
          <a:xfrm flipH="1">
            <a:off x="3164949" y="2904676"/>
            <a:ext cx="1418414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064C62C-39B9-764C-9401-3E0BBEA47190}"/>
              </a:ext>
            </a:extLst>
          </p:cNvPr>
          <p:cNvSpPr/>
          <p:nvPr/>
        </p:nvSpPr>
        <p:spPr>
          <a:xfrm flipH="1">
            <a:off x="3218706" y="2703060"/>
            <a:ext cx="131090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05861EB-1B3D-B547-88D0-7B327AD103B2}"/>
              </a:ext>
            </a:extLst>
          </p:cNvPr>
          <p:cNvSpPr txBox="1"/>
          <p:nvPr/>
        </p:nvSpPr>
        <p:spPr>
          <a:xfrm flipH="1">
            <a:off x="3218708" y="3349399"/>
            <a:ext cx="1310899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2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2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2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77A8F65-2E66-D748-9E43-0DA063578331}"/>
              </a:ext>
            </a:extLst>
          </p:cNvPr>
          <p:cNvSpPr txBox="1"/>
          <p:nvPr/>
        </p:nvSpPr>
        <p:spPr>
          <a:xfrm flipH="1">
            <a:off x="3679193" y="1733469"/>
            <a:ext cx="36227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9A41552-DD66-1841-991C-1783A94EB449}"/>
              </a:ext>
            </a:extLst>
          </p:cNvPr>
          <p:cNvSpPr txBox="1"/>
          <p:nvPr/>
        </p:nvSpPr>
        <p:spPr>
          <a:xfrm flipH="1">
            <a:off x="3512064" y="5074477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E51B35BD-50E5-9641-8EE2-C7E94F8EBAEA}"/>
              </a:ext>
            </a:extLst>
          </p:cNvPr>
          <p:cNvSpPr/>
          <p:nvPr/>
        </p:nvSpPr>
        <p:spPr>
          <a:xfrm>
            <a:off x="3528716" y="4250700"/>
            <a:ext cx="664384" cy="663471"/>
          </a:xfrm>
          <a:custGeom>
            <a:avLst/>
            <a:gdLst>
              <a:gd name="connsiteX0" fmla="*/ 730823 w 730823"/>
              <a:gd name="connsiteY0" fmla="*/ 364559 h 729818"/>
              <a:gd name="connsiteX1" fmla="*/ 365763 w 730823"/>
              <a:gd name="connsiteY1" fmla="*/ 729818 h 729818"/>
              <a:gd name="connsiteX2" fmla="*/ 0 w 730823"/>
              <a:gd name="connsiteY2" fmla="*/ 365260 h 729818"/>
              <a:gd name="connsiteX3" fmla="*/ 365060 w 730823"/>
              <a:gd name="connsiteY3" fmla="*/ 0 h 729818"/>
              <a:gd name="connsiteX4" fmla="*/ 713422 w 730823"/>
              <a:gd name="connsiteY4" fmla="*/ 253644 h 729818"/>
              <a:gd name="connsiteX5" fmla="*/ 730823 w 730823"/>
              <a:gd name="connsiteY5" fmla="*/ 364559 h 72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0823" h="729818">
                <a:moveTo>
                  <a:pt x="730823" y="364559"/>
                </a:moveTo>
                <a:cubicBezTo>
                  <a:pt x="731017" y="566092"/>
                  <a:pt x="567574" y="729625"/>
                  <a:pt x="365763" y="729818"/>
                </a:cubicBezTo>
                <a:cubicBezTo>
                  <a:pt x="163951" y="730012"/>
                  <a:pt x="194" y="566794"/>
                  <a:pt x="0" y="365260"/>
                </a:cubicBezTo>
                <a:cubicBezTo>
                  <a:pt x="-194" y="163726"/>
                  <a:pt x="163249" y="194"/>
                  <a:pt x="365060" y="0"/>
                </a:cubicBezTo>
                <a:cubicBezTo>
                  <a:pt x="524077" y="-152"/>
                  <a:pt x="664936" y="102408"/>
                  <a:pt x="713422" y="253644"/>
                </a:cubicBezTo>
                <a:cubicBezTo>
                  <a:pt x="724908" y="289500"/>
                  <a:pt x="730778" y="326913"/>
                  <a:pt x="730823" y="364559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56FB4C1E-5A99-DA41-9FCB-3EB76951CB55}"/>
              </a:ext>
            </a:extLst>
          </p:cNvPr>
          <p:cNvSpPr>
            <a:spLocks noChangeAspect="1"/>
          </p:cNvSpPr>
          <p:nvPr/>
        </p:nvSpPr>
        <p:spPr>
          <a:xfrm>
            <a:off x="3557701" y="4279645"/>
            <a:ext cx="606414" cy="605581"/>
          </a:xfrm>
          <a:custGeom>
            <a:avLst/>
            <a:gdLst>
              <a:gd name="connsiteX0" fmla="*/ 599393 w 599393"/>
              <a:gd name="connsiteY0" fmla="*/ 299285 h 598569"/>
              <a:gd name="connsiteX1" fmla="*/ 299697 w 599393"/>
              <a:gd name="connsiteY1" fmla="*/ 598569 h 598569"/>
              <a:gd name="connsiteX2" fmla="*/ 0 w 599393"/>
              <a:gd name="connsiteY2" fmla="*/ 299285 h 598569"/>
              <a:gd name="connsiteX3" fmla="*/ 299697 w 599393"/>
              <a:gd name="connsiteY3" fmla="*/ 0 h 598569"/>
              <a:gd name="connsiteX4" fmla="*/ 599393 w 599393"/>
              <a:gd name="connsiteY4" fmla="*/ 299285 h 59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393" h="598569">
                <a:moveTo>
                  <a:pt x="599393" y="299285"/>
                </a:moveTo>
                <a:cubicBezTo>
                  <a:pt x="599393" y="464575"/>
                  <a:pt x="465215" y="598569"/>
                  <a:pt x="299697" y="598569"/>
                </a:cubicBezTo>
                <a:cubicBezTo>
                  <a:pt x="134179" y="598569"/>
                  <a:pt x="0" y="464575"/>
                  <a:pt x="0" y="299285"/>
                </a:cubicBezTo>
                <a:cubicBezTo>
                  <a:pt x="0" y="133994"/>
                  <a:pt x="134179" y="0"/>
                  <a:pt x="299697" y="0"/>
                </a:cubicBezTo>
                <a:cubicBezTo>
                  <a:pt x="465215" y="0"/>
                  <a:pt x="599393" y="133994"/>
                  <a:pt x="599393" y="299285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28137D16-DE3D-8648-AEE7-9D7308C12126}"/>
              </a:ext>
            </a:extLst>
          </p:cNvPr>
          <p:cNvSpPr/>
          <p:nvPr/>
        </p:nvSpPr>
        <p:spPr>
          <a:xfrm>
            <a:off x="5063977" y="1461611"/>
            <a:ext cx="2069760" cy="4039970"/>
          </a:xfrm>
          <a:custGeom>
            <a:avLst/>
            <a:gdLst>
              <a:gd name="connsiteX0" fmla="*/ 2241359 w 2276736"/>
              <a:gd name="connsiteY0" fmla="*/ 3619590 h 4443967"/>
              <a:gd name="connsiteX1" fmla="*/ 2197487 w 2276736"/>
              <a:gd name="connsiteY1" fmla="*/ 3742335 h 4443967"/>
              <a:gd name="connsiteX2" fmla="*/ 1951103 w 2276736"/>
              <a:gd name="connsiteY2" fmla="*/ 4107059 h 4443967"/>
              <a:gd name="connsiteX3" fmla="*/ 1912599 w 2276736"/>
              <a:gd name="connsiteY3" fmla="*/ 4144031 h 4443967"/>
              <a:gd name="connsiteX4" fmla="*/ 1885943 w 2276736"/>
              <a:gd name="connsiteY4" fmla="*/ 4167693 h 4443967"/>
              <a:gd name="connsiteX5" fmla="*/ 400232 w 2276736"/>
              <a:gd name="connsiteY5" fmla="*/ 4175272 h 4443967"/>
              <a:gd name="connsiteX6" fmla="*/ 373021 w 2276736"/>
              <a:gd name="connsiteY6" fmla="*/ 4151795 h 4443967"/>
              <a:gd name="connsiteX7" fmla="*/ 326003 w 2276736"/>
              <a:gd name="connsiteY7" fmla="*/ 4107429 h 4443967"/>
              <a:gd name="connsiteX8" fmla="*/ 79803 w 2276736"/>
              <a:gd name="connsiteY8" fmla="*/ 3742705 h 4443967"/>
              <a:gd name="connsiteX9" fmla="*/ 35932 w 2276736"/>
              <a:gd name="connsiteY9" fmla="*/ 3620144 h 4443967"/>
              <a:gd name="connsiteX10" fmla="*/ 29083 w 2276736"/>
              <a:gd name="connsiteY10" fmla="*/ 3142841 h 4443967"/>
              <a:gd name="connsiteX11" fmla="*/ 44262 w 2276736"/>
              <a:gd name="connsiteY11" fmla="*/ 3083872 h 4443967"/>
              <a:gd name="connsiteX12" fmla="*/ 51666 w 2276736"/>
              <a:gd name="connsiteY12" fmla="*/ 3055034 h 4443967"/>
              <a:gd name="connsiteX13" fmla="*/ 111087 w 2276736"/>
              <a:gd name="connsiteY13" fmla="*/ 2826920 h 4443967"/>
              <a:gd name="connsiteX14" fmla="*/ 139965 w 2276736"/>
              <a:gd name="connsiteY14" fmla="*/ 2600654 h 4443967"/>
              <a:gd name="connsiteX15" fmla="*/ 139965 w 2276736"/>
              <a:gd name="connsiteY15" fmla="*/ 1768794 h 4443967"/>
              <a:gd name="connsiteX16" fmla="*/ 121454 w 2276736"/>
              <a:gd name="connsiteY16" fmla="*/ 1586154 h 4443967"/>
              <a:gd name="connsiteX17" fmla="*/ 100166 w 2276736"/>
              <a:gd name="connsiteY17" fmla="*/ 1502968 h 4443967"/>
              <a:gd name="connsiteX18" fmla="*/ 59441 w 2276736"/>
              <a:gd name="connsiteY18" fmla="*/ 1370610 h 4443967"/>
              <a:gd name="connsiteX19" fmla="*/ 59441 w 2276736"/>
              <a:gd name="connsiteY19" fmla="*/ 1370610 h 4443967"/>
              <a:gd name="connsiteX20" fmla="*/ 49815 w 2276736"/>
              <a:gd name="connsiteY20" fmla="*/ 1341403 h 4443967"/>
              <a:gd name="connsiteX21" fmla="*/ 43706 w 2276736"/>
              <a:gd name="connsiteY21" fmla="*/ 1322917 h 4443967"/>
              <a:gd name="connsiteX22" fmla="*/ 51296 w 2276736"/>
              <a:gd name="connsiteY22" fmla="*/ 774074 h 4443967"/>
              <a:gd name="connsiteX23" fmla="*/ 51296 w 2276736"/>
              <a:gd name="connsiteY23" fmla="*/ 774074 h 4443967"/>
              <a:gd name="connsiteX24" fmla="*/ 54813 w 2276736"/>
              <a:gd name="connsiteY24" fmla="*/ 763722 h 4443967"/>
              <a:gd name="connsiteX25" fmla="*/ 54813 w 2276736"/>
              <a:gd name="connsiteY25" fmla="*/ 762058 h 4443967"/>
              <a:gd name="connsiteX26" fmla="*/ 59256 w 2276736"/>
              <a:gd name="connsiteY26" fmla="*/ 750227 h 4443967"/>
              <a:gd name="connsiteX27" fmla="*/ 70548 w 2276736"/>
              <a:gd name="connsiteY27" fmla="*/ 720835 h 4443967"/>
              <a:gd name="connsiteX28" fmla="*/ 78878 w 2276736"/>
              <a:gd name="connsiteY28" fmla="*/ 700686 h 4443967"/>
              <a:gd name="connsiteX29" fmla="*/ 1586262 w 2276736"/>
              <a:gd name="connsiteY29" fmla="*/ 91269 h 4443967"/>
              <a:gd name="connsiteX30" fmla="*/ 2134919 w 2276736"/>
              <a:gd name="connsiteY30" fmla="*/ 576831 h 4443967"/>
              <a:gd name="connsiteX31" fmla="*/ 2196561 w 2276736"/>
              <a:gd name="connsiteY31" fmla="*/ 700686 h 4443967"/>
              <a:gd name="connsiteX32" fmla="*/ 2200449 w 2276736"/>
              <a:gd name="connsiteY32" fmla="*/ 710298 h 4443967"/>
              <a:gd name="connsiteX33" fmla="*/ 2211741 w 2276736"/>
              <a:gd name="connsiteY33" fmla="*/ 738397 h 4443967"/>
              <a:gd name="connsiteX34" fmla="*/ 2215813 w 2276736"/>
              <a:gd name="connsiteY34" fmla="*/ 749303 h 4443967"/>
              <a:gd name="connsiteX35" fmla="*/ 2215813 w 2276736"/>
              <a:gd name="connsiteY35" fmla="*/ 752076 h 4443967"/>
              <a:gd name="connsiteX36" fmla="*/ 2219885 w 2276736"/>
              <a:gd name="connsiteY36" fmla="*/ 762983 h 4443967"/>
              <a:gd name="connsiteX37" fmla="*/ 2220996 w 2276736"/>
              <a:gd name="connsiteY37" fmla="*/ 766495 h 4443967"/>
              <a:gd name="connsiteX38" fmla="*/ 2230992 w 2276736"/>
              <a:gd name="connsiteY38" fmla="*/ 1325690 h 4443967"/>
              <a:gd name="connsiteX39" fmla="*/ 2227475 w 2276736"/>
              <a:gd name="connsiteY39" fmla="*/ 1337336 h 4443967"/>
              <a:gd name="connsiteX40" fmla="*/ 2218405 w 2276736"/>
              <a:gd name="connsiteY40" fmla="*/ 1366543 h 4443967"/>
              <a:gd name="connsiteX41" fmla="*/ 2175829 w 2276736"/>
              <a:gd name="connsiteY41" fmla="*/ 1504817 h 4443967"/>
              <a:gd name="connsiteX42" fmla="*/ 2136770 w 2276736"/>
              <a:gd name="connsiteY42" fmla="*/ 1732561 h 4443967"/>
              <a:gd name="connsiteX43" fmla="*/ 2136770 w 2276736"/>
              <a:gd name="connsiteY43" fmla="*/ 1770642 h 4443967"/>
              <a:gd name="connsiteX44" fmla="*/ 2136770 w 2276736"/>
              <a:gd name="connsiteY44" fmla="*/ 2602502 h 4443967"/>
              <a:gd name="connsiteX45" fmla="*/ 2165833 w 2276736"/>
              <a:gd name="connsiteY45" fmla="*/ 2826920 h 4443967"/>
              <a:gd name="connsiteX46" fmla="*/ 2231918 w 2276736"/>
              <a:gd name="connsiteY46" fmla="*/ 3082578 h 4443967"/>
              <a:gd name="connsiteX47" fmla="*/ 2239137 w 2276736"/>
              <a:gd name="connsiteY47" fmla="*/ 3111046 h 4443967"/>
              <a:gd name="connsiteX48" fmla="*/ 2247282 w 2276736"/>
              <a:gd name="connsiteY48" fmla="*/ 3142472 h 4443967"/>
              <a:gd name="connsiteX49" fmla="*/ 2241359 w 2276736"/>
              <a:gd name="connsiteY49" fmla="*/ 3619589 h 4443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276736" h="4443967">
                <a:moveTo>
                  <a:pt x="2241359" y="3619590"/>
                </a:moveTo>
                <a:cubicBezTo>
                  <a:pt x="2229004" y="3661279"/>
                  <a:pt x="2214358" y="3702256"/>
                  <a:pt x="2197487" y="3742335"/>
                </a:cubicBezTo>
                <a:cubicBezTo>
                  <a:pt x="2139715" y="3878658"/>
                  <a:pt x="2056046" y="4002515"/>
                  <a:pt x="1951103" y="4107059"/>
                </a:cubicBezTo>
                <a:cubicBezTo>
                  <a:pt x="1938515" y="4119630"/>
                  <a:pt x="1925742" y="4131830"/>
                  <a:pt x="1912599" y="4144031"/>
                </a:cubicBezTo>
                <a:cubicBezTo>
                  <a:pt x="1903899" y="4152165"/>
                  <a:pt x="1895014" y="4159929"/>
                  <a:pt x="1885943" y="4167693"/>
                </a:cubicBezTo>
                <a:cubicBezTo>
                  <a:pt x="1459374" y="4533172"/>
                  <a:pt x="830518" y="4536380"/>
                  <a:pt x="400232" y="4175272"/>
                </a:cubicBezTo>
                <a:cubicBezTo>
                  <a:pt x="390977" y="4167693"/>
                  <a:pt x="381721" y="4159744"/>
                  <a:pt x="373021" y="4151795"/>
                </a:cubicBezTo>
                <a:cubicBezTo>
                  <a:pt x="357101" y="4137561"/>
                  <a:pt x="341367" y="4122773"/>
                  <a:pt x="326003" y="4107429"/>
                </a:cubicBezTo>
                <a:cubicBezTo>
                  <a:pt x="221042" y="4002937"/>
                  <a:pt x="137425" y="3879064"/>
                  <a:pt x="79803" y="3742705"/>
                </a:cubicBezTo>
                <a:cubicBezTo>
                  <a:pt x="62881" y="3702709"/>
                  <a:pt x="48234" y="3661790"/>
                  <a:pt x="35932" y="3620144"/>
                </a:cubicBezTo>
                <a:cubicBezTo>
                  <a:pt x="-9529" y="3464589"/>
                  <a:pt x="-11896" y="3299634"/>
                  <a:pt x="29083" y="3142841"/>
                </a:cubicBezTo>
                <a:lnTo>
                  <a:pt x="44262" y="3083872"/>
                </a:lnTo>
                <a:lnTo>
                  <a:pt x="51666" y="3055034"/>
                </a:lnTo>
                <a:lnTo>
                  <a:pt x="111087" y="2826920"/>
                </a:lnTo>
                <a:cubicBezTo>
                  <a:pt x="130297" y="2753028"/>
                  <a:pt x="140001" y="2676994"/>
                  <a:pt x="139965" y="2600654"/>
                </a:cubicBezTo>
                <a:lnTo>
                  <a:pt x="139965" y="1768794"/>
                </a:lnTo>
                <a:cubicBezTo>
                  <a:pt x="140013" y="1707444"/>
                  <a:pt x="133810" y="1646250"/>
                  <a:pt x="121454" y="1586154"/>
                </a:cubicBezTo>
                <a:cubicBezTo>
                  <a:pt x="115715" y="1558241"/>
                  <a:pt x="108681" y="1530697"/>
                  <a:pt x="100166" y="1502968"/>
                </a:cubicBezTo>
                <a:lnTo>
                  <a:pt x="59441" y="1370610"/>
                </a:lnTo>
                <a:lnTo>
                  <a:pt x="59441" y="1370610"/>
                </a:lnTo>
                <a:lnTo>
                  <a:pt x="49815" y="1341403"/>
                </a:lnTo>
                <a:lnTo>
                  <a:pt x="43706" y="1322917"/>
                </a:lnTo>
                <a:cubicBezTo>
                  <a:pt x="-11210" y="1143665"/>
                  <a:pt x="-8556" y="951743"/>
                  <a:pt x="51296" y="774074"/>
                </a:cubicBezTo>
                <a:cubicBezTo>
                  <a:pt x="51296" y="774074"/>
                  <a:pt x="51296" y="774074"/>
                  <a:pt x="51296" y="774074"/>
                </a:cubicBezTo>
                <a:cubicBezTo>
                  <a:pt x="52407" y="770562"/>
                  <a:pt x="53703" y="767234"/>
                  <a:pt x="54813" y="763722"/>
                </a:cubicBezTo>
                <a:lnTo>
                  <a:pt x="54813" y="762058"/>
                </a:lnTo>
                <a:lnTo>
                  <a:pt x="59256" y="750227"/>
                </a:lnTo>
                <a:cubicBezTo>
                  <a:pt x="62773" y="740245"/>
                  <a:pt x="66660" y="730448"/>
                  <a:pt x="70548" y="720835"/>
                </a:cubicBezTo>
                <a:lnTo>
                  <a:pt x="78878" y="700686"/>
                </a:lnTo>
                <a:cubicBezTo>
                  <a:pt x="326613" y="116719"/>
                  <a:pt x="1001492" y="-156126"/>
                  <a:pt x="1586262" y="91269"/>
                </a:cubicBezTo>
                <a:cubicBezTo>
                  <a:pt x="1817298" y="189011"/>
                  <a:pt x="2009979" y="359535"/>
                  <a:pt x="2134919" y="576831"/>
                </a:cubicBezTo>
                <a:cubicBezTo>
                  <a:pt x="2157931" y="616846"/>
                  <a:pt x="2178516" y="658205"/>
                  <a:pt x="2196561" y="700686"/>
                </a:cubicBezTo>
                <a:lnTo>
                  <a:pt x="2200449" y="710298"/>
                </a:lnTo>
                <a:cubicBezTo>
                  <a:pt x="2204336" y="719541"/>
                  <a:pt x="2208038" y="728784"/>
                  <a:pt x="2211741" y="738397"/>
                </a:cubicBezTo>
                <a:cubicBezTo>
                  <a:pt x="2213036" y="742094"/>
                  <a:pt x="2214517" y="745791"/>
                  <a:pt x="2215813" y="749303"/>
                </a:cubicBezTo>
                <a:cubicBezTo>
                  <a:pt x="2215892" y="750226"/>
                  <a:pt x="2215892" y="751153"/>
                  <a:pt x="2215813" y="752076"/>
                </a:cubicBezTo>
                <a:cubicBezTo>
                  <a:pt x="2217294" y="755773"/>
                  <a:pt x="2218590" y="759285"/>
                  <a:pt x="2219885" y="762983"/>
                </a:cubicBezTo>
                <a:lnTo>
                  <a:pt x="2220996" y="766495"/>
                </a:lnTo>
                <a:cubicBezTo>
                  <a:pt x="2283668" y="947111"/>
                  <a:pt x="2287169" y="1142955"/>
                  <a:pt x="2230992" y="1325690"/>
                </a:cubicBezTo>
                <a:lnTo>
                  <a:pt x="2227475" y="1337336"/>
                </a:lnTo>
                <a:lnTo>
                  <a:pt x="2218405" y="1366543"/>
                </a:lnTo>
                <a:lnTo>
                  <a:pt x="2175829" y="1504817"/>
                </a:lnTo>
                <a:cubicBezTo>
                  <a:pt x="2153159" y="1578763"/>
                  <a:pt x="2140033" y="1655296"/>
                  <a:pt x="2136770" y="1732561"/>
                </a:cubicBezTo>
                <a:cubicBezTo>
                  <a:pt x="2136770" y="1745317"/>
                  <a:pt x="2136770" y="1757887"/>
                  <a:pt x="2136770" y="1770642"/>
                </a:cubicBezTo>
                <a:lnTo>
                  <a:pt x="2136770" y="2602502"/>
                </a:lnTo>
                <a:cubicBezTo>
                  <a:pt x="2137040" y="2678226"/>
                  <a:pt x="2146803" y="2753618"/>
                  <a:pt x="2165833" y="2826920"/>
                </a:cubicBezTo>
                <a:lnTo>
                  <a:pt x="2231918" y="3082578"/>
                </a:lnTo>
                <a:lnTo>
                  <a:pt x="2239137" y="3111046"/>
                </a:lnTo>
                <a:lnTo>
                  <a:pt x="2247282" y="3142472"/>
                </a:lnTo>
                <a:cubicBezTo>
                  <a:pt x="2288473" y="3299129"/>
                  <a:pt x="2286426" y="3464000"/>
                  <a:pt x="2241359" y="3619589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1A3F6E90-C770-B24B-A4C0-24F73E1EC420}"/>
              </a:ext>
            </a:extLst>
          </p:cNvPr>
          <p:cNvSpPr/>
          <p:nvPr/>
        </p:nvSpPr>
        <p:spPr>
          <a:xfrm>
            <a:off x="5090205" y="1485403"/>
            <a:ext cx="2018904" cy="3989370"/>
          </a:xfrm>
          <a:custGeom>
            <a:avLst/>
            <a:gdLst>
              <a:gd name="connsiteX0" fmla="*/ 1109794 w 2220795"/>
              <a:gd name="connsiteY0" fmla="*/ 4388121 h 4388307"/>
              <a:gd name="connsiteX1" fmla="*/ 389892 w 2220795"/>
              <a:gd name="connsiteY1" fmla="*/ 4126732 h 4388307"/>
              <a:gd name="connsiteX2" fmla="*/ 363421 w 2220795"/>
              <a:gd name="connsiteY2" fmla="*/ 4103810 h 4388307"/>
              <a:gd name="connsiteX3" fmla="*/ 317514 w 2220795"/>
              <a:gd name="connsiteY3" fmla="*/ 4060553 h 4388307"/>
              <a:gd name="connsiteX4" fmla="*/ 34662 w 2220795"/>
              <a:gd name="connsiteY4" fmla="*/ 3585469 h 4388307"/>
              <a:gd name="connsiteX5" fmla="*/ 28183 w 2220795"/>
              <a:gd name="connsiteY5" fmla="*/ 3123325 h 4388307"/>
              <a:gd name="connsiteX6" fmla="*/ 50767 w 2220795"/>
              <a:gd name="connsiteY6" fmla="*/ 3035517 h 4388307"/>
              <a:gd name="connsiteX7" fmla="*/ 109633 w 2220795"/>
              <a:gd name="connsiteY7" fmla="*/ 2807773 h 4388307"/>
              <a:gd name="connsiteX8" fmla="*/ 139251 w 2220795"/>
              <a:gd name="connsiteY8" fmla="*/ 2574297 h 4388307"/>
              <a:gd name="connsiteX9" fmla="*/ 139251 w 2220795"/>
              <a:gd name="connsiteY9" fmla="*/ 1742437 h 4388307"/>
              <a:gd name="connsiteX10" fmla="*/ 120739 w 2220795"/>
              <a:gd name="connsiteY10" fmla="*/ 1554067 h 4388307"/>
              <a:gd name="connsiteX11" fmla="*/ 98711 w 2220795"/>
              <a:gd name="connsiteY11" fmla="*/ 1468293 h 4388307"/>
              <a:gd name="connsiteX12" fmla="*/ 48546 w 2220795"/>
              <a:gd name="connsiteY12" fmla="*/ 1307467 h 4388307"/>
              <a:gd name="connsiteX13" fmla="*/ 42437 w 2220795"/>
              <a:gd name="connsiteY13" fmla="*/ 1287317 h 4388307"/>
              <a:gd name="connsiteX14" fmla="*/ 49841 w 2220795"/>
              <a:gd name="connsiteY14" fmla="*/ 756221 h 4388307"/>
              <a:gd name="connsiteX15" fmla="*/ 49841 w 2220795"/>
              <a:gd name="connsiteY15" fmla="*/ 754557 h 4388307"/>
              <a:gd name="connsiteX16" fmla="*/ 49841 w 2220795"/>
              <a:gd name="connsiteY16" fmla="*/ 754557 h 4388307"/>
              <a:gd name="connsiteX17" fmla="*/ 52988 w 2220795"/>
              <a:gd name="connsiteY17" fmla="*/ 745684 h 4388307"/>
              <a:gd name="connsiteX18" fmla="*/ 52988 w 2220795"/>
              <a:gd name="connsiteY18" fmla="*/ 744020 h 4388307"/>
              <a:gd name="connsiteX19" fmla="*/ 57246 w 2220795"/>
              <a:gd name="connsiteY19" fmla="*/ 732559 h 4388307"/>
              <a:gd name="connsiteX20" fmla="*/ 75757 w 2220795"/>
              <a:gd name="connsiteY20" fmla="*/ 684311 h 4388307"/>
              <a:gd name="connsiteX21" fmla="*/ 214406 w 2220795"/>
              <a:gd name="connsiteY21" fmla="*/ 443996 h 4388307"/>
              <a:gd name="connsiteX22" fmla="*/ 315848 w 2220795"/>
              <a:gd name="connsiteY22" fmla="*/ 327906 h 4388307"/>
              <a:gd name="connsiteX23" fmla="*/ 1900190 w 2220795"/>
              <a:gd name="connsiteY23" fmla="*/ 327449 h 4388307"/>
              <a:gd name="connsiteX24" fmla="*/ 2140314 w 2220795"/>
              <a:gd name="connsiteY24" fmla="*/ 683572 h 4388307"/>
              <a:gd name="connsiteX25" fmla="*/ 2155123 w 2220795"/>
              <a:gd name="connsiteY25" fmla="*/ 720543 h 4388307"/>
              <a:gd name="connsiteX26" fmla="*/ 2159195 w 2220795"/>
              <a:gd name="connsiteY26" fmla="*/ 731080 h 4388307"/>
              <a:gd name="connsiteX27" fmla="*/ 2159195 w 2220795"/>
              <a:gd name="connsiteY27" fmla="*/ 733114 h 4388307"/>
              <a:gd name="connsiteX28" fmla="*/ 2159195 w 2220795"/>
              <a:gd name="connsiteY28" fmla="*/ 733114 h 4388307"/>
              <a:gd name="connsiteX29" fmla="*/ 2162897 w 2220795"/>
              <a:gd name="connsiteY29" fmla="*/ 743281 h 4388307"/>
              <a:gd name="connsiteX30" fmla="*/ 2162897 w 2220795"/>
              <a:gd name="connsiteY30" fmla="*/ 743281 h 4388307"/>
              <a:gd name="connsiteX31" fmla="*/ 2162897 w 2220795"/>
              <a:gd name="connsiteY31" fmla="*/ 745499 h 4388307"/>
              <a:gd name="connsiteX32" fmla="*/ 2162897 w 2220795"/>
              <a:gd name="connsiteY32" fmla="*/ 745499 h 4388307"/>
              <a:gd name="connsiteX33" fmla="*/ 2210841 w 2220795"/>
              <a:gd name="connsiteY33" fmla="*/ 1015207 h 4388307"/>
              <a:gd name="connsiteX34" fmla="*/ 2172523 w 2220795"/>
              <a:gd name="connsiteY34" fmla="*/ 1286763 h 4388307"/>
              <a:gd name="connsiteX35" fmla="*/ 2116989 w 2220795"/>
              <a:gd name="connsiteY35" fmla="*/ 1466075 h 4388307"/>
              <a:gd name="connsiteX36" fmla="*/ 2081448 w 2220795"/>
              <a:gd name="connsiteY36" fmla="*/ 1703432 h 4388307"/>
              <a:gd name="connsiteX37" fmla="*/ 2081448 w 2220795"/>
              <a:gd name="connsiteY37" fmla="*/ 1742622 h 4388307"/>
              <a:gd name="connsiteX38" fmla="*/ 2081448 w 2220795"/>
              <a:gd name="connsiteY38" fmla="*/ 2574482 h 4388307"/>
              <a:gd name="connsiteX39" fmla="*/ 2111066 w 2220795"/>
              <a:gd name="connsiteY39" fmla="*/ 2807957 h 4388307"/>
              <a:gd name="connsiteX40" fmla="*/ 2192700 w 2220795"/>
              <a:gd name="connsiteY40" fmla="*/ 3123325 h 4388307"/>
              <a:gd name="connsiteX41" fmla="*/ 2186036 w 2220795"/>
              <a:gd name="connsiteY41" fmla="*/ 3585469 h 4388307"/>
              <a:gd name="connsiteX42" fmla="*/ 1903185 w 2220795"/>
              <a:gd name="connsiteY42" fmla="*/ 4060738 h 4388307"/>
              <a:gd name="connsiteX43" fmla="*/ 1866162 w 2220795"/>
              <a:gd name="connsiteY43" fmla="*/ 4096416 h 4388307"/>
              <a:gd name="connsiteX44" fmla="*/ 1840061 w 2220795"/>
              <a:gd name="connsiteY44" fmla="*/ 4119523 h 4388307"/>
              <a:gd name="connsiteX45" fmla="*/ 1111460 w 2220795"/>
              <a:gd name="connsiteY45" fmla="*/ 4388306 h 43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220795" h="4388307">
                <a:moveTo>
                  <a:pt x="1109794" y="4388121"/>
                </a:moveTo>
                <a:cubicBezTo>
                  <a:pt x="846447" y="4388615"/>
                  <a:pt x="591424" y="4296018"/>
                  <a:pt x="389892" y="4126732"/>
                </a:cubicBezTo>
                <a:cubicBezTo>
                  <a:pt x="381192" y="4119523"/>
                  <a:pt x="372307" y="4111759"/>
                  <a:pt x="363421" y="4103810"/>
                </a:cubicBezTo>
                <a:cubicBezTo>
                  <a:pt x="347687" y="4089761"/>
                  <a:pt x="332323" y="4075342"/>
                  <a:pt x="317514" y="4060553"/>
                </a:cubicBezTo>
                <a:cubicBezTo>
                  <a:pt x="184906" y="3928323"/>
                  <a:pt x="87651" y="3764972"/>
                  <a:pt x="34662" y="3585469"/>
                </a:cubicBezTo>
                <a:cubicBezTo>
                  <a:pt x="-9241" y="3434831"/>
                  <a:pt x="-11480" y="3275131"/>
                  <a:pt x="28183" y="3123325"/>
                </a:cubicBezTo>
                <a:lnTo>
                  <a:pt x="50767" y="3035517"/>
                </a:lnTo>
                <a:lnTo>
                  <a:pt x="109633" y="2807773"/>
                </a:lnTo>
                <a:cubicBezTo>
                  <a:pt x="129284" y="2731498"/>
                  <a:pt x="139235" y="2653055"/>
                  <a:pt x="139251" y="2574297"/>
                </a:cubicBezTo>
                <a:lnTo>
                  <a:pt x="139251" y="1742437"/>
                </a:lnTo>
                <a:cubicBezTo>
                  <a:pt x="139398" y="1679187"/>
                  <a:pt x="133197" y="1616082"/>
                  <a:pt x="120739" y="1554067"/>
                </a:cubicBezTo>
                <a:cubicBezTo>
                  <a:pt x="114631" y="1525044"/>
                  <a:pt x="107226" y="1496207"/>
                  <a:pt x="98711" y="1468293"/>
                </a:cubicBezTo>
                <a:lnTo>
                  <a:pt x="48546" y="1307467"/>
                </a:lnTo>
                <a:lnTo>
                  <a:pt x="42437" y="1287317"/>
                </a:lnTo>
                <a:cubicBezTo>
                  <a:pt x="-11085" y="1113913"/>
                  <a:pt x="-8494" y="928070"/>
                  <a:pt x="49841" y="756221"/>
                </a:cubicBezTo>
                <a:lnTo>
                  <a:pt x="49841" y="754557"/>
                </a:lnTo>
                <a:lnTo>
                  <a:pt x="49841" y="754557"/>
                </a:lnTo>
                <a:cubicBezTo>
                  <a:pt x="49841" y="751600"/>
                  <a:pt x="51878" y="748642"/>
                  <a:pt x="52988" y="745684"/>
                </a:cubicBezTo>
                <a:lnTo>
                  <a:pt x="52988" y="744020"/>
                </a:lnTo>
                <a:cubicBezTo>
                  <a:pt x="54284" y="740138"/>
                  <a:pt x="55765" y="736256"/>
                  <a:pt x="57246" y="732559"/>
                </a:cubicBezTo>
                <a:cubicBezTo>
                  <a:pt x="63169" y="716292"/>
                  <a:pt x="69648" y="700024"/>
                  <a:pt x="75757" y="684311"/>
                </a:cubicBezTo>
                <a:cubicBezTo>
                  <a:pt x="111810" y="598772"/>
                  <a:pt x="158384" y="518046"/>
                  <a:pt x="214406" y="443996"/>
                </a:cubicBezTo>
                <a:cubicBezTo>
                  <a:pt x="245543" y="403045"/>
                  <a:pt x="279435" y="364259"/>
                  <a:pt x="315848" y="327906"/>
                </a:cubicBezTo>
                <a:cubicBezTo>
                  <a:pt x="753225" y="-109123"/>
                  <a:pt x="1462559" y="-109328"/>
                  <a:pt x="1900190" y="327449"/>
                </a:cubicBezTo>
                <a:cubicBezTo>
                  <a:pt x="2002503" y="429562"/>
                  <a:pt x="2084045" y="550496"/>
                  <a:pt x="2140314" y="683572"/>
                </a:cubicBezTo>
                <a:cubicBezTo>
                  <a:pt x="2145497" y="695588"/>
                  <a:pt x="2150495" y="707973"/>
                  <a:pt x="2155123" y="720543"/>
                </a:cubicBezTo>
                <a:cubicBezTo>
                  <a:pt x="2156603" y="724056"/>
                  <a:pt x="2157899" y="727568"/>
                  <a:pt x="2159195" y="731080"/>
                </a:cubicBezTo>
                <a:cubicBezTo>
                  <a:pt x="2159195" y="731080"/>
                  <a:pt x="2159195" y="732374"/>
                  <a:pt x="2159195" y="733114"/>
                </a:cubicBezTo>
                <a:lnTo>
                  <a:pt x="2159195" y="733114"/>
                </a:lnTo>
                <a:cubicBezTo>
                  <a:pt x="2160491" y="736626"/>
                  <a:pt x="2161601" y="739954"/>
                  <a:pt x="2162897" y="743281"/>
                </a:cubicBezTo>
                <a:lnTo>
                  <a:pt x="2162897" y="743281"/>
                </a:lnTo>
                <a:cubicBezTo>
                  <a:pt x="2162897" y="743281"/>
                  <a:pt x="2162897" y="744760"/>
                  <a:pt x="2162897" y="745499"/>
                </a:cubicBezTo>
                <a:lnTo>
                  <a:pt x="2162897" y="745499"/>
                </a:lnTo>
                <a:cubicBezTo>
                  <a:pt x="2193281" y="832247"/>
                  <a:pt x="2209470" y="923316"/>
                  <a:pt x="2210841" y="1015207"/>
                </a:cubicBezTo>
                <a:cubicBezTo>
                  <a:pt x="2212457" y="1107175"/>
                  <a:pt x="2199525" y="1198822"/>
                  <a:pt x="2172523" y="1286763"/>
                </a:cubicBezTo>
                <a:lnTo>
                  <a:pt x="2116989" y="1466075"/>
                </a:lnTo>
                <a:cubicBezTo>
                  <a:pt x="2094926" y="1543329"/>
                  <a:pt x="2082980" y="1623112"/>
                  <a:pt x="2081448" y="1703432"/>
                </a:cubicBezTo>
                <a:cubicBezTo>
                  <a:pt x="2081448" y="1716002"/>
                  <a:pt x="2081448" y="1729312"/>
                  <a:pt x="2081448" y="1742622"/>
                </a:cubicBezTo>
                <a:lnTo>
                  <a:pt x="2081448" y="2574482"/>
                </a:lnTo>
                <a:cubicBezTo>
                  <a:pt x="2081464" y="2653240"/>
                  <a:pt x="2091415" y="2731683"/>
                  <a:pt x="2111066" y="2807957"/>
                </a:cubicBezTo>
                <a:lnTo>
                  <a:pt x="2192700" y="3123325"/>
                </a:lnTo>
                <a:cubicBezTo>
                  <a:pt x="2232303" y="3275148"/>
                  <a:pt x="2230000" y="3434847"/>
                  <a:pt x="2186036" y="3585469"/>
                </a:cubicBezTo>
                <a:cubicBezTo>
                  <a:pt x="2133148" y="3765070"/>
                  <a:pt x="2035882" y="3928505"/>
                  <a:pt x="1903185" y="4060738"/>
                </a:cubicBezTo>
                <a:cubicBezTo>
                  <a:pt x="1890967" y="4072939"/>
                  <a:pt x="1878380" y="4084955"/>
                  <a:pt x="1866162" y="4096416"/>
                </a:cubicBezTo>
                <a:cubicBezTo>
                  <a:pt x="1857832" y="4103995"/>
                  <a:pt x="1849132" y="4111759"/>
                  <a:pt x="1840061" y="4119523"/>
                </a:cubicBezTo>
                <a:cubicBezTo>
                  <a:pt x="1637256" y="4293347"/>
                  <a:pt x="1378720" y="4388722"/>
                  <a:pt x="1111460" y="4388306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dist="25400" dir="6000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96A3FB06-9AF5-1D45-98A6-981BA4403AA9}"/>
              </a:ext>
            </a:extLst>
          </p:cNvPr>
          <p:cNvSpPr/>
          <p:nvPr/>
        </p:nvSpPr>
        <p:spPr>
          <a:xfrm>
            <a:off x="5063978" y="3929404"/>
            <a:ext cx="2070465" cy="1306063"/>
          </a:xfrm>
          <a:custGeom>
            <a:avLst/>
            <a:gdLst>
              <a:gd name="connsiteX0" fmla="*/ 2241359 w 2277511"/>
              <a:gd name="connsiteY0" fmla="*/ 905019 h 1436669"/>
              <a:gd name="connsiteX1" fmla="*/ 2197487 w 2277511"/>
              <a:gd name="connsiteY1" fmla="*/ 1027764 h 1436669"/>
              <a:gd name="connsiteX2" fmla="*/ 2012375 w 2277511"/>
              <a:gd name="connsiteY2" fmla="*/ 1327419 h 1436669"/>
              <a:gd name="connsiteX3" fmla="*/ 1952028 w 2277511"/>
              <a:gd name="connsiteY3" fmla="*/ 1392489 h 1436669"/>
              <a:gd name="connsiteX4" fmla="*/ 1913525 w 2277511"/>
              <a:gd name="connsiteY4" fmla="*/ 1429460 h 1436669"/>
              <a:gd name="connsiteX5" fmla="*/ 1816341 w 2277511"/>
              <a:gd name="connsiteY5" fmla="*/ 1408386 h 1436669"/>
              <a:gd name="connsiteX6" fmla="*/ 1655664 w 2277511"/>
              <a:gd name="connsiteY6" fmla="*/ 1373633 h 1436669"/>
              <a:gd name="connsiteX7" fmla="*/ 1459815 w 2277511"/>
              <a:gd name="connsiteY7" fmla="*/ 1331301 h 1436669"/>
              <a:gd name="connsiteX8" fmla="*/ 1451485 w 2277511"/>
              <a:gd name="connsiteY8" fmla="*/ 1329452 h 1436669"/>
              <a:gd name="connsiteX9" fmla="*/ 1319870 w 2277511"/>
              <a:gd name="connsiteY9" fmla="*/ 1300984 h 1436669"/>
              <a:gd name="connsiteX10" fmla="*/ 1221205 w 2277511"/>
              <a:gd name="connsiteY10" fmla="*/ 1279541 h 1436669"/>
              <a:gd name="connsiteX11" fmla="*/ 1102178 w 2277511"/>
              <a:gd name="connsiteY11" fmla="*/ 1279541 h 1436669"/>
              <a:gd name="connsiteX12" fmla="*/ 921508 w 2277511"/>
              <a:gd name="connsiteY12" fmla="*/ 1318546 h 1436669"/>
              <a:gd name="connsiteX13" fmla="*/ 896889 w 2277511"/>
              <a:gd name="connsiteY13" fmla="*/ 1323906 h 1436669"/>
              <a:gd name="connsiteX14" fmla="*/ 777491 w 2277511"/>
              <a:gd name="connsiteY14" fmla="*/ 1349232 h 1436669"/>
              <a:gd name="connsiteX15" fmla="*/ 767680 w 2277511"/>
              <a:gd name="connsiteY15" fmla="*/ 1351450 h 1436669"/>
              <a:gd name="connsiteX16" fmla="*/ 373021 w 2277511"/>
              <a:gd name="connsiteY16" fmla="*/ 1436670 h 1436669"/>
              <a:gd name="connsiteX17" fmla="*/ 355435 w 2277511"/>
              <a:gd name="connsiteY17" fmla="*/ 1420587 h 1436669"/>
              <a:gd name="connsiteX18" fmla="*/ 326003 w 2277511"/>
              <a:gd name="connsiteY18" fmla="*/ 1392304 h 1436669"/>
              <a:gd name="connsiteX19" fmla="*/ 280650 w 2277511"/>
              <a:gd name="connsiteY19" fmla="*/ 1344241 h 1436669"/>
              <a:gd name="connsiteX20" fmla="*/ 270284 w 2277511"/>
              <a:gd name="connsiteY20" fmla="*/ 1332595 h 1436669"/>
              <a:gd name="connsiteX21" fmla="*/ 79803 w 2277511"/>
              <a:gd name="connsiteY21" fmla="*/ 1027579 h 1436669"/>
              <a:gd name="connsiteX22" fmla="*/ 56294 w 2277511"/>
              <a:gd name="connsiteY22" fmla="*/ 967686 h 1436669"/>
              <a:gd name="connsiteX23" fmla="*/ 35932 w 2277511"/>
              <a:gd name="connsiteY23" fmla="*/ 905019 h 1436669"/>
              <a:gd name="connsiteX24" fmla="*/ 29083 w 2277511"/>
              <a:gd name="connsiteY24" fmla="*/ 427716 h 1436669"/>
              <a:gd name="connsiteX25" fmla="*/ 44262 w 2277511"/>
              <a:gd name="connsiteY25" fmla="*/ 368746 h 1436669"/>
              <a:gd name="connsiteX26" fmla="*/ 150516 w 2277511"/>
              <a:gd name="connsiteY26" fmla="*/ 368746 h 1436669"/>
              <a:gd name="connsiteX27" fmla="*/ 239740 w 2277511"/>
              <a:gd name="connsiteY27" fmla="*/ 354143 h 1436669"/>
              <a:gd name="connsiteX28" fmla="*/ 258251 w 2277511"/>
              <a:gd name="connsiteY28" fmla="*/ 347488 h 1436669"/>
              <a:gd name="connsiteX29" fmla="*/ 270654 w 2277511"/>
              <a:gd name="connsiteY29" fmla="*/ 342312 h 1436669"/>
              <a:gd name="connsiteX30" fmla="*/ 346920 w 2277511"/>
              <a:gd name="connsiteY30" fmla="*/ 310886 h 1436669"/>
              <a:gd name="connsiteX31" fmla="*/ 432627 w 2277511"/>
              <a:gd name="connsiteY31" fmla="*/ 275578 h 1436669"/>
              <a:gd name="connsiteX32" fmla="*/ 688082 w 2277511"/>
              <a:gd name="connsiteY32" fmla="*/ 170024 h 1436669"/>
              <a:gd name="connsiteX33" fmla="*/ 824510 w 2277511"/>
              <a:gd name="connsiteY33" fmla="*/ 113642 h 1436669"/>
              <a:gd name="connsiteX34" fmla="*/ 957420 w 2277511"/>
              <a:gd name="connsiteY34" fmla="*/ 58185 h 1436669"/>
              <a:gd name="connsiteX35" fmla="*/ 1045904 w 2277511"/>
              <a:gd name="connsiteY35" fmla="*/ 21214 h 1436669"/>
              <a:gd name="connsiteX36" fmla="*/ 1273777 w 2277511"/>
              <a:gd name="connsiteY36" fmla="*/ 26944 h 1436669"/>
              <a:gd name="connsiteX37" fmla="*/ 1297656 w 2277511"/>
              <a:gd name="connsiteY37" fmla="*/ 38405 h 1436669"/>
              <a:gd name="connsiteX38" fmla="*/ 1346526 w 2277511"/>
              <a:gd name="connsiteY38" fmla="*/ 61513 h 1436669"/>
              <a:gd name="connsiteX39" fmla="*/ 1395951 w 2277511"/>
              <a:gd name="connsiteY39" fmla="*/ 84805 h 1436669"/>
              <a:gd name="connsiteX40" fmla="*/ 1453336 w 2277511"/>
              <a:gd name="connsiteY40" fmla="*/ 111979 h 1436669"/>
              <a:gd name="connsiteX41" fmla="*/ 1776357 w 2277511"/>
              <a:gd name="connsiteY41" fmla="*/ 264856 h 1436669"/>
              <a:gd name="connsiteX42" fmla="*/ 1863544 w 2277511"/>
              <a:gd name="connsiteY42" fmla="*/ 306079 h 1436669"/>
              <a:gd name="connsiteX43" fmla="*/ 1903158 w 2277511"/>
              <a:gd name="connsiteY43" fmla="*/ 324565 h 1436669"/>
              <a:gd name="connsiteX44" fmla="*/ 2009413 w 2277511"/>
              <a:gd name="connsiteY44" fmla="*/ 374847 h 1436669"/>
              <a:gd name="connsiteX45" fmla="*/ 2011819 w 2277511"/>
              <a:gd name="connsiteY45" fmla="*/ 375956 h 1436669"/>
              <a:gd name="connsiteX46" fmla="*/ 2037920 w 2277511"/>
              <a:gd name="connsiteY46" fmla="*/ 386308 h 1436669"/>
              <a:gd name="connsiteX47" fmla="*/ 2051248 w 2277511"/>
              <a:gd name="connsiteY47" fmla="*/ 390560 h 1436669"/>
              <a:gd name="connsiteX48" fmla="*/ 2148988 w 2277511"/>
              <a:gd name="connsiteY48" fmla="*/ 401097 h 1436669"/>
              <a:gd name="connsiteX49" fmla="*/ 2240248 w 2277511"/>
              <a:gd name="connsiteY49" fmla="*/ 394996 h 1436669"/>
              <a:gd name="connsiteX50" fmla="*/ 2248393 w 2277511"/>
              <a:gd name="connsiteY50" fmla="*/ 426422 h 1436669"/>
              <a:gd name="connsiteX51" fmla="*/ 2248393 w 2277511"/>
              <a:gd name="connsiteY51" fmla="*/ 426422 h 1436669"/>
              <a:gd name="connsiteX52" fmla="*/ 2241359 w 2277511"/>
              <a:gd name="connsiteY52" fmla="*/ 905019 h 14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277511" h="1436669">
                <a:moveTo>
                  <a:pt x="2241359" y="905019"/>
                </a:moveTo>
                <a:cubicBezTo>
                  <a:pt x="2229004" y="946708"/>
                  <a:pt x="2214358" y="987685"/>
                  <a:pt x="2197487" y="1027764"/>
                </a:cubicBezTo>
                <a:cubicBezTo>
                  <a:pt x="2151580" y="1136561"/>
                  <a:pt x="2089142" y="1237634"/>
                  <a:pt x="2012375" y="1327419"/>
                </a:cubicBezTo>
                <a:cubicBezTo>
                  <a:pt x="1993246" y="1349848"/>
                  <a:pt x="1973131" y="1371538"/>
                  <a:pt x="1952028" y="1392489"/>
                </a:cubicBezTo>
                <a:cubicBezTo>
                  <a:pt x="1939440" y="1405059"/>
                  <a:pt x="1926668" y="1417259"/>
                  <a:pt x="1913525" y="1429460"/>
                </a:cubicBezTo>
                <a:lnTo>
                  <a:pt x="1816341" y="1408386"/>
                </a:lnTo>
                <a:lnTo>
                  <a:pt x="1655664" y="1373633"/>
                </a:lnTo>
                <a:lnTo>
                  <a:pt x="1459815" y="1331301"/>
                </a:lnTo>
                <a:lnTo>
                  <a:pt x="1451485" y="1329452"/>
                </a:lnTo>
                <a:lnTo>
                  <a:pt x="1319870" y="1300984"/>
                </a:lnTo>
                <a:lnTo>
                  <a:pt x="1221205" y="1279541"/>
                </a:lnTo>
                <a:cubicBezTo>
                  <a:pt x="1181987" y="1271036"/>
                  <a:pt x="1141397" y="1271036"/>
                  <a:pt x="1102178" y="1279541"/>
                </a:cubicBezTo>
                <a:lnTo>
                  <a:pt x="921508" y="1318546"/>
                </a:lnTo>
                <a:lnTo>
                  <a:pt x="896889" y="1323906"/>
                </a:lnTo>
                <a:lnTo>
                  <a:pt x="777491" y="1349232"/>
                </a:lnTo>
                <a:lnTo>
                  <a:pt x="767680" y="1351450"/>
                </a:lnTo>
                <a:lnTo>
                  <a:pt x="373021" y="1436670"/>
                </a:lnTo>
                <a:lnTo>
                  <a:pt x="355435" y="1420587"/>
                </a:lnTo>
                <a:cubicBezTo>
                  <a:pt x="345624" y="1411344"/>
                  <a:pt x="335628" y="1402101"/>
                  <a:pt x="326003" y="1392304"/>
                </a:cubicBezTo>
                <a:cubicBezTo>
                  <a:pt x="310453" y="1376591"/>
                  <a:pt x="295274" y="1360693"/>
                  <a:pt x="280650" y="1344241"/>
                </a:cubicBezTo>
                <a:lnTo>
                  <a:pt x="270284" y="1332595"/>
                </a:lnTo>
                <a:cubicBezTo>
                  <a:pt x="191025" y="1241631"/>
                  <a:pt x="126731" y="1138678"/>
                  <a:pt x="79803" y="1027579"/>
                </a:cubicBezTo>
                <a:cubicBezTo>
                  <a:pt x="71288" y="1007800"/>
                  <a:pt x="63513" y="987835"/>
                  <a:pt x="56294" y="967686"/>
                </a:cubicBezTo>
                <a:cubicBezTo>
                  <a:pt x="49075" y="947536"/>
                  <a:pt x="42040" y="925908"/>
                  <a:pt x="35932" y="905019"/>
                </a:cubicBezTo>
                <a:cubicBezTo>
                  <a:pt x="-9529" y="749464"/>
                  <a:pt x="-11896" y="584508"/>
                  <a:pt x="29083" y="427716"/>
                </a:cubicBezTo>
                <a:lnTo>
                  <a:pt x="44262" y="368746"/>
                </a:lnTo>
                <a:lnTo>
                  <a:pt x="150516" y="368746"/>
                </a:lnTo>
                <a:cubicBezTo>
                  <a:pt x="180860" y="368816"/>
                  <a:pt x="211007" y="363882"/>
                  <a:pt x="239740" y="354143"/>
                </a:cubicBezTo>
                <a:cubicBezTo>
                  <a:pt x="245849" y="352109"/>
                  <a:pt x="251958" y="349891"/>
                  <a:pt x="258251" y="347488"/>
                </a:cubicBezTo>
                <a:lnTo>
                  <a:pt x="270654" y="342312"/>
                </a:lnTo>
                <a:lnTo>
                  <a:pt x="346920" y="310886"/>
                </a:lnTo>
                <a:lnTo>
                  <a:pt x="432627" y="275578"/>
                </a:lnTo>
                <a:lnTo>
                  <a:pt x="688082" y="170024"/>
                </a:lnTo>
                <a:lnTo>
                  <a:pt x="824510" y="113642"/>
                </a:lnTo>
                <a:lnTo>
                  <a:pt x="957420" y="58185"/>
                </a:lnTo>
                <a:lnTo>
                  <a:pt x="1045904" y="21214"/>
                </a:lnTo>
                <a:cubicBezTo>
                  <a:pt x="1119292" y="-8947"/>
                  <a:pt x="1202003" y="-6867"/>
                  <a:pt x="1273777" y="26944"/>
                </a:cubicBezTo>
                <a:lnTo>
                  <a:pt x="1297656" y="38405"/>
                </a:lnTo>
                <a:lnTo>
                  <a:pt x="1346526" y="61513"/>
                </a:lnTo>
                <a:lnTo>
                  <a:pt x="1395951" y="84805"/>
                </a:lnTo>
                <a:lnTo>
                  <a:pt x="1453336" y="111979"/>
                </a:lnTo>
                <a:lnTo>
                  <a:pt x="1776357" y="264856"/>
                </a:lnTo>
                <a:lnTo>
                  <a:pt x="1863544" y="306079"/>
                </a:lnTo>
                <a:lnTo>
                  <a:pt x="1903158" y="324565"/>
                </a:lnTo>
                <a:lnTo>
                  <a:pt x="2009413" y="374847"/>
                </a:lnTo>
                <a:lnTo>
                  <a:pt x="2011819" y="375956"/>
                </a:lnTo>
                <a:cubicBezTo>
                  <a:pt x="2020330" y="379866"/>
                  <a:pt x="2029042" y="383322"/>
                  <a:pt x="2037920" y="386308"/>
                </a:cubicBezTo>
                <a:lnTo>
                  <a:pt x="2051248" y="390560"/>
                </a:lnTo>
                <a:cubicBezTo>
                  <a:pt x="2082941" y="399849"/>
                  <a:pt x="2116040" y="403417"/>
                  <a:pt x="2148988" y="401097"/>
                </a:cubicBezTo>
                <a:lnTo>
                  <a:pt x="2240248" y="394996"/>
                </a:lnTo>
                <a:lnTo>
                  <a:pt x="2248393" y="426422"/>
                </a:lnTo>
                <a:lnTo>
                  <a:pt x="2248393" y="426422"/>
                </a:lnTo>
                <a:cubicBezTo>
                  <a:pt x="2289476" y="583649"/>
                  <a:pt x="2287045" y="749064"/>
                  <a:pt x="2241359" y="905019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0" scaled="0"/>
          </a:gradFill>
          <a:ln w="18508" cap="flat">
            <a:noFill/>
            <a:prstDash val="solid"/>
            <a:miter/>
          </a:ln>
          <a:effectLst>
            <a:outerShdw blurRad="139700" dist="114300" dir="16200000" sx="90000" sy="90000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AC227D86-79BC-1F44-AC42-A751C667AF28}"/>
              </a:ext>
            </a:extLst>
          </p:cNvPr>
          <p:cNvSpPr/>
          <p:nvPr/>
        </p:nvSpPr>
        <p:spPr>
          <a:xfrm>
            <a:off x="5455745" y="1387065"/>
            <a:ext cx="102485" cy="297453"/>
          </a:xfrm>
          <a:custGeom>
            <a:avLst/>
            <a:gdLst>
              <a:gd name="connsiteX0" fmla="*/ 112733 w 112733"/>
              <a:gd name="connsiteY0" fmla="*/ 0 h 327198"/>
              <a:gd name="connsiteX1" fmla="*/ 0 w 112733"/>
              <a:gd name="connsiteY1" fmla="*/ 327198 h 327198"/>
              <a:gd name="connsiteX2" fmla="*/ 112363 w 112733"/>
              <a:gd name="connsiteY2" fmla="*/ 248634 h 32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733" h="327198">
                <a:moveTo>
                  <a:pt x="112733" y="0"/>
                </a:moveTo>
                <a:cubicBezTo>
                  <a:pt x="112733" y="0"/>
                  <a:pt x="12588" y="28468"/>
                  <a:pt x="0" y="327198"/>
                </a:cubicBezTo>
                <a:lnTo>
                  <a:pt x="112363" y="248634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0" scaled="0"/>
          </a:gra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C51868BE-4D08-464F-921A-85C9ED920E8E}"/>
              </a:ext>
            </a:extLst>
          </p:cNvPr>
          <p:cNvSpPr/>
          <p:nvPr/>
        </p:nvSpPr>
        <p:spPr>
          <a:xfrm>
            <a:off x="6652425" y="1387065"/>
            <a:ext cx="102316" cy="297453"/>
          </a:xfrm>
          <a:custGeom>
            <a:avLst/>
            <a:gdLst>
              <a:gd name="connsiteX0" fmla="*/ 0 w 112548"/>
              <a:gd name="connsiteY0" fmla="*/ 0 h 327198"/>
              <a:gd name="connsiteX1" fmla="*/ 112548 w 112548"/>
              <a:gd name="connsiteY1" fmla="*/ 327198 h 327198"/>
              <a:gd name="connsiteX2" fmla="*/ 0 w 112548"/>
              <a:gd name="connsiteY2" fmla="*/ 248634 h 32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548" h="327198">
                <a:moveTo>
                  <a:pt x="0" y="0"/>
                </a:moveTo>
                <a:cubicBezTo>
                  <a:pt x="0" y="0"/>
                  <a:pt x="100331" y="28468"/>
                  <a:pt x="112548" y="327198"/>
                </a:cubicBezTo>
                <a:lnTo>
                  <a:pt x="0" y="248634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0" scaled="0"/>
          </a:gra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53A08E6F-D482-BC42-9B20-D385A3633B43}"/>
              </a:ext>
            </a:extLst>
          </p:cNvPr>
          <p:cNvSpPr/>
          <p:nvPr/>
        </p:nvSpPr>
        <p:spPr>
          <a:xfrm>
            <a:off x="5067952" y="1387064"/>
            <a:ext cx="2061360" cy="1294844"/>
          </a:xfrm>
          <a:custGeom>
            <a:avLst/>
            <a:gdLst>
              <a:gd name="connsiteX0" fmla="*/ 2228471 w 2267496"/>
              <a:gd name="connsiteY0" fmla="*/ 1406028 h 1424329"/>
              <a:gd name="connsiteX1" fmla="*/ 2224954 w 2267496"/>
              <a:gd name="connsiteY1" fmla="*/ 1417674 h 1424329"/>
              <a:gd name="connsiteX2" fmla="*/ 2100374 w 2267496"/>
              <a:gd name="connsiteY2" fmla="*/ 1424329 h 1424329"/>
              <a:gd name="connsiteX3" fmla="*/ 2007818 w 2267496"/>
              <a:gd name="connsiteY3" fmla="*/ 1395306 h 1424329"/>
              <a:gd name="connsiteX4" fmla="*/ 1992083 w 2267496"/>
              <a:gd name="connsiteY4" fmla="*/ 1390315 h 1424329"/>
              <a:gd name="connsiteX5" fmla="*/ 1742922 w 2267496"/>
              <a:gd name="connsiteY5" fmla="*/ 1312490 h 1424329"/>
              <a:gd name="connsiteX6" fmla="*/ 1647960 w 2267496"/>
              <a:gd name="connsiteY6" fmla="*/ 1282913 h 1424329"/>
              <a:gd name="connsiteX7" fmla="*/ 1513568 w 2267496"/>
              <a:gd name="connsiteY7" fmla="*/ 1241320 h 1424329"/>
              <a:gd name="connsiteX8" fmla="*/ 1252190 w 2267496"/>
              <a:gd name="connsiteY8" fmla="*/ 1159798 h 1424329"/>
              <a:gd name="connsiteX9" fmla="*/ 1030055 w 2267496"/>
              <a:gd name="connsiteY9" fmla="*/ 1158319 h 1424329"/>
              <a:gd name="connsiteX10" fmla="*/ 1025057 w 2267496"/>
              <a:gd name="connsiteY10" fmla="*/ 1159798 h 1424329"/>
              <a:gd name="connsiteX11" fmla="*/ 577085 w 2267496"/>
              <a:gd name="connsiteY11" fmla="*/ 1299550 h 1424329"/>
              <a:gd name="connsiteX12" fmla="*/ 534139 w 2267496"/>
              <a:gd name="connsiteY12" fmla="*/ 1312490 h 1424329"/>
              <a:gd name="connsiteX13" fmla="*/ 451024 w 2267496"/>
              <a:gd name="connsiteY13" fmla="*/ 1338370 h 1424329"/>
              <a:gd name="connsiteX14" fmla="*/ 239626 w 2267496"/>
              <a:gd name="connsiteY14" fmla="*/ 1404919 h 1424329"/>
              <a:gd name="connsiteX15" fmla="*/ 176873 w 2267496"/>
              <a:gd name="connsiteY15" fmla="*/ 1423405 h 1424329"/>
              <a:gd name="connsiteX16" fmla="*/ 45443 w 2267496"/>
              <a:gd name="connsiteY16" fmla="*/ 1423405 h 1424329"/>
              <a:gd name="connsiteX17" fmla="*/ 39334 w 2267496"/>
              <a:gd name="connsiteY17" fmla="*/ 1404919 h 1424329"/>
              <a:gd name="connsiteX18" fmla="*/ 36188 w 2267496"/>
              <a:gd name="connsiteY18" fmla="*/ 1394567 h 1424329"/>
              <a:gd name="connsiteX19" fmla="*/ 46924 w 2267496"/>
              <a:gd name="connsiteY19" fmla="*/ 856076 h 1424329"/>
              <a:gd name="connsiteX20" fmla="*/ 46924 w 2267496"/>
              <a:gd name="connsiteY20" fmla="*/ 856076 h 1424329"/>
              <a:gd name="connsiteX21" fmla="*/ 50996 w 2267496"/>
              <a:gd name="connsiteY21" fmla="*/ 844061 h 1424329"/>
              <a:gd name="connsiteX22" fmla="*/ 55439 w 2267496"/>
              <a:gd name="connsiteY22" fmla="*/ 832230 h 1424329"/>
              <a:gd name="connsiteX23" fmla="*/ 176503 w 2267496"/>
              <a:gd name="connsiteY23" fmla="*/ 825760 h 1424329"/>
              <a:gd name="connsiteX24" fmla="*/ 176503 w 2267496"/>
              <a:gd name="connsiteY24" fmla="*/ 825760 h 1424329"/>
              <a:gd name="connsiteX25" fmla="*/ 239256 w 2267496"/>
              <a:gd name="connsiteY25" fmla="*/ 806165 h 1424329"/>
              <a:gd name="connsiteX26" fmla="*/ 304970 w 2267496"/>
              <a:gd name="connsiteY26" fmla="*/ 785645 h 1424329"/>
              <a:gd name="connsiteX27" fmla="*/ 533769 w 2267496"/>
              <a:gd name="connsiteY27" fmla="*/ 714290 h 1424329"/>
              <a:gd name="connsiteX28" fmla="*/ 533769 w 2267496"/>
              <a:gd name="connsiteY28" fmla="*/ 0 h 1424329"/>
              <a:gd name="connsiteX29" fmla="*/ 1742552 w 2267496"/>
              <a:gd name="connsiteY29" fmla="*/ 0 h 1424329"/>
              <a:gd name="connsiteX30" fmla="*/ 1742552 w 2267496"/>
              <a:gd name="connsiteY30" fmla="*/ 713181 h 1424329"/>
              <a:gd name="connsiteX31" fmla="*/ 1745884 w 2267496"/>
              <a:gd name="connsiteY31" fmla="*/ 714106 h 1424329"/>
              <a:gd name="connsiteX32" fmla="*/ 1880460 w 2267496"/>
              <a:gd name="connsiteY32" fmla="*/ 756068 h 1424329"/>
              <a:gd name="connsiteX33" fmla="*/ 2007077 w 2267496"/>
              <a:gd name="connsiteY33" fmla="*/ 794888 h 1424329"/>
              <a:gd name="connsiteX34" fmla="*/ 2099633 w 2267496"/>
              <a:gd name="connsiteY34" fmla="*/ 824096 h 1424329"/>
              <a:gd name="connsiteX35" fmla="*/ 2207554 w 2267496"/>
              <a:gd name="connsiteY35" fmla="*/ 818180 h 1424329"/>
              <a:gd name="connsiteX36" fmla="*/ 2211626 w 2267496"/>
              <a:gd name="connsiteY36" fmla="*/ 829087 h 1424329"/>
              <a:gd name="connsiteX37" fmla="*/ 2211626 w 2267496"/>
              <a:gd name="connsiteY37" fmla="*/ 831860 h 1424329"/>
              <a:gd name="connsiteX38" fmla="*/ 2215699 w 2267496"/>
              <a:gd name="connsiteY38" fmla="*/ 842767 h 1424329"/>
              <a:gd name="connsiteX39" fmla="*/ 2216809 w 2267496"/>
              <a:gd name="connsiteY39" fmla="*/ 846279 h 1424329"/>
              <a:gd name="connsiteX40" fmla="*/ 2222363 w 2267496"/>
              <a:gd name="connsiteY40" fmla="*/ 862731 h 1424329"/>
              <a:gd name="connsiteX41" fmla="*/ 2228471 w 2267496"/>
              <a:gd name="connsiteY41" fmla="*/ 1406028 h 142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267496" h="1424329">
                <a:moveTo>
                  <a:pt x="2228471" y="1406028"/>
                </a:moveTo>
                <a:lnTo>
                  <a:pt x="2224954" y="1417674"/>
                </a:lnTo>
                <a:lnTo>
                  <a:pt x="2100374" y="1424329"/>
                </a:lnTo>
                <a:lnTo>
                  <a:pt x="2007818" y="1395306"/>
                </a:lnTo>
                <a:lnTo>
                  <a:pt x="1992083" y="1390315"/>
                </a:lnTo>
                <a:lnTo>
                  <a:pt x="1742922" y="1312490"/>
                </a:lnTo>
                <a:lnTo>
                  <a:pt x="1647960" y="1282913"/>
                </a:lnTo>
                <a:lnTo>
                  <a:pt x="1513568" y="1241320"/>
                </a:lnTo>
                <a:lnTo>
                  <a:pt x="1252190" y="1159798"/>
                </a:lnTo>
                <a:cubicBezTo>
                  <a:pt x="1179929" y="1137323"/>
                  <a:pt x="1102609" y="1136809"/>
                  <a:pt x="1030055" y="1158319"/>
                </a:cubicBezTo>
                <a:lnTo>
                  <a:pt x="1025057" y="1159798"/>
                </a:lnTo>
                <a:lnTo>
                  <a:pt x="577085" y="1299550"/>
                </a:lnTo>
                <a:lnTo>
                  <a:pt x="534139" y="1312490"/>
                </a:lnTo>
                <a:lnTo>
                  <a:pt x="451024" y="1338370"/>
                </a:lnTo>
                <a:lnTo>
                  <a:pt x="239626" y="1404919"/>
                </a:lnTo>
                <a:lnTo>
                  <a:pt x="176873" y="1423405"/>
                </a:lnTo>
                <a:lnTo>
                  <a:pt x="45443" y="1423405"/>
                </a:lnTo>
                <a:lnTo>
                  <a:pt x="39334" y="1404919"/>
                </a:lnTo>
                <a:lnTo>
                  <a:pt x="36188" y="1394567"/>
                </a:lnTo>
                <a:cubicBezTo>
                  <a:pt x="-15488" y="1218201"/>
                  <a:pt x="-11741" y="1030249"/>
                  <a:pt x="46924" y="856076"/>
                </a:cubicBezTo>
                <a:cubicBezTo>
                  <a:pt x="46924" y="856076"/>
                  <a:pt x="46924" y="856076"/>
                  <a:pt x="46924" y="856076"/>
                </a:cubicBezTo>
                <a:cubicBezTo>
                  <a:pt x="48220" y="852009"/>
                  <a:pt x="49701" y="847943"/>
                  <a:pt x="50996" y="844061"/>
                </a:cubicBezTo>
                <a:lnTo>
                  <a:pt x="55439" y="832230"/>
                </a:lnTo>
                <a:lnTo>
                  <a:pt x="176503" y="825760"/>
                </a:lnTo>
                <a:lnTo>
                  <a:pt x="176503" y="825760"/>
                </a:lnTo>
                <a:lnTo>
                  <a:pt x="239256" y="806165"/>
                </a:lnTo>
                <a:lnTo>
                  <a:pt x="304970" y="785645"/>
                </a:lnTo>
                <a:lnTo>
                  <a:pt x="533769" y="714290"/>
                </a:lnTo>
                <a:lnTo>
                  <a:pt x="533769" y="0"/>
                </a:lnTo>
                <a:lnTo>
                  <a:pt x="1742552" y="0"/>
                </a:lnTo>
                <a:lnTo>
                  <a:pt x="1742552" y="713181"/>
                </a:lnTo>
                <a:lnTo>
                  <a:pt x="1745884" y="714106"/>
                </a:lnTo>
                <a:lnTo>
                  <a:pt x="1880460" y="756068"/>
                </a:lnTo>
                <a:lnTo>
                  <a:pt x="2007077" y="794888"/>
                </a:lnTo>
                <a:lnTo>
                  <a:pt x="2099633" y="824096"/>
                </a:lnTo>
                <a:lnTo>
                  <a:pt x="2207554" y="818180"/>
                </a:lnTo>
                <a:cubicBezTo>
                  <a:pt x="2208849" y="821878"/>
                  <a:pt x="2210330" y="825575"/>
                  <a:pt x="2211626" y="829087"/>
                </a:cubicBezTo>
                <a:cubicBezTo>
                  <a:pt x="2211705" y="830010"/>
                  <a:pt x="2211705" y="830937"/>
                  <a:pt x="2211626" y="831860"/>
                </a:cubicBezTo>
                <a:cubicBezTo>
                  <a:pt x="2213107" y="835557"/>
                  <a:pt x="2214403" y="839069"/>
                  <a:pt x="2215699" y="842767"/>
                </a:cubicBezTo>
                <a:lnTo>
                  <a:pt x="2216809" y="846279"/>
                </a:lnTo>
                <a:cubicBezTo>
                  <a:pt x="2218660" y="851640"/>
                  <a:pt x="2220697" y="857185"/>
                  <a:pt x="2222363" y="862731"/>
                </a:cubicBezTo>
                <a:cubicBezTo>
                  <a:pt x="2280381" y="1038880"/>
                  <a:pt x="2282514" y="1228623"/>
                  <a:pt x="2228471" y="140602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0" scaled="0"/>
          </a:gradFill>
          <a:ln w="18508" cap="flat">
            <a:noFill/>
            <a:prstDash val="solid"/>
            <a:miter/>
          </a:ln>
          <a:effectLst>
            <a:outerShdw blurRad="152400" dist="114300" dir="5400000" sx="90000" sy="90000" algn="t" rotWithShape="0">
              <a:prstClr val="black">
                <a:alpha val="41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FFFF2B17-B1D4-874D-9947-F1C9209DB8D6}"/>
              </a:ext>
            </a:extLst>
          </p:cNvPr>
          <p:cNvSpPr/>
          <p:nvPr/>
        </p:nvSpPr>
        <p:spPr>
          <a:xfrm>
            <a:off x="5755502" y="1589568"/>
            <a:ext cx="686261" cy="685317"/>
          </a:xfrm>
          <a:custGeom>
            <a:avLst/>
            <a:gdLst>
              <a:gd name="connsiteX0" fmla="*/ 754888 w 754887"/>
              <a:gd name="connsiteY0" fmla="*/ 376925 h 753849"/>
              <a:gd name="connsiteX1" fmla="*/ 377444 w 754887"/>
              <a:gd name="connsiteY1" fmla="*/ 753850 h 753849"/>
              <a:gd name="connsiteX2" fmla="*/ 0 w 754887"/>
              <a:gd name="connsiteY2" fmla="*/ 376925 h 753849"/>
              <a:gd name="connsiteX3" fmla="*/ 377444 w 754887"/>
              <a:gd name="connsiteY3" fmla="*/ 0 h 753849"/>
              <a:gd name="connsiteX4" fmla="*/ 754888 w 754887"/>
              <a:gd name="connsiteY4" fmla="*/ 376925 h 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87" h="753849">
                <a:moveTo>
                  <a:pt x="754888" y="376925"/>
                </a:moveTo>
                <a:cubicBezTo>
                  <a:pt x="754888" y="585095"/>
                  <a:pt x="585900" y="753850"/>
                  <a:pt x="377444" y="753850"/>
                </a:cubicBezTo>
                <a:cubicBezTo>
                  <a:pt x="168987" y="753850"/>
                  <a:pt x="0" y="585095"/>
                  <a:pt x="0" y="376925"/>
                </a:cubicBezTo>
                <a:cubicBezTo>
                  <a:pt x="0" y="168755"/>
                  <a:pt x="168987" y="0"/>
                  <a:pt x="377444" y="0"/>
                </a:cubicBezTo>
                <a:cubicBezTo>
                  <a:pt x="585900" y="0"/>
                  <a:pt x="754888" y="168755"/>
                  <a:pt x="754888" y="37692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25000"/>
            </a:schemeClr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40E0BADF-A5D0-1941-8D9E-F67367B28F1B}"/>
              </a:ext>
            </a:extLst>
          </p:cNvPr>
          <p:cNvSpPr/>
          <p:nvPr/>
        </p:nvSpPr>
        <p:spPr>
          <a:xfrm>
            <a:off x="5814065" y="1648050"/>
            <a:ext cx="569135" cy="568353"/>
          </a:xfrm>
          <a:custGeom>
            <a:avLst/>
            <a:gdLst>
              <a:gd name="connsiteX0" fmla="*/ 626050 w 626049"/>
              <a:gd name="connsiteY0" fmla="*/ 312594 h 625188"/>
              <a:gd name="connsiteX1" fmla="*/ 313025 w 626049"/>
              <a:gd name="connsiteY1" fmla="*/ 625189 h 625188"/>
              <a:gd name="connsiteX2" fmla="*/ 0 w 626049"/>
              <a:gd name="connsiteY2" fmla="*/ 312594 h 625188"/>
              <a:gd name="connsiteX3" fmla="*/ 313025 w 626049"/>
              <a:gd name="connsiteY3" fmla="*/ 0 h 625188"/>
              <a:gd name="connsiteX4" fmla="*/ 626050 w 626049"/>
              <a:gd name="connsiteY4" fmla="*/ 312594 h 62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049" h="625188">
                <a:moveTo>
                  <a:pt x="626050" y="312594"/>
                </a:moveTo>
                <a:cubicBezTo>
                  <a:pt x="626050" y="485236"/>
                  <a:pt x="485904" y="625189"/>
                  <a:pt x="313025" y="625189"/>
                </a:cubicBezTo>
                <a:cubicBezTo>
                  <a:pt x="140146" y="625189"/>
                  <a:pt x="0" y="485236"/>
                  <a:pt x="0" y="312594"/>
                </a:cubicBezTo>
                <a:cubicBezTo>
                  <a:pt x="0" y="139953"/>
                  <a:pt x="140146" y="0"/>
                  <a:pt x="313025" y="0"/>
                </a:cubicBezTo>
                <a:cubicBezTo>
                  <a:pt x="485904" y="0"/>
                  <a:pt x="626050" y="139953"/>
                  <a:pt x="626050" y="312594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32E29782-7B1C-DE45-9B35-B81C1054BC28}"/>
              </a:ext>
            </a:extLst>
          </p:cNvPr>
          <p:cNvSpPr>
            <a:spLocks noChangeAspect="1"/>
          </p:cNvSpPr>
          <p:nvPr/>
        </p:nvSpPr>
        <p:spPr>
          <a:xfrm>
            <a:off x="5836813" y="1670767"/>
            <a:ext cx="523636" cy="522916"/>
          </a:xfrm>
          <a:custGeom>
            <a:avLst/>
            <a:gdLst>
              <a:gd name="connsiteX0" fmla="*/ 599393 w 599393"/>
              <a:gd name="connsiteY0" fmla="*/ 299285 h 598569"/>
              <a:gd name="connsiteX1" fmla="*/ 299697 w 599393"/>
              <a:gd name="connsiteY1" fmla="*/ 598569 h 598569"/>
              <a:gd name="connsiteX2" fmla="*/ 0 w 599393"/>
              <a:gd name="connsiteY2" fmla="*/ 299285 h 598569"/>
              <a:gd name="connsiteX3" fmla="*/ 299697 w 599393"/>
              <a:gd name="connsiteY3" fmla="*/ 0 h 598569"/>
              <a:gd name="connsiteX4" fmla="*/ 599393 w 599393"/>
              <a:gd name="connsiteY4" fmla="*/ 299285 h 59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393" h="598569">
                <a:moveTo>
                  <a:pt x="599393" y="299285"/>
                </a:moveTo>
                <a:cubicBezTo>
                  <a:pt x="599393" y="464575"/>
                  <a:pt x="465215" y="598569"/>
                  <a:pt x="299697" y="598569"/>
                </a:cubicBezTo>
                <a:cubicBezTo>
                  <a:pt x="134179" y="598569"/>
                  <a:pt x="0" y="464575"/>
                  <a:pt x="0" y="299285"/>
                </a:cubicBezTo>
                <a:cubicBezTo>
                  <a:pt x="0" y="133994"/>
                  <a:pt x="134179" y="0"/>
                  <a:pt x="299697" y="0"/>
                </a:cubicBezTo>
                <a:cubicBezTo>
                  <a:pt x="465215" y="0"/>
                  <a:pt x="599393" y="133994"/>
                  <a:pt x="599393" y="299285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14AED02E-4F6F-0B4C-9182-B4658932C6CD}"/>
              </a:ext>
            </a:extLst>
          </p:cNvPr>
          <p:cNvSpPr>
            <a:spLocks noChangeAspect="1"/>
          </p:cNvSpPr>
          <p:nvPr/>
        </p:nvSpPr>
        <p:spPr>
          <a:xfrm>
            <a:off x="5721209" y="4204955"/>
            <a:ext cx="756000" cy="754961"/>
          </a:xfrm>
          <a:custGeom>
            <a:avLst/>
            <a:gdLst>
              <a:gd name="connsiteX0" fmla="*/ 754888 w 754887"/>
              <a:gd name="connsiteY0" fmla="*/ 376925 h 753849"/>
              <a:gd name="connsiteX1" fmla="*/ 377444 w 754887"/>
              <a:gd name="connsiteY1" fmla="*/ 753850 h 753849"/>
              <a:gd name="connsiteX2" fmla="*/ 0 w 754887"/>
              <a:gd name="connsiteY2" fmla="*/ 376925 h 753849"/>
              <a:gd name="connsiteX3" fmla="*/ 377444 w 754887"/>
              <a:gd name="connsiteY3" fmla="*/ 0 h 753849"/>
              <a:gd name="connsiteX4" fmla="*/ 754888 w 754887"/>
              <a:gd name="connsiteY4" fmla="*/ 376925 h 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87" h="753849">
                <a:moveTo>
                  <a:pt x="754888" y="376925"/>
                </a:moveTo>
                <a:cubicBezTo>
                  <a:pt x="754888" y="585095"/>
                  <a:pt x="585900" y="753850"/>
                  <a:pt x="377444" y="753850"/>
                </a:cubicBezTo>
                <a:cubicBezTo>
                  <a:pt x="168987" y="753850"/>
                  <a:pt x="0" y="585095"/>
                  <a:pt x="0" y="376925"/>
                </a:cubicBezTo>
                <a:cubicBezTo>
                  <a:pt x="0" y="168755"/>
                  <a:pt x="168987" y="0"/>
                  <a:pt x="377444" y="0"/>
                </a:cubicBezTo>
                <a:cubicBezTo>
                  <a:pt x="585900" y="0"/>
                  <a:pt x="754888" y="168755"/>
                  <a:pt x="754888" y="37692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25000"/>
            </a:schemeClr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A614E0D-5F0B-2042-8AA1-0021FF5CB73E}"/>
              </a:ext>
            </a:extLst>
          </p:cNvPr>
          <p:cNvSpPr txBox="1"/>
          <p:nvPr/>
        </p:nvSpPr>
        <p:spPr>
          <a:xfrm flipH="1">
            <a:off x="5403250" y="2904676"/>
            <a:ext cx="1418414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7065F7D-5073-D349-805D-FFB2AB9D2B2A}"/>
              </a:ext>
            </a:extLst>
          </p:cNvPr>
          <p:cNvSpPr/>
          <p:nvPr/>
        </p:nvSpPr>
        <p:spPr>
          <a:xfrm flipH="1">
            <a:off x="5457007" y="2703060"/>
            <a:ext cx="131090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3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DAE0C2B-FE37-EA41-8BE4-F8B99B90C3D6}"/>
              </a:ext>
            </a:extLst>
          </p:cNvPr>
          <p:cNvSpPr txBox="1"/>
          <p:nvPr/>
        </p:nvSpPr>
        <p:spPr>
          <a:xfrm flipH="1">
            <a:off x="5457009" y="3349399"/>
            <a:ext cx="1310899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F3B62A5-2EAD-B943-9154-DCC86935CF43}"/>
              </a:ext>
            </a:extLst>
          </p:cNvPr>
          <p:cNvSpPr txBox="1"/>
          <p:nvPr/>
        </p:nvSpPr>
        <p:spPr>
          <a:xfrm flipH="1">
            <a:off x="5918293" y="1733469"/>
            <a:ext cx="360676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3C7E990-1AEC-C940-9245-CD9626F48CF3}"/>
              </a:ext>
            </a:extLst>
          </p:cNvPr>
          <p:cNvSpPr txBox="1"/>
          <p:nvPr/>
        </p:nvSpPr>
        <p:spPr>
          <a:xfrm flipH="1">
            <a:off x="5750365" y="5074477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F6251ECA-B374-D54A-8A34-A1A787540757}"/>
              </a:ext>
            </a:extLst>
          </p:cNvPr>
          <p:cNvSpPr/>
          <p:nvPr/>
        </p:nvSpPr>
        <p:spPr>
          <a:xfrm>
            <a:off x="5767017" y="4250700"/>
            <a:ext cx="664384" cy="663471"/>
          </a:xfrm>
          <a:custGeom>
            <a:avLst/>
            <a:gdLst>
              <a:gd name="connsiteX0" fmla="*/ 730823 w 730823"/>
              <a:gd name="connsiteY0" fmla="*/ 364559 h 729818"/>
              <a:gd name="connsiteX1" fmla="*/ 365763 w 730823"/>
              <a:gd name="connsiteY1" fmla="*/ 729818 h 729818"/>
              <a:gd name="connsiteX2" fmla="*/ 0 w 730823"/>
              <a:gd name="connsiteY2" fmla="*/ 365260 h 729818"/>
              <a:gd name="connsiteX3" fmla="*/ 365060 w 730823"/>
              <a:gd name="connsiteY3" fmla="*/ 0 h 729818"/>
              <a:gd name="connsiteX4" fmla="*/ 713422 w 730823"/>
              <a:gd name="connsiteY4" fmla="*/ 253644 h 729818"/>
              <a:gd name="connsiteX5" fmla="*/ 730823 w 730823"/>
              <a:gd name="connsiteY5" fmla="*/ 364559 h 72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0823" h="729818">
                <a:moveTo>
                  <a:pt x="730823" y="364559"/>
                </a:moveTo>
                <a:cubicBezTo>
                  <a:pt x="731017" y="566092"/>
                  <a:pt x="567574" y="729625"/>
                  <a:pt x="365763" y="729818"/>
                </a:cubicBezTo>
                <a:cubicBezTo>
                  <a:pt x="163951" y="730012"/>
                  <a:pt x="194" y="566794"/>
                  <a:pt x="0" y="365260"/>
                </a:cubicBezTo>
                <a:cubicBezTo>
                  <a:pt x="-194" y="163726"/>
                  <a:pt x="163249" y="194"/>
                  <a:pt x="365060" y="0"/>
                </a:cubicBezTo>
                <a:cubicBezTo>
                  <a:pt x="524077" y="-152"/>
                  <a:pt x="664936" y="102408"/>
                  <a:pt x="713422" y="253644"/>
                </a:cubicBezTo>
                <a:cubicBezTo>
                  <a:pt x="724908" y="289500"/>
                  <a:pt x="730778" y="326913"/>
                  <a:pt x="730823" y="364559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CCA6D7F7-7EC0-1243-9B69-7D1D06FCADA7}"/>
              </a:ext>
            </a:extLst>
          </p:cNvPr>
          <p:cNvSpPr>
            <a:spLocks noChangeAspect="1"/>
          </p:cNvSpPr>
          <p:nvPr/>
        </p:nvSpPr>
        <p:spPr>
          <a:xfrm>
            <a:off x="5796002" y="4279645"/>
            <a:ext cx="606414" cy="605581"/>
          </a:xfrm>
          <a:custGeom>
            <a:avLst/>
            <a:gdLst>
              <a:gd name="connsiteX0" fmla="*/ 599393 w 599393"/>
              <a:gd name="connsiteY0" fmla="*/ 299285 h 598569"/>
              <a:gd name="connsiteX1" fmla="*/ 299697 w 599393"/>
              <a:gd name="connsiteY1" fmla="*/ 598569 h 598569"/>
              <a:gd name="connsiteX2" fmla="*/ 0 w 599393"/>
              <a:gd name="connsiteY2" fmla="*/ 299285 h 598569"/>
              <a:gd name="connsiteX3" fmla="*/ 299697 w 599393"/>
              <a:gd name="connsiteY3" fmla="*/ 0 h 598569"/>
              <a:gd name="connsiteX4" fmla="*/ 599393 w 599393"/>
              <a:gd name="connsiteY4" fmla="*/ 299285 h 59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393" h="598569">
                <a:moveTo>
                  <a:pt x="599393" y="299285"/>
                </a:moveTo>
                <a:cubicBezTo>
                  <a:pt x="599393" y="464575"/>
                  <a:pt x="465215" y="598569"/>
                  <a:pt x="299697" y="598569"/>
                </a:cubicBezTo>
                <a:cubicBezTo>
                  <a:pt x="134179" y="598569"/>
                  <a:pt x="0" y="464575"/>
                  <a:pt x="0" y="299285"/>
                </a:cubicBezTo>
                <a:cubicBezTo>
                  <a:pt x="0" y="133994"/>
                  <a:pt x="134179" y="0"/>
                  <a:pt x="299697" y="0"/>
                </a:cubicBezTo>
                <a:cubicBezTo>
                  <a:pt x="465215" y="0"/>
                  <a:pt x="599393" y="133994"/>
                  <a:pt x="599393" y="299285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BC19BAC0-8DF4-0C41-A435-AA7667F59607}"/>
              </a:ext>
            </a:extLst>
          </p:cNvPr>
          <p:cNvSpPr/>
          <p:nvPr/>
        </p:nvSpPr>
        <p:spPr>
          <a:xfrm>
            <a:off x="7302278" y="1461611"/>
            <a:ext cx="2069760" cy="4039970"/>
          </a:xfrm>
          <a:custGeom>
            <a:avLst/>
            <a:gdLst>
              <a:gd name="connsiteX0" fmla="*/ 2241359 w 2276736"/>
              <a:gd name="connsiteY0" fmla="*/ 3619590 h 4443967"/>
              <a:gd name="connsiteX1" fmla="*/ 2197487 w 2276736"/>
              <a:gd name="connsiteY1" fmla="*/ 3742335 h 4443967"/>
              <a:gd name="connsiteX2" fmla="*/ 1951103 w 2276736"/>
              <a:gd name="connsiteY2" fmla="*/ 4107059 h 4443967"/>
              <a:gd name="connsiteX3" fmla="*/ 1912599 w 2276736"/>
              <a:gd name="connsiteY3" fmla="*/ 4144031 h 4443967"/>
              <a:gd name="connsiteX4" fmla="*/ 1885943 w 2276736"/>
              <a:gd name="connsiteY4" fmla="*/ 4167693 h 4443967"/>
              <a:gd name="connsiteX5" fmla="*/ 400232 w 2276736"/>
              <a:gd name="connsiteY5" fmla="*/ 4175272 h 4443967"/>
              <a:gd name="connsiteX6" fmla="*/ 373021 w 2276736"/>
              <a:gd name="connsiteY6" fmla="*/ 4151795 h 4443967"/>
              <a:gd name="connsiteX7" fmla="*/ 326003 w 2276736"/>
              <a:gd name="connsiteY7" fmla="*/ 4107429 h 4443967"/>
              <a:gd name="connsiteX8" fmla="*/ 79803 w 2276736"/>
              <a:gd name="connsiteY8" fmla="*/ 3742705 h 4443967"/>
              <a:gd name="connsiteX9" fmla="*/ 35932 w 2276736"/>
              <a:gd name="connsiteY9" fmla="*/ 3620144 h 4443967"/>
              <a:gd name="connsiteX10" fmla="*/ 29083 w 2276736"/>
              <a:gd name="connsiteY10" fmla="*/ 3142841 h 4443967"/>
              <a:gd name="connsiteX11" fmla="*/ 44262 w 2276736"/>
              <a:gd name="connsiteY11" fmla="*/ 3083872 h 4443967"/>
              <a:gd name="connsiteX12" fmla="*/ 51666 w 2276736"/>
              <a:gd name="connsiteY12" fmla="*/ 3055034 h 4443967"/>
              <a:gd name="connsiteX13" fmla="*/ 111087 w 2276736"/>
              <a:gd name="connsiteY13" fmla="*/ 2826920 h 4443967"/>
              <a:gd name="connsiteX14" fmla="*/ 139965 w 2276736"/>
              <a:gd name="connsiteY14" fmla="*/ 2600654 h 4443967"/>
              <a:gd name="connsiteX15" fmla="*/ 139965 w 2276736"/>
              <a:gd name="connsiteY15" fmla="*/ 1768794 h 4443967"/>
              <a:gd name="connsiteX16" fmla="*/ 121454 w 2276736"/>
              <a:gd name="connsiteY16" fmla="*/ 1586154 h 4443967"/>
              <a:gd name="connsiteX17" fmla="*/ 100166 w 2276736"/>
              <a:gd name="connsiteY17" fmla="*/ 1502968 h 4443967"/>
              <a:gd name="connsiteX18" fmla="*/ 59441 w 2276736"/>
              <a:gd name="connsiteY18" fmla="*/ 1370610 h 4443967"/>
              <a:gd name="connsiteX19" fmla="*/ 59441 w 2276736"/>
              <a:gd name="connsiteY19" fmla="*/ 1370610 h 4443967"/>
              <a:gd name="connsiteX20" fmla="*/ 49815 w 2276736"/>
              <a:gd name="connsiteY20" fmla="*/ 1341403 h 4443967"/>
              <a:gd name="connsiteX21" fmla="*/ 43706 w 2276736"/>
              <a:gd name="connsiteY21" fmla="*/ 1322917 h 4443967"/>
              <a:gd name="connsiteX22" fmla="*/ 51296 w 2276736"/>
              <a:gd name="connsiteY22" fmla="*/ 774074 h 4443967"/>
              <a:gd name="connsiteX23" fmla="*/ 51296 w 2276736"/>
              <a:gd name="connsiteY23" fmla="*/ 774074 h 4443967"/>
              <a:gd name="connsiteX24" fmla="*/ 54813 w 2276736"/>
              <a:gd name="connsiteY24" fmla="*/ 763722 h 4443967"/>
              <a:gd name="connsiteX25" fmla="*/ 54813 w 2276736"/>
              <a:gd name="connsiteY25" fmla="*/ 762058 h 4443967"/>
              <a:gd name="connsiteX26" fmla="*/ 59256 w 2276736"/>
              <a:gd name="connsiteY26" fmla="*/ 750227 h 4443967"/>
              <a:gd name="connsiteX27" fmla="*/ 70548 w 2276736"/>
              <a:gd name="connsiteY27" fmla="*/ 720835 h 4443967"/>
              <a:gd name="connsiteX28" fmla="*/ 78878 w 2276736"/>
              <a:gd name="connsiteY28" fmla="*/ 700686 h 4443967"/>
              <a:gd name="connsiteX29" fmla="*/ 1586262 w 2276736"/>
              <a:gd name="connsiteY29" fmla="*/ 91269 h 4443967"/>
              <a:gd name="connsiteX30" fmla="*/ 2134919 w 2276736"/>
              <a:gd name="connsiteY30" fmla="*/ 576831 h 4443967"/>
              <a:gd name="connsiteX31" fmla="*/ 2196561 w 2276736"/>
              <a:gd name="connsiteY31" fmla="*/ 700686 h 4443967"/>
              <a:gd name="connsiteX32" fmla="*/ 2200449 w 2276736"/>
              <a:gd name="connsiteY32" fmla="*/ 710298 h 4443967"/>
              <a:gd name="connsiteX33" fmla="*/ 2211741 w 2276736"/>
              <a:gd name="connsiteY33" fmla="*/ 738397 h 4443967"/>
              <a:gd name="connsiteX34" fmla="*/ 2215813 w 2276736"/>
              <a:gd name="connsiteY34" fmla="*/ 749303 h 4443967"/>
              <a:gd name="connsiteX35" fmla="*/ 2215813 w 2276736"/>
              <a:gd name="connsiteY35" fmla="*/ 752076 h 4443967"/>
              <a:gd name="connsiteX36" fmla="*/ 2219885 w 2276736"/>
              <a:gd name="connsiteY36" fmla="*/ 762983 h 4443967"/>
              <a:gd name="connsiteX37" fmla="*/ 2220996 w 2276736"/>
              <a:gd name="connsiteY37" fmla="*/ 766495 h 4443967"/>
              <a:gd name="connsiteX38" fmla="*/ 2230992 w 2276736"/>
              <a:gd name="connsiteY38" fmla="*/ 1325690 h 4443967"/>
              <a:gd name="connsiteX39" fmla="*/ 2227475 w 2276736"/>
              <a:gd name="connsiteY39" fmla="*/ 1337336 h 4443967"/>
              <a:gd name="connsiteX40" fmla="*/ 2218405 w 2276736"/>
              <a:gd name="connsiteY40" fmla="*/ 1366543 h 4443967"/>
              <a:gd name="connsiteX41" fmla="*/ 2175829 w 2276736"/>
              <a:gd name="connsiteY41" fmla="*/ 1504817 h 4443967"/>
              <a:gd name="connsiteX42" fmla="*/ 2136770 w 2276736"/>
              <a:gd name="connsiteY42" fmla="*/ 1732561 h 4443967"/>
              <a:gd name="connsiteX43" fmla="*/ 2136770 w 2276736"/>
              <a:gd name="connsiteY43" fmla="*/ 1770642 h 4443967"/>
              <a:gd name="connsiteX44" fmla="*/ 2136770 w 2276736"/>
              <a:gd name="connsiteY44" fmla="*/ 2602502 h 4443967"/>
              <a:gd name="connsiteX45" fmla="*/ 2165833 w 2276736"/>
              <a:gd name="connsiteY45" fmla="*/ 2826920 h 4443967"/>
              <a:gd name="connsiteX46" fmla="*/ 2231918 w 2276736"/>
              <a:gd name="connsiteY46" fmla="*/ 3082578 h 4443967"/>
              <a:gd name="connsiteX47" fmla="*/ 2239137 w 2276736"/>
              <a:gd name="connsiteY47" fmla="*/ 3111046 h 4443967"/>
              <a:gd name="connsiteX48" fmla="*/ 2247282 w 2276736"/>
              <a:gd name="connsiteY48" fmla="*/ 3142472 h 4443967"/>
              <a:gd name="connsiteX49" fmla="*/ 2241359 w 2276736"/>
              <a:gd name="connsiteY49" fmla="*/ 3619589 h 4443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276736" h="4443967">
                <a:moveTo>
                  <a:pt x="2241359" y="3619590"/>
                </a:moveTo>
                <a:cubicBezTo>
                  <a:pt x="2229004" y="3661279"/>
                  <a:pt x="2214358" y="3702256"/>
                  <a:pt x="2197487" y="3742335"/>
                </a:cubicBezTo>
                <a:cubicBezTo>
                  <a:pt x="2139715" y="3878658"/>
                  <a:pt x="2056046" y="4002515"/>
                  <a:pt x="1951103" y="4107059"/>
                </a:cubicBezTo>
                <a:cubicBezTo>
                  <a:pt x="1938515" y="4119630"/>
                  <a:pt x="1925742" y="4131830"/>
                  <a:pt x="1912599" y="4144031"/>
                </a:cubicBezTo>
                <a:cubicBezTo>
                  <a:pt x="1903899" y="4152165"/>
                  <a:pt x="1895014" y="4159929"/>
                  <a:pt x="1885943" y="4167693"/>
                </a:cubicBezTo>
                <a:cubicBezTo>
                  <a:pt x="1459374" y="4533172"/>
                  <a:pt x="830518" y="4536380"/>
                  <a:pt x="400232" y="4175272"/>
                </a:cubicBezTo>
                <a:cubicBezTo>
                  <a:pt x="390977" y="4167693"/>
                  <a:pt x="381721" y="4159744"/>
                  <a:pt x="373021" y="4151795"/>
                </a:cubicBezTo>
                <a:cubicBezTo>
                  <a:pt x="357101" y="4137561"/>
                  <a:pt x="341367" y="4122773"/>
                  <a:pt x="326003" y="4107429"/>
                </a:cubicBezTo>
                <a:cubicBezTo>
                  <a:pt x="221042" y="4002937"/>
                  <a:pt x="137425" y="3879064"/>
                  <a:pt x="79803" y="3742705"/>
                </a:cubicBezTo>
                <a:cubicBezTo>
                  <a:pt x="62881" y="3702709"/>
                  <a:pt x="48234" y="3661790"/>
                  <a:pt x="35932" y="3620144"/>
                </a:cubicBezTo>
                <a:cubicBezTo>
                  <a:pt x="-9529" y="3464589"/>
                  <a:pt x="-11896" y="3299634"/>
                  <a:pt x="29083" y="3142841"/>
                </a:cubicBezTo>
                <a:lnTo>
                  <a:pt x="44262" y="3083872"/>
                </a:lnTo>
                <a:lnTo>
                  <a:pt x="51666" y="3055034"/>
                </a:lnTo>
                <a:lnTo>
                  <a:pt x="111087" y="2826920"/>
                </a:lnTo>
                <a:cubicBezTo>
                  <a:pt x="130297" y="2753028"/>
                  <a:pt x="140001" y="2676994"/>
                  <a:pt x="139965" y="2600654"/>
                </a:cubicBezTo>
                <a:lnTo>
                  <a:pt x="139965" y="1768794"/>
                </a:lnTo>
                <a:cubicBezTo>
                  <a:pt x="140013" y="1707444"/>
                  <a:pt x="133810" y="1646250"/>
                  <a:pt x="121454" y="1586154"/>
                </a:cubicBezTo>
                <a:cubicBezTo>
                  <a:pt x="115715" y="1558241"/>
                  <a:pt x="108681" y="1530697"/>
                  <a:pt x="100166" y="1502968"/>
                </a:cubicBezTo>
                <a:lnTo>
                  <a:pt x="59441" y="1370610"/>
                </a:lnTo>
                <a:lnTo>
                  <a:pt x="59441" y="1370610"/>
                </a:lnTo>
                <a:lnTo>
                  <a:pt x="49815" y="1341403"/>
                </a:lnTo>
                <a:lnTo>
                  <a:pt x="43706" y="1322917"/>
                </a:lnTo>
                <a:cubicBezTo>
                  <a:pt x="-11210" y="1143665"/>
                  <a:pt x="-8556" y="951743"/>
                  <a:pt x="51296" y="774074"/>
                </a:cubicBezTo>
                <a:cubicBezTo>
                  <a:pt x="51296" y="774074"/>
                  <a:pt x="51296" y="774074"/>
                  <a:pt x="51296" y="774074"/>
                </a:cubicBezTo>
                <a:cubicBezTo>
                  <a:pt x="52407" y="770562"/>
                  <a:pt x="53703" y="767234"/>
                  <a:pt x="54813" y="763722"/>
                </a:cubicBezTo>
                <a:lnTo>
                  <a:pt x="54813" y="762058"/>
                </a:lnTo>
                <a:lnTo>
                  <a:pt x="59256" y="750227"/>
                </a:lnTo>
                <a:cubicBezTo>
                  <a:pt x="62773" y="740245"/>
                  <a:pt x="66660" y="730448"/>
                  <a:pt x="70548" y="720835"/>
                </a:cubicBezTo>
                <a:lnTo>
                  <a:pt x="78878" y="700686"/>
                </a:lnTo>
                <a:cubicBezTo>
                  <a:pt x="326613" y="116719"/>
                  <a:pt x="1001492" y="-156126"/>
                  <a:pt x="1586262" y="91269"/>
                </a:cubicBezTo>
                <a:cubicBezTo>
                  <a:pt x="1817298" y="189011"/>
                  <a:pt x="2009979" y="359535"/>
                  <a:pt x="2134919" y="576831"/>
                </a:cubicBezTo>
                <a:cubicBezTo>
                  <a:pt x="2157931" y="616846"/>
                  <a:pt x="2178516" y="658205"/>
                  <a:pt x="2196561" y="700686"/>
                </a:cubicBezTo>
                <a:lnTo>
                  <a:pt x="2200449" y="710298"/>
                </a:lnTo>
                <a:cubicBezTo>
                  <a:pt x="2204336" y="719541"/>
                  <a:pt x="2208038" y="728784"/>
                  <a:pt x="2211741" y="738397"/>
                </a:cubicBezTo>
                <a:cubicBezTo>
                  <a:pt x="2213036" y="742094"/>
                  <a:pt x="2214517" y="745791"/>
                  <a:pt x="2215813" y="749303"/>
                </a:cubicBezTo>
                <a:cubicBezTo>
                  <a:pt x="2215892" y="750226"/>
                  <a:pt x="2215892" y="751153"/>
                  <a:pt x="2215813" y="752076"/>
                </a:cubicBezTo>
                <a:cubicBezTo>
                  <a:pt x="2217294" y="755773"/>
                  <a:pt x="2218590" y="759285"/>
                  <a:pt x="2219885" y="762983"/>
                </a:cubicBezTo>
                <a:lnTo>
                  <a:pt x="2220996" y="766495"/>
                </a:lnTo>
                <a:cubicBezTo>
                  <a:pt x="2283668" y="947111"/>
                  <a:pt x="2287169" y="1142955"/>
                  <a:pt x="2230992" y="1325690"/>
                </a:cubicBezTo>
                <a:lnTo>
                  <a:pt x="2227475" y="1337336"/>
                </a:lnTo>
                <a:lnTo>
                  <a:pt x="2218405" y="1366543"/>
                </a:lnTo>
                <a:lnTo>
                  <a:pt x="2175829" y="1504817"/>
                </a:lnTo>
                <a:cubicBezTo>
                  <a:pt x="2153159" y="1578763"/>
                  <a:pt x="2140033" y="1655296"/>
                  <a:pt x="2136770" y="1732561"/>
                </a:cubicBezTo>
                <a:cubicBezTo>
                  <a:pt x="2136770" y="1745317"/>
                  <a:pt x="2136770" y="1757887"/>
                  <a:pt x="2136770" y="1770642"/>
                </a:cubicBezTo>
                <a:lnTo>
                  <a:pt x="2136770" y="2602502"/>
                </a:lnTo>
                <a:cubicBezTo>
                  <a:pt x="2137040" y="2678226"/>
                  <a:pt x="2146803" y="2753618"/>
                  <a:pt x="2165833" y="2826920"/>
                </a:cubicBezTo>
                <a:lnTo>
                  <a:pt x="2231918" y="3082578"/>
                </a:lnTo>
                <a:lnTo>
                  <a:pt x="2239137" y="3111046"/>
                </a:lnTo>
                <a:lnTo>
                  <a:pt x="2247282" y="3142472"/>
                </a:lnTo>
                <a:cubicBezTo>
                  <a:pt x="2288473" y="3299129"/>
                  <a:pt x="2286426" y="3464000"/>
                  <a:pt x="2241359" y="3619589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98686C37-E898-A849-BF8D-F23D0A0A5A53}"/>
              </a:ext>
            </a:extLst>
          </p:cNvPr>
          <p:cNvSpPr/>
          <p:nvPr/>
        </p:nvSpPr>
        <p:spPr>
          <a:xfrm>
            <a:off x="7328506" y="1485403"/>
            <a:ext cx="2018904" cy="3989370"/>
          </a:xfrm>
          <a:custGeom>
            <a:avLst/>
            <a:gdLst>
              <a:gd name="connsiteX0" fmla="*/ 1109794 w 2220795"/>
              <a:gd name="connsiteY0" fmla="*/ 4388121 h 4388307"/>
              <a:gd name="connsiteX1" fmla="*/ 389892 w 2220795"/>
              <a:gd name="connsiteY1" fmla="*/ 4126732 h 4388307"/>
              <a:gd name="connsiteX2" fmla="*/ 363421 w 2220795"/>
              <a:gd name="connsiteY2" fmla="*/ 4103810 h 4388307"/>
              <a:gd name="connsiteX3" fmla="*/ 317514 w 2220795"/>
              <a:gd name="connsiteY3" fmla="*/ 4060553 h 4388307"/>
              <a:gd name="connsiteX4" fmla="*/ 34662 w 2220795"/>
              <a:gd name="connsiteY4" fmla="*/ 3585469 h 4388307"/>
              <a:gd name="connsiteX5" fmla="*/ 28183 w 2220795"/>
              <a:gd name="connsiteY5" fmla="*/ 3123325 h 4388307"/>
              <a:gd name="connsiteX6" fmla="*/ 50767 w 2220795"/>
              <a:gd name="connsiteY6" fmla="*/ 3035517 h 4388307"/>
              <a:gd name="connsiteX7" fmla="*/ 109633 w 2220795"/>
              <a:gd name="connsiteY7" fmla="*/ 2807773 h 4388307"/>
              <a:gd name="connsiteX8" fmla="*/ 139251 w 2220795"/>
              <a:gd name="connsiteY8" fmla="*/ 2574297 h 4388307"/>
              <a:gd name="connsiteX9" fmla="*/ 139251 w 2220795"/>
              <a:gd name="connsiteY9" fmla="*/ 1742437 h 4388307"/>
              <a:gd name="connsiteX10" fmla="*/ 120739 w 2220795"/>
              <a:gd name="connsiteY10" fmla="*/ 1554067 h 4388307"/>
              <a:gd name="connsiteX11" fmla="*/ 98711 w 2220795"/>
              <a:gd name="connsiteY11" fmla="*/ 1468293 h 4388307"/>
              <a:gd name="connsiteX12" fmla="*/ 48546 w 2220795"/>
              <a:gd name="connsiteY12" fmla="*/ 1307467 h 4388307"/>
              <a:gd name="connsiteX13" fmla="*/ 42437 w 2220795"/>
              <a:gd name="connsiteY13" fmla="*/ 1287317 h 4388307"/>
              <a:gd name="connsiteX14" fmla="*/ 49841 w 2220795"/>
              <a:gd name="connsiteY14" fmla="*/ 756221 h 4388307"/>
              <a:gd name="connsiteX15" fmla="*/ 49841 w 2220795"/>
              <a:gd name="connsiteY15" fmla="*/ 754557 h 4388307"/>
              <a:gd name="connsiteX16" fmla="*/ 49841 w 2220795"/>
              <a:gd name="connsiteY16" fmla="*/ 754557 h 4388307"/>
              <a:gd name="connsiteX17" fmla="*/ 52988 w 2220795"/>
              <a:gd name="connsiteY17" fmla="*/ 745684 h 4388307"/>
              <a:gd name="connsiteX18" fmla="*/ 52988 w 2220795"/>
              <a:gd name="connsiteY18" fmla="*/ 744020 h 4388307"/>
              <a:gd name="connsiteX19" fmla="*/ 57246 w 2220795"/>
              <a:gd name="connsiteY19" fmla="*/ 732559 h 4388307"/>
              <a:gd name="connsiteX20" fmla="*/ 75757 w 2220795"/>
              <a:gd name="connsiteY20" fmla="*/ 684311 h 4388307"/>
              <a:gd name="connsiteX21" fmla="*/ 214406 w 2220795"/>
              <a:gd name="connsiteY21" fmla="*/ 443996 h 4388307"/>
              <a:gd name="connsiteX22" fmla="*/ 315848 w 2220795"/>
              <a:gd name="connsiteY22" fmla="*/ 327906 h 4388307"/>
              <a:gd name="connsiteX23" fmla="*/ 1900190 w 2220795"/>
              <a:gd name="connsiteY23" fmla="*/ 327449 h 4388307"/>
              <a:gd name="connsiteX24" fmla="*/ 2140314 w 2220795"/>
              <a:gd name="connsiteY24" fmla="*/ 683572 h 4388307"/>
              <a:gd name="connsiteX25" fmla="*/ 2155123 w 2220795"/>
              <a:gd name="connsiteY25" fmla="*/ 720543 h 4388307"/>
              <a:gd name="connsiteX26" fmla="*/ 2159195 w 2220795"/>
              <a:gd name="connsiteY26" fmla="*/ 731080 h 4388307"/>
              <a:gd name="connsiteX27" fmla="*/ 2159195 w 2220795"/>
              <a:gd name="connsiteY27" fmla="*/ 733114 h 4388307"/>
              <a:gd name="connsiteX28" fmla="*/ 2159195 w 2220795"/>
              <a:gd name="connsiteY28" fmla="*/ 733114 h 4388307"/>
              <a:gd name="connsiteX29" fmla="*/ 2162897 w 2220795"/>
              <a:gd name="connsiteY29" fmla="*/ 743281 h 4388307"/>
              <a:gd name="connsiteX30" fmla="*/ 2162897 w 2220795"/>
              <a:gd name="connsiteY30" fmla="*/ 743281 h 4388307"/>
              <a:gd name="connsiteX31" fmla="*/ 2162897 w 2220795"/>
              <a:gd name="connsiteY31" fmla="*/ 745499 h 4388307"/>
              <a:gd name="connsiteX32" fmla="*/ 2162897 w 2220795"/>
              <a:gd name="connsiteY32" fmla="*/ 745499 h 4388307"/>
              <a:gd name="connsiteX33" fmla="*/ 2210841 w 2220795"/>
              <a:gd name="connsiteY33" fmla="*/ 1015207 h 4388307"/>
              <a:gd name="connsiteX34" fmla="*/ 2172523 w 2220795"/>
              <a:gd name="connsiteY34" fmla="*/ 1286763 h 4388307"/>
              <a:gd name="connsiteX35" fmla="*/ 2116989 w 2220795"/>
              <a:gd name="connsiteY35" fmla="*/ 1466075 h 4388307"/>
              <a:gd name="connsiteX36" fmla="*/ 2081448 w 2220795"/>
              <a:gd name="connsiteY36" fmla="*/ 1703432 h 4388307"/>
              <a:gd name="connsiteX37" fmla="*/ 2081448 w 2220795"/>
              <a:gd name="connsiteY37" fmla="*/ 1742622 h 4388307"/>
              <a:gd name="connsiteX38" fmla="*/ 2081448 w 2220795"/>
              <a:gd name="connsiteY38" fmla="*/ 2574482 h 4388307"/>
              <a:gd name="connsiteX39" fmla="*/ 2111066 w 2220795"/>
              <a:gd name="connsiteY39" fmla="*/ 2807957 h 4388307"/>
              <a:gd name="connsiteX40" fmla="*/ 2192700 w 2220795"/>
              <a:gd name="connsiteY40" fmla="*/ 3123325 h 4388307"/>
              <a:gd name="connsiteX41" fmla="*/ 2186036 w 2220795"/>
              <a:gd name="connsiteY41" fmla="*/ 3585469 h 4388307"/>
              <a:gd name="connsiteX42" fmla="*/ 1903185 w 2220795"/>
              <a:gd name="connsiteY42" fmla="*/ 4060738 h 4388307"/>
              <a:gd name="connsiteX43" fmla="*/ 1866162 w 2220795"/>
              <a:gd name="connsiteY43" fmla="*/ 4096416 h 4388307"/>
              <a:gd name="connsiteX44" fmla="*/ 1840061 w 2220795"/>
              <a:gd name="connsiteY44" fmla="*/ 4119523 h 4388307"/>
              <a:gd name="connsiteX45" fmla="*/ 1111460 w 2220795"/>
              <a:gd name="connsiteY45" fmla="*/ 4388306 h 43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220795" h="4388307">
                <a:moveTo>
                  <a:pt x="1109794" y="4388121"/>
                </a:moveTo>
                <a:cubicBezTo>
                  <a:pt x="846447" y="4388615"/>
                  <a:pt x="591424" y="4296018"/>
                  <a:pt x="389892" y="4126732"/>
                </a:cubicBezTo>
                <a:cubicBezTo>
                  <a:pt x="381192" y="4119523"/>
                  <a:pt x="372307" y="4111759"/>
                  <a:pt x="363421" y="4103810"/>
                </a:cubicBezTo>
                <a:cubicBezTo>
                  <a:pt x="347687" y="4089761"/>
                  <a:pt x="332323" y="4075342"/>
                  <a:pt x="317514" y="4060553"/>
                </a:cubicBezTo>
                <a:cubicBezTo>
                  <a:pt x="184906" y="3928323"/>
                  <a:pt x="87651" y="3764972"/>
                  <a:pt x="34662" y="3585469"/>
                </a:cubicBezTo>
                <a:cubicBezTo>
                  <a:pt x="-9241" y="3434831"/>
                  <a:pt x="-11480" y="3275131"/>
                  <a:pt x="28183" y="3123325"/>
                </a:cubicBezTo>
                <a:lnTo>
                  <a:pt x="50767" y="3035517"/>
                </a:lnTo>
                <a:lnTo>
                  <a:pt x="109633" y="2807773"/>
                </a:lnTo>
                <a:cubicBezTo>
                  <a:pt x="129284" y="2731498"/>
                  <a:pt x="139235" y="2653055"/>
                  <a:pt x="139251" y="2574297"/>
                </a:cubicBezTo>
                <a:lnTo>
                  <a:pt x="139251" y="1742437"/>
                </a:lnTo>
                <a:cubicBezTo>
                  <a:pt x="139398" y="1679187"/>
                  <a:pt x="133197" y="1616082"/>
                  <a:pt x="120739" y="1554067"/>
                </a:cubicBezTo>
                <a:cubicBezTo>
                  <a:pt x="114631" y="1525044"/>
                  <a:pt x="107226" y="1496207"/>
                  <a:pt x="98711" y="1468293"/>
                </a:cubicBezTo>
                <a:lnTo>
                  <a:pt x="48546" y="1307467"/>
                </a:lnTo>
                <a:lnTo>
                  <a:pt x="42437" y="1287317"/>
                </a:lnTo>
                <a:cubicBezTo>
                  <a:pt x="-11085" y="1113913"/>
                  <a:pt x="-8494" y="928070"/>
                  <a:pt x="49841" y="756221"/>
                </a:cubicBezTo>
                <a:lnTo>
                  <a:pt x="49841" y="754557"/>
                </a:lnTo>
                <a:lnTo>
                  <a:pt x="49841" y="754557"/>
                </a:lnTo>
                <a:cubicBezTo>
                  <a:pt x="49841" y="751600"/>
                  <a:pt x="51878" y="748642"/>
                  <a:pt x="52988" y="745684"/>
                </a:cubicBezTo>
                <a:lnTo>
                  <a:pt x="52988" y="744020"/>
                </a:lnTo>
                <a:cubicBezTo>
                  <a:pt x="54284" y="740138"/>
                  <a:pt x="55765" y="736256"/>
                  <a:pt x="57246" y="732559"/>
                </a:cubicBezTo>
                <a:cubicBezTo>
                  <a:pt x="63169" y="716292"/>
                  <a:pt x="69648" y="700024"/>
                  <a:pt x="75757" y="684311"/>
                </a:cubicBezTo>
                <a:cubicBezTo>
                  <a:pt x="111810" y="598772"/>
                  <a:pt x="158384" y="518046"/>
                  <a:pt x="214406" y="443996"/>
                </a:cubicBezTo>
                <a:cubicBezTo>
                  <a:pt x="245543" y="403045"/>
                  <a:pt x="279435" y="364259"/>
                  <a:pt x="315848" y="327906"/>
                </a:cubicBezTo>
                <a:cubicBezTo>
                  <a:pt x="753225" y="-109123"/>
                  <a:pt x="1462559" y="-109328"/>
                  <a:pt x="1900190" y="327449"/>
                </a:cubicBezTo>
                <a:cubicBezTo>
                  <a:pt x="2002503" y="429562"/>
                  <a:pt x="2084045" y="550496"/>
                  <a:pt x="2140314" y="683572"/>
                </a:cubicBezTo>
                <a:cubicBezTo>
                  <a:pt x="2145497" y="695588"/>
                  <a:pt x="2150495" y="707973"/>
                  <a:pt x="2155123" y="720543"/>
                </a:cubicBezTo>
                <a:cubicBezTo>
                  <a:pt x="2156603" y="724056"/>
                  <a:pt x="2157899" y="727568"/>
                  <a:pt x="2159195" y="731080"/>
                </a:cubicBezTo>
                <a:cubicBezTo>
                  <a:pt x="2159195" y="731080"/>
                  <a:pt x="2159195" y="732374"/>
                  <a:pt x="2159195" y="733114"/>
                </a:cubicBezTo>
                <a:lnTo>
                  <a:pt x="2159195" y="733114"/>
                </a:lnTo>
                <a:cubicBezTo>
                  <a:pt x="2160491" y="736626"/>
                  <a:pt x="2161601" y="739954"/>
                  <a:pt x="2162897" y="743281"/>
                </a:cubicBezTo>
                <a:lnTo>
                  <a:pt x="2162897" y="743281"/>
                </a:lnTo>
                <a:cubicBezTo>
                  <a:pt x="2162897" y="743281"/>
                  <a:pt x="2162897" y="744760"/>
                  <a:pt x="2162897" y="745499"/>
                </a:cubicBezTo>
                <a:lnTo>
                  <a:pt x="2162897" y="745499"/>
                </a:lnTo>
                <a:cubicBezTo>
                  <a:pt x="2193281" y="832247"/>
                  <a:pt x="2209470" y="923316"/>
                  <a:pt x="2210841" y="1015207"/>
                </a:cubicBezTo>
                <a:cubicBezTo>
                  <a:pt x="2212457" y="1107175"/>
                  <a:pt x="2199525" y="1198822"/>
                  <a:pt x="2172523" y="1286763"/>
                </a:cubicBezTo>
                <a:lnTo>
                  <a:pt x="2116989" y="1466075"/>
                </a:lnTo>
                <a:cubicBezTo>
                  <a:pt x="2094926" y="1543329"/>
                  <a:pt x="2082980" y="1623112"/>
                  <a:pt x="2081448" y="1703432"/>
                </a:cubicBezTo>
                <a:cubicBezTo>
                  <a:pt x="2081448" y="1716002"/>
                  <a:pt x="2081448" y="1729312"/>
                  <a:pt x="2081448" y="1742622"/>
                </a:cubicBezTo>
                <a:lnTo>
                  <a:pt x="2081448" y="2574482"/>
                </a:lnTo>
                <a:cubicBezTo>
                  <a:pt x="2081464" y="2653240"/>
                  <a:pt x="2091415" y="2731683"/>
                  <a:pt x="2111066" y="2807957"/>
                </a:cubicBezTo>
                <a:lnTo>
                  <a:pt x="2192700" y="3123325"/>
                </a:lnTo>
                <a:cubicBezTo>
                  <a:pt x="2232303" y="3275148"/>
                  <a:pt x="2230000" y="3434847"/>
                  <a:pt x="2186036" y="3585469"/>
                </a:cubicBezTo>
                <a:cubicBezTo>
                  <a:pt x="2133148" y="3765070"/>
                  <a:pt x="2035882" y="3928505"/>
                  <a:pt x="1903185" y="4060738"/>
                </a:cubicBezTo>
                <a:cubicBezTo>
                  <a:pt x="1890967" y="4072939"/>
                  <a:pt x="1878380" y="4084955"/>
                  <a:pt x="1866162" y="4096416"/>
                </a:cubicBezTo>
                <a:cubicBezTo>
                  <a:pt x="1857832" y="4103995"/>
                  <a:pt x="1849132" y="4111759"/>
                  <a:pt x="1840061" y="4119523"/>
                </a:cubicBezTo>
                <a:cubicBezTo>
                  <a:pt x="1637256" y="4293347"/>
                  <a:pt x="1378720" y="4388722"/>
                  <a:pt x="1111460" y="4388306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dist="25400" dir="6000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3042D467-4028-5548-9866-21DDA4123820}"/>
              </a:ext>
            </a:extLst>
          </p:cNvPr>
          <p:cNvSpPr/>
          <p:nvPr/>
        </p:nvSpPr>
        <p:spPr>
          <a:xfrm>
            <a:off x="7302279" y="3929404"/>
            <a:ext cx="2070465" cy="1306063"/>
          </a:xfrm>
          <a:custGeom>
            <a:avLst/>
            <a:gdLst>
              <a:gd name="connsiteX0" fmla="*/ 2241359 w 2277511"/>
              <a:gd name="connsiteY0" fmla="*/ 905019 h 1436669"/>
              <a:gd name="connsiteX1" fmla="*/ 2197487 w 2277511"/>
              <a:gd name="connsiteY1" fmla="*/ 1027764 h 1436669"/>
              <a:gd name="connsiteX2" fmla="*/ 2012375 w 2277511"/>
              <a:gd name="connsiteY2" fmla="*/ 1327419 h 1436669"/>
              <a:gd name="connsiteX3" fmla="*/ 1952028 w 2277511"/>
              <a:gd name="connsiteY3" fmla="*/ 1392489 h 1436669"/>
              <a:gd name="connsiteX4" fmla="*/ 1913525 w 2277511"/>
              <a:gd name="connsiteY4" fmla="*/ 1429460 h 1436669"/>
              <a:gd name="connsiteX5" fmla="*/ 1816341 w 2277511"/>
              <a:gd name="connsiteY5" fmla="*/ 1408386 h 1436669"/>
              <a:gd name="connsiteX6" fmla="*/ 1655664 w 2277511"/>
              <a:gd name="connsiteY6" fmla="*/ 1373633 h 1436669"/>
              <a:gd name="connsiteX7" fmla="*/ 1459815 w 2277511"/>
              <a:gd name="connsiteY7" fmla="*/ 1331301 h 1436669"/>
              <a:gd name="connsiteX8" fmla="*/ 1451485 w 2277511"/>
              <a:gd name="connsiteY8" fmla="*/ 1329452 h 1436669"/>
              <a:gd name="connsiteX9" fmla="*/ 1319870 w 2277511"/>
              <a:gd name="connsiteY9" fmla="*/ 1300984 h 1436669"/>
              <a:gd name="connsiteX10" fmla="*/ 1221205 w 2277511"/>
              <a:gd name="connsiteY10" fmla="*/ 1279541 h 1436669"/>
              <a:gd name="connsiteX11" fmla="*/ 1102178 w 2277511"/>
              <a:gd name="connsiteY11" fmla="*/ 1279541 h 1436669"/>
              <a:gd name="connsiteX12" fmla="*/ 921508 w 2277511"/>
              <a:gd name="connsiteY12" fmla="*/ 1318546 h 1436669"/>
              <a:gd name="connsiteX13" fmla="*/ 896889 w 2277511"/>
              <a:gd name="connsiteY13" fmla="*/ 1323906 h 1436669"/>
              <a:gd name="connsiteX14" fmla="*/ 777491 w 2277511"/>
              <a:gd name="connsiteY14" fmla="*/ 1349232 h 1436669"/>
              <a:gd name="connsiteX15" fmla="*/ 767680 w 2277511"/>
              <a:gd name="connsiteY15" fmla="*/ 1351450 h 1436669"/>
              <a:gd name="connsiteX16" fmla="*/ 373021 w 2277511"/>
              <a:gd name="connsiteY16" fmla="*/ 1436670 h 1436669"/>
              <a:gd name="connsiteX17" fmla="*/ 355435 w 2277511"/>
              <a:gd name="connsiteY17" fmla="*/ 1420587 h 1436669"/>
              <a:gd name="connsiteX18" fmla="*/ 326003 w 2277511"/>
              <a:gd name="connsiteY18" fmla="*/ 1392304 h 1436669"/>
              <a:gd name="connsiteX19" fmla="*/ 280650 w 2277511"/>
              <a:gd name="connsiteY19" fmla="*/ 1344241 h 1436669"/>
              <a:gd name="connsiteX20" fmla="*/ 270284 w 2277511"/>
              <a:gd name="connsiteY20" fmla="*/ 1332595 h 1436669"/>
              <a:gd name="connsiteX21" fmla="*/ 79803 w 2277511"/>
              <a:gd name="connsiteY21" fmla="*/ 1027579 h 1436669"/>
              <a:gd name="connsiteX22" fmla="*/ 56294 w 2277511"/>
              <a:gd name="connsiteY22" fmla="*/ 967686 h 1436669"/>
              <a:gd name="connsiteX23" fmla="*/ 35932 w 2277511"/>
              <a:gd name="connsiteY23" fmla="*/ 905019 h 1436669"/>
              <a:gd name="connsiteX24" fmla="*/ 29083 w 2277511"/>
              <a:gd name="connsiteY24" fmla="*/ 427716 h 1436669"/>
              <a:gd name="connsiteX25" fmla="*/ 44262 w 2277511"/>
              <a:gd name="connsiteY25" fmla="*/ 368746 h 1436669"/>
              <a:gd name="connsiteX26" fmla="*/ 150516 w 2277511"/>
              <a:gd name="connsiteY26" fmla="*/ 368746 h 1436669"/>
              <a:gd name="connsiteX27" fmla="*/ 239740 w 2277511"/>
              <a:gd name="connsiteY27" fmla="*/ 354143 h 1436669"/>
              <a:gd name="connsiteX28" fmla="*/ 258251 w 2277511"/>
              <a:gd name="connsiteY28" fmla="*/ 347488 h 1436669"/>
              <a:gd name="connsiteX29" fmla="*/ 270654 w 2277511"/>
              <a:gd name="connsiteY29" fmla="*/ 342312 h 1436669"/>
              <a:gd name="connsiteX30" fmla="*/ 346920 w 2277511"/>
              <a:gd name="connsiteY30" fmla="*/ 310886 h 1436669"/>
              <a:gd name="connsiteX31" fmla="*/ 432627 w 2277511"/>
              <a:gd name="connsiteY31" fmla="*/ 275578 h 1436669"/>
              <a:gd name="connsiteX32" fmla="*/ 688082 w 2277511"/>
              <a:gd name="connsiteY32" fmla="*/ 170024 h 1436669"/>
              <a:gd name="connsiteX33" fmla="*/ 824510 w 2277511"/>
              <a:gd name="connsiteY33" fmla="*/ 113642 h 1436669"/>
              <a:gd name="connsiteX34" fmla="*/ 957420 w 2277511"/>
              <a:gd name="connsiteY34" fmla="*/ 58185 h 1436669"/>
              <a:gd name="connsiteX35" fmla="*/ 1045904 w 2277511"/>
              <a:gd name="connsiteY35" fmla="*/ 21214 h 1436669"/>
              <a:gd name="connsiteX36" fmla="*/ 1273777 w 2277511"/>
              <a:gd name="connsiteY36" fmla="*/ 26944 h 1436669"/>
              <a:gd name="connsiteX37" fmla="*/ 1297656 w 2277511"/>
              <a:gd name="connsiteY37" fmla="*/ 38405 h 1436669"/>
              <a:gd name="connsiteX38" fmla="*/ 1346526 w 2277511"/>
              <a:gd name="connsiteY38" fmla="*/ 61513 h 1436669"/>
              <a:gd name="connsiteX39" fmla="*/ 1395951 w 2277511"/>
              <a:gd name="connsiteY39" fmla="*/ 84805 h 1436669"/>
              <a:gd name="connsiteX40" fmla="*/ 1453336 w 2277511"/>
              <a:gd name="connsiteY40" fmla="*/ 111979 h 1436669"/>
              <a:gd name="connsiteX41" fmla="*/ 1776357 w 2277511"/>
              <a:gd name="connsiteY41" fmla="*/ 264856 h 1436669"/>
              <a:gd name="connsiteX42" fmla="*/ 1863544 w 2277511"/>
              <a:gd name="connsiteY42" fmla="*/ 306079 h 1436669"/>
              <a:gd name="connsiteX43" fmla="*/ 1903158 w 2277511"/>
              <a:gd name="connsiteY43" fmla="*/ 324565 h 1436669"/>
              <a:gd name="connsiteX44" fmla="*/ 2009413 w 2277511"/>
              <a:gd name="connsiteY44" fmla="*/ 374847 h 1436669"/>
              <a:gd name="connsiteX45" fmla="*/ 2011819 w 2277511"/>
              <a:gd name="connsiteY45" fmla="*/ 375956 h 1436669"/>
              <a:gd name="connsiteX46" fmla="*/ 2037920 w 2277511"/>
              <a:gd name="connsiteY46" fmla="*/ 386308 h 1436669"/>
              <a:gd name="connsiteX47" fmla="*/ 2051248 w 2277511"/>
              <a:gd name="connsiteY47" fmla="*/ 390560 h 1436669"/>
              <a:gd name="connsiteX48" fmla="*/ 2148988 w 2277511"/>
              <a:gd name="connsiteY48" fmla="*/ 401097 h 1436669"/>
              <a:gd name="connsiteX49" fmla="*/ 2240248 w 2277511"/>
              <a:gd name="connsiteY49" fmla="*/ 394996 h 1436669"/>
              <a:gd name="connsiteX50" fmla="*/ 2248393 w 2277511"/>
              <a:gd name="connsiteY50" fmla="*/ 426422 h 1436669"/>
              <a:gd name="connsiteX51" fmla="*/ 2248393 w 2277511"/>
              <a:gd name="connsiteY51" fmla="*/ 426422 h 1436669"/>
              <a:gd name="connsiteX52" fmla="*/ 2241359 w 2277511"/>
              <a:gd name="connsiteY52" fmla="*/ 905019 h 14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277511" h="1436669">
                <a:moveTo>
                  <a:pt x="2241359" y="905019"/>
                </a:moveTo>
                <a:cubicBezTo>
                  <a:pt x="2229004" y="946708"/>
                  <a:pt x="2214358" y="987685"/>
                  <a:pt x="2197487" y="1027764"/>
                </a:cubicBezTo>
                <a:cubicBezTo>
                  <a:pt x="2151580" y="1136561"/>
                  <a:pt x="2089142" y="1237634"/>
                  <a:pt x="2012375" y="1327419"/>
                </a:cubicBezTo>
                <a:cubicBezTo>
                  <a:pt x="1993246" y="1349848"/>
                  <a:pt x="1973131" y="1371538"/>
                  <a:pt x="1952028" y="1392489"/>
                </a:cubicBezTo>
                <a:cubicBezTo>
                  <a:pt x="1939440" y="1405059"/>
                  <a:pt x="1926668" y="1417259"/>
                  <a:pt x="1913525" y="1429460"/>
                </a:cubicBezTo>
                <a:lnTo>
                  <a:pt x="1816341" y="1408386"/>
                </a:lnTo>
                <a:lnTo>
                  <a:pt x="1655664" y="1373633"/>
                </a:lnTo>
                <a:lnTo>
                  <a:pt x="1459815" y="1331301"/>
                </a:lnTo>
                <a:lnTo>
                  <a:pt x="1451485" y="1329452"/>
                </a:lnTo>
                <a:lnTo>
                  <a:pt x="1319870" y="1300984"/>
                </a:lnTo>
                <a:lnTo>
                  <a:pt x="1221205" y="1279541"/>
                </a:lnTo>
                <a:cubicBezTo>
                  <a:pt x="1181987" y="1271036"/>
                  <a:pt x="1141397" y="1271036"/>
                  <a:pt x="1102178" y="1279541"/>
                </a:cubicBezTo>
                <a:lnTo>
                  <a:pt x="921508" y="1318546"/>
                </a:lnTo>
                <a:lnTo>
                  <a:pt x="896889" y="1323906"/>
                </a:lnTo>
                <a:lnTo>
                  <a:pt x="777491" y="1349232"/>
                </a:lnTo>
                <a:lnTo>
                  <a:pt x="767680" y="1351450"/>
                </a:lnTo>
                <a:lnTo>
                  <a:pt x="373021" y="1436670"/>
                </a:lnTo>
                <a:lnTo>
                  <a:pt x="355435" y="1420587"/>
                </a:lnTo>
                <a:cubicBezTo>
                  <a:pt x="345624" y="1411344"/>
                  <a:pt x="335628" y="1402101"/>
                  <a:pt x="326003" y="1392304"/>
                </a:cubicBezTo>
                <a:cubicBezTo>
                  <a:pt x="310453" y="1376591"/>
                  <a:pt x="295274" y="1360693"/>
                  <a:pt x="280650" y="1344241"/>
                </a:cubicBezTo>
                <a:lnTo>
                  <a:pt x="270284" y="1332595"/>
                </a:lnTo>
                <a:cubicBezTo>
                  <a:pt x="191025" y="1241631"/>
                  <a:pt x="126731" y="1138678"/>
                  <a:pt x="79803" y="1027579"/>
                </a:cubicBezTo>
                <a:cubicBezTo>
                  <a:pt x="71288" y="1007800"/>
                  <a:pt x="63513" y="987835"/>
                  <a:pt x="56294" y="967686"/>
                </a:cubicBezTo>
                <a:cubicBezTo>
                  <a:pt x="49075" y="947536"/>
                  <a:pt x="42040" y="925908"/>
                  <a:pt x="35932" y="905019"/>
                </a:cubicBezTo>
                <a:cubicBezTo>
                  <a:pt x="-9529" y="749464"/>
                  <a:pt x="-11896" y="584508"/>
                  <a:pt x="29083" y="427716"/>
                </a:cubicBezTo>
                <a:lnTo>
                  <a:pt x="44262" y="368746"/>
                </a:lnTo>
                <a:lnTo>
                  <a:pt x="150516" y="368746"/>
                </a:lnTo>
                <a:cubicBezTo>
                  <a:pt x="180860" y="368816"/>
                  <a:pt x="211007" y="363882"/>
                  <a:pt x="239740" y="354143"/>
                </a:cubicBezTo>
                <a:cubicBezTo>
                  <a:pt x="245849" y="352109"/>
                  <a:pt x="251958" y="349891"/>
                  <a:pt x="258251" y="347488"/>
                </a:cubicBezTo>
                <a:lnTo>
                  <a:pt x="270654" y="342312"/>
                </a:lnTo>
                <a:lnTo>
                  <a:pt x="346920" y="310886"/>
                </a:lnTo>
                <a:lnTo>
                  <a:pt x="432627" y="275578"/>
                </a:lnTo>
                <a:lnTo>
                  <a:pt x="688082" y="170024"/>
                </a:lnTo>
                <a:lnTo>
                  <a:pt x="824510" y="113642"/>
                </a:lnTo>
                <a:lnTo>
                  <a:pt x="957420" y="58185"/>
                </a:lnTo>
                <a:lnTo>
                  <a:pt x="1045904" y="21214"/>
                </a:lnTo>
                <a:cubicBezTo>
                  <a:pt x="1119292" y="-8947"/>
                  <a:pt x="1202003" y="-6867"/>
                  <a:pt x="1273777" y="26944"/>
                </a:cubicBezTo>
                <a:lnTo>
                  <a:pt x="1297656" y="38405"/>
                </a:lnTo>
                <a:lnTo>
                  <a:pt x="1346526" y="61513"/>
                </a:lnTo>
                <a:lnTo>
                  <a:pt x="1395951" y="84805"/>
                </a:lnTo>
                <a:lnTo>
                  <a:pt x="1453336" y="111979"/>
                </a:lnTo>
                <a:lnTo>
                  <a:pt x="1776357" y="264856"/>
                </a:lnTo>
                <a:lnTo>
                  <a:pt x="1863544" y="306079"/>
                </a:lnTo>
                <a:lnTo>
                  <a:pt x="1903158" y="324565"/>
                </a:lnTo>
                <a:lnTo>
                  <a:pt x="2009413" y="374847"/>
                </a:lnTo>
                <a:lnTo>
                  <a:pt x="2011819" y="375956"/>
                </a:lnTo>
                <a:cubicBezTo>
                  <a:pt x="2020330" y="379866"/>
                  <a:pt x="2029042" y="383322"/>
                  <a:pt x="2037920" y="386308"/>
                </a:cubicBezTo>
                <a:lnTo>
                  <a:pt x="2051248" y="390560"/>
                </a:lnTo>
                <a:cubicBezTo>
                  <a:pt x="2082941" y="399849"/>
                  <a:pt x="2116040" y="403417"/>
                  <a:pt x="2148988" y="401097"/>
                </a:cubicBezTo>
                <a:lnTo>
                  <a:pt x="2240248" y="394996"/>
                </a:lnTo>
                <a:lnTo>
                  <a:pt x="2248393" y="426422"/>
                </a:lnTo>
                <a:lnTo>
                  <a:pt x="2248393" y="426422"/>
                </a:lnTo>
                <a:cubicBezTo>
                  <a:pt x="2289476" y="583649"/>
                  <a:pt x="2287045" y="749064"/>
                  <a:pt x="2241359" y="905019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0" scaled="0"/>
          </a:gradFill>
          <a:ln w="18508" cap="flat">
            <a:noFill/>
            <a:prstDash val="solid"/>
            <a:miter/>
          </a:ln>
          <a:effectLst>
            <a:outerShdw blurRad="139700" dist="114300" dir="16200000" sx="90000" sy="90000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0CFC6295-E5E2-9C43-92FD-F610DAB75F8A}"/>
              </a:ext>
            </a:extLst>
          </p:cNvPr>
          <p:cNvSpPr/>
          <p:nvPr/>
        </p:nvSpPr>
        <p:spPr>
          <a:xfrm>
            <a:off x="7694046" y="1387065"/>
            <a:ext cx="102485" cy="297453"/>
          </a:xfrm>
          <a:custGeom>
            <a:avLst/>
            <a:gdLst>
              <a:gd name="connsiteX0" fmla="*/ 112733 w 112733"/>
              <a:gd name="connsiteY0" fmla="*/ 0 h 327198"/>
              <a:gd name="connsiteX1" fmla="*/ 0 w 112733"/>
              <a:gd name="connsiteY1" fmla="*/ 327198 h 327198"/>
              <a:gd name="connsiteX2" fmla="*/ 112363 w 112733"/>
              <a:gd name="connsiteY2" fmla="*/ 248634 h 32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733" h="327198">
                <a:moveTo>
                  <a:pt x="112733" y="0"/>
                </a:moveTo>
                <a:cubicBezTo>
                  <a:pt x="112733" y="0"/>
                  <a:pt x="12588" y="28468"/>
                  <a:pt x="0" y="327198"/>
                </a:cubicBezTo>
                <a:lnTo>
                  <a:pt x="112363" y="248634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0" scaled="0"/>
          </a:gra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50C98FC7-DAA1-744A-BDCF-FE6AF8137B44}"/>
              </a:ext>
            </a:extLst>
          </p:cNvPr>
          <p:cNvSpPr/>
          <p:nvPr/>
        </p:nvSpPr>
        <p:spPr>
          <a:xfrm>
            <a:off x="8890726" y="1387065"/>
            <a:ext cx="102316" cy="297453"/>
          </a:xfrm>
          <a:custGeom>
            <a:avLst/>
            <a:gdLst>
              <a:gd name="connsiteX0" fmla="*/ 0 w 112548"/>
              <a:gd name="connsiteY0" fmla="*/ 0 h 327198"/>
              <a:gd name="connsiteX1" fmla="*/ 112548 w 112548"/>
              <a:gd name="connsiteY1" fmla="*/ 327198 h 327198"/>
              <a:gd name="connsiteX2" fmla="*/ 0 w 112548"/>
              <a:gd name="connsiteY2" fmla="*/ 248634 h 32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548" h="327198">
                <a:moveTo>
                  <a:pt x="0" y="0"/>
                </a:moveTo>
                <a:cubicBezTo>
                  <a:pt x="0" y="0"/>
                  <a:pt x="100331" y="28468"/>
                  <a:pt x="112548" y="327198"/>
                </a:cubicBezTo>
                <a:lnTo>
                  <a:pt x="0" y="248634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0" scaled="0"/>
          </a:gra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99664009-37B2-3241-BFBA-7B817CACB5BB}"/>
              </a:ext>
            </a:extLst>
          </p:cNvPr>
          <p:cNvSpPr/>
          <p:nvPr/>
        </p:nvSpPr>
        <p:spPr>
          <a:xfrm>
            <a:off x="7306253" y="1387064"/>
            <a:ext cx="2061360" cy="1294844"/>
          </a:xfrm>
          <a:custGeom>
            <a:avLst/>
            <a:gdLst>
              <a:gd name="connsiteX0" fmla="*/ 2228471 w 2267496"/>
              <a:gd name="connsiteY0" fmla="*/ 1406028 h 1424329"/>
              <a:gd name="connsiteX1" fmla="*/ 2224954 w 2267496"/>
              <a:gd name="connsiteY1" fmla="*/ 1417674 h 1424329"/>
              <a:gd name="connsiteX2" fmla="*/ 2100374 w 2267496"/>
              <a:gd name="connsiteY2" fmla="*/ 1424329 h 1424329"/>
              <a:gd name="connsiteX3" fmla="*/ 2007818 w 2267496"/>
              <a:gd name="connsiteY3" fmla="*/ 1395306 h 1424329"/>
              <a:gd name="connsiteX4" fmla="*/ 1992083 w 2267496"/>
              <a:gd name="connsiteY4" fmla="*/ 1390315 h 1424329"/>
              <a:gd name="connsiteX5" fmla="*/ 1742922 w 2267496"/>
              <a:gd name="connsiteY5" fmla="*/ 1312490 h 1424329"/>
              <a:gd name="connsiteX6" fmla="*/ 1647960 w 2267496"/>
              <a:gd name="connsiteY6" fmla="*/ 1282913 h 1424329"/>
              <a:gd name="connsiteX7" fmla="*/ 1513568 w 2267496"/>
              <a:gd name="connsiteY7" fmla="*/ 1241320 h 1424329"/>
              <a:gd name="connsiteX8" fmla="*/ 1252190 w 2267496"/>
              <a:gd name="connsiteY8" fmla="*/ 1159798 h 1424329"/>
              <a:gd name="connsiteX9" fmla="*/ 1030055 w 2267496"/>
              <a:gd name="connsiteY9" fmla="*/ 1158319 h 1424329"/>
              <a:gd name="connsiteX10" fmla="*/ 1025057 w 2267496"/>
              <a:gd name="connsiteY10" fmla="*/ 1159798 h 1424329"/>
              <a:gd name="connsiteX11" fmla="*/ 577085 w 2267496"/>
              <a:gd name="connsiteY11" fmla="*/ 1299550 h 1424329"/>
              <a:gd name="connsiteX12" fmla="*/ 534139 w 2267496"/>
              <a:gd name="connsiteY12" fmla="*/ 1312490 h 1424329"/>
              <a:gd name="connsiteX13" fmla="*/ 451024 w 2267496"/>
              <a:gd name="connsiteY13" fmla="*/ 1338370 h 1424329"/>
              <a:gd name="connsiteX14" fmla="*/ 239626 w 2267496"/>
              <a:gd name="connsiteY14" fmla="*/ 1404919 h 1424329"/>
              <a:gd name="connsiteX15" fmla="*/ 176873 w 2267496"/>
              <a:gd name="connsiteY15" fmla="*/ 1423405 h 1424329"/>
              <a:gd name="connsiteX16" fmla="*/ 45443 w 2267496"/>
              <a:gd name="connsiteY16" fmla="*/ 1423405 h 1424329"/>
              <a:gd name="connsiteX17" fmla="*/ 39334 w 2267496"/>
              <a:gd name="connsiteY17" fmla="*/ 1404919 h 1424329"/>
              <a:gd name="connsiteX18" fmla="*/ 36188 w 2267496"/>
              <a:gd name="connsiteY18" fmla="*/ 1394567 h 1424329"/>
              <a:gd name="connsiteX19" fmla="*/ 46924 w 2267496"/>
              <a:gd name="connsiteY19" fmla="*/ 856076 h 1424329"/>
              <a:gd name="connsiteX20" fmla="*/ 46924 w 2267496"/>
              <a:gd name="connsiteY20" fmla="*/ 856076 h 1424329"/>
              <a:gd name="connsiteX21" fmla="*/ 50996 w 2267496"/>
              <a:gd name="connsiteY21" fmla="*/ 844061 h 1424329"/>
              <a:gd name="connsiteX22" fmla="*/ 55439 w 2267496"/>
              <a:gd name="connsiteY22" fmla="*/ 832230 h 1424329"/>
              <a:gd name="connsiteX23" fmla="*/ 176503 w 2267496"/>
              <a:gd name="connsiteY23" fmla="*/ 825760 h 1424329"/>
              <a:gd name="connsiteX24" fmla="*/ 176503 w 2267496"/>
              <a:gd name="connsiteY24" fmla="*/ 825760 h 1424329"/>
              <a:gd name="connsiteX25" fmla="*/ 239256 w 2267496"/>
              <a:gd name="connsiteY25" fmla="*/ 806165 h 1424329"/>
              <a:gd name="connsiteX26" fmla="*/ 304970 w 2267496"/>
              <a:gd name="connsiteY26" fmla="*/ 785645 h 1424329"/>
              <a:gd name="connsiteX27" fmla="*/ 533769 w 2267496"/>
              <a:gd name="connsiteY27" fmla="*/ 714290 h 1424329"/>
              <a:gd name="connsiteX28" fmla="*/ 533769 w 2267496"/>
              <a:gd name="connsiteY28" fmla="*/ 0 h 1424329"/>
              <a:gd name="connsiteX29" fmla="*/ 1742552 w 2267496"/>
              <a:gd name="connsiteY29" fmla="*/ 0 h 1424329"/>
              <a:gd name="connsiteX30" fmla="*/ 1742552 w 2267496"/>
              <a:gd name="connsiteY30" fmla="*/ 713181 h 1424329"/>
              <a:gd name="connsiteX31" fmla="*/ 1745884 w 2267496"/>
              <a:gd name="connsiteY31" fmla="*/ 714106 h 1424329"/>
              <a:gd name="connsiteX32" fmla="*/ 1880460 w 2267496"/>
              <a:gd name="connsiteY32" fmla="*/ 756068 h 1424329"/>
              <a:gd name="connsiteX33" fmla="*/ 2007077 w 2267496"/>
              <a:gd name="connsiteY33" fmla="*/ 794888 h 1424329"/>
              <a:gd name="connsiteX34" fmla="*/ 2099633 w 2267496"/>
              <a:gd name="connsiteY34" fmla="*/ 824096 h 1424329"/>
              <a:gd name="connsiteX35" fmla="*/ 2207554 w 2267496"/>
              <a:gd name="connsiteY35" fmla="*/ 818180 h 1424329"/>
              <a:gd name="connsiteX36" fmla="*/ 2211626 w 2267496"/>
              <a:gd name="connsiteY36" fmla="*/ 829087 h 1424329"/>
              <a:gd name="connsiteX37" fmla="*/ 2211626 w 2267496"/>
              <a:gd name="connsiteY37" fmla="*/ 831860 h 1424329"/>
              <a:gd name="connsiteX38" fmla="*/ 2215699 w 2267496"/>
              <a:gd name="connsiteY38" fmla="*/ 842767 h 1424329"/>
              <a:gd name="connsiteX39" fmla="*/ 2216809 w 2267496"/>
              <a:gd name="connsiteY39" fmla="*/ 846279 h 1424329"/>
              <a:gd name="connsiteX40" fmla="*/ 2222363 w 2267496"/>
              <a:gd name="connsiteY40" fmla="*/ 862731 h 1424329"/>
              <a:gd name="connsiteX41" fmla="*/ 2228471 w 2267496"/>
              <a:gd name="connsiteY41" fmla="*/ 1406028 h 142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267496" h="1424329">
                <a:moveTo>
                  <a:pt x="2228471" y="1406028"/>
                </a:moveTo>
                <a:lnTo>
                  <a:pt x="2224954" y="1417674"/>
                </a:lnTo>
                <a:lnTo>
                  <a:pt x="2100374" y="1424329"/>
                </a:lnTo>
                <a:lnTo>
                  <a:pt x="2007818" y="1395306"/>
                </a:lnTo>
                <a:lnTo>
                  <a:pt x="1992083" y="1390315"/>
                </a:lnTo>
                <a:lnTo>
                  <a:pt x="1742922" y="1312490"/>
                </a:lnTo>
                <a:lnTo>
                  <a:pt x="1647960" y="1282913"/>
                </a:lnTo>
                <a:lnTo>
                  <a:pt x="1513568" y="1241320"/>
                </a:lnTo>
                <a:lnTo>
                  <a:pt x="1252190" y="1159798"/>
                </a:lnTo>
                <a:cubicBezTo>
                  <a:pt x="1179929" y="1137323"/>
                  <a:pt x="1102609" y="1136809"/>
                  <a:pt x="1030055" y="1158319"/>
                </a:cubicBezTo>
                <a:lnTo>
                  <a:pt x="1025057" y="1159798"/>
                </a:lnTo>
                <a:lnTo>
                  <a:pt x="577085" y="1299550"/>
                </a:lnTo>
                <a:lnTo>
                  <a:pt x="534139" y="1312490"/>
                </a:lnTo>
                <a:lnTo>
                  <a:pt x="451024" y="1338370"/>
                </a:lnTo>
                <a:lnTo>
                  <a:pt x="239626" y="1404919"/>
                </a:lnTo>
                <a:lnTo>
                  <a:pt x="176873" y="1423405"/>
                </a:lnTo>
                <a:lnTo>
                  <a:pt x="45443" y="1423405"/>
                </a:lnTo>
                <a:lnTo>
                  <a:pt x="39334" y="1404919"/>
                </a:lnTo>
                <a:lnTo>
                  <a:pt x="36188" y="1394567"/>
                </a:lnTo>
                <a:cubicBezTo>
                  <a:pt x="-15488" y="1218201"/>
                  <a:pt x="-11741" y="1030249"/>
                  <a:pt x="46924" y="856076"/>
                </a:cubicBezTo>
                <a:cubicBezTo>
                  <a:pt x="46924" y="856076"/>
                  <a:pt x="46924" y="856076"/>
                  <a:pt x="46924" y="856076"/>
                </a:cubicBezTo>
                <a:cubicBezTo>
                  <a:pt x="48220" y="852009"/>
                  <a:pt x="49701" y="847943"/>
                  <a:pt x="50996" y="844061"/>
                </a:cubicBezTo>
                <a:lnTo>
                  <a:pt x="55439" y="832230"/>
                </a:lnTo>
                <a:lnTo>
                  <a:pt x="176503" y="825760"/>
                </a:lnTo>
                <a:lnTo>
                  <a:pt x="176503" y="825760"/>
                </a:lnTo>
                <a:lnTo>
                  <a:pt x="239256" y="806165"/>
                </a:lnTo>
                <a:lnTo>
                  <a:pt x="304970" y="785645"/>
                </a:lnTo>
                <a:lnTo>
                  <a:pt x="533769" y="714290"/>
                </a:lnTo>
                <a:lnTo>
                  <a:pt x="533769" y="0"/>
                </a:lnTo>
                <a:lnTo>
                  <a:pt x="1742552" y="0"/>
                </a:lnTo>
                <a:lnTo>
                  <a:pt x="1742552" y="713181"/>
                </a:lnTo>
                <a:lnTo>
                  <a:pt x="1745884" y="714106"/>
                </a:lnTo>
                <a:lnTo>
                  <a:pt x="1880460" y="756068"/>
                </a:lnTo>
                <a:lnTo>
                  <a:pt x="2007077" y="794888"/>
                </a:lnTo>
                <a:lnTo>
                  <a:pt x="2099633" y="824096"/>
                </a:lnTo>
                <a:lnTo>
                  <a:pt x="2207554" y="818180"/>
                </a:lnTo>
                <a:cubicBezTo>
                  <a:pt x="2208849" y="821878"/>
                  <a:pt x="2210330" y="825575"/>
                  <a:pt x="2211626" y="829087"/>
                </a:cubicBezTo>
                <a:cubicBezTo>
                  <a:pt x="2211705" y="830010"/>
                  <a:pt x="2211705" y="830937"/>
                  <a:pt x="2211626" y="831860"/>
                </a:cubicBezTo>
                <a:cubicBezTo>
                  <a:pt x="2213107" y="835557"/>
                  <a:pt x="2214403" y="839069"/>
                  <a:pt x="2215699" y="842767"/>
                </a:cubicBezTo>
                <a:lnTo>
                  <a:pt x="2216809" y="846279"/>
                </a:lnTo>
                <a:cubicBezTo>
                  <a:pt x="2218660" y="851640"/>
                  <a:pt x="2220697" y="857185"/>
                  <a:pt x="2222363" y="862731"/>
                </a:cubicBezTo>
                <a:cubicBezTo>
                  <a:pt x="2280381" y="1038880"/>
                  <a:pt x="2282514" y="1228623"/>
                  <a:pt x="2228471" y="1406028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0" scaled="0"/>
          </a:gradFill>
          <a:ln w="18508" cap="flat">
            <a:noFill/>
            <a:prstDash val="solid"/>
            <a:miter/>
          </a:ln>
          <a:effectLst>
            <a:outerShdw blurRad="152400" dist="114300" dir="5400000" sx="90000" sy="90000" algn="t" rotWithShape="0">
              <a:prstClr val="black">
                <a:alpha val="41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4C006572-80EC-3946-9962-5D41A0843FCA}"/>
              </a:ext>
            </a:extLst>
          </p:cNvPr>
          <p:cNvSpPr/>
          <p:nvPr/>
        </p:nvSpPr>
        <p:spPr>
          <a:xfrm>
            <a:off x="7993803" y="1589568"/>
            <a:ext cx="686261" cy="685317"/>
          </a:xfrm>
          <a:custGeom>
            <a:avLst/>
            <a:gdLst>
              <a:gd name="connsiteX0" fmla="*/ 754888 w 754887"/>
              <a:gd name="connsiteY0" fmla="*/ 376925 h 753849"/>
              <a:gd name="connsiteX1" fmla="*/ 377444 w 754887"/>
              <a:gd name="connsiteY1" fmla="*/ 753850 h 753849"/>
              <a:gd name="connsiteX2" fmla="*/ 0 w 754887"/>
              <a:gd name="connsiteY2" fmla="*/ 376925 h 753849"/>
              <a:gd name="connsiteX3" fmla="*/ 377444 w 754887"/>
              <a:gd name="connsiteY3" fmla="*/ 0 h 753849"/>
              <a:gd name="connsiteX4" fmla="*/ 754888 w 754887"/>
              <a:gd name="connsiteY4" fmla="*/ 376925 h 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87" h="753849">
                <a:moveTo>
                  <a:pt x="754888" y="376925"/>
                </a:moveTo>
                <a:cubicBezTo>
                  <a:pt x="754888" y="585095"/>
                  <a:pt x="585900" y="753850"/>
                  <a:pt x="377444" y="753850"/>
                </a:cubicBezTo>
                <a:cubicBezTo>
                  <a:pt x="168987" y="753850"/>
                  <a:pt x="0" y="585095"/>
                  <a:pt x="0" y="376925"/>
                </a:cubicBezTo>
                <a:cubicBezTo>
                  <a:pt x="0" y="168755"/>
                  <a:pt x="168987" y="0"/>
                  <a:pt x="377444" y="0"/>
                </a:cubicBezTo>
                <a:cubicBezTo>
                  <a:pt x="585900" y="0"/>
                  <a:pt x="754888" y="168755"/>
                  <a:pt x="754888" y="37692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25000"/>
            </a:schemeClr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5789E131-8FDD-004A-884A-D0F98B5F5F36}"/>
              </a:ext>
            </a:extLst>
          </p:cNvPr>
          <p:cNvSpPr/>
          <p:nvPr/>
        </p:nvSpPr>
        <p:spPr>
          <a:xfrm>
            <a:off x="8052366" y="1648050"/>
            <a:ext cx="569135" cy="568353"/>
          </a:xfrm>
          <a:custGeom>
            <a:avLst/>
            <a:gdLst>
              <a:gd name="connsiteX0" fmla="*/ 626050 w 626049"/>
              <a:gd name="connsiteY0" fmla="*/ 312594 h 625188"/>
              <a:gd name="connsiteX1" fmla="*/ 313025 w 626049"/>
              <a:gd name="connsiteY1" fmla="*/ 625189 h 625188"/>
              <a:gd name="connsiteX2" fmla="*/ 0 w 626049"/>
              <a:gd name="connsiteY2" fmla="*/ 312594 h 625188"/>
              <a:gd name="connsiteX3" fmla="*/ 313025 w 626049"/>
              <a:gd name="connsiteY3" fmla="*/ 0 h 625188"/>
              <a:gd name="connsiteX4" fmla="*/ 626050 w 626049"/>
              <a:gd name="connsiteY4" fmla="*/ 312594 h 62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049" h="625188">
                <a:moveTo>
                  <a:pt x="626050" y="312594"/>
                </a:moveTo>
                <a:cubicBezTo>
                  <a:pt x="626050" y="485236"/>
                  <a:pt x="485904" y="625189"/>
                  <a:pt x="313025" y="625189"/>
                </a:cubicBezTo>
                <a:cubicBezTo>
                  <a:pt x="140146" y="625189"/>
                  <a:pt x="0" y="485236"/>
                  <a:pt x="0" y="312594"/>
                </a:cubicBezTo>
                <a:cubicBezTo>
                  <a:pt x="0" y="139953"/>
                  <a:pt x="140146" y="0"/>
                  <a:pt x="313025" y="0"/>
                </a:cubicBezTo>
                <a:cubicBezTo>
                  <a:pt x="485904" y="0"/>
                  <a:pt x="626050" y="139953"/>
                  <a:pt x="626050" y="312594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76" name="Freeform 75">
            <a:extLst>
              <a:ext uri="{FF2B5EF4-FFF2-40B4-BE49-F238E27FC236}">
                <a16:creationId xmlns:a16="http://schemas.microsoft.com/office/drawing/2014/main" id="{6F62C4B1-C1E3-D340-AEDA-F560C6B2CFAE}"/>
              </a:ext>
            </a:extLst>
          </p:cNvPr>
          <p:cNvSpPr>
            <a:spLocks noChangeAspect="1"/>
          </p:cNvSpPr>
          <p:nvPr/>
        </p:nvSpPr>
        <p:spPr>
          <a:xfrm>
            <a:off x="8075114" y="1670767"/>
            <a:ext cx="523636" cy="522916"/>
          </a:xfrm>
          <a:custGeom>
            <a:avLst/>
            <a:gdLst>
              <a:gd name="connsiteX0" fmla="*/ 599393 w 599393"/>
              <a:gd name="connsiteY0" fmla="*/ 299285 h 598569"/>
              <a:gd name="connsiteX1" fmla="*/ 299697 w 599393"/>
              <a:gd name="connsiteY1" fmla="*/ 598569 h 598569"/>
              <a:gd name="connsiteX2" fmla="*/ 0 w 599393"/>
              <a:gd name="connsiteY2" fmla="*/ 299285 h 598569"/>
              <a:gd name="connsiteX3" fmla="*/ 299697 w 599393"/>
              <a:gd name="connsiteY3" fmla="*/ 0 h 598569"/>
              <a:gd name="connsiteX4" fmla="*/ 599393 w 599393"/>
              <a:gd name="connsiteY4" fmla="*/ 299285 h 59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393" h="598569">
                <a:moveTo>
                  <a:pt x="599393" y="299285"/>
                </a:moveTo>
                <a:cubicBezTo>
                  <a:pt x="599393" y="464575"/>
                  <a:pt x="465215" y="598569"/>
                  <a:pt x="299697" y="598569"/>
                </a:cubicBezTo>
                <a:cubicBezTo>
                  <a:pt x="134179" y="598569"/>
                  <a:pt x="0" y="464575"/>
                  <a:pt x="0" y="299285"/>
                </a:cubicBezTo>
                <a:cubicBezTo>
                  <a:pt x="0" y="133994"/>
                  <a:pt x="134179" y="0"/>
                  <a:pt x="299697" y="0"/>
                </a:cubicBezTo>
                <a:cubicBezTo>
                  <a:pt x="465215" y="0"/>
                  <a:pt x="599393" y="133994"/>
                  <a:pt x="599393" y="299285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7" name="Freeform 76">
            <a:extLst>
              <a:ext uri="{FF2B5EF4-FFF2-40B4-BE49-F238E27FC236}">
                <a16:creationId xmlns:a16="http://schemas.microsoft.com/office/drawing/2014/main" id="{951719DA-CBEB-7E4C-818F-9593E6ADD603}"/>
              </a:ext>
            </a:extLst>
          </p:cNvPr>
          <p:cNvSpPr>
            <a:spLocks noChangeAspect="1"/>
          </p:cNvSpPr>
          <p:nvPr/>
        </p:nvSpPr>
        <p:spPr>
          <a:xfrm>
            <a:off x="7959510" y="4204955"/>
            <a:ext cx="756000" cy="754961"/>
          </a:xfrm>
          <a:custGeom>
            <a:avLst/>
            <a:gdLst>
              <a:gd name="connsiteX0" fmla="*/ 754888 w 754887"/>
              <a:gd name="connsiteY0" fmla="*/ 376925 h 753849"/>
              <a:gd name="connsiteX1" fmla="*/ 377444 w 754887"/>
              <a:gd name="connsiteY1" fmla="*/ 753850 h 753849"/>
              <a:gd name="connsiteX2" fmla="*/ 0 w 754887"/>
              <a:gd name="connsiteY2" fmla="*/ 376925 h 753849"/>
              <a:gd name="connsiteX3" fmla="*/ 377444 w 754887"/>
              <a:gd name="connsiteY3" fmla="*/ 0 h 753849"/>
              <a:gd name="connsiteX4" fmla="*/ 754888 w 754887"/>
              <a:gd name="connsiteY4" fmla="*/ 376925 h 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87" h="753849">
                <a:moveTo>
                  <a:pt x="754888" y="376925"/>
                </a:moveTo>
                <a:cubicBezTo>
                  <a:pt x="754888" y="585095"/>
                  <a:pt x="585900" y="753850"/>
                  <a:pt x="377444" y="753850"/>
                </a:cubicBezTo>
                <a:cubicBezTo>
                  <a:pt x="168987" y="753850"/>
                  <a:pt x="0" y="585095"/>
                  <a:pt x="0" y="376925"/>
                </a:cubicBezTo>
                <a:cubicBezTo>
                  <a:pt x="0" y="168755"/>
                  <a:pt x="168987" y="0"/>
                  <a:pt x="377444" y="0"/>
                </a:cubicBezTo>
                <a:cubicBezTo>
                  <a:pt x="585900" y="0"/>
                  <a:pt x="754888" y="168755"/>
                  <a:pt x="754888" y="37692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25000"/>
            </a:schemeClr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A9E3E75-25C9-584C-9E4C-0B3FF18C8A11}"/>
              </a:ext>
            </a:extLst>
          </p:cNvPr>
          <p:cNvSpPr txBox="1"/>
          <p:nvPr/>
        </p:nvSpPr>
        <p:spPr>
          <a:xfrm flipH="1">
            <a:off x="7641551" y="2904676"/>
            <a:ext cx="1418414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0460790-37B8-7348-9A78-CB8DB132C41C}"/>
              </a:ext>
            </a:extLst>
          </p:cNvPr>
          <p:cNvSpPr/>
          <p:nvPr/>
        </p:nvSpPr>
        <p:spPr>
          <a:xfrm flipH="1">
            <a:off x="7695308" y="2703060"/>
            <a:ext cx="131090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4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A65A861-0EB0-1246-8954-ED478703E6B2}"/>
              </a:ext>
            </a:extLst>
          </p:cNvPr>
          <p:cNvSpPr txBox="1"/>
          <p:nvPr/>
        </p:nvSpPr>
        <p:spPr>
          <a:xfrm flipH="1">
            <a:off x="7695310" y="3349399"/>
            <a:ext cx="1310899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4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4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4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F14BFB7-EF23-7C44-9B34-D48CFDAFB56E}"/>
              </a:ext>
            </a:extLst>
          </p:cNvPr>
          <p:cNvSpPr txBox="1"/>
          <p:nvPr/>
        </p:nvSpPr>
        <p:spPr>
          <a:xfrm flipH="1">
            <a:off x="8154191" y="1733469"/>
            <a:ext cx="365485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14C9236-7385-A846-A0E6-ABD18B0D022F}"/>
              </a:ext>
            </a:extLst>
          </p:cNvPr>
          <p:cNvSpPr txBox="1"/>
          <p:nvPr/>
        </p:nvSpPr>
        <p:spPr>
          <a:xfrm flipH="1">
            <a:off x="7988666" y="5105254"/>
            <a:ext cx="697688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AE324070-98D0-4D45-9877-CA180DAA2048}"/>
              </a:ext>
            </a:extLst>
          </p:cNvPr>
          <p:cNvSpPr/>
          <p:nvPr/>
        </p:nvSpPr>
        <p:spPr>
          <a:xfrm>
            <a:off x="8005318" y="4250700"/>
            <a:ext cx="664384" cy="663471"/>
          </a:xfrm>
          <a:custGeom>
            <a:avLst/>
            <a:gdLst>
              <a:gd name="connsiteX0" fmla="*/ 730823 w 730823"/>
              <a:gd name="connsiteY0" fmla="*/ 364559 h 729818"/>
              <a:gd name="connsiteX1" fmla="*/ 365763 w 730823"/>
              <a:gd name="connsiteY1" fmla="*/ 729818 h 729818"/>
              <a:gd name="connsiteX2" fmla="*/ 0 w 730823"/>
              <a:gd name="connsiteY2" fmla="*/ 365260 h 729818"/>
              <a:gd name="connsiteX3" fmla="*/ 365060 w 730823"/>
              <a:gd name="connsiteY3" fmla="*/ 0 h 729818"/>
              <a:gd name="connsiteX4" fmla="*/ 713422 w 730823"/>
              <a:gd name="connsiteY4" fmla="*/ 253644 h 729818"/>
              <a:gd name="connsiteX5" fmla="*/ 730823 w 730823"/>
              <a:gd name="connsiteY5" fmla="*/ 364559 h 72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0823" h="729818">
                <a:moveTo>
                  <a:pt x="730823" y="364559"/>
                </a:moveTo>
                <a:cubicBezTo>
                  <a:pt x="731017" y="566092"/>
                  <a:pt x="567574" y="729625"/>
                  <a:pt x="365763" y="729818"/>
                </a:cubicBezTo>
                <a:cubicBezTo>
                  <a:pt x="163951" y="730012"/>
                  <a:pt x="194" y="566794"/>
                  <a:pt x="0" y="365260"/>
                </a:cubicBezTo>
                <a:cubicBezTo>
                  <a:pt x="-194" y="163726"/>
                  <a:pt x="163249" y="194"/>
                  <a:pt x="365060" y="0"/>
                </a:cubicBezTo>
                <a:cubicBezTo>
                  <a:pt x="524077" y="-152"/>
                  <a:pt x="664936" y="102408"/>
                  <a:pt x="713422" y="253644"/>
                </a:cubicBezTo>
                <a:cubicBezTo>
                  <a:pt x="724908" y="289500"/>
                  <a:pt x="730778" y="326913"/>
                  <a:pt x="730823" y="364559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E891F151-7E98-C24B-A7FC-D701142C9DCD}"/>
              </a:ext>
            </a:extLst>
          </p:cNvPr>
          <p:cNvSpPr>
            <a:spLocks noChangeAspect="1"/>
          </p:cNvSpPr>
          <p:nvPr/>
        </p:nvSpPr>
        <p:spPr>
          <a:xfrm>
            <a:off x="8034303" y="4279645"/>
            <a:ext cx="606414" cy="605581"/>
          </a:xfrm>
          <a:custGeom>
            <a:avLst/>
            <a:gdLst>
              <a:gd name="connsiteX0" fmla="*/ 599393 w 599393"/>
              <a:gd name="connsiteY0" fmla="*/ 299285 h 598569"/>
              <a:gd name="connsiteX1" fmla="*/ 299697 w 599393"/>
              <a:gd name="connsiteY1" fmla="*/ 598569 h 598569"/>
              <a:gd name="connsiteX2" fmla="*/ 0 w 599393"/>
              <a:gd name="connsiteY2" fmla="*/ 299285 h 598569"/>
              <a:gd name="connsiteX3" fmla="*/ 299697 w 599393"/>
              <a:gd name="connsiteY3" fmla="*/ 0 h 598569"/>
              <a:gd name="connsiteX4" fmla="*/ 599393 w 599393"/>
              <a:gd name="connsiteY4" fmla="*/ 299285 h 59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393" h="598569">
                <a:moveTo>
                  <a:pt x="599393" y="299285"/>
                </a:moveTo>
                <a:cubicBezTo>
                  <a:pt x="599393" y="464575"/>
                  <a:pt x="465215" y="598569"/>
                  <a:pt x="299697" y="598569"/>
                </a:cubicBezTo>
                <a:cubicBezTo>
                  <a:pt x="134179" y="598569"/>
                  <a:pt x="0" y="464575"/>
                  <a:pt x="0" y="299285"/>
                </a:cubicBezTo>
                <a:cubicBezTo>
                  <a:pt x="0" y="133994"/>
                  <a:pt x="134179" y="0"/>
                  <a:pt x="299697" y="0"/>
                </a:cubicBezTo>
                <a:cubicBezTo>
                  <a:pt x="465215" y="0"/>
                  <a:pt x="599393" y="133994"/>
                  <a:pt x="599393" y="299285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6DAD231A-8E2B-4841-87E4-ED557A8BC901}"/>
              </a:ext>
            </a:extLst>
          </p:cNvPr>
          <p:cNvSpPr/>
          <p:nvPr/>
        </p:nvSpPr>
        <p:spPr>
          <a:xfrm>
            <a:off x="9540580" y="1461611"/>
            <a:ext cx="2069760" cy="4039970"/>
          </a:xfrm>
          <a:custGeom>
            <a:avLst/>
            <a:gdLst>
              <a:gd name="connsiteX0" fmla="*/ 2241359 w 2276736"/>
              <a:gd name="connsiteY0" fmla="*/ 3619590 h 4443967"/>
              <a:gd name="connsiteX1" fmla="*/ 2197487 w 2276736"/>
              <a:gd name="connsiteY1" fmla="*/ 3742335 h 4443967"/>
              <a:gd name="connsiteX2" fmla="*/ 1951103 w 2276736"/>
              <a:gd name="connsiteY2" fmla="*/ 4107059 h 4443967"/>
              <a:gd name="connsiteX3" fmla="*/ 1912599 w 2276736"/>
              <a:gd name="connsiteY3" fmla="*/ 4144031 h 4443967"/>
              <a:gd name="connsiteX4" fmla="*/ 1885943 w 2276736"/>
              <a:gd name="connsiteY4" fmla="*/ 4167693 h 4443967"/>
              <a:gd name="connsiteX5" fmla="*/ 400232 w 2276736"/>
              <a:gd name="connsiteY5" fmla="*/ 4175272 h 4443967"/>
              <a:gd name="connsiteX6" fmla="*/ 373021 w 2276736"/>
              <a:gd name="connsiteY6" fmla="*/ 4151795 h 4443967"/>
              <a:gd name="connsiteX7" fmla="*/ 326003 w 2276736"/>
              <a:gd name="connsiteY7" fmla="*/ 4107429 h 4443967"/>
              <a:gd name="connsiteX8" fmla="*/ 79803 w 2276736"/>
              <a:gd name="connsiteY8" fmla="*/ 3742705 h 4443967"/>
              <a:gd name="connsiteX9" fmla="*/ 35932 w 2276736"/>
              <a:gd name="connsiteY9" fmla="*/ 3620144 h 4443967"/>
              <a:gd name="connsiteX10" fmla="*/ 29083 w 2276736"/>
              <a:gd name="connsiteY10" fmla="*/ 3142841 h 4443967"/>
              <a:gd name="connsiteX11" fmla="*/ 44262 w 2276736"/>
              <a:gd name="connsiteY11" fmla="*/ 3083872 h 4443967"/>
              <a:gd name="connsiteX12" fmla="*/ 51666 w 2276736"/>
              <a:gd name="connsiteY12" fmla="*/ 3055034 h 4443967"/>
              <a:gd name="connsiteX13" fmla="*/ 111087 w 2276736"/>
              <a:gd name="connsiteY13" fmla="*/ 2826920 h 4443967"/>
              <a:gd name="connsiteX14" fmla="*/ 139965 w 2276736"/>
              <a:gd name="connsiteY14" fmla="*/ 2600654 h 4443967"/>
              <a:gd name="connsiteX15" fmla="*/ 139965 w 2276736"/>
              <a:gd name="connsiteY15" fmla="*/ 1768794 h 4443967"/>
              <a:gd name="connsiteX16" fmla="*/ 121454 w 2276736"/>
              <a:gd name="connsiteY16" fmla="*/ 1586154 h 4443967"/>
              <a:gd name="connsiteX17" fmla="*/ 100166 w 2276736"/>
              <a:gd name="connsiteY17" fmla="*/ 1502968 h 4443967"/>
              <a:gd name="connsiteX18" fmla="*/ 59441 w 2276736"/>
              <a:gd name="connsiteY18" fmla="*/ 1370610 h 4443967"/>
              <a:gd name="connsiteX19" fmla="*/ 59441 w 2276736"/>
              <a:gd name="connsiteY19" fmla="*/ 1370610 h 4443967"/>
              <a:gd name="connsiteX20" fmla="*/ 49815 w 2276736"/>
              <a:gd name="connsiteY20" fmla="*/ 1341403 h 4443967"/>
              <a:gd name="connsiteX21" fmla="*/ 43706 w 2276736"/>
              <a:gd name="connsiteY21" fmla="*/ 1322917 h 4443967"/>
              <a:gd name="connsiteX22" fmla="*/ 51296 w 2276736"/>
              <a:gd name="connsiteY22" fmla="*/ 774074 h 4443967"/>
              <a:gd name="connsiteX23" fmla="*/ 51296 w 2276736"/>
              <a:gd name="connsiteY23" fmla="*/ 774074 h 4443967"/>
              <a:gd name="connsiteX24" fmla="*/ 54813 w 2276736"/>
              <a:gd name="connsiteY24" fmla="*/ 763722 h 4443967"/>
              <a:gd name="connsiteX25" fmla="*/ 54813 w 2276736"/>
              <a:gd name="connsiteY25" fmla="*/ 762058 h 4443967"/>
              <a:gd name="connsiteX26" fmla="*/ 59256 w 2276736"/>
              <a:gd name="connsiteY26" fmla="*/ 750227 h 4443967"/>
              <a:gd name="connsiteX27" fmla="*/ 70548 w 2276736"/>
              <a:gd name="connsiteY27" fmla="*/ 720835 h 4443967"/>
              <a:gd name="connsiteX28" fmla="*/ 78878 w 2276736"/>
              <a:gd name="connsiteY28" fmla="*/ 700686 h 4443967"/>
              <a:gd name="connsiteX29" fmla="*/ 1586262 w 2276736"/>
              <a:gd name="connsiteY29" fmla="*/ 91269 h 4443967"/>
              <a:gd name="connsiteX30" fmla="*/ 2134919 w 2276736"/>
              <a:gd name="connsiteY30" fmla="*/ 576831 h 4443967"/>
              <a:gd name="connsiteX31" fmla="*/ 2196561 w 2276736"/>
              <a:gd name="connsiteY31" fmla="*/ 700686 h 4443967"/>
              <a:gd name="connsiteX32" fmla="*/ 2200449 w 2276736"/>
              <a:gd name="connsiteY32" fmla="*/ 710298 h 4443967"/>
              <a:gd name="connsiteX33" fmla="*/ 2211741 w 2276736"/>
              <a:gd name="connsiteY33" fmla="*/ 738397 h 4443967"/>
              <a:gd name="connsiteX34" fmla="*/ 2215813 w 2276736"/>
              <a:gd name="connsiteY34" fmla="*/ 749303 h 4443967"/>
              <a:gd name="connsiteX35" fmla="*/ 2215813 w 2276736"/>
              <a:gd name="connsiteY35" fmla="*/ 752076 h 4443967"/>
              <a:gd name="connsiteX36" fmla="*/ 2219885 w 2276736"/>
              <a:gd name="connsiteY36" fmla="*/ 762983 h 4443967"/>
              <a:gd name="connsiteX37" fmla="*/ 2220996 w 2276736"/>
              <a:gd name="connsiteY37" fmla="*/ 766495 h 4443967"/>
              <a:gd name="connsiteX38" fmla="*/ 2230992 w 2276736"/>
              <a:gd name="connsiteY38" fmla="*/ 1325690 h 4443967"/>
              <a:gd name="connsiteX39" fmla="*/ 2227475 w 2276736"/>
              <a:gd name="connsiteY39" fmla="*/ 1337336 h 4443967"/>
              <a:gd name="connsiteX40" fmla="*/ 2218405 w 2276736"/>
              <a:gd name="connsiteY40" fmla="*/ 1366543 h 4443967"/>
              <a:gd name="connsiteX41" fmla="*/ 2175829 w 2276736"/>
              <a:gd name="connsiteY41" fmla="*/ 1504817 h 4443967"/>
              <a:gd name="connsiteX42" fmla="*/ 2136770 w 2276736"/>
              <a:gd name="connsiteY42" fmla="*/ 1732561 h 4443967"/>
              <a:gd name="connsiteX43" fmla="*/ 2136770 w 2276736"/>
              <a:gd name="connsiteY43" fmla="*/ 1770642 h 4443967"/>
              <a:gd name="connsiteX44" fmla="*/ 2136770 w 2276736"/>
              <a:gd name="connsiteY44" fmla="*/ 2602502 h 4443967"/>
              <a:gd name="connsiteX45" fmla="*/ 2165833 w 2276736"/>
              <a:gd name="connsiteY45" fmla="*/ 2826920 h 4443967"/>
              <a:gd name="connsiteX46" fmla="*/ 2231918 w 2276736"/>
              <a:gd name="connsiteY46" fmla="*/ 3082578 h 4443967"/>
              <a:gd name="connsiteX47" fmla="*/ 2239137 w 2276736"/>
              <a:gd name="connsiteY47" fmla="*/ 3111046 h 4443967"/>
              <a:gd name="connsiteX48" fmla="*/ 2247282 w 2276736"/>
              <a:gd name="connsiteY48" fmla="*/ 3142472 h 4443967"/>
              <a:gd name="connsiteX49" fmla="*/ 2241359 w 2276736"/>
              <a:gd name="connsiteY49" fmla="*/ 3619589 h 4443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276736" h="4443967">
                <a:moveTo>
                  <a:pt x="2241359" y="3619590"/>
                </a:moveTo>
                <a:cubicBezTo>
                  <a:pt x="2229004" y="3661279"/>
                  <a:pt x="2214358" y="3702256"/>
                  <a:pt x="2197487" y="3742335"/>
                </a:cubicBezTo>
                <a:cubicBezTo>
                  <a:pt x="2139715" y="3878658"/>
                  <a:pt x="2056046" y="4002515"/>
                  <a:pt x="1951103" y="4107059"/>
                </a:cubicBezTo>
                <a:cubicBezTo>
                  <a:pt x="1938515" y="4119630"/>
                  <a:pt x="1925742" y="4131830"/>
                  <a:pt x="1912599" y="4144031"/>
                </a:cubicBezTo>
                <a:cubicBezTo>
                  <a:pt x="1903899" y="4152165"/>
                  <a:pt x="1895014" y="4159929"/>
                  <a:pt x="1885943" y="4167693"/>
                </a:cubicBezTo>
                <a:cubicBezTo>
                  <a:pt x="1459374" y="4533172"/>
                  <a:pt x="830518" y="4536380"/>
                  <a:pt x="400232" y="4175272"/>
                </a:cubicBezTo>
                <a:cubicBezTo>
                  <a:pt x="390977" y="4167693"/>
                  <a:pt x="381721" y="4159744"/>
                  <a:pt x="373021" y="4151795"/>
                </a:cubicBezTo>
                <a:cubicBezTo>
                  <a:pt x="357101" y="4137561"/>
                  <a:pt x="341367" y="4122773"/>
                  <a:pt x="326003" y="4107429"/>
                </a:cubicBezTo>
                <a:cubicBezTo>
                  <a:pt x="221042" y="4002937"/>
                  <a:pt x="137425" y="3879064"/>
                  <a:pt x="79803" y="3742705"/>
                </a:cubicBezTo>
                <a:cubicBezTo>
                  <a:pt x="62881" y="3702709"/>
                  <a:pt x="48234" y="3661790"/>
                  <a:pt x="35932" y="3620144"/>
                </a:cubicBezTo>
                <a:cubicBezTo>
                  <a:pt x="-9529" y="3464589"/>
                  <a:pt x="-11896" y="3299634"/>
                  <a:pt x="29083" y="3142841"/>
                </a:cubicBezTo>
                <a:lnTo>
                  <a:pt x="44262" y="3083872"/>
                </a:lnTo>
                <a:lnTo>
                  <a:pt x="51666" y="3055034"/>
                </a:lnTo>
                <a:lnTo>
                  <a:pt x="111087" y="2826920"/>
                </a:lnTo>
                <a:cubicBezTo>
                  <a:pt x="130297" y="2753028"/>
                  <a:pt x="140001" y="2676994"/>
                  <a:pt x="139965" y="2600654"/>
                </a:cubicBezTo>
                <a:lnTo>
                  <a:pt x="139965" y="1768794"/>
                </a:lnTo>
                <a:cubicBezTo>
                  <a:pt x="140013" y="1707444"/>
                  <a:pt x="133810" y="1646250"/>
                  <a:pt x="121454" y="1586154"/>
                </a:cubicBezTo>
                <a:cubicBezTo>
                  <a:pt x="115715" y="1558241"/>
                  <a:pt x="108681" y="1530697"/>
                  <a:pt x="100166" y="1502968"/>
                </a:cubicBezTo>
                <a:lnTo>
                  <a:pt x="59441" y="1370610"/>
                </a:lnTo>
                <a:lnTo>
                  <a:pt x="59441" y="1370610"/>
                </a:lnTo>
                <a:lnTo>
                  <a:pt x="49815" y="1341403"/>
                </a:lnTo>
                <a:lnTo>
                  <a:pt x="43706" y="1322917"/>
                </a:lnTo>
                <a:cubicBezTo>
                  <a:pt x="-11210" y="1143665"/>
                  <a:pt x="-8556" y="951743"/>
                  <a:pt x="51296" y="774074"/>
                </a:cubicBezTo>
                <a:cubicBezTo>
                  <a:pt x="51296" y="774074"/>
                  <a:pt x="51296" y="774074"/>
                  <a:pt x="51296" y="774074"/>
                </a:cubicBezTo>
                <a:cubicBezTo>
                  <a:pt x="52407" y="770562"/>
                  <a:pt x="53703" y="767234"/>
                  <a:pt x="54813" y="763722"/>
                </a:cubicBezTo>
                <a:lnTo>
                  <a:pt x="54813" y="762058"/>
                </a:lnTo>
                <a:lnTo>
                  <a:pt x="59256" y="750227"/>
                </a:lnTo>
                <a:cubicBezTo>
                  <a:pt x="62773" y="740245"/>
                  <a:pt x="66660" y="730448"/>
                  <a:pt x="70548" y="720835"/>
                </a:cubicBezTo>
                <a:lnTo>
                  <a:pt x="78878" y="700686"/>
                </a:lnTo>
                <a:cubicBezTo>
                  <a:pt x="326613" y="116719"/>
                  <a:pt x="1001492" y="-156126"/>
                  <a:pt x="1586262" y="91269"/>
                </a:cubicBezTo>
                <a:cubicBezTo>
                  <a:pt x="1817298" y="189011"/>
                  <a:pt x="2009979" y="359535"/>
                  <a:pt x="2134919" y="576831"/>
                </a:cubicBezTo>
                <a:cubicBezTo>
                  <a:pt x="2157931" y="616846"/>
                  <a:pt x="2178516" y="658205"/>
                  <a:pt x="2196561" y="700686"/>
                </a:cubicBezTo>
                <a:lnTo>
                  <a:pt x="2200449" y="710298"/>
                </a:lnTo>
                <a:cubicBezTo>
                  <a:pt x="2204336" y="719541"/>
                  <a:pt x="2208038" y="728784"/>
                  <a:pt x="2211741" y="738397"/>
                </a:cubicBezTo>
                <a:cubicBezTo>
                  <a:pt x="2213036" y="742094"/>
                  <a:pt x="2214517" y="745791"/>
                  <a:pt x="2215813" y="749303"/>
                </a:cubicBezTo>
                <a:cubicBezTo>
                  <a:pt x="2215892" y="750226"/>
                  <a:pt x="2215892" y="751153"/>
                  <a:pt x="2215813" y="752076"/>
                </a:cubicBezTo>
                <a:cubicBezTo>
                  <a:pt x="2217294" y="755773"/>
                  <a:pt x="2218590" y="759285"/>
                  <a:pt x="2219885" y="762983"/>
                </a:cubicBezTo>
                <a:lnTo>
                  <a:pt x="2220996" y="766495"/>
                </a:lnTo>
                <a:cubicBezTo>
                  <a:pt x="2283668" y="947111"/>
                  <a:pt x="2287169" y="1142955"/>
                  <a:pt x="2230992" y="1325690"/>
                </a:cubicBezTo>
                <a:lnTo>
                  <a:pt x="2227475" y="1337336"/>
                </a:lnTo>
                <a:lnTo>
                  <a:pt x="2218405" y="1366543"/>
                </a:lnTo>
                <a:lnTo>
                  <a:pt x="2175829" y="1504817"/>
                </a:lnTo>
                <a:cubicBezTo>
                  <a:pt x="2153159" y="1578763"/>
                  <a:pt x="2140033" y="1655296"/>
                  <a:pt x="2136770" y="1732561"/>
                </a:cubicBezTo>
                <a:cubicBezTo>
                  <a:pt x="2136770" y="1745317"/>
                  <a:pt x="2136770" y="1757887"/>
                  <a:pt x="2136770" y="1770642"/>
                </a:cubicBezTo>
                <a:lnTo>
                  <a:pt x="2136770" y="2602502"/>
                </a:lnTo>
                <a:cubicBezTo>
                  <a:pt x="2137040" y="2678226"/>
                  <a:pt x="2146803" y="2753618"/>
                  <a:pt x="2165833" y="2826920"/>
                </a:cubicBezTo>
                <a:lnTo>
                  <a:pt x="2231918" y="3082578"/>
                </a:lnTo>
                <a:lnTo>
                  <a:pt x="2239137" y="3111046"/>
                </a:lnTo>
                <a:lnTo>
                  <a:pt x="2247282" y="3142472"/>
                </a:lnTo>
                <a:cubicBezTo>
                  <a:pt x="2288473" y="3299129"/>
                  <a:pt x="2286426" y="3464000"/>
                  <a:pt x="2241359" y="3619589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993209FD-2D8F-D645-ADDE-AEB43BFCA362}"/>
              </a:ext>
            </a:extLst>
          </p:cNvPr>
          <p:cNvSpPr/>
          <p:nvPr/>
        </p:nvSpPr>
        <p:spPr>
          <a:xfrm>
            <a:off x="9566808" y="1485403"/>
            <a:ext cx="2018904" cy="3989370"/>
          </a:xfrm>
          <a:custGeom>
            <a:avLst/>
            <a:gdLst>
              <a:gd name="connsiteX0" fmla="*/ 1109794 w 2220795"/>
              <a:gd name="connsiteY0" fmla="*/ 4388121 h 4388307"/>
              <a:gd name="connsiteX1" fmla="*/ 389892 w 2220795"/>
              <a:gd name="connsiteY1" fmla="*/ 4126732 h 4388307"/>
              <a:gd name="connsiteX2" fmla="*/ 363421 w 2220795"/>
              <a:gd name="connsiteY2" fmla="*/ 4103810 h 4388307"/>
              <a:gd name="connsiteX3" fmla="*/ 317514 w 2220795"/>
              <a:gd name="connsiteY3" fmla="*/ 4060553 h 4388307"/>
              <a:gd name="connsiteX4" fmla="*/ 34662 w 2220795"/>
              <a:gd name="connsiteY4" fmla="*/ 3585469 h 4388307"/>
              <a:gd name="connsiteX5" fmla="*/ 28183 w 2220795"/>
              <a:gd name="connsiteY5" fmla="*/ 3123325 h 4388307"/>
              <a:gd name="connsiteX6" fmla="*/ 50767 w 2220795"/>
              <a:gd name="connsiteY6" fmla="*/ 3035517 h 4388307"/>
              <a:gd name="connsiteX7" fmla="*/ 109633 w 2220795"/>
              <a:gd name="connsiteY7" fmla="*/ 2807773 h 4388307"/>
              <a:gd name="connsiteX8" fmla="*/ 139251 w 2220795"/>
              <a:gd name="connsiteY8" fmla="*/ 2574297 h 4388307"/>
              <a:gd name="connsiteX9" fmla="*/ 139251 w 2220795"/>
              <a:gd name="connsiteY9" fmla="*/ 1742437 h 4388307"/>
              <a:gd name="connsiteX10" fmla="*/ 120739 w 2220795"/>
              <a:gd name="connsiteY10" fmla="*/ 1554067 h 4388307"/>
              <a:gd name="connsiteX11" fmla="*/ 98711 w 2220795"/>
              <a:gd name="connsiteY11" fmla="*/ 1468293 h 4388307"/>
              <a:gd name="connsiteX12" fmla="*/ 48546 w 2220795"/>
              <a:gd name="connsiteY12" fmla="*/ 1307467 h 4388307"/>
              <a:gd name="connsiteX13" fmla="*/ 42437 w 2220795"/>
              <a:gd name="connsiteY13" fmla="*/ 1287317 h 4388307"/>
              <a:gd name="connsiteX14" fmla="*/ 49841 w 2220795"/>
              <a:gd name="connsiteY14" fmla="*/ 756221 h 4388307"/>
              <a:gd name="connsiteX15" fmla="*/ 49841 w 2220795"/>
              <a:gd name="connsiteY15" fmla="*/ 754557 h 4388307"/>
              <a:gd name="connsiteX16" fmla="*/ 49841 w 2220795"/>
              <a:gd name="connsiteY16" fmla="*/ 754557 h 4388307"/>
              <a:gd name="connsiteX17" fmla="*/ 52988 w 2220795"/>
              <a:gd name="connsiteY17" fmla="*/ 745684 h 4388307"/>
              <a:gd name="connsiteX18" fmla="*/ 52988 w 2220795"/>
              <a:gd name="connsiteY18" fmla="*/ 744020 h 4388307"/>
              <a:gd name="connsiteX19" fmla="*/ 57246 w 2220795"/>
              <a:gd name="connsiteY19" fmla="*/ 732559 h 4388307"/>
              <a:gd name="connsiteX20" fmla="*/ 75757 w 2220795"/>
              <a:gd name="connsiteY20" fmla="*/ 684311 h 4388307"/>
              <a:gd name="connsiteX21" fmla="*/ 214406 w 2220795"/>
              <a:gd name="connsiteY21" fmla="*/ 443996 h 4388307"/>
              <a:gd name="connsiteX22" fmla="*/ 315848 w 2220795"/>
              <a:gd name="connsiteY22" fmla="*/ 327906 h 4388307"/>
              <a:gd name="connsiteX23" fmla="*/ 1900190 w 2220795"/>
              <a:gd name="connsiteY23" fmla="*/ 327449 h 4388307"/>
              <a:gd name="connsiteX24" fmla="*/ 2140314 w 2220795"/>
              <a:gd name="connsiteY24" fmla="*/ 683572 h 4388307"/>
              <a:gd name="connsiteX25" fmla="*/ 2155123 w 2220795"/>
              <a:gd name="connsiteY25" fmla="*/ 720543 h 4388307"/>
              <a:gd name="connsiteX26" fmla="*/ 2159195 w 2220795"/>
              <a:gd name="connsiteY26" fmla="*/ 731080 h 4388307"/>
              <a:gd name="connsiteX27" fmla="*/ 2159195 w 2220795"/>
              <a:gd name="connsiteY27" fmla="*/ 733114 h 4388307"/>
              <a:gd name="connsiteX28" fmla="*/ 2159195 w 2220795"/>
              <a:gd name="connsiteY28" fmla="*/ 733114 h 4388307"/>
              <a:gd name="connsiteX29" fmla="*/ 2162897 w 2220795"/>
              <a:gd name="connsiteY29" fmla="*/ 743281 h 4388307"/>
              <a:gd name="connsiteX30" fmla="*/ 2162897 w 2220795"/>
              <a:gd name="connsiteY30" fmla="*/ 743281 h 4388307"/>
              <a:gd name="connsiteX31" fmla="*/ 2162897 w 2220795"/>
              <a:gd name="connsiteY31" fmla="*/ 745499 h 4388307"/>
              <a:gd name="connsiteX32" fmla="*/ 2162897 w 2220795"/>
              <a:gd name="connsiteY32" fmla="*/ 745499 h 4388307"/>
              <a:gd name="connsiteX33" fmla="*/ 2210841 w 2220795"/>
              <a:gd name="connsiteY33" fmla="*/ 1015207 h 4388307"/>
              <a:gd name="connsiteX34" fmla="*/ 2172523 w 2220795"/>
              <a:gd name="connsiteY34" fmla="*/ 1286763 h 4388307"/>
              <a:gd name="connsiteX35" fmla="*/ 2116989 w 2220795"/>
              <a:gd name="connsiteY35" fmla="*/ 1466075 h 4388307"/>
              <a:gd name="connsiteX36" fmla="*/ 2081448 w 2220795"/>
              <a:gd name="connsiteY36" fmla="*/ 1703432 h 4388307"/>
              <a:gd name="connsiteX37" fmla="*/ 2081448 w 2220795"/>
              <a:gd name="connsiteY37" fmla="*/ 1742622 h 4388307"/>
              <a:gd name="connsiteX38" fmla="*/ 2081448 w 2220795"/>
              <a:gd name="connsiteY38" fmla="*/ 2574482 h 4388307"/>
              <a:gd name="connsiteX39" fmla="*/ 2111066 w 2220795"/>
              <a:gd name="connsiteY39" fmla="*/ 2807957 h 4388307"/>
              <a:gd name="connsiteX40" fmla="*/ 2192700 w 2220795"/>
              <a:gd name="connsiteY40" fmla="*/ 3123325 h 4388307"/>
              <a:gd name="connsiteX41" fmla="*/ 2186036 w 2220795"/>
              <a:gd name="connsiteY41" fmla="*/ 3585469 h 4388307"/>
              <a:gd name="connsiteX42" fmla="*/ 1903185 w 2220795"/>
              <a:gd name="connsiteY42" fmla="*/ 4060738 h 4388307"/>
              <a:gd name="connsiteX43" fmla="*/ 1866162 w 2220795"/>
              <a:gd name="connsiteY43" fmla="*/ 4096416 h 4388307"/>
              <a:gd name="connsiteX44" fmla="*/ 1840061 w 2220795"/>
              <a:gd name="connsiteY44" fmla="*/ 4119523 h 4388307"/>
              <a:gd name="connsiteX45" fmla="*/ 1111460 w 2220795"/>
              <a:gd name="connsiteY45" fmla="*/ 4388306 h 43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220795" h="4388307">
                <a:moveTo>
                  <a:pt x="1109794" y="4388121"/>
                </a:moveTo>
                <a:cubicBezTo>
                  <a:pt x="846447" y="4388615"/>
                  <a:pt x="591424" y="4296018"/>
                  <a:pt x="389892" y="4126732"/>
                </a:cubicBezTo>
                <a:cubicBezTo>
                  <a:pt x="381192" y="4119523"/>
                  <a:pt x="372307" y="4111759"/>
                  <a:pt x="363421" y="4103810"/>
                </a:cubicBezTo>
                <a:cubicBezTo>
                  <a:pt x="347687" y="4089761"/>
                  <a:pt x="332323" y="4075342"/>
                  <a:pt x="317514" y="4060553"/>
                </a:cubicBezTo>
                <a:cubicBezTo>
                  <a:pt x="184906" y="3928323"/>
                  <a:pt x="87651" y="3764972"/>
                  <a:pt x="34662" y="3585469"/>
                </a:cubicBezTo>
                <a:cubicBezTo>
                  <a:pt x="-9241" y="3434831"/>
                  <a:pt x="-11480" y="3275131"/>
                  <a:pt x="28183" y="3123325"/>
                </a:cubicBezTo>
                <a:lnTo>
                  <a:pt x="50767" y="3035517"/>
                </a:lnTo>
                <a:lnTo>
                  <a:pt x="109633" y="2807773"/>
                </a:lnTo>
                <a:cubicBezTo>
                  <a:pt x="129284" y="2731498"/>
                  <a:pt x="139235" y="2653055"/>
                  <a:pt x="139251" y="2574297"/>
                </a:cubicBezTo>
                <a:lnTo>
                  <a:pt x="139251" y="1742437"/>
                </a:lnTo>
                <a:cubicBezTo>
                  <a:pt x="139398" y="1679187"/>
                  <a:pt x="133197" y="1616082"/>
                  <a:pt x="120739" y="1554067"/>
                </a:cubicBezTo>
                <a:cubicBezTo>
                  <a:pt x="114631" y="1525044"/>
                  <a:pt x="107226" y="1496207"/>
                  <a:pt x="98711" y="1468293"/>
                </a:cubicBezTo>
                <a:lnTo>
                  <a:pt x="48546" y="1307467"/>
                </a:lnTo>
                <a:lnTo>
                  <a:pt x="42437" y="1287317"/>
                </a:lnTo>
                <a:cubicBezTo>
                  <a:pt x="-11085" y="1113913"/>
                  <a:pt x="-8494" y="928070"/>
                  <a:pt x="49841" y="756221"/>
                </a:cubicBezTo>
                <a:lnTo>
                  <a:pt x="49841" y="754557"/>
                </a:lnTo>
                <a:lnTo>
                  <a:pt x="49841" y="754557"/>
                </a:lnTo>
                <a:cubicBezTo>
                  <a:pt x="49841" y="751600"/>
                  <a:pt x="51878" y="748642"/>
                  <a:pt x="52988" y="745684"/>
                </a:cubicBezTo>
                <a:lnTo>
                  <a:pt x="52988" y="744020"/>
                </a:lnTo>
                <a:cubicBezTo>
                  <a:pt x="54284" y="740138"/>
                  <a:pt x="55765" y="736256"/>
                  <a:pt x="57246" y="732559"/>
                </a:cubicBezTo>
                <a:cubicBezTo>
                  <a:pt x="63169" y="716292"/>
                  <a:pt x="69648" y="700024"/>
                  <a:pt x="75757" y="684311"/>
                </a:cubicBezTo>
                <a:cubicBezTo>
                  <a:pt x="111810" y="598772"/>
                  <a:pt x="158384" y="518046"/>
                  <a:pt x="214406" y="443996"/>
                </a:cubicBezTo>
                <a:cubicBezTo>
                  <a:pt x="245543" y="403045"/>
                  <a:pt x="279435" y="364259"/>
                  <a:pt x="315848" y="327906"/>
                </a:cubicBezTo>
                <a:cubicBezTo>
                  <a:pt x="753225" y="-109123"/>
                  <a:pt x="1462559" y="-109328"/>
                  <a:pt x="1900190" y="327449"/>
                </a:cubicBezTo>
                <a:cubicBezTo>
                  <a:pt x="2002503" y="429562"/>
                  <a:pt x="2084045" y="550496"/>
                  <a:pt x="2140314" y="683572"/>
                </a:cubicBezTo>
                <a:cubicBezTo>
                  <a:pt x="2145497" y="695588"/>
                  <a:pt x="2150495" y="707973"/>
                  <a:pt x="2155123" y="720543"/>
                </a:cubicBezTo>
                <a:cubicBezTo>
                  <a:pt x="2156603" y="724056"/>
                  <a:pt x="2157899" y="727568"/>
                  <a:pt x="2159195" y="731080"/>
                </a:cubicBezTo>
                <a:cubicBezTo>
                  <a:pt x="2159195" y="731080"/>
                  <a:pt x="2159195" y="732374"/>
                  <a:pt x="2159195" y="733114"/>
                </a:cubicBezTo>
                <a:lnTo>
                  <a:pt x="2159195" y="733114"/>
                </a:lnTo>
                <a:cubicBezTo>
                  <a:pt x="2160491" y="736626"/>
                  <a:pt x="2161601" y="739954"/>
                  <a:pt x="2162897" y="743281"/>
                </a:cubicBezTo>
                <a:lnTo>
                  <a:pt x="2162897" y="743281"/>
                </a:lnTo>
                <a:cubicBezTo>
                  <a:pt x="2162897" y="743281"/>
                  <a:pt x="2162897" y="744760"/>
                  <a:pt x="2162897" y="745499"/>
                </a:cubicBezTo>
                <a:lnTo>
                  <a:pt x="2162897" y="745499"/>
                </a:lnTo>
                <a:cubicBezTo>
                  <a:pt x="2193281" y="832247"/>
                  <a:pt x="2209470" y="923316"/>
                  <a:pt x="2210841" y="1015207"/>
                </a:cubicBezTo>
                <a:cubicBezTo>
                  <a:pt x="2212457" y="1107175"/>
                  <a:pt x="2199525" y="1198822"/>
                  <a:pt x="2172523" y="1286763"/>
                </a:cubicBezTo>
                <a:lnTo>
                  <a:pt x="2116989" y="1466075"/>
                </a:lnTo>
                <a:cubicBezTo>
                  <a:pt x="2094926" y="1543329"/>
                  <a:pt x="2082980" y="1623112"/>
                  <a:pt x="2081448" y="1703432"/>
                </a:cubicBezTo>
                <a:cubicBezTo>
                  <a:pt x="2081448" y="1716002"/>
                  <a:pt x="2081448" y="1729312"/>
                  <a:pt x="2081448" y="1742622"/>
                </a:cubicBezTo>
                <a:lnTo>
                  <a:pt x="2081448" y="2574482"/>
                </a:lnTo>
                <a:cubicBezTo>
                  <a:pt x="2081464" y="2653240"/>
                  <a:pt x="2091415" y="2731683"/>
                  <a:pt x="2111066" y="2807957"/>
                </a:cubicBezTo>
                <a:lnTo>
                  <a:pt x="2192700" y="3123325"/>
                </a:lnTo>
                <a:cubicBezTo>
                  <a:pt x="2232303" y="3275148"/>
                  <a:pt x="2230000" y="3434847"/>
                  <a:pt x="2186036" y="3585469"/>
                </a:cubicBezTo>
                <a:cubicBezTo>
                  <a:pt x="2133148" y="3765070"/>
                  <a:pt x="2035882" y="3928505"/>
                  <a:pt x="1903185" y="4060738"/>
                </a:cubicBezTo>
                <a:cubicBezTo>
                  <a:pt x="1890967" y="4072939"/>
                  <a:pt x="1878380" y="4084955"/>
                  <a:pt x="1866162" y="4096416"/>
                </a:cubicBezTo>
                <a:cubicBezTo>
                  <a:pt x="1857832" y="4103995"/>
                  <a:pt x="1849132" y="4111759"/>
                  <a:pt x="1840061" y="4119523"/>
                </a:cubicBezTo>
                <a:cubicBezTo>
                  <a:pt x="1637256" y="4293347"/>
                  <a:pt x="1378720" y="4388722"/>
                  <a:pt x="1111460" y="4388306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dist="25400" dir="6000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8" name="Freeform 87">
            <a:extLst>
              <a:ext uri="{FF2B5EF4-FFF2-40B4-BE49-F238E27FC236}">
                <a16:creationId xmlns:a16="http://schemas.microsoft.com/office/drawing/2014/main" id="{4A65F8D4-8613-4843-8951-23F09AC129D6}"/>
              </a:ext>
            </a:extLst>
          </p:cNvPr>
          <p:cNvSpPr/>
          <p:nvPr/>
        </p:nvSpPr>
        <p:spPr>
          <a:xfrm>
            <a:off x="9540581" y="3929404"/>
            <a:ext cx="2070465" cy="1306063"/>
          </a:xfrm>
          <a:custGeom>
            <a:avLst/>
            <a:gdLst>
              <a:gd name="connsiteX0" fmla="*/ 2241359 w 2277511"/>
              <a:gd name="connsiteY0" fmla="*/ 905019 h 1436669"/>
              <a:gd name="connsiteX1" fmla="*/ 2197487 w 2277511"/>
              <a:gd name="connsiteY1" fmla="*/ 1027764 h 1436669"/>
              <a:gd name="connsiteX2" fmla="*/ 2012375 w 2277511"/>
              <a:gd name="connsiteY2" fmla="*/ 1327419 h 1436669"/>
              <a:gd name="connsiteX3" fmla="*/ 1952028 w 2277511"/>
              <a:gd name="connsiteY3" fmla="*/ 1392489 h 1436669"/>
              <a:gd name="connsiteX4" fmla="*/ 1913525 w 2277511"/>
              <a:gd name="connsiteY4" fmla="*/ 1429460 h 1436669"/>
              <a:gd name="connsiteX5" fmla="*/ 1816341 w 2277511"/>
              <a:gd name="connsiteY5" fmla="*/ 1408386 h 1436669"/>
              <a:gd name="connsiteX6" fmla="*/ 1655664 w 2277511"/>
              <a:gd name="connsiteY6" fmla="*/ 1373633 h 1436669"/>
              <a:gd name="connsiteX7" fmla="*/ 1459815 w 2277511"/>
              <a:gd name="connsiteY7" fmla="*/ 1331301 h 1436669"/>
              <a:gd name="connsiteX8" fmla="*/ 1451485 w 2277511"/>
              <a:gd name="connsiteY8" fmla="*/ 1329452 h 1436669"/>
              <a:gd name="connsiteX9" fmla="*/ 1319870 w 2277511"/>
              <a:gd name="connsiteY9" fmla="*/ 1300984 h 1436669"/>
              <a:gd name="connsiteX10" fmla="*/ 1221205 w 2277511"/>
              <a:gd name="connsiteY10" fmla="*/ 1279541 h 1436669"/>
              <a:gd name="connsiteX11" fmla="*/ 1102178 w 2277511"/>
              <a:gd name="connsiteY11" fmla="*/ 1279541 h 1436669"/>
              <a:gd name="connsiteX12" fmla="*/ 921508 w 2277511"/>
              <a:gd name="connsiteY12" fmla="*/ 1318546 h 1436669"/>
              <a:gd name="connsiteX13" fmla="*/ 896889 w 2277511"/>
              <a:gd name="connsiteY13" fmla="*/ 1323906 h 1436669"/>
              <a:gd name="connsiteX14" fmla="*/ 777491 w 2277511"/>
              <a:gd name="connsiteY14" fmla="*/ 1349232 h 1436669"/>
              <a:gd name="connsiteX15" fmla="*/ 767680 w 2277511"/>
              <a:gd name="connsiteY15" fmla="*/ 1351450 h 1436669"/>
              <a:gd name="connsiteX16" fmla="*/ 373021 w 2277511"/>
              <a:gd name="connsiteY16" fmla="*/ 1436670 h 1436669"/>
              <a:gd name="connsiteX17" fmla="*/ 355435 w 2277511"/>
              <a:gd name="connsiteY17" fmla="*/ 1420587 h 1436669"/>
              <a:gd name="connsiteX18" fmla="*/ 326003 w 2277511"/>
              <a:gd name="connsiteY18" fmla="*/ 1392304 h 1436669"/>
              <a:gd name="connsiteX19" fmla="*/ 280650 w 2277511"/>
              <a:gd name="connsiteY19" fmla="*/ 1344241 h 1436669"/>
              <a:gd name="connsiteX20" fmla="*/ 270284 w 2277511"/>
              <a:gd name="connsiteY20" fmla="*/ 1332595 h 1436669"/>
              <a:gd name="connsiteX21" fmla="*/ 79803 w 2277511"/>
              <a:gd name="connsiteY21" fmla="*/ 1027579 h 1436669"/>
              <a:gd name="connsiteX22" fmla="*/ 56294 w 2277511"/>
              <a:gd name="connsiteY22" fmla="*/ 967686 h 1436669"/>
              <a:gd name="connsiteX23" fmla="*/ 35932 w 2277511"/>
              <a:gd name="connsiteY23" fmla="*/ 905019 h 1436669"/>
              <a:gd name="connsiteX24" fmla="*/ 29083 w 2277511"/>
              <a:gd name="connsiteY24" fmla="*/ 427716 h 1436669"/>
              <a:gd name="connsiteX25" fmla="*/ 44262 w 2277511"/>
              <a:gd name="connsiteY25" fmla="*/ 368746 h 1436669"/>
              <a:gd name="connsiteX26" fmla="*/ 150516 w 2277511"/>
              <a:gd name="connsiteY26" fmla="*/ 368746 h 1436669"/>
              <a:gd name="connsiteX27" fmla="*/ 239740 w 2277511"/>
              <a:gd name="connsiteY27" fmla="*/ 354143 h 1436669"/>
              <a:gd name="connsiteX28" fmla="*/ 258251 w 2277511"/>
              <a:gd name="connsiteY28" fmla="*/ 347488 h 1436669"/>
              <a:gd name="connsiteX29" fmla="*/ 270654 w 2277511"/>
              <a:gd name="connsiteY29" fmla="*/ 342312 h 1436669"/>
              <a:gd name="connsiteX30" fmla="*/ 346920 w 2277511"/>
              <a:gd name="connsiteY30" fmla="*/ 310886 h 1436669"/>
              <a:gd name="connsiteX31" fmla="*/ 432627 w 2277511"/>
              <a:gd name="connsiteY31" fmla="*/ 275578 h 1436669"/>
              <a:gd name="connsiteX32" fmla="*/ 688082 w 2277511"/>
              <a:gd name="connsiteY32" fmla="*/ 170024 h 1436669"/>
              <a:gd name="connsiteX33" fmla="*/ 824510 w 2277511"/>
              <a:gd name="connsiteY33" fmla="*/ 113642 h 1436669"/>
              <a:gd name="connsiteX34" fmla="*/ 957420 w 2277511"/>
              <a:gd name="connsiteY34" fmla="*/ 58185 h 1436669"/>
              <a:gd name="connsiteX35" fmla="*/ 1045904 w 2277511"/>
              <a:gd name="connsiteY35" fmla="*/ 21214 h 1436669"/>
              <a:gd name="connsiteX36" fmla="*/ 1273777 w 2277511"/>
              <a:gd name="connsiteY36" fmla="*/ 26944 h 1436669"/>
              <a:gd name="connsiteX37" fmla="*/ 1297656 w 2277511"/>
              <a:gd name="connsiteY37" fmla="*/ 38405 h 1436669"/>
              <a:gd name="connsiteX38" fmla="*/ 1346526 w 2277511"/>
              <a:gd name="connsiteY38" fmla="*/ 61513 h 1436669"/>
              <a:gd name="connsiteX39" fmla="*/ 1395951 w 2277511"/>
              <a:gd name="connsiteY39" fmla="*/ 84805 h 1436669"/>
              <a:gd name="connsiteX40" fmla="*/ 1453336 w 2277511"/>
              <a:gd name="connsiteY40" fmla="*/ 111979 h 1436669"/>
              <a:gd name="connsiteX41" fmla="*/ 1776357 w 2277511"/>
              <a:gd name="connsiteY41" fmla="*/ 264856 h 1436669"/>
              <a:gd name="connsiteX42" fmla="*/ 1863544 w 2277511"/>
              <a:gd name="connsiteY42" fmla="*/ 306079 h 1436669"/>
              <a:gd name="connsiteX43" fmla="*/ 1903158 w 2277511"/>
              <a:gd name="connsiteY43" fmla="*/ 324565 h 1436669"/>
              <a:gd name="connsiteX44" fmla="*/ 2009413 w 2277511"/>
              <a:gd name="connsiteY44" fmla="*/ 374847 h 1436669"/>
              <a:gd name="connsiteX45" fmla="*/ 2011819 w 2277511"/>
              <a:gd name="connsiteY45" fmla="*/ 375956 h 1436669"/>
              <a:gd name="connsiteX46" fmla="*/ 2037920 w 2277511"/>
              <a:gd name="connsiteY46" fmla="*/ 386308 h 1436669"/>
              <a:gd name="connsiteX47" fmla="*/ 2051248 w 2277511"/>
              <a:gd name="connsiteY47" fmla="*/ 390560 h 1436669"/>
              <a:gd name="connsiteX48" fmla="*/ 2148988 w 2277511"/>
              <a:gd name="connsiteY48" fmla="*/ 401097 h 1436669"/>
              <a:gd name="connsiteX49" fmla="*/ 2240248 w 2277511"/>
              <a:gd name="connsiteY49" fmla="*/ 394996 h 1436669"/>
              <a:gd name="connsiteX50" fmla="*/ 2248393 w 2277511"/>
              <a:gd name="connsiteY50" fmla="*/ 426422 h 1436669"/>
              <a:gd name="connsiteX51" fmla="*/ 2248393 w 2277511"/>
              <a:gd name="connsiteY51" fmla="*/ 426422 h 1436669"/>
              <a:gd name="connsiteX52" fmla="*/ 2241359 w 2277511"/>
              <a:gd name="connsiteY52" fmla="*/ 905019 h 14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277511" h="1436669">
                <a:moveTo>
                  <a:pt x="2241359" y="905019"/>
                </a:moveTo>
                <a:cubicBezTo>
                  <a:pt x="2229004" y="946708"/>
                  <a:pt x="2214358" y="987685"/>
                  <a:pt x="2197487" y="1027764"/>
                </a:cubicBezTo>
                <a:cubicBezTo>
                  <a:pt x="2151580" y="1136561"/>
                  <a:pt x="2089142" y="1237634"/>
                  <a:pt x="2012375" y="1327419"/>
                </a:cubicBezTo>
                <a:cubicBezTo>
                  <a:pt x="1993246" y="1349848"/>
                  <a:pt x="1973131" y="1371538"/>
                  <a:pt x="1952028" y="1392489"/>
                </a:cubicBezTo>
                <a:cubicBezTo>
                  <a:pt x="1939440" y="1405059"/>
                  <a:pt x="1926668" y="1417259"/>
                  <a:pt x="1913525" y="1429460"/>
                </a:cubicBezTo>
                <a:lnTo>
                  <a:pt x="1816341" y="1408386"/>
                </a:lnTo>
                <a:lnTo>
                  <a:pt x="1655664" y="1373633"/>
                </a:lnTo>
                <a:lnTo>
                  <a:pt x="1459815" y="1331301"/>
                </a:lnTo>
                <a:lnTo>
                  <a:pt x="1451485" y="1329452"/>
                </a:lnTo>
                <a:lnTo>
                  <a:pt x="1319870" y="1300984"/>
                </a:lnTo>
                <a:lnTo>
                  <a:pt x="1221205" y="1279541"/>
                </a:lnTo>
                <a:cubicBezTo>
                  <a:pt x="1181987" y="1271036"/>
                  <a:pt x="1141397" y="1271036"/>
                  <a:pt x="1102178" y="1279541"/>
                </a:cubicBezTo>
                <a:lnTo>
                  <a:pt x="921508" y="1318546"/>
                </a:lnTo>
                <a:lnTo>
                  <a:pt x="896889" y="1323906"/>
                </a:lnTo>
                <a:lnTo>
                  <a:pt x="777491" y="1349232"/>
                </a:lnTo>
                <a:lnTo>
                  <a:pt x="767680" y="1351450"/>
                </a:lnTo>
                <a:lnTo>
                  <a:pt x="373021" y="1436670"/>
                </a:lnTo>
                <a:lnTo>
                  <a:pt x="355435" y="1420587"/>
                </a:lnTo>
                <a:cubicBezTo>
                  <a:pt x="345624" y="1411344"/>
                  <a:pt x="335628" y="1402101"/>
                  <a:pt x="326003" y="1392304"/>
                </a:cubicBezTo>
                <a:cubicBezTo>
                  <a:pt x="310453" y="1376591"/>
                  <a:pt x="295274" y="1360693"/>
                  <a:pt x="280650" y="1344241"/>
                </a:cubicBezTo>
                <a:lnTo>
                  <a:pt x="270284" y="1332595"/>
                </a:lnTo>
                <a:cubicBezTo>
                  <a:pt x="191025" y="1241631"/>
                  <a:pt x="126731" y="1138678"/>
                  <a:pt x="79803" y="1027579"/>
                </a:cubicBezTo>
                <a:cubicBezTo>
                  <a:pt x="71288" y="1007800"/>
                  <a:pt x="63513" y="987835"/>
                  <a:pt x="56294" y="967686"/>
                </a:cubicBezTo>
                <a:cubicBezTo>
                  <a:pt x="49075" y="947536"/>
                  <a:pt x="42040" y="925908"/>
                  <a:pt x="35932" y="905019"/>
                </a:cubicBezTo>
                <a:cubicBezTo>
                  <a:pt x="-9529" y="749464"/>
                  <a:pt x="-11896" y="584508"/>
                  <a:pt x="29083" y="427716"/>
                </a:cubicBezTo>
                <a:lnTo>
                  <a:pt x="44262" y="368746"/>
                </a:lnTo>
                <a:lnTo>
                  <a:pt x="150516" y="368746"/>
                </a:lnTo>
                <a:cubicBezTo>
                  <a:pt x="180860" y="368816"/>
                  <a:pt x="211007" y="363882"/>
                  <a:pt x="239740" y="354143"/>
                </a:cubicBezTo>
                <a:cubicBezTo>
                  <a:pt x="245849" y="352109"/>
                  <a:pt x="251958" y="349891"/>
                  <a:pt x="258251" y="347488"/>
                </a:cubicBezTo>
                <a:lnTo>
                  <a:pt x="270654" y="342312"/>
                </a:lnTo>
                <a:lnTo>
                  <a:pt x="346920" y="310886"/>
                </a:lnTo>
                <a:lnTo>
                  <a:pt x="432627" y="275578"/>
                </a:lnTo>
                <a:lnTo>
                  <a:pt x="688082" y="170024"/>
                </a:lnTo>
                <a:lnTo>
                  <a:pt x="824510" y="113642"/>
                </a:lnTo>
                <a:lnTo>
                  <a:pt x="957420" y="58185"/>
                </a:lnTo>
                <a:lnTo>
                  <a:pt x="1045904" y="21214"/>
                </a:lnTo>
                <a:cubicBezTo>
                  <a:pt x="1119292" y="-8947"/>
                  <a:pt x="1202003" y="-6867"/>
                  <a:pt x="1273777" y="26944"/>
                </a:cubicBezTo>
                <a:lnTo>
                  <a:pt x="1297656" y="38405"/>
                </a:lnTo>
                <a:lnTo>
                  <a:pt x="1346526" y="61513"/>
                </a:lnTo>
                <a:lnTo>
                  <a:pt x="1395951" y="84805"/>
                </a:lnTo>
                <a:lnTo>
                  <a:pt x="1453336" y="111979"/>
                </a:lnTo>
                <a:lnTo>
                  <a:pt x="1776357" y="264856"/>
                </a:lnTo>
                <a:lnTo>
                  <a:pt x="1863544" y="306079"/>
                </a:lnTo>
                <a:lnTo>
                  <a:pt x="1903158" y="324565"/>
                </a:lnTo>
                <a:lnTo>
                  <a:pt x="2009413" y="374847"/>
                </a:lnTo>
                <a:lnTo>
                  <a:pt x="2011819" y="375956"/>
                </a:lnTo>
                <a:cubicBezTo>
                  <a:pt x="2020330" y="379866"/>
                  <a:pt x="2029042" y="383322"/>
                  <a:pt x="2037920" y="386308"/>
                </a:cubicBezTo>
                <a:lnTo>
                  <a:pt x="2051248" y="390560"/>
                </a:lnTo>
                <a:cubicBezTo>
                  <a:pt x="2082941" y="399849"/>
                  <a:pt x="2116040" y="403417"/>
                  <a:pt x="2148988" y="401097"/>
                </a:cubicBezTo>
                <a:lnTo>
                  <a:pt x="2240248" y="394996"/>
                </a:lnTo>
                <a:lnTo>
                  <a:pt x="2248393" y="426422"/>
                </a:lnTo>
                <a:lnTo>
                  <a:pt x="2248393" y="426422"/>
                </a:lnTo>
                <a:cubicBezTo>
                  <a:pt x="2289476" y="583649"/>
                  <a:pt x="2287045" y="749064"/>
                  <a:pt x="2241359" y="905019"/>
                </a:cubicBezTo>
                <a:close/>
              </a:path>
            </a:pathLst>
          </a:cu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accent5"/>
              </a:gs>
            </a:gsLst>
            <a:lin ang="0" scaled="0"/>
          </a:gradFill>
          <a:ln w="18508" cap="flat">
            <a:noFill/>
            <a:prstDash val="solid"/>
            <a:miter/>
          </a:ln>
          <a:effectLst>
            <a:outerShdw blurRad="139700" dist="114300" dir="16200000" sx="90000" sy="90000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89" name="Freeform 88">
            <a:extLst>
              <a:ext uri="{FF2B5EF4-FFF2-40B4-BE49-F238E27FC236}">
                <a16:creationId xmlns:a16="http://schemas.microsoft.com/office/drawing/2014/main" id="{A8AF3AA3-AC4E-E942-BB72-8BD7DBA3A8EB}"/>
              </a:ext>
            </a:extLst>
          </p:cNvPr>
          <p:cNvSpPr/>
          <p:nvPr/>
        </p:nvSpPr>
        <p:spPr>
          <a:xfrm>
            <a:off x="9932348" y="1387065"/>
            <a:ext cx="102485" cy="297453"/>
          </a:xfrm>
          <a:custGeom>
            <a:avLst/>
            <a:gdLst>
              <a:gd name="connsiteX0" fmla="*/ 112733 w 112733"/>
              <a:gd name="connsiteY0" fmla="*/ 0 h 327198"/>
              <a:gd name="connsiteX1" fmla="*/ 0 w 112733"/>
              <a:gd name="connsiteY1" fmla="*/ 327198 h 327198"/>
              <a:gd name="connsiteX2" fmla="*/ 112363 w 112733"/>
              <a:gd name="connsiteY2" fmla="*/ 248634 h 32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733" h="327198">
                <a:moveTo>
                  <a:pt x="112733" y="0"/>
                </a:moveTo>
                <a:cubicBezTo>
                  <a:pt x="112733" y="0"/>
                  <a:pt x="12588" y="28468"/>
                  <a:pt x="0" y="327198"/>
                </a:cubicBezTo>
                <a:lnTo>
                  <a:pt x="112363" y="248634"/>
                </a:lnTo>
                <a:close/>
              </a:path>
            </a:pathLst>
          </a:cu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accent5"/>
              </a:gs>
            </a:gsLst>
            <a:lin ang="0" scaled="0"/>
          </a:gra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0" name="Freeform 89">
            <a:extLst>
              <a:ext uri="{FF2B5EF4-FFF2-40B4-BE49-F238E27FC236}">
                <a16:creationId xmlns:a16="http://schemas.microsoft.com/office/drawing/2014/main" id="{C6524AED-EF8D-7846-B22E-FBD79F3115E2}"/>
              </a:ext>
            </a:extLst>
          </p:cNvPr>
          <p:cNvSpPr/>
          <p:nvPr/>
        </p:nvSpPr>
        <p:spPr>
          <a:xfrm>
            <a:off x="11129028" y="1387065"/>
            <a:ext cx="102316" cy="297453"/>
          </a:xfrm>
          <a:custGeom>
            <a:avLst/>
            <a:gdLst>
              <a:gd name="connsiteX0" fmla="*/ 0 w 112548"/>
              <a:gd name="connsiteY0" fmla="*/ 0 h 327198"/>
              <a:gd name="connsiteX1" fmla="*/ 112548 w 112548"/>
              <a:gd name="connsiteY1" fmla="*/ 327198 h 327198"/>
              <a:gd name="connsiteX2" fmla="*/ 0 w 112548"/>
              <a:gd name="connsiteY2" fmla="*/ 248634 h 32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548" h="327198">
                <a:moveTo>
                  <a:pt x="0" y="0"/>
                </a:moveTo>
                <a:cubicBezTo>
                  <a:pt x="0" y="0"/>
                  <a:pt x="100331" y="28468"/>
                  <a:pt x="112548" y="327198"/>
                </a:cubicBezTo>
                <a:lnTo>
                  <a:pt x="0" y="248634"/>
                </a:lnTo>
                <a:close/>
              </a:path>
            </a:pathLst>
          </a:cu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accent5"/>
              </a:gs>
            </a:gsLst>
            <a:lin ang="0" scaled="0"/>
          </a:gra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id="{F77D7DB8-A290-3A4B-9877-962AA7D11C82}"/>
              </a:ext>
            </a:extLst>
          </p:cNvPr>
          <p:cNvSpPr/>
          <p:nvPr/>
        </p:nvSpPr>
        <p:spPr>
          <a:xfrm>
            <a:off x="9544555" y="1387064"/>
            <a:ext cx="2061360" cy="1294844"/>
          </a:xfrm>
          <a:custGeom>
            <a:avLst/>
            <a:gdLst>
              <a:gd name="connsiteX0" fmla="*/ 2228471 w 2267496"/>
              <a:gd name="connsiteY0" fmla="*/ 1406028 h 1424329"/>
              <a:gd name="connsiteX1" fmla="*/ 2224954 w 2267496"/>
              <a:gd name="connsiteY1" fmla="*/ 1417674 h 1424329"/>
              <a:gd name="connsiteX2" fmla="*/ 2100374 w 2267496"/>
              <a:gd name="connsiteY2" fmla="*/ 1424329 h 1424329"/>
              <a:gd name="connsiteX3" fmla="*/ 2007818 w 2267496"/>
              <a:gd name="connsiteY3" fmla="*/ 1395306 h 1424329"/>
              <a:gd name="connsiteX4" fmla="*/ 1992083 w 2267496"/>
              <a:gd name="connsiteY4" fmla="*/ 1390315 h 1424329"/>
              <a:gd name="connsiteX5" fmla="*/ 1742922 w 2267496"/>
              <a:gd name="connsiteY5" fmla="*/ 1312490 h 1424329"/>
              <a:gd name="connsiteX6" fmla="*/ 1647960 w 2267496"/>
              <a:gd name="connsiteY6" fmla="*/ 1282913 h 1424329"/>
              <a:gd name="connsiteX7" fmla="*/ 1513568 w 2267496"/>
              <a:gd name="connsiteY7" fmla="*/ 1241320 h 1424329"/>
              <a:gd name="connsiteX8" fmla="*/ 1252190 w 2267496"/>
              <a:gd name="connsiteY8" fmla="*/ 1159798 h 1424329"/>
              <a:gd name="connsiteX9" fmla="*/ 1030055 w 2267496"/>
              <a:gd name="connsiteY9" fmla="*/ 1158319 h 1424329"/>
              <a:gd name="connsiteX10" fmla="*/ 1025057 w 2267496"/>
              <a:gd name="connsiteY10" fmla="*/ 1159798 h 1424329"/>
              <a:gd name="connsiteX11" fmla="*/ 577085 w 2267496"/>
              <a:gd name="connsiteY11" fmla="*/ 1299550 h 1424329"/>
              <a:gd name="connsiteX12" fmla="*/ 534139 w 2267496"/>
              <a:gd name="connsiteY12" fmla="*/ 1312490 h 1424329"/>
              <a:gd name="connsiteX13" fmla="*/ 451024 w 2267496"/>
              <a:gd name="connsiteY13" fmla="*/ 1338370 h 1424329"/>
              <a:gd name="connsiteX14" fmla="*/ 239626 w 2267496"/>
              <a:gd name="connsiteY14" fmla="*/ 1404919 h 1424329"/>
              <a:gd name="connsiteX15" fmla="*/ 176873 w 2267496"/>
              <a:gd name="connsiteY15" fmla="*/ 1423405 h 1424329"/>
              <a:gd name="connsiteX16" fmla="*/ 45443 w 2267496"/>
              <a:gd name="connsiteY16" fmla="*/ 1423405 h 1424329"/>
              <a:gd name="connsiteX17" fmla="*/ 39334 w 2267496"/>
              <a:gd name="connsiteY17" fmla="*/ 1404919 h 1424329"/>
              <a:gd name="connsiteX18" fmla="*/ 36188 w 2267496"/>
              <a:gd name="connsiteY18" fmla="*/ 1394567 h 1424329"/>
              <a:gd name="connsiteX19" fmla="*/ 46924 w 2267496"/>
              <a:gd name="connsiteY19" fmla="*/ 856076 h 1424329"/>
              <a:gd name="connsiteX20" fmla="*/ 46924 w 2267496"/>
              <a:gd name="connsiteY20" fmla="*/ 856076 h 1424329"/>
              <a:gd name="connsiteX21" fmla="*/ 50996 w 2267496"/>
              <a:gd name="connsiteY21" fmla="*/ 844061 h 1424329"/>
              <a:gd name="connsiteX22" fmla="*/ 55439 w 2267496"/>
              <a:gd name="connsiteY22" fmla="*/ 832230 h 1424329"/>
              <a:gd name="connsiteX23" fmla="*/ 176503 w 2267496"/>
              <a:gd name="connsiteY23" fmla="*/ 825760 h 1424329"/>
              <a:gd name="connsiteX24" fmla="*/ 176503 w 2267496"/>
              <a:gd name="connsiteY24" fmla="*/ 825760 h 1424329"/>
              <a:gd name="connsiteX25" fmla="*/ 239256 w 2267496"/>
              <a:gd name="connsiteY25" fmla="*/ 806165 h 1424329"/>
              <a:gd name="connsiteX26" fmla="*/ 304970 w 2267496"/>
              <a:gd name="connsiteY26" fmla="*/ 785645 h 1424329"/>
              <a:gd name="connsiteX27" fmla="*/ 533769 w 2267496"/>
              <a:gd name="connsiteY27" fmla="*/ 714290 h 1424329"/>
              <a:gd name="connsiteX28" fmla="*/ 533769 w 2267496"/>
              <a:gd name="connsiteY28" fmla="*/ 0 h 1424329"/>
              <a:gd name="connsiteX29" fmla="*/ 1742552 w 2267496"/>
              <a:gd name="connsiteY29" fmla="*/ 0 h 1424329"/>
              <a:gd name="connsiteX30" fmla="*/ 1742552 w 2267496"/>
              <a:gd name="connsiteY30" fmla="*/ 713181 h 1424329"/>
              <a:gd name="connsiteX31" fmla="*/ 1745884 w 2267496"/>
              <a:gd name="connsiteY31" fmla="*/ 714106 h 1424329"/>
              <a:gd name="connsiteX32" fmla="*/ 1880460 w 2267496"/>
              <a:gd name="connsiteY32" fmla="*/ 756068 h 1424329"/>
              <a:gd name="connsiteX33" fmla="*/ 2007077 w 2267496"/>
              <a:gd name="connsiteY33" fmla="*/ 794888 h 1424329"/>
              <a:gd name="connsiteX34" fmla="*/ 2099633 w 2267496"/>
              <a:gd name="connsiteY34" fmla="*/ 824096 h 1424329"/>
              <a:gd name="connsiteX35" fmla="*/ 2207554 w 2267496"/>
              <a:gd name="connsiteY35" fmla="*/ 818180 h 1424329"/>
              <a:gd name="connsiteX36" fmla="*/ 2211626 w 2267496"/>
              <a:gd name="connsiteY36" fmla="*/ 829087 h 1424329"/>
              <a:gd name="connsiteX37" fmla="*/ 2211626 w 2267496"/>
              <a:gd name="connsiteY37" fmla="*/ 831860 h 1424329"/>
              <a:gd name="connsiteX38" fmla="*/ 2215699 w 2267496"/>
              <a:gd name="connsiteY38" fmla="*/ 842767 h 1424329"/>
              <a:gd name="connsiteX39" fmla="*/ 2216809 w 2267496"/>
              <a:gd name="connsiteY39" fmla="*/ 846279 h 1424329"/>
              <a:gd name="connsiteX40" fmla="*/ 2222363 w 2267496"/>
              <a:gd name="connsiteY40" fmla="*/ 862731 h 1424329"/>
              <a:gd name="connsiteX41" fmla="*/ 2228471 w 2267496"/>
              <a:gd name="connsiteY41" fmla="*/ 1406028 h 142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267496" h="1424329">
                <a:moveTo>
                  <a:pt x="2228471" y="1406028"/>
                </a:moveTo>
                <a:lnTo>
                  <a:pt x="2224954" y="1417674"/>
                </a:lnTo>
                <a:lnTo>
                  <a:pt x="2100374" y="1424329"/>
                </a:lnTo>
                <a:lnTo>
                  <a:pt x="2007818" y="1395306"/>
                </a:lnTo>
                <a:lnTo>
                  <a:pt x="1992083" y="1390315"/>
                </a:lnTo>
                <a:lnTo>
                  <a:pt x="1742922" y="1312490"/>
                </a:lnTo>
                <a:lnTo>
                  <a:pt x="1647960" y="1282913"/>
                </a:lnTo>
                <a:lnTo>
                  <a:pt x="1513568" y="1241320"/>
                </a:lnTo>
                <a:lnTo>
                  <a:pt x="1252190" y="1159798"/>
                </a:lnTo>
                <a:cubicBezTo>
                  <a:pt x="1179929" y="1137323"/>
                  <a:pt x="1102609" y="1136809"/>
                  <a:pt x="1030055" y="1158319"/>
                </a:cubicBezTo>
                <a:lnTo>
                  <a:pt x="1025057" y="1159798"/>
                </a:lnTo>
                <a:lnTo>
                  <a:pt x="577085" y="1299550"/>
                </a:lnTo>
                <a:lnTo>
                  <a:pt x="534139" y="1312490"/>
                </a:lnTo>
                <a:lnTo>
                  <a:pt x="451024" y="1338370"/>
                </a:lnTo>
                <a:lnTo>
                  <a:pt x="239626" y="1404919"/>
                </a:lnTo>
                <a:lnTo>
                  <a:pt x="176873" y="1423405"/>
                </a:lnTo>
                <a:lnTo>
                  <a:pt x="45443" y="1423405"/>
                </a:lnTo>
                <a:lnTo>
                  <a:pt x="39334" y="1404919"/>
                </a:lnTo>
                <a:lnTo>
                  <a:pt x="36188" y="1394567"/>
                </a:lnTo>
                <a:cubicBezTo>
                  <a:pt x="-15488" y="1218201"/>
                  <a:pt x="-11741" y="1030249"/>
                  <a:pt x="46924" y="856076"/>
                </a:cubicBezTo>
                <a:cubicBezTo>
                  <a:pt x="46924" y="856076"/>
                  <a:pt x="46924" y="856076"/>
                  <a:pt x="46924" y="856076"/>
                </a:cubicBezTo>
                <a:cubicBezTo>
                  <a:pt x="48220" y="852009"/>
                  <a:pt x="49701" y="847943"/>
                  <a:pt x="50996" y="844061"/>
                </a:cubicBezTo>
                <a:lnTo>
                  <a:pt x="55439" y="832230"/>
                </a:lnTo>
                <a:lnTo>
                  <a:pt x="176503" y="825760"/>
                </a:lnTo>
                <a:lnTo>
                  <a:pt x="176503" y="825760"/>
                </a:lnTo>
                <a:lnTo>
                  <a:pt x="239256" y="806165"/>
                </a:lnTo>
                <a:lnTo>
                  <a:pt x="304970" y="785645"/>
                </a:lnTo>
                <a:lnTo>
                  <a:pt x="533769" y="714290"/>
                </a:lnTo>
                <a:lnTo>
                  <a:pt x="533769" y="0"/>
                </a:lnTo>
                <a:lnTo>
                  <a:pt x="1742552" y="0"/>
                </a:lnTo>
                <a:lnTo>
                  <a:pt x="1742552" y="713181"/>
                </a:lnTo>
                <a:lnTo>
                  <a:pt x="1745884" y="714106"/>
                </a:lnTo>
                <a:lnTo>
                  <a:pt x="1880460" y="756068"/>
                </a:lnTo>
                <a:lnTo>
                  <a:pt x="2007077" y="794888"/>
                </a:lnTo>
                <a:lnTo>
                  <a:pt x="2099633" y="824096"/>
                </a:lnTo>
                <a:lnTo>
                  <a:pt x="2207554" y="818180"/>
                </a:lnTo>
                <a:cubicBezTo>
                  <a:pt x="2208849" y="821878"/>
                  <a:pt x="2210330" y="825575"/>
                  <a:pt x="2211626" y="829087"/>
                </a:cubicBezTo>
                <a:cubicBezTo>
                  <a:pt x="2211705" y="830010"/>
                  <a:pt x="2211705" y="830937"/>
                  <a:pt x="2211626" y="831860"/>
                </a:cubicBezTo>
                <a:cubicBezTo>
                  <a:pt x="2213107" y="835557"/>
                  <a:pt x="2214403" y="839069"/>
                  <a:pt x="2215699" y="842767"/>
                </a:cubicBezTo>
                <a:lnTo>
                  <a:pt x="2216809" y="846279"/>
                </a:lnTo>
                <a:cubicBezTo>
                  <a:pt x="2218660" y="851640"/>
                  <a:pt x="2220697" y="857185"/>
                  <a:pt x="2222363" y="862731"/>
                </a:cubicBezTo>
                <a:cubicBezTo>
                  <a:pt x="2280381" y="1038880"/>
                  <a:pt x="2282514" y="1228623"/>
                  <a:pt x="2228471" y="1406028"/>
                </a:cubicBezTo>
                <a:close/>
              </a:path>
            </a:pathLst>
          </a:cu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accent5"/>
              </a:gs>
            </a:gsLst>
            <a:lin ang="0" scaled="0"/>
          </a:gradFill>
          <a:ln w="18508" cap="flat">
            <a:noFill/>
            <a:prstDash val="solid"/>
            <a:miter/>
          </a:ln>
          <a:effectLst>
            <a:outerShdw blurRad="152400" dist="114300" dir="5400000" sx="90000" sy="90000" algn="t" rotWithShape="0">
              <a:prstClr val="black">
                <a:alpha val="41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2" name="Freeform 91">
            <a:extLst>
              <a:ext uri="{FF2B5EF4-FFF2-40B4-BE49-F238E27FC236}">
                <a16:creationId xmlns:a16="http://schemas.microsoft.com/office/drawing/2014/main" id="{111CC7F5-C70C-4A4C-BB30-46EE25B82814}"/>
              </a:ext>
            </a:extLst>
          </p:cNvPr>
          <p:cNvSpPr/>
          <p:nvPr/>
        </p:nvSpPr>
        <p:spPr>
          <a:xfrm>
            <a:off x="10232105" y="1589568"/>
            <a:ext cx="686261" cy="685317"/>
          </a:xfrm>
          <a:custGeom>
            <a:avLst/>
            <a:gdLst>
              <a:gd name="connsiteX0" fmla="*/ 754888 w 754887"/>
              <a:gd name="connsiteY0" fmla="*/ 376925 h 753849"/>
              <a:gd name="connsiteX1" fmla="*/ 377444 w 754887"/>
              <a:gd name="connsiteY1" fmla="*/ 753850 h 753849"/>
              <a:gd name="connsiteX2" fmla="*/ 0 w 754887"/>
              <a:gd name="connsiteY2" fmla="*/ 376925 h 753849"/>
              <a:gd name="connsiteX3" fmla="*/ 377444 w 754887"/>
              <a:gd name="connsiteY3" fmla="*/ 0 h 753849"/>
              <a:gd name="connsiteX4" fmla="*/ 754888 w 754887"/>
              <a:gd name="connsiteY4" fmla="*/ 376925 h 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87" h="753849">
                <a:moveTo>
                  <a:pt x="754888" y="376925"/>
                </a:moveTo>
                <a:cubicBezTo>
                  <a:pt x="754888" y="585095"/>
                  <a:pt x="585900" y="753850"/>
                  <a:pt x="377444" y="753850"/>
                </a:cubicBezTo>
                <a:cubicBezTo>
                  <a:pt x="168987" y="753850"/>
                  <a:pt x="0" y="585095"/>
                  <a:pt x="0" y="376925"/>
                </a:cubicBezTo>
                <a:cubicBezTo>
                  <a:pt x="0" y="168755"/>
                  <a:pt x="168987" y="0"/>
                  <a:pt x="377444" y="0"/>
                </a:cubicBezTo>
                <a:cubicBezTo>
                  <a:pt x="585900" y="0"/>
                  <a:pt x="754888" y="168755"/>
                  <a:pt x="754888" y="376925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25000"/>
            </a:schemeClr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C4F57A6B-628B-614C-9D13-492587A25EBE}"/>
              </a:ext>
            </a:extLst>
          </p:cNvPr>
          <p:cNvSpPr/>
          <p:nvPr/>
        </p:nvSpPr>
        <p:spPr>
          <a:xfrm>
            <a:off x="10290668" y="1648050"/>
            <a:ext cx="569135" cy="568353"/>
          </a:xfrm>
          <a:custGeom>
            <a:avLst/>
            <a:gdLst>
              <a:gd name="connsiteX0" fmla="*/ 626050 w 626049"/>
              <a:gd name="connsiteY0" fmla="*/ 312594 h 625188"/>
              <a:gd name="connsiteX1" fmla="*/ 313025 w 626049"/>
              <a:gd name="connsiteY1" fmla="*/ 625189 h 625188"/>
              <a:gd name="connsiteX2" fmla="*/ 0 w 626049"/>
              <a:gd name="connsiteY2" fmla="*/ 312594 h 625188"/>
              <a:gd name="connsiteX3" fmla="*/ 313025 w 626049"/>
              <a:gd name="connsiteY3" fmla="*/ 0 h 625188"/>
              <a:gd name="connsiteX4" fmla="*/ 626050 w 626049"/>
              <a:gd name="connsiteY4" fmla="*/ 312594 h 62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049" h="625188">
                <a:moveTo>
                  <a:pt x="626050" y="312594"/>
                </a:moveTo>
                <a:cubicBezTo>
                  <a:pt x="626050" y="485236"/>
                  <a:pt x="485904" y="625189"/>
                  <a:pt x="313025" y="625189"/>
                </a:cubicBezTo>
                <a:cubicBezTo>
                  <a:pt x="140146" y="625189"/>
                  <a:pt x="0" y="485236"/>
                  <a:pt x="0" y="312594"/>
                </a:cubicBezTo>
                <a:cubicBezTo>
                  <a:pt x="0" y="139953"/>
                  <a:pt x="140146" y="0"/>
                  <a:pt x="313025" y="0"/>
                </a:cubicBezTo>
                <a:cubicBezTo>
                  <a:pt x="485904" y="0"/>
                  <a:pt x="626050" y="139953"/>
                  <a:pt x="626050" y="312594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D4D82F6B-246D-2D4F-848A-3237A7CA48B6}"/>
              </a:ext>
            </a:extLst>
          </p:cNvPr>
          <p:cNvSpPr>
            <a:spLocks noChangeAspect="1"/>
          </p:cNvSpPr>
          <p:nvPr/>
        </p:nvSpPr>
        <p:spPr>
          <a:xfrm>
            <a:off x="10313416" y="1670767"/>
            <a:ext cx="523636" cy="522916"/>
          </a:xfrm>
          <a:custGeom>
            <a:avLst/>
            <a:gdLst>
              <a:gd name="connsiteX0" fmla="*/ 599393 w 599393"/>
              <a:gd name="connsiteY0" fmla="*/ 299285 h 598569"/>
              <a:gd name="connsiteX1" fmla="*/ 299697 w 599393"/>
              <a:gd name="connsiteY1" fmla="*/ 598569 h 598569"/>
              <a:gd name="connsiteX2" fmla="*/ 0 w 599393"/>
              <a:gd name="connsiteY2" fmla="*/ 299285 h 598569"/>
              <a:gd name="connsiteX3" fmla="*/ 299697 w 599393"/>
              <a:gd name="connsiteY3" fmla="*/ 0 h 598569"/>
              <a:gd name="connsiteX4" fmla="*/ 599393 w 599393"/>
              <a:gd name="connsiteY4" fmla="*/ 299285 h 59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393" h="598569">
                <a:moveTo>
                  <a:pt x="599393" y="299285"/>
                </a:moveTo>
                <a:cubicBezTo>
                  <a:pt x="599393" y="464575"/>
                  <a:pt x="465215" y="598569"/>
                  <a:pt x="299697" y="598569"/>
                </a:cubicBezTo>
                <a:cubicBezTo>
                  <a:pt x="134179" y="598569"/>
                  <a:pt x="0" y="464575"/>
                  <a:pt x="0" y="299285"/>
                </a:cubicBezTo>
                <a:cubicBezTo>
                  <a:pt x="0" y="133994"/>
                  <a:pt x="134179" y="0"/>
                  <a:pt x="299697" y="0"/>
                </a:cubicBezTo>
                <a:cubicBezTo>
                  <a:pt x="465215" y="0"/>
                  <a:pt x="599393" y="133994"/>
                  <a:pt x="599393" y="299285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id="{2C462088-B5D2-454A-BEB0-A29BC06DA800}"/>
              </a:ext>
            </a:extLst>
          </p:cNvPr>
          <p:cNvSpPr>
            <a:spLocks noChangeAspect="1"/>
          </p:cNvSpPr>
          <p:nvPr/>
        </p:nvSpPr>
        <p:spPr>
          <a:xfrm>
            <a:off x="10197812" y="4204955"/>
            <a:ext cx="756000" cy="754961"/>
          </a:xfrm>
          <a:custGeom>
            <a:avLst/>
            <a:gdLst>
              <a:gd name="connsiteX0" fmla="*/ 754888 w 754887"/>
              <a:gd name="connsiteY0" fmla="*/ 376925 h 753849"/>
              <a:gd name="connsiteX1" fmla="*/ 377444 w 754887"/>
              <a:gd name="connsiteY1" fmla="*/ 753850 h 753849"/>
              <a:gd name="connsiteX2" fmla="*/ 0 w 754887"/>
              <a:gd name="connsiteY2" fmla="*/ 376925 h 753849"/>
              <a:gd name="connsiteX3" fmla="*/ 377444 w 754887"/>
              <a:gd name="connsiteY3" fmla="*/ 0 h 753849"/>
              <a:gd name="connsiteX4" fmla="*/ 754888 w 754887"/>
              <a:gd name="connsiteY4" fmla="*/ 376925 h 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87" h="753849">
                <a:moveTo>
                  <a:pt x="754888" y="376925"/>
                </a:moveTo>
                <a:cubicBezTo>
                  <a:pt x="754888" y="585095"/>
                  <a:pt x="585900" y="753850"/>
                  <a:pt x="377444" y="753850"/>
                </a:cubicBezTo>
                <a:cubicBezTo>
                  <a:pt x="168987" y="753850"/>
                  <a:pt x="0" y="585095"/>
                  <a:pt x="0" y="376925"/>
                </a:cubicBezTo>
                <a:cubicBezTo>
                  <a:pt x="0" y="168755"/>
                  <a:pt x="168987" y="0"/>
                  <a:pt x="377444" y="0"/>
                </a:cubicBezTo>
                <a:cubicBezTo>
                  <a:pt x="585900" y="0"/>
                  <a:pt x="754888" y="168755"/>
                  <a:pt x="754888" y="376925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25000"/>
            </a:schemeClr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8588FE6-8DC0-024B-85C2-B77A9CABC904}"/>
              </a:ext>
            </a:extLst>
          </p:cNvPr>
          <p:cNvSpPr txBox="1"/>
          <p:nvPr/>
        </p:nvSpPr>
        <p:spPr>
          <a:xfrm flipH="1">
            <a:off x="9879853" y="2904676"/>
            <a:ext cx="1418414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59242AE0-2FDB-804E-94B7-33FA41BA9A27}"/>
              </a:ext>
            </a:extLst>
          </p:cNvPr>
          <p:cNvSpPr/>
          <p:nvPr/>
        </p:nvSpPr>
        <p:spPr>
          <a:xfrm flipH="1">
            <a:off x="9933610" y="2703060"/>
            <a:ext cx="131090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56CE254-0314-F64D-A88A-49ED84FC6D21}"/>
              </a:ext>
            </a:extLst>
          </p:cNvPr>
          <p:cNvSpPr txBox="1"/>
          <p:nvPr/>
        </p:nvSpPr>
        <p:spPr>
          <a:xfrm flipH="1">
            <a:off x="9933612" y="3349399"/>
            <a:ext cx="1310899" cy="532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5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5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  <a:p>
            <a:pPr marL="171450" indent="-171450">
              <a:lnSpc>
                <a:spcPct val="150000"/>
              </a:lnSpc>
              <a:buClr>
                <a:schemeClr val="accent5"/>
              </a:buClr>
              <a:buSzPct val="110000"/>
              <a:buFont typeface="System Font Regular"/>
              <a:buChar char="✓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simply.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03FA4994-BE5D-A846-8307-C65609589A54}"/>
              </a:ext>
            </a:extLst>
          </p:cNvPr>
          <p:cNvSpPr txBox="1"/>
          <p:nvPr/>
        </p:nvSpPr>
        <p:spPr>
          <a:xfrm flipH="1">
            <a:off x="10395699" y="1733469"/>
            <a:ext cx="359074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6B968EC-D741-9E4D-BE77-FCA2D51BFF03}"/>
              </a:ext>
            </a:extLst>
          </p:cNvPr>
          <p:cNvSpPr txBox="1"/>
          <p:nvPr/>
        </p:nvSpPr>
        <p:spPr>
          <a:xfrm flipH="1">
            <a:off x="10226968" y="5074477"/>
            <a:ext cx="697688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sp>
        <p:nvSpPr>
          <p:cNvPr id="101" name="Freeform 100">
            <a:extLst>
              <a:ext uri="{FF2B5EF4-FFF2-40B4-BE49-F238E27FC236}">
                <a16:creationId xmlns:a16="http://schemas.microsoft.com/office/drawing/2014/main" id="{A8EB8B81-3A60-1647-9F62-E261B3A37972}"/>
              </a:ext>
            </a:extLst>
          </p:cNvPr>
          <p:cNvSpPr/>
          <p:nvPr/>
        </p:nvSpPr>
        <p:spPr>
          <a:xfrm>
            <a:off x="10243620" y="4250700"/>
            <a:ext cx="664384" cy="663471"/>
          </a:xfrm>
          <a:custGeom>
            <a:avLst/>
            <a:gdLst>
              <a:gd name="connsiteX0" fmla="*/ 730823 w 730823"/>
              <a:gd name="connsiteY0" fmla="*/ 364559 h 729818"/>
              <a:gd name="connsiteX1" fmla="*/ 365763 w 730823"/>
              <a:gd name="connsiteY1" fmla="*/ 729818 h 729818"/>
              <a:gd name="connsiteX2" fmla="*/ 0 w 730823"/>
              <a:gd name="connsiteY2" fmla="*/ 365260 h 729818"/>
              <a:gd name="connsiteX3" fmla="*/ 365060 w 730823"/>
              <a:gd name="connsiteY3" fmla="*/ 0 h 729818"/>
              <a:gd name="connsiteX4" fmla="*/ 713422 w 730823"/>
              <a:gd name="connsiteY4" fmla="*/ 253644 h 729818"/>
              <a:gd name="connsiteX5" fmla="*/ 730823 w 730823"/>
              <a:gd name="connsiteY5" fmla="*/ 364559 h 72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0823" h="729818">
                <a:moveTo>
                  <a:pt x="730823" y="364559"/>
                </a:moveTo>
                <a:cubicBezTo>
                  <a:pt x="731017" y="566092"/>
                  <a:pt x="567574" y="729625"/>
                  <a:pt x="365763" y="729818"/>
                </a:cubicBezTo>
                <a:cubicBezTo>
                  <a:pt x="163951" y="730012"/>
                  <a:pt x="194" y="566794"/>
                  <a:pt x="0" y="365260"/>
                </a:cubicBezTo>
                <a:cubicBezTo>
                  <a:pt x="-194" y="163726"/>
                  <a:pt x="163249" y="194"/>
                  <a:pt x="365060" y="0"/>
                </a:cubicBezTo>
                <a:cubicBezTo>
                  <a:pt x="524077" y="-152"/>
                  <a:pt x="664936" y="102408"/>
                  <a:pt x="713422" y="253644"/>
                </a:cubicBezTo>
                <a:cubicBezTo>
                  <a:pt x="724908" y="289500"/>
                  <a:pt x="730778" y="326913"/>
                  <a:pt x="730823" y="364559"/>
                </a:cubicBezTo>
                <a:close/>
              </a:path>
            </a:pathLst>
          </a:custGeom>
          <a:solidFill>
            <a:srgbClr val="E8E7E7"/>
          </a:solidFill>
          <a:ln w="18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2" name="Freeform 101">
            <a:extLst>
              <a:ext uri="{FF2B5EF4-FFF2-40B4-BE49-F238E27FC236}">
                <a16:creationId xmlns:a16="http://schemas.microsoft.com/office/drawing/2014/main" id="{B9C7D26D-4E7A-BC4E-B31C-25BAB254F383}"/>
              </a:ext>
            </a:extLst>
          </p:cNvPr>
          <p:cNvSpPr>
            <a:spLocks noChangeAspect="1"/>
          </p:cNvSpPr>
          <p:nvPr/>
        </p:nvSpPr>
        <p:spPr>
          <a:xfrm>
            <a:off x="10272605" y="4279645"/>
            <a:ext cx="606414" cy="605581"/>
          </a:xfrm>
          <a:custGeom>
            <a:avLst/>
            <a:gdLst>
              <a:gd name="connsiteX0" fmla="*/ 599393 w 599393"/>
              <a:gd name="connsiteY0" fmla="*/ 299285 h 598569"/>
              <a:gd name="connsiteX1" fmla="*/ 299697 w 599393"/>
              <a:gd name="connsiteY1" fmla="*/ 598569 h 598569"/>
              <a:gd name="connsiteX2" fmla="*/ 0 w 599393"/>
              <a:gd name="connsiteY2" fmla="*/ 299285 h 598569"/>
              <a:gd name="connsiteX3" fmla="*/ 299697 w 599393"/>
              <a:gd name="connsiteY3" fmla="*/ 0 h 598569"/>
              <a:gd name="connsiteX4" fmla="*/ 599393 w 599393"/>
              <a:gd name="connsiteY4" fmla="*/ 299285 h 59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393" h="598569">
                <a:moveTo>
                  <a:pt x="599393" y="299285"/>
                </a:moveTo>
                <a:cubicBezTo>
                  <a:pt x="599393" y="464575"/>
                  <a:pt x="465215" y="598569"/>
                  <a:pt x="299697" y="598569"/>
                </a:cubicBezTo>
                <a:cubicBezTo>
                  <a:pt x="134179" y="598569"/>
                  <a:pt x="0" y="464575"/>
                  <a:pt x="0" y="299285"/>
                </a:cubicBezTo>
                <a:cubicBezTo>
                  <a:pt x="0" y="133994"/>
                  <a:pt x="134179" y="0"/>
                  <a:pt x="299697" y="0"/>
                </a:cubicBezTo>
                <a:cubicBezTo>
                  <a:pt x="465215" y="0"/>
                  <a:pt x="599393" y="133994"/>
                  <a:pt x="599393" y="299285"/>
                </a:cubicBezTo>
                <a:close/>
              </a:path>
            </a:pathLst>
          </a:custGeom>
          <a:solidFill>
            <a:schemeClr val="bg2"/>
          </a:solidFill>
          <a:ln w="18508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928A3F48-BABD-3F49-B0CA-582D3A2079A4}"/>
              </a:ext>
            </a:extLst>
          </p:cNvPr>
          <p:cNvGrpSpPr/>
          <p:nvPr/>
        </p:nvGrpSpPr>
        <p:grpSpPr>
          <a:xfrm>
            <a:off x="2678499" y="3323425"/>
            <a:ext cx="126518" cy="125607"/>
            <a:chOff x="4341265" y="3888254"/>
            <a:chExt cx="126518" cy="125607"/>
          </a:xfrm>
          <a:solidFill>
            <a:schemeClr val="accent1"/>
          </a:solidFill>
        </p:grpSpPr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0DB3B068-F8F6-2A4D-8528-0BC7344F7C01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B9F0A278-ACAC-E447-B977-97B84A18E01A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0EBED16C-3006-4F4F-A772-AEB767060A8F}"/>
              </a:ext>
            </a:extLst>
          </p:cNvPr>
          <p:cNvGrpSpPr/>
          <p:nvPr/>
        </p:nvGrpSpPr>
        <p:grpSpPr>
          <a:xfrm>
            <a:off x="4916800" y="3323425"/>
            <a:ext cx="126518" cy="125607"/>
            <a:chOff x="4341265" y="3888254"/>
            <a:chExt cx="126518" cy="125607"/>
          </a:xfrm>
          <a:solidFill>
            <a:schemeClr val="accent2"/>
          </a:solidFill>
        </p:grpSpPr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AB2939D6-B694-064A-B8C5-BD858476F1B3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6C1E2B92-B64E-7846-A321-36484EF4C80F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5A39DBDD-4DEC-0B4D-9866-4EE039514C5D}"/>
              </a:ext>
            </a:extLst>
          </p:cNvPr>
          <p:cNvGrpSpPr/>
          <p:nvPr/>
        </p:nvGrpSpPr>
        <p:grpSpPr>
          <a:xfrm>
            <a:off x="7155101" y="3323425"/>
            <a:ext cx="126518" cy="125607"/>
            <a:chOff x="4341265" y="3888254"/>
            <a:chExt cx="126518" cy="125607"/>
          </a:xfrm>
          <a:solidFill>
            <a:schemeClr val="accent3"/>
          </a:solidFill>
        </p:grpSpPr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BFBF4928-5424-9542-98D4-CD7111E9750F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98CA113E-FEBA-0542-A3B8-FE3C63996266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4B77AD6-9563-9341-89F0-B3A6E6BDB17E}"/>
              </a:ext>
            </a:extLst>
          </p:cNvPr>
          <p:cNvGrpSpPr/>
          <p:nvPr/>
        </p:nvGrpSpPr>
        <p:grpSpPr>
          <a:xfrm>
            <a:off x="9393402" y="3323425"/>
            <a:ext cx="126518" cy="125607"/>
            <a:chOff x="4341265" y="3888254"/>
            <a:chExt cx="126518" cy="125607"/>
          </a:xfrm>
          <a:solidFill>
            <a:schemeClr val="accent4"/>
          </a:solidFill>
        </p:grpSpPr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60F03E2A-DE89-E74D-8C25-2290E69DC880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78A8995C-B0AF-4941-AD66-66F4CFCE02E6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69" name="Graphic 39">
            <a:extLst>
              <a:ext uri="{FF2B5EF4-FFF2-40B4-BE49-F238E27FC236}">
                <a16:creationId xmlns:a16="http://schemas.microsoft.com/office/drawing/2014/main" id="{09B96D8F-920D-8B46-BDE2-7A6EF8329E25}"/>
              </a:ext>
            </a:extLst>
          </p:cNvPr>
          <p:cNvGrpSpPr>
            <a:grpSpLocks noChangeAspect="1"/>
          </p:cNvGrpSpPr>
          <p:nvPr/>
        </p:nvGrpSpPr>
        <p:grpSpPr>
          <a:xfrm>
            <a:off x="1468893" y="4428720"/>
            <a:ext cx="307431" cy="307431"/>
            <a:chOff x="1740841" y="3099497"/>
            <a:chExt cx="659005" cy="659005"/>
          </a:xfrm>
          <a:solidFill>
            <a:schemeClr val="tx1"/>
          </a:solidFill>
        </p:grpSpPr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FFD81B92-5173-724C-84E3-E956C19546E5}"/>
                </a:ext>
              </a:extLst>
            </p:cNvPr>
            <p:cNvSpPr/>
            <p:nvPr/>
          </p:nvSpPr>
          <p:spPr>
            <a:xfrm>
              <a:off x="1751678" y="3325798"/>
              <a:ext cx="48357" cy="81320"/>
            </a:xfrm>
            <a:custGeom>
              <a:avLst/>
              <a:gdLst>
                <a:gd name="connsiteX0" fmla="*/ 48357 w 48357"/>
                <a:gd name="connsiteY0" fmla="*/ 81320 h 81320"/>
                <a:gd name="connsiteX1" fmla="*/ 0 w 48357"/>
                <a:gd name="connsiteY1" fmla="*/ 48370 h 81320"/>
                <a:gd name="connsiteX2" fmla="*/ 48357 w 48357"/>
                <a:gd name="connsiteY2" fmla="*/ 0 h 8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57" h="81320">
                  <a:moveTo>
                    <a:pt x="48357" y="81320"/>
                  </a:moveTo>
                  <a:lnTo>
                    <a:pt x="0" y="48370"/>
                  </a:lnTo>
                  <a:lnTo>
                    <a:pt x="48357" y="0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88A7A65F-3D7F-BD4F-9031-4422F9226CD1}"/>
                </a:ext>
              </a:extLst>
            </p:cNvPr>
            <p:cNvSpPr/>
            <p:nvPr/>
          </p:nvSpPr>
          <p:spPr>
            <a:xfrm>
              <a:off x="1838649" y="3099497"/>
              <a:ext cx="463388" cy="467766"/>
            </a:xfrm>
            <a:custGeom>
              <a:avLst/>
              <a:gdLst>
                <a:gd name="connsiteX0" fmla="*/ 0 w 463388"/>
                <a:gd name="connsiteY0" fmla="*/ 22111 h 467766"/>
                <a:gd name="connsiteX1" fmla="*/ 0 w 463388"/>
                <a:gd name="connsiteY1" fmla="*/ 333930 h 467766"/>
                <a:gd name="connsiteX2" fmla="*/ 163928 w 463388"/>
                <a:gd name="connsiteY2" fmla="*/ 445601 h 467766"/>
                <a:gd name="connsiteX3" fmla="*/ 311985 w 463388"/>
                <a:gd name="connsiteY3" fmla="*/ 443966 h 467766"/>
                <a:gd name="connsiteX4" fmla="*/ 463389 w 463388"/>
                <a:gd name="connsiteY4" fmla="*/ 336762 h 467766"/>
                <a:gd name="connsiteX5" fmla="*/ 463389 w 463388"/>
                <a:gd name="connsiteY5" fmla="*/ 22111 h 467766"/>
                <a:gd name="connsiteX6" fmla="*/ 441277 w 463388"/>
                <a:gd name="connsiteY6" fmla="*/ 0 h 467766"/>
                <a:gd name="connsiteX7" fmla="*/ 22111 w 463388"/>
                <a:gd name="connsiteY7" fmla="*/ 0 h 467766"/>
                <a:gd name="connsiteX8" fmla="*/ 0 w 463388"/>
                <a:gd name="connsiteY8" fmla="*/ 22111 h 467766"/>
                <a:gd name="connsiteX9" fmla="*/ 381386 w 463388"/>
                <a:gd name="connsiteY9" fmla="*/ 303940 h 467766"/>
                <a:gd name="connsiteX10" fmla="*/ 82561 w 463388"/>
                <a:gd name="connsiteY10" fmla="*/ 303940 h 467766"/>
                <a:gd name="connsiteX11" fmla="*/ 62732 w 463388"/>
                <a:gd name="connsiteY11" fmla="*/ 285582 h 467766"/>
                <a:gd name="connsiteX12" fmla="*/ 82015 w 463388"/>
                <a:gd name="connsiteY12" fmla="*/ 265327 h 467766"/>
                <a:gd name="connsiteX13" fmla="*/ 380837 w 463388"/>
                <a:gd name="connsiteY13" fmla="*/ 265327 h 467766"/>
                <a:gd name="connsiteX14" fmla="*/ 400671 w 463388"/>
                <a:gd name="connsiteY14" fmla="*/ 283688 h 467766"/>
                <a:gd name="connsiteX15" fmla="*/ 381386 w 463388"/>
                <a:gd name="connsiteY15" fmla="*/ 303940 h 467766"/>
                <a:gd name="connsiteX16" fmla="*/ 381386 w 463388"/>
                <a:gd name="connsiteY16" fmla="*/ 202631 h 467766"/>
                <a:gd name="connsiteX17" fmla="*/ 82555 w 463388"/>
                <a:gd name="connsiteY17" fmla="*/ 202631 h 467766"/>
                <a:gd name="connsiteX18" fmla="*/ 62730 w 463388"/>
                <a:gd name="connsiteY18" fmla="*/ 184241 h 467766"/>
                <a:gd name="connsiteX19" fmla="*/ 82017 w 463388"/>
                <a:gd name="connsiteY19" fmla="*/ 164018 h 467766"/>
                <a:gd name="connsiteX20" fmla="*/ 380838 w 463388"/>
                <a:gd name="connsiteY20" fmla="*/ 164018 h 467766"/>
                <a:gd name="connsiteX21" fmla="*/ 400672 w 463388"/>
                <a:gd name="connsiteY21" fmla="*/ 182378 h 467766"/>
                <a:gd name="connsiteX22" fmla="*/ 381386 w 463388"/>
                <a:gd name="connsiteY22" fmla="*/ 202631 h 467766"/>
                <a:gd name="connsiteX23" fmla="*/ 381386 w 463388"/>
                <a:gd name="connsiteY23" fmla="*/ 101309 h 467766"/>
                <a:gd name="connsiteX24" fmla="*/ 82561 w 463388"/>
                <a:gd name="connsiteY24" fmla="*/ 101309 h 467766"/>
                <a:gd name="connsiteX25" fmla="*/ 62732 w 463388"/>
                <a:gd name="connsiteY25" fmla="*/ 82951 h 467766"/>
                <a:gd name="connsiteX26" fmla="*/ 82015 w 463388"/>
                <a:gd name="connsiteY26" fmla="*/ 62696 h 467766"/>
                <a:gd name="connsiteX27" fmla="*/ 380843 w 463388"/>
                <a:gd name="connsiteY27" fmla="*/ 62696 h 467766"/>
                <a:gd name="connsiteX28" fmla="*/ 400672 w 463388"/>
                <a:gd name="connsiteY28" fmla="*/ 81089 h 467766"/>
                <a:gd name="connsiteX29" fmla="*/ 381386 w 463388"/>
                <a:gd name="connsiteY29" fmla="*/ 101309 h 46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3388" h="467766">
                  <a:moveTo>
                    <a:pt x="0" y="22111"/>
                  </a:moveTo>
                  <a:lnTo>
                    <a:pt x="0" y="333930"/>
                  </a:lnTo>
                  <a:cubicBezTo>
                    <a:pt x="0" y="333930"/>
                    <a:pt x="163926" y="445599"/>
                    <a:pt x="163928" y="445601"/>
                  </a:cubicBezTo>
                  <a:cubicBezTo>
                    <a:pt x="208488" y="475745"/>
                    <a:pt x="268004" y="475089"/>
                    <a:pt x="311985" y="443966"/>
                  </a:cubicBezTo>
                  <a:lnTo>
                    <a:pt x="463389" y="336762"/>
                  </a:lnTo>
                  <a:lnTo>
                    <a:pt x="463389" y="22111"/>
                  </a:lnTo>
                  <a:cubicBezTo>
                    <a:pt x="463389" y="9899"/>
                    <a:pt x="453489" y="0"/>
                    <a:pt x="441277" y="0"/>
                  </a:cubicBezTo>
                  <a:lnTo>
                    <a:pt x="22111" y="0"/>
                  </a:lnTo>
                  <a:cubicBezTo>
                    <a:pt x="9899" y="0"/>
                    <a:pt x="0" y="9899"/>
                    <a:pt x="0" y="22111"/>
                  </a:cubicBezTo>
                  <a:close/>
                  <a:moveTo>
                    <a:pt x="381386" y="303940"/>
                  </a:moveTo>
                  <a:lnTo>
                    <a:pt x="82561" y="303940"/>
                  </a:lnTo>
                  <a:cubicBezTo>
                    <a:pt x="72171" y="303940"/>
                    <a:pt x="63228" y="295960"/>
                    <a:pt x="62732" y="285582"/>
                  </a:cubicBezTo>
                  <a:cubicBezTo>
                    <a:pt x="62201" y="274495"/>
                    <a:pt x="71031" y="265327"/>
                    <a:pt x="82015" y="265327"/>
                  </a:cubicBezTo>
                  <a:lnTo>
                    <a:pt x="380837" y="265327"/>
                  </a:lnTo>
                  <a:cubicBezTo>
                    <a:pt x="391229" y="265327"/>
                    <a:pt x="400174" y="273307"/>
                    <a:pt x="400671" y="283688"/>
                  </a:cubicBezTo>
                  <a:cubicBezTo>
                    <a:pt x="401200" y="294775"/>
                    <a:pt x="392358" y="303940"/>
                    <a:pt x="381386" y="303940"/>
                  </a:cubicBezTo>
                  <a:close/>
                  <a:moveTo>
                    <a:pt x="381386" y="202631"/>
                  </a:moveTo>
                  <a:lnTo>
                    <a:pt x="82555" y="202631"/>
                  </a:lnTo>
                  <a:cubicBezTo>
                    <a:pt x="72153" y="202631"/>
                    <a:pt x="63209" y="194630"/>
                    <a:pt x="62730" y="184241"/>
                  </a:cubicBezTo>
                  <a:cubicBezTo>
                    <a:pt x="62219" y="173154"/>
                    <a:pt x="71043" y="164018"/>
                    <a:pt x="82017" y="164018"/>
                  </a:cubicBezTo>
                  <a:lnTo>
                    <a:pt x="380838" y="164018"/>
                  </a:lnTo>
                  <a:cubicBezTo>
                    <a:pt x="391230" y="164018"/>
                    <a:pt x="400176" y="171998"/>
                    <a:pt x="400672" y="182378"/>
                  </a:cubicBezTo>
                  <a:cubicBezTo>
                    <a:pt x="401200" y="193466"/>
                    <a:pt x="392358" y="202631"/>
                    <a:pt x="381386" y="202631"/>
                  </a:cubicBezTo>
                  <a:close/>
                  <a:moveTo>
                    <a:pt x="381386" y="101309"/>
                  </a:moveTo>
                  <a:lnTo>
                    <a:pt x="82561" y="101309"/>
                  </a:lnTo>
                  <a:cubicBezTo>
                    <a:pt x="72171" y="101309"/>
                    <a:pt x="63228" y="93329"/>
                    <a:pt x="62732" y="82951"/>
                  </a:cubicBezTo>
                  <a:cubicBezTo>
                    <a:pt x="62201" y="71864"/>
                    <a:pt x="71031" y="62696"/>
                    <a:pt x="82015" y="62696"/>
                  </a:cubicBezTo>
                  <a:lnTo>
                    <a:pt x="380843" y="62696"/>
                  </a:lnTo>
                  <a:cubicBezTo>
                    <a:pt x="391246" y="62696"/>
                    <a:pt x="400194" y="70696"/>
                    <a:pt x="400672" y="81089"/>
                  </a:cubicBezTo>
                  <a:cubicBezTo>
                    <a:pt x="401182" y="92174"/>
                    <a:pt x="392346" y="101309"/>
                    <a:pt x="381386" y="10130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E6529A84-12F0-6343-9D9F-5064AB45B6A5}"/>
                </a:ext>
              </a:extLst>
            </p:cNvPr>
            <p:cNvSpPr/>
            <p:nvPr/>
          </p:nvSpPr>
          <p:spPr>
            <a:xfrm>
              <a:off x="2340651" y="3325798"/>
              <a:ext cx="48665" cy="83122"/>
            </a:xfrm>
            <a:custGeom>
              <a:avLst/>
              <a:gdLst>
                <a:gd name="connsiteX0" fmla="*/ 48666 w 48665"/>
                <a:gd name="connsiteY0" fmla="*/ 48666 h 83122"/>
                <a:gd name="connsiteX1" fmla="*/ 0 w 48665"/>
                <a:gd name="connsiteY1" fmla="*/ 83122 h 83122"/>
                <a:gd name="connsiteX2" fmla="*/ 0 w 48665"/>
                <a:gd name="connsiteY2" fmla="*/ 0 h 8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65" h="83122">
                  <a:moveTo>
                    <a:pt x="48666" y="48666"/>
                  </a:moveTo>
                  <a:lnTo>
                    <a:pt x="0" y="831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54BA9770-5650-CA46-B87E-198F57DF4D7C}"/>
                </a:ext>
              </a:extLst>
            </p:cNvPr>
            <p:cNvSpPr/>
            <p:nvPr/>
          </p:nvSpPr>
          <p:spPr>
            <a:xfrm>
              <a:off x="1740841" y="3413515"/>
              <a:ext cx="659005" cy="344986"/>
            </a:xfrm>
            <a:custGeom>
              <a:avLst/>
              <a:gdLst>
                <a:gd name="connsiteX0" fmla="*/ 659005 w 659005"/>
                <a:gd name="connsiteY0" fmla="*/ 811 h 344986"/>
                <a:gd name="connsiteX1" fmla="*/ 659005 w 659005"/>
                <a:gd name="connsiteY1" fmla="*/ 316361 h 344986"/>
                <a:gd name="connsiteX2" fmla="*/ 630380 w 659005"/>
                <a:gd name="connsiteY2" fmla="*/ 344987 h 344986"/>
                <a:gd name="connsiteX3" fmla="*/ 28626 w 659005"/>
                <a:gd name="connsiteY3" fmla="*/ 344987 h 344986"/>
                <a:gd name="connsiteX4" fmla="*/ 0 w 659005"/>
                <a:gd name="connsiteY4" fmla="*/ 316361 h 344986"/>
                <a:gd name="connsiteX5" fmla="*/ 0 w 659005"/>
                <a:gd name="connsiteY5" fmla="*/ 0 h 344986"/>
                <a:gd name="connsiteX6" fmla="*/ 208784 w 659005"/>
                <a:gd name="connsiteY6" fmla="*/ 142227 h 344986"/>
                <a:gd name="connsiteX7" fmla="*/ 88447 w 659005"/>
                <a:gd name="connsiteY7" fmla="*/ 262563 h 344986"/>
                <a:gd name="connsiteX8" fmla="*/ 87307 w 659005"/>
                <a:gd name="connsiteY8" fmla="*/ 289485 h 344986"/>
                <a:gd name="connsiteX9" fmla="*/ 115352 w 659005"/>
                <a:gd name="connsiteY9" fmla="*/ 290272 h 344986"/>
                <a:gd name="connsiteX10" fmla="*/ 241283 w 659005"/>
                <a:gd name="connsiteY10" fmla="*/ 164341 h 344986"/>
                <a:gd name="connsiteX11" fmla="*/ 427826 w 659005"/>
                <a:gd name="connsiteY11" fmla="*/ 164366 h 344986"/>
                <a:gd name="connsiteX12" fmla="*/ 553732 w 659005"/>
                <a:gd name="connsiteY12" fmla="*/ 290272 h 344986"/>
                <a:gd name="connsiteX13" fmla="*/ 581031 w 659005"/>
                <a:gd name="connsiteY13" fmla="*/ 290272 h 344986"/>
                <a:gd name="connsiteX14" fmla="*/ 581031 w 659005"/>
                <a:gd name="connsiteY14" fmla="*/ 262960 h 344986"/>
                <a:gd name="connsiteX15" fmla="*/ 459862 w 659005"/>
                <a:gd name="connsiteY15" fmla="*/ 141803 h 34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9005" h="344986">
                  <a:moveTo>
                    <a:pt x="659005" y="811"/>
                  </a:moveTo>
                  <a:lnTo>
                    <a:pt x="659005" y="316361"/>
                  </a:lnTo>
                  <a:cubicBezTo>
                    <a:pt x="659005" y="332171"/>
                    <a:pt x="646189" y="344987"/>
                    <a:pt x="630380" y="344987"/>
                  </a:cubicBezTo>
                  <a:lnTo>
                    <a:pt x="28626" y="344987"/>
                  </a:lnTo>
                  <a:cubicBezTo>
                    <a:pt x="12816" y="344987"/>
                    <a:pt x="0" y="332171"/>
                    <a:pt x="0" y="316361"/>
                  </a:cubicBezTo>
                  <a:lnTo>
                    <a:pt x="0" y="0"/>
                  </a:lnTo>
                  <a:lnTo>
                    <a:pt x="208784" y="142227"/>
                  </a:lnTo>
                  <a:lnTo>
                    <a:pt x="88447" y="262563"/>
                  </a:lnTo>
                  <a:cubicBezTo>
                    <a:pt x="81132" y="269878"/>
                    <a:pt x="80404" y="281779"/>
                    <a:pt x="87307" y="289485"/>
                  </a:cubicBezTo>
                  <a:cubicBezTo>
                    <a:pt x="94718" y="297758"/>
                    <a:pt x="107527" y="298096"/>
                    <a:pt x="115352" y="290272"/>
                  </a:cubicBezTo>
                  <a:lnTo>
                    <a:pt x="241283" y="164341"/>
                  </a:lnTo>
                  <a:cubicBezTo>
                    <a:pt x="301504" y="203739"/>
                    <a:pt x="374178" y="199962"/>
                    <a:pt x="427826" y="164366"/>
                  </a:cubicBezTo>
                  <a:lnTo>
                    <a:pt x="553732" y="290272"/>
                  </a:lnTo>
                  <a:cubicBezTo>
                    <a:pt x="561264" y="297803"/>
                    <a:pt x="573494" y="297809"/>
                    <a:pt x="581031" y="290272"/>
                  </a:cubicBezTo>
                  <a:cubicBezTo>
                    <a:pt x="588574" y="282730"/>
                    <a:pt x="588574" y="270502"/>
                    <a:pt x="581031" y="262960"/>
                  </a:cubicBezTo>
                  <a:lnTo>
                    <a:pt x="459862" y="141803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74" name="Graphic 51">
            <a:extLst>
              <a:ext uri="{FF2B5EF4-FFF2-40B4-BE49-F238E27FC236}">
                <a16:creationId xmlns:a16="http://schemas.microsoft.com/office/drawing/2014/main" id="{36874C7F-F17C-8B47-8328-641A0F53196D}"/>
              </a:ext>
            </a:extLst>
          </p:cNvPr>
          <p:cNvGrpSpPr>
            <a:grpSpLocks noChangeAspect="1"/>
          </p:cNvGrpSpPr>
          <p:nvPr/>
        </p:nvGrpSpPr>
        <p:grpSpPr>
          <a:xfrm>
            <a:off x="5962854" y="4428720"/>
            <a:ext cx="272710" cy="307431"/>
            <a:chOff x="5216770" y="3099497"/>
            <a:chExt cx="584577" cy="659005"/>
          </a:xfrm>
          <a:solidFill>
            <a:schemeClr val="tx1"/>
          </a:solidFill>
        </p:grpSpPr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8B2C88DC-9681-FF49-94F9-DC14C8FE4782}"/>
                </a:ext>
              </a:extLst>
            </p:cNvPr>
            <p:cNvSpPr/>
            <p:nvPr/>
          </p:nvSpPr>
          <p:spPr>
            <a:xfrm>
              <a:off x="5216770" y="3629791"/>
              <a:ext cx="115840" cy="128711"/>
            </a:xfrm>
            <a:custGeom>
              <a:avLst/>
              <a:gdLst>
                <a:gd name="connsiteX0" fmla="*/ 96534 w 115840"/>
                <a:gd name="connsiteY0" fmla="*/ 0 h 128711"/>
                <a:gd name="connsiteX1" fmla="*/ 19307 w 115840"/>
                <a:gd name="connsiteY1" fmla="*/ 0 h 128711"/>
                <a:gd name="connsiteX2" fmla="*/ 0 w 115840"/>
                <a:gd name="connsiteY2" fmla="*/ 19307 h 128711"/>
                <a:gd name="connsiteX3" fmla="*/ 0 w 115840"/>
                <a:gd name="connsiteY3" fmla="*/ 109405 h 128711"/>
                <a:gd name="connsiteX4" fmla="*/ 19307 w 115840"/>
                <a:gd name="connsiteY4" fmla="*/ 128712 h 128711"/>
                <a:gd name="connsiteX5" fmla="*/ 96534 w 115840"/>
                <a:gd name="connsiteY5" fmla="*/ 128712 h 128711"/>
                <a:gd name="connsiteX6" fmla="*/ 115841 w 115840"/>
                <a:gd name="connsiteY6" fmla="*/ 109405 h 128711"/>
                <a:gd name="connsiteX7" fmla="*/ 115841 w 115840"/>
                <a:gd name="connsiteY7" fmla="*/ 19307 h 128711"/>
                <a:gd name="connsiteX8" fmla="*/ 96534 w 115840"/>
                <a:gd name="connsiteY8" fmla="*/ 0 h 12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128711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49"/>
                    <a:pt x="0" y="19307"/>
                  </a:cubicBezTo>
                  <a:lnTo>
                    <a:pt x="0" y="109405"/>
                  </a:lnTo>
                  <a:cubicBezTo>
                    <a:pt x="0" y="120075"/>
                    <a:pt x="8649" y="128712"/>
                    <a:pt x="19307" y="128712"/>
                  </a:cubicBezTo>
                  <a:lnTo>
                    <a:pt x="96534" y="128712"/>
                  </a:lnTo>
                  <a:cubicBezTo>
                    <a:pt x="107204" y="128712"/>
                    <a:pt x="115841" y="120075"/>
                    <a:pt x="115841" y="109405"/>
                  </a:cubicBezTo>
                  <a:lnTo>
                    <a:pt x="115841" y="19307"/>
                  </a:lnTo>
                  <a:cubicBezTo>
                    <a:pt x="115841" y="8649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C44E566C-A454-A14B-872E-A665D9DFF487}"/>
                </a:ext>
              </a:extLst>
            </p:cNvPr>
            <p:cNvSpPr/>
            <p:nvPr/>
          </p:nvSpPr>
          <p:spPr>
            <a:xfrm>
              <a:off x="5371224" y="3534338"/>
              <a:ext cx="115840" cy="224164"/>
            </a:xfrm>
            <a:custGeom>
              <a:avLst/>
              <a:gdLst>
                <a:gd name="connsiteX0" fmla="*/ 96534 w 115840"/>
                <a:gd name="connsiteY0" fmla="*/ 0 h 224164"/>
                <a:gd name="connsiteX1" fmla="*/ 19307 w 115840"/>
                <a:gd name="connsiteY1" fmla="*/ 0 h 224164"/>
                <a:gd name="connsiteX2" fmla="*/ 0 w 115840"/>
                <a:gd name="connsiteY2" fmla="*/ 19307 h 224164"/>
                <a:gd name="connsiteX3" fmla="*/ 0 w 115840"/>
                <a:gd name="connsiteY3" fmla="*/ 204858 h 224164"/>
                <a:gd name="connsiteX4" fmla="*/ 19307 w 115840"/>
                <a:gd name="connsiteY4" fmla="*/ 224165 h 224164"/>
                <a:gd name="connsiteX5" fmla="*/ 96534 w 115840"/>
                <a:gd name="connsiteY5" fmla="*/ 224165 h 224164"/>
                <a:gd name="connsiteX6" fmla="*/ 115841 w 115840"/>
                <a:gd name="connsiteY6" fmla="*/ 204858 h 224164"/>
                <a:gd name="connsiteX7" fmla="*/ 115841 w 115840"/>
                <a:gd name="connsiteY7" fmla="*/ 19307 h 224164"/>
                <a:gd name="connsiteX8" fmla="*/ 96534 w 115840"/>
                <a:gd name="connsiteY8" fmla="*/ 0 h 224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224164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49"/>
                    <a:pt x="0" y="19307"/>
                  </a:cubicBezTo>
                  <a:lnTo>
                    <a:pt x="0" y="204858"/>
                  </a:lnTo>
                  <a:cubicBezTo>
                    <a:pt x="0" y="215528"/>
                    <a:pt x="8649" y="224165"/>
                    <a:pt x="19307" y="224165"/>
                  </a:cubicBezTo>
                  <a:lnTo>
                    <a:pt x="96534" y="224165"/>
                  </a:lnTo>
                  <a:cubicBezTo>
                    <a:pt x="107204" y="224165"/>
                    <a:pt x="115841" y="215528"/>
                    <a:pt x="115841" y="204858"/>
                  </a:cubicBezTo>
                  <a:lnTo>
                    <a:pt x="115841" y="19307"/>
                  </a:lnTo>
                  <a:cubicBezTo>
                    <a:pt x="115841" y="8649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1ED61D6D-9472-ED46-8B2B-C00FB4D3D405}"/>
                </a:ext>
              </a:extLst>
            </p:cNvPr>
            <p:cNvSpPr/>
            <p:nvPr/>
          </p:nvSpPr>
          <p:spPr>
            <a:xfrm>
              <a:off x="5525679" y="3391223"/>
              <a:ext cx="115840" cy="367279"/>
            </a:xfrm>
            <a:custGeom>
              <a:avLst/>
              <a:gdLst>
                <a:gd name="connsiteX0" fmla="*/ 96534 w 115840"/>
                <a:gd name="connsiteY0" fmla="*/ 0 h 367279"/>
                <a:gd name="connsiteX1" fmla="*/ 19307 w 115840"/>
                <a:gd name="connsiteY1" fmla="*/ 0 h 367279"/>
                <a:gd name="connsiteX2" fmla="*/ 0 w 115840"/>
                <a:gd name="connsiteY2" fmla="*/ 19307 h 367279"/>
                <a:gd name="connsiteX3" fmla="*/ 0 w 115840"/>
                <a:gd name="connsiteY3" fmla="*/ 347973 h 367279"/>
                <a:gd name="connsiteX4" fmla="*/ 19307 w 115840"/>
                <a:gd name="connsiteY4" fmla="*/ 367279 h 367279"/>
                <a:gd name="connsiteX5" fmla="*/ 96534 w 115840"/>
                <a:gd name="connsiteY5" fmla="*/ 367279 h 367279"/>
                <a:gd name="connsiteX6" fmla="*/ 115841 w 115840"/>
                <a:gd name="connsiteY6" fmla="*/ 347973 h 367279"/>
                <a:gd name="connsiteX7" fmla="*/ 115841 w 115840"/>
                <a:gd name="connsiteY7" fmla="*/ 19307 h 367279"/>
                <a:gd name="connsiteX8" fmla="*/ 96534 w 115840"/>
                <a:gd name="connsiteY8" fmla="*/ 0 h 36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367279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37"/>
                    <a:pt x="0" y="19307"/>
                  </a:cubicBezTo>
                  <a:lnTo>
                    <a:pt x="0" y="347973"/>
                  </a:lnTo>
                  <a:cubicBezTo>
                    <a:pt x="0" y="358643"/>
                    <a:pt x="8649" y="367279"/>
                    <a:pt x="19307" y="367279"/>
                  </a:cubicBezTo>
                  <a:lnTo>
                    <a:pt x="96534" y="367279"/>
                  </a:lnTo>
                  <a:cubicBezTo>
                    <a:pt x="107204" y="367279"/>
                    <a:pt x="115841" y="358643"/>
                    <a:pt x="115841" y="347973"/>
                  </a:cubicBezTo>
                  <a:lnTo>
                    <a:pt x="115841" y="19307"/>
                  </a:lnTo>
                  <a:cubicBezTo>
                    <a:pt x="115841" y="8637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F3F5B098-C464-D446-ADF6-2A06E938BEB5}"/>
                </a:ext>
              </a:extLst>
            </p:cNvPr>
            <p:cNvSpPr/>
            <p:nvPr/>
          </p:nvSpPr>
          <p:spPr>
            <a:xfrm>
              <a:off x="5680133" y="3248855"/>
              <a:ext cx="115840" cy="509647"/>
            </a:xfrm>
            <a:custGeom>
              <a:avLst/>
              <a:gdLst>
                <a:gd name="connsiteX0" fmla="*/ 96534 w 115840"/>
                <a:gd name="connsiteY0" fmla="*/ 0 h 509647"/>
                <a:gd name="connsiteX1" fmla="*/ 19307 w 115840"/>
                <a:gd name="connsiteY1" fmla="*/ 0 h 509647"/>
                <a:gd name="connsiteX2" fmla="*/ 0 w 115840"/>
                <a:gd name="connsiteY2" fmla="*/ 19307 h 509647"/>
                <a:gd name="connsiteX3" fmla="*/ 0 w 115840"/>
                <a:gd name="connsiteY3" fmla="*/ 490341 h 509647"/>
                <a:gd name="connsiteX4" fmla="*/ 19307 w 115840"/>
                <a:gd name="connsiteY4" fmla="*/ 509648 h 509647"/>
                <a:gd name="connsiteX5" fmla="*/ 96534 w 115840"/>
                <a:gd name="connsiteY5" fmla="*/ 509648 h 509647"/>
                <a:gd name="connsiteX6" fmla="*/ 115841 w 115840"/>
                <a:gd name="connsiteY6" fmla="*/ 490341 h 509647"/>
                <a:gd name="connsiteX7" fmla="*/ 115841 w 115840"/>
                <a:gd name="connsiteY7" fmla="*/ 19307 h 509647"/>
                <a:gd name="connsiteX8" fmla="*/ 96534 w 115840"/>
                <a:gd name="connsiteY8" fmla="*/ 0 h 5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509647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37"/>
                    <a:pt x="0" y="19307"/>
                  </a:cubicBezTo>
                  <a:lnTo>
                    <a:pt x="0" y="490341"/>
                  </a:lnTo>
                  <a:cubicBezTo>
                    <a:pt x="0" y="501011"/>
                    <a:pt x="8649" y="509648"/>
                    <a:pt x="19307" y="509648"/>
                  </a:cubicBezTo>
                  <a:lnTo>
                    <a:pt x="96534" y="509648"/>
                  </a:lnTo>
                  <a:cubicBezTo>
                    <a:pt x="107204" y="509648"/>
                    <a:pt x="115841" y="501011"/>
                    <a:pt x="115841" y="490341"/>
                  </a:cubicBezTo>
                  <a:lnTo>
                    <a:pt x="115841" y="19307"/>
                  </a:lnTo>
                  <a:cubicBezTo>
                    <a:pt x="115841" y="8637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D52F3AA8-DC36-B44D-A6AA-1757B6E3B01C}"/>
                </a:ext>
              </a:extLst>
            </p:cNvPr>
            <p:cNvSpPr/>
            <p:nvPr/>
          </p:nvSpPr>
          <p:spPr>
            <a:xfrm>
              <a:off x="5216775" y="3099497"/>
              <a:ext cx="584572" cy="491681"/>
            </a:xfrm>
            <a:custGeom>
              <a:avLst/>
              <a:gdLst>
                <a:gd name="connsiteX0" fmla="*/ 576115 w 584572"/>
                <a:gd name="connsiteY0" fmla="*/ 3339 h 491681"/>
                <a:gd name="connsiteX1" fmla="*/ 549295 w 584572"/>
                <a:gd name="connsiteY1" fmla="*/ 8459 h 491681"/>
                <a:gd name="connsiteX2" fmla="*/ 506033 w 584572"/>
                <a:gd name="connsiteY2" fmla="*/ 72129 h 491681"/>
                <a:gd name="connsiteX3" fmla="*/ 440071 w 584572"/>
                <a:gd name="connsiteY3" fmla="*/ 72129 h 491681"/>
                <a:gd name="connsiteX4" fmla="*/ 422967 w 584572"/>
                <a:gd name="connsiteY4" fmla="*/ 82482 h 491681"/>
                <a:gd name="connsiteX5" fmla="*/ 353856 w 584572"/>
                <a:gd name="connsiteY5" fmla="*/ 214496 h 491681"/>
                <a:gd name="connsiteX6" fmla="*/ 289602 w 584572"/>
                <a:gd name="connsiteY6" fmla="*/ 214496 h 491681"/>
                <a:gd name="connsiteX7" fmla="*/ 272675 w 584572"/>
                <a:gd name="connsiteY7" fmla="*/ 224517 h 491681"/>
                <a:gd name="connsiteX8" fmla="*/ 199658 w 584572"/>
                <a:gd name="connsiteY8" fmla="*/ 357615 h 491681"/>
                <a:gd name="connsiteX9" fmla="*/ 135148 w 584572"/>
                <a:gd name="connsiteY9" fmla="*/ 357615 h 491681"/>
                <a:gd name="connsiteX10" fmla="*/ 119240 w 584572"/>
                <a:gd name="connsiteY10" fmla="*/ 365981 h 491681"/>
                <a:gd name="connsiteX11" fmla="*/ 59350 w 584572"/>
                <a:gd name="connsiteY11" fmla="*/ 453068 h 491681"/>
                <a:gd name="connsiteX12" fmla="*/ 19307 w 584572"/>
                <a:gd name="connsiteY12" fmla="*/ 453068 h 491681"/>
                <a:gd name="connsiteX13" fmla="*/ 0 w 584572"/>
                <a:gd name="connsiteY13" fmla="*/ 472375 h 491681"/>
                <a:gd name="connsiteX14" fmla="*/ 19307 w 584572"/>
                <a:gd name="connsiteY14" fmla="*/ 491681 h 491681"/>
                <a:gd name="connsiteX15" fmla="*/ 69504 w 584572"/>
                <a:gd name="connsiteY15" fmla="*/ 491681 h 491681"/>
                <a:gd name="connsiteX16" fmla="*/ 85412 w 584572"/>
                <a:gd name="connsiteY16" fmla="*/ 483315 h 491681"/>
                <a:gd name="connsiteX17" fmla="*/ 145302 w 584572"/>
                <a:gd name="connsiteY17" fmla="*/ 396229 h 491681"/>
                <a:gd name="connsiteX18" fmla="*/ 211088 w 584572"/>
                <a:gd name="connsiteY18" fmla="*/ 396229 h 491681"/>
                <a:gd name="connsiteX19" fmla="*/ 228014 w 584572"/>
                <a:gd name="connsiteY19" fmla="*/ 386208 h 491681"/>
                <a:gd name="connsiteX20" fmla="*/ 301031 w 584572"/>
                <a:gd name="connsiteY20" fmla="*/ 253110 h 491681"/>
                <a:gd name="connsiteX21" fmla="*/ 365542 w 584572"/>
                <a:gd name="connsiteY21" fmla="*/ 253110 h 491681"/>
                <a:gd name="connsiteX22" fmla="*/ 382646 w 584572"/>
                <a:gd name="connsiteY22" fmla="*/ 242758 h 491681"/>
                <a:gd name="connsiteX23" fmla="*/ 451757 w 584572"/>
                <a:gd name="connsiteY23" fmla="*/ 110742 h 491681"/>
                <a:gd name="connsiteX24" fmla="*/ 516257 w 584572"/>
                <a:gd name="connsiteY24" fmla="*/ 110742 h 491681"/>
                <a:gd name="connsiteX25" fmla="*/ 532226 w 584572"/>
                <a:gd name="connsiteY25" fmla="*/ 102285 h 491681"/>
                <a:gd name="connsiteX26" fmla="*/ 581233 w 584572"/>
                <a:gd name="connsiteY26" fmla="*/ 30159 h 491681"/>
                <a:gd name="connsiteX27" fmla="*/ 576115 w 584572"/>
                <a:gd name="connsiteY27" fmla="*/ 3339 h 49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4572" h="491681">
                  <a:moveTo>
                    <a:pt x="576115" y="3339"/>
                  </a:moveTo>
                  <a:cubicBezTo>
                    <a:pt x="567294" y="-2653"/>
                    <a:pt x="555286" y="-361"/>
                    <a:pt x="549295" y="8459"/>
                  </a:cubicBezTo>
                  <a:lnTo>
                    <a:pt x="506033" y="72129"/>
                  </a:lnTo>
                  <a:lnTo>
                    <a:pt x="440071" y="72129"/>
                  </a:lnTo>
                  <a:cubicBezTo>
                    <a:pt x="432888" y="72129"/>
                    <a:pt x="426298" y="76118"/>
                    <a:pt x="422967" y="82482"/>
                  </a:cubicBezTo>
                  <a:lnTo>
                    <a:pt x="353856" y="214496"/>
                  </a:lnTo>
                  <a:lnTo>
                    <a:pt x="289602" y="214496"/>
                  </a:lnTo>
                  <a:cubicBezTo>
                    <a:pt x="282554" y="214496"/>
                    <a:pt x="276065" y="218337"/>
                    <a:pt x="272675" y="224517"/>
                  </a:cubicBezTo>
                  <a:lnTo>
                    <a:pt x="199658" y="357615"/>
                  </a:lnTo>
                  <a:lnTo>
                    <a:pt x="135148" y="357615"/>
                  </a:lnTo>
                  <a:cubicBezTo>
                    <a:pt x="128790" y="357615"/>
                    <a:pt x="122841" y="360744"/>
                    <a:pt x="119240" y="365981"/>
                  </a:cubicBezTo>
                  <a:lnTo>
                    <a:pt x="59350" y="453068"/>
                  </a:lnTo>
                  <a:lnTo>
                    <a:pt x="19307" y="453068"/>
                  </a:lnTo>
                  <a:cubicBezTo>
                    <a:pt x="8644" y="453068"/>
                    <a:pt x="0" y="461712"/>
                    <a:pt x="0" y="472375"/>
                  </a:cubicBezTo>
                  <a:cubicBezTo>
                    <a:pt x="0" y="483037"/>
                    <a:pt x="8644" y="491681"/>
                    <a:pt x="19307" y="491681"/>
                  </a:cubicBezTo>
                  <a:lnTo>
                    <a:pt x="69504" y="491681"/>
                  </a:lnTo>
                  <a:cubicBezTo>
                    <a:pt x="75860" y="491681"/>
                    <a:pt x="81811" y="488552"/>
                    <a:pt x="85412" y="483315"/>
                  </a:cubicBezTo>
                  <a:lnTo>
                    <a:pt x="145302" y="396229"/>
                  </a:lnTo>
                  <a:lnTo>
                    <a:pt x="211088" y="396229"/>
                  </a:lnTo>
                  <a:cubicBezTo>
                    <a:pt x="218136" y="396229"/>
                    <a:pt x="224624" y="392388"/>
                    <a:pt x="228014" y="386208"/>
                  </a:cubicBezTo>
                  <a:lnTo>
                    <a:pt x="301031" y="253110"/>
                  </a:lnTo>
                  <a:lnTo>
                    <a:pt x="365542" y="253110"/>
                  </a:lnTo>
                  <a:cubicBezTo>
                    <a:pt x="372725" y="253110"/>
                    <a:pt x="379315" y="249121"/>
                    <a:pt x="382646" y="242758"/>
                  </a:cubicBezTo>
                  <a:lnTo>
                    <a:pt x="451757" y="110742"/>
                  </a:lnTo>
                  <a:lnTo>
                    <a:pt x="516257" y="110742"/>
                  </a:lnTo>
                  <a:cubicBezTo>
                    <a:pt x="522653" y="110742"/>
                    <a:pt x="528633" y="107575"/>
                    <a:pt x="532226" y="102285"/>
                  </a:cubicBezTo>
                  <a:lnTo>
                    <a:pt x="581233" y="30159"/>
                  </a:lnTo>
                  <a:cubicBezTo>
                    <a:pt x="587226" y="21340"/>
                    <a:pt x="584934" y="9332"/>
                    <a:pt x="576115" y="333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80" name="Graphic 53">
            <a:extLst>
              <a:ext uri="{FF2B5EF4-FFF2-40B4-BE49-F238E27FC236}">
                <a16:creationId xmlns:a16="http://schemas.microsoft.com/office/drawing/2014/main" id="{891BEE94-17BE-FA4F-860F-B54A02189D20}"/>
              </a:ext>
            </a:extLst>
          </p:cNvPr>
          <p:cNvGrpSpPr>
            <a:grpSpLocks noChangeAspect="1"/>
          </p:cNvGrpSpPr>
          <p:nvPr/>
        </p:nvGrpSpPr>
        <p:grpSpPr>
          <a:xfrm>
            <a:off x="8183796" y="4428720"/>
            <a:ext cx="307431" cy="307431"/>
            <a:chOff x="4041215" y="3099497"/>
            <a:chExt cx="659005" cy="659005"/>
          </a:xfrm>
          <a:solidFill>
            <a:schemeClr val="tx1"/>
          </a:solidFill>
        </p:grpSpPr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B5FC29E5-7D0D-3A40-BB53-7EA48DDDC0D8}"/>
                </a:ext>
              </a:extLst>
            </p:cNvPr>
            <p:cNvSpPr/>
            <p:nvPr/>
          </p:nvSpPr>
          <p:spPr>
            <a:xfrm>
              <a:off x="4041215" y="3099497"/>
              <a:ext cx="147034" cy="147034"/>
            </a:xfrm>
            <a:custGeom>
              <a:avLst/>
              <a:gdLst>
                <a:gd name="connsiteX0" fmla="*/ 19307 w 147034"/>
                <a:gd name="connsiteY0" fmla="*/ 147034 h 147034"/>
                <a:gd name="connsiteX1" fmla="*/ 38614 w 147034"/>
                <a:gd name="connsiteY1" fmla="*/ 127727 h 147034"/>
                <a:gd name="connsiteX2" fmla="*/ 38614 w 147034"/>
                <a:gd name="connsiteY2" fmla="*/ 38614 h 147034"/>
                <a:gd name="connsiteX3" fmla="*/ 127727 w 147034"/>
                <a:gd name="connsiteY3" fmla="*/ 38614 h 147034"/>
                <a:gd name="connsiteX4" fmla="*/ 147034 w 147034"/>
                <a:gd name="connsiteY4" fmla="*/ 19307 h 147034"/>
                <a:gd name="connsiteX5" fmla="*/ 127727 w 147034"/>
                <a:gd name="connsiteY5" fmla="*/ 0 h 147034"/>
                <a:gd name="connsiteX6" fmla="*/ 19307 w 147034"/>
                <a:gd name="connsiteY6" fmla="*/ 0 h 147034"/>
                <a:gd name="connsiteX7" fmla="*/ 0 w 147034"/>
                <a:gd name="connsiteY7" fmla="*/ 19307 h 147034"/>
                <a:gd name="connsiteX8" fmla="*/ 0 w 147034"/>
                <a:gd name="connsiteY8" fmla="*/ 127727 h 147034"/>
                <a:gd name="connsiteX9" fmla="*/ 19307 w 147034"/>
                <a:gd name="connsiteY9" fmla="*/ 147034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9307" y="147034"/>
                  </a:moveTo>
                  <a:cubicBezTo>
                    <a:pt x="29969" y="147034"/>
                    <a:pt x="38614" y="138390"/>
                    <a:pt x="38614" y="127727"/>
                  </a:cubicBezTo>
                  <a:lnTo>
                    <a:pt x="38614" y="38614"/>
                  </a:lnTo>
                  <a:lnTo>
                    <a:pt x="127727" y="38614"/>
                  </a:lnTo>
                  <a:cubicBezTo>
                    <a:pt x="138390" y="38614"/>
                    <a:pt x="147034" y="29969"/>
                    <a:pt x="147034" y="19307"/>
                  </a:cubicBezTo>
                  <a:cubicBezTo>
                    <a:pt x="147034" y="8644"/>
                    <a:pt x="138390" y="0"/>
                    <a:pt x="127727" y="0"/>
                  </a:cubicBez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lnTo>
                    <a:pt x="0" y="127727"/>
                  </a:lnTo>
                  <a:cubicBezTo>
                    <a:pt x="0" y="138391"/>
                    <a:pt x="8644" y="147034"/>
                    <a:pt x="19307" y="14703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1E8DD26A-F28D-5F4E-84FA-71739DB5ABB7}"/>
                </a:ext>
              </a:extLst>
            </p:cNvPr>
            <p:cNvSpPr/>
            <p:nvPr/>
          </p:nvSpPr>
          <p:spPr>
            <a:xfrm>
              <a:off x="4553185" y="3099497"/>
              <a:ext cx="147034" cy="147034"/>
            </a:xfrm>
            <a:custGeom>
              <a:avLst/>
              <a:gdLst>
                <a:gd name="connsiteX0" fmla="*/ 127727 w 147034"/>
                <a:gd name="connsiteY0" fmla="*/ 0 h 147034"/>
                <a:gd name="connsiteX1" fmla="*/ 19307 w 147034"/>
                <a:gd name="connsiteY1" fmla="*/ 0 h 147034"/>
                <a:gd name="connsiteX2" fmla="*/ 0 w 147034"/>
                <a:gd name="connsiteY2" fmla="*/ 19307 h 147034"/>
                <a:gd name="connsiteX3" fmla="*/ 19307 w 147034"/>
                <a:gd name="connsiteY3" fmla="*/ 38614 h 147034"/>
                <a:gd name="connsiteX4" fmla="*/ 108420 w 147034"/>
                <a:gd name="connsiteY4" fmla="*/ 38614 h 147034"/>
                <a:gd name="connsiteX5" fmla="*/ 108420 w 147034"/>
                <a:gd name="connsiteY5" fmla="*/ 127727 h 147034"/>
                <a:gd name="connsiteX6" fmla="*/ 127727 w 147034"/>
                <a:gd name="connsiteY6" fmla="*/ 147034 h 147034"/>
                <a:gd name="connsiteX7" fmla="*/ 147034 w 147034"/>
                <a:gd name="connsiteY7" fmla="*/ 127727 h 147034"/>
                <a:gd name="connsiteX8" fmla="*/ 147034 w 147034"/>
                <a:gd name="connsiteY8" fmla="*/ 19307 h 147034"/>
                <a:gd name="connsiteX9" fmla="*/ 127727 w 147034"/>
                <a:gd name="connsiteY9" fmla="*/ 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0"/>
                  </a:move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cubicBezTo>
                    <a:pt x="0" y="29969"/>
                    <a:pt x="8644" y="38614"/>
                    <a:pt x="19307" y="38614"/>
                  </a:cubicBezTo>
                  <a:lnTo>
                    <a:pt x="108420" y="38614"/>
                  </a:lnTo>
                  <a:lnTo>
                    <a:pt x="108420" y="127727"/>
                  </a:lnTo>
                  <a:cubicBezTo>
                    <a:pt x="108420" y="138390"/>
                    <a:pt x="117065" y="147034"/>
                    <a:pt x="127727" y="147034"/>
                  </a:cubicBezTo>
                  <a:cubicBezTo>
                    <a:pt x="138390" y="147034"/>
                    <a:pt x="147034" y="138390"/>
                    <a:pt x="147034" y="127727"/>
                  </a:cubicBezTo>
                  <a:lnTo>
                    <a:pt x="147034" y="19307"/>
                  </a:lnTo>
                  <a:cubicBezTo>
                    <a:pt x="147034" y="8644"/>
                    <a:pt x="138390" y="0"/>
                    <a:pt x="12772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4CB42023-6F65-F743-8F03-C9BE815A23C2}"/>
                </a:ext>
              </a:extLst>
            </p:cNvPr>
            <p:cNvSpPr/>
            <p:nvPr/>
          </p:nvSpPr>
          <p:spPr>
            <a:xfrm>
              <a:off x="4553185" y="3611467"/>
              <a:ext cx="147034" cy="147034"/>
            </a:xfrm>
            <a:custGeom>
              <a:avLst/>
              <a:gdLst>
                <a:gd name="connsiteX0" fmla="*/ 127727 w 147034"/>
                <a:gd name="connsiteY0" fmla="*/ 0 h 147034"/>
                <a:gd name="connsiteX1" fmla="*/ 108420 w 147034"/>
                <a:gd name="connsiteY1" fmla="*/ 19307 h 147034"/>
                <a:gd name="connsiteX2" fmla="*/ 108420 w 147034"/>
                <a:gd name="connsiteY2" fmla="*/ 108420 h 147034"/>
                <a:gd name="connsiteX3" fmla="*/ 19307 w 147034"/>
                <a:gd name="connsiteY3" fmla="*/ 108420 h 147034"/>
                <a:gd name="connsiteX4" fmla="*/ 0 w 147034"/>
                <a:gd name="connsiteY4" fmla="*/ 127727 h 147034"/>
                <a:gd name="connsiteX5" fmla="*/ 19307 w 147034"/>
                <a:gd name="connsiteY5" fmla="*/ 147034 h 147034"/>
                <a:gd name="connsiteX6" fmla="*/ 127727 w 147034"/>
                <a:gd name="connsiteY6" fmla="*/ 147034 h 147034"/>
                <a:gd name="connsiteX7" fmla="*/ 147034 w 147034"/>
                <a:gd name="connsiteY7" fmla="*/ 127727 h 147034"/>
                <a:gd name="connsiteX8" fmla="*/ 147034 w 147034"/>
                <a:gd name="connsiteY8" fmla="*/ 19307 h 147034"/>
                <a:gd name="connsiteX9" fmla="*/ 127727 w 147034"/>
                <a:gd name="connsiteY9" fmla="*/ 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0"/>
                  </a:moveTo>
                  <a:cubicBezTo>
                    <a:pt x="117065" y="0"/>
                    <a:pt x="108420" y="8644"/>
                    <a:pt x="108420" y="19307"/>
                  </a:cubicBezTo>
                  <a:lnTo>
                    <a:pt x="108420" y="108420"/>
                  </a:lnTo>
                  <a:lnTo>
                    <a:pt x="19307" y="108420"/>
                  </a:lnTo>
                  <a:cubicBezTo>
                    <a:pt x="8644" y="108420"/>
                    <a:pt x="0" y="117065"/>
                    <a:pt x="0" y="127727"/>
                  </a:cubicBezTo>
                  <a:cubicBezTo>
                    <a:pt x="0" y="138390"/>
                    <a:pt x="8644" y="147034"/>
                    <a:pt x="19307" y="147034"/>
                  </a:cubicBezTo>
                  <a:lnTo>
                    <a:pt x="127727" y="147034"/>
                  </a:lnTo>
                  <a:cubicBezTo>
                    <a:pt x="138390" y="147034"/>
                    <a:pt x="147034" y="138390"/>
                    <a:pt x="147034" y="127727"/>
                  </a:cubicBezTo>
                  <a:lnTo>
                    <a:pt x="147034" y="19307"/>
                  </a:lnTo>
                  <a:cubicBezTo>
                    <a:pt x="147034" y="8643"/>
                    <a:pt x="138390" y="0"/>
                    <a:pt x="12772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E932D766-95B1-AC49-8A6B-672D2E572102}"/>
                </a:ext>
              </a:extLst>
            </p:cNvPr>
            <p:cNvSpPr/>
            <p:nvPr/>
          </p:nvSpPr>
          <p:spPr>
            <a:xfrm>
              <a:off x="4041215" y="3611467"/>
              <a:ext cx="147034" cy="147034"/>
            </a:xfrm>
            <a:custGeom>
              <a:avLst/>
              <a:gdLst>
                <a:gd name="connsiteX0" fmla="*/ 127727 w 147034"/>
                <a:gd name="connsiteY0" fmla="*/ 108420 h 147034"/>
                <a:gd name="connsiteX1" fmla="*/ 38614 w 147034"/>
                <a:gd name="connsiteY1" fmla="*/ 108420 h 147034"/>
                <a:gd name="connsiteX2" fmla="*/ 38614 w 147034"/>
                <a:gd name="connsiteY2" fmla="*/ 19307 h 147034"/>
                <a:gd name="connsiteX3" fmla="*/ 19307 w 147034"/>
                <a:gd name="connsiteY3" fmla="*/ 0 h 147034"/>
                <a:gd name="connsiteX4" fmla="*/ 0 w 147034"/>
                <a:gd name="connsiteY4" fmla="*/ 19307 h 147034"/>
                <a:gd name="connsiteX5" fmla="*/ 0 w 147034"/>
                <a:gd name="connsiteY5" fmla="*/ 127727 h 147034"/>
                <a:gd name="connsiteX6" fmla="*/ 19307 w 147034"/>
                <a:gd name="connsiteY6" fmla="*/ 147034 h 147034"/>
                <a:gd name="connsiteX7" fmla="*/ 127727 w 147034"/>
                <a:gd name="connsiteY7" fmla="*/ 147034 h 147034"/>
                <a:gd name="connsiteX8" fmla="*/ 147034 w 147034"/>
                <a:gd name="connsiteY8" fmla="*/ 127727 h 147034"/>
                <a:gd name="connsiteX9" fmla="*/ 127727 w 147034"/>
                <a:gd name="connsiteY9" fmla="*/ 10842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108420"/>
                  </a:moveTo>
                  <a:lnTo>
                    <a:pt x="38614" y="108420"/>
                  </a:lnTo>
                  <a:lnTo>
                    <a:pt x="38614" y="19307"/>
                  </a:lnTo>
                  <a:cubicBezTo>
                    <a:pt x="38614" y="8644"/>
                    <a:pt x="29969" y="0"/>
                    <a:pt x="19307" y="0"/>
                  </a:cubicBezTo>
                  <a:cubicBezTo>
                    <a:pt x="8644" y="0"/>
                    <a:pt x="0" y="8644"/>
                    <a:pt x="0" y="19307"/>
                  </a:cubicBezTo>
                  <a:lnTo>
                    <a:pt x="0" y="127727"/>
                  </a:lnTo>
                  <a:cubicBezTo>
                    <a:pt x="0" y="138390"/>
                    <a:pt x="8644" y="147034"/>
                    <a:pt x="19307" y="147034"/>
                  </a:cubicBezTo>
                  <a:lnTo>
                    <a:pt x="127727" y="147034"/>
                  </a:lnTo>
                  <a:cubicBezTo>
                    <a:pt x="138390" y="147034"/>
                    <a:pt x="147034" y="138390"/>
                    <a:pt x="147034" y="127727"/>
                  </a:cubicBezTo>
                  <a:cubicBezTo>
                    <a:pt x="147034" y="117065"/>
                    <a:pt x="138391" y="108420"/>
                    <a:pt x="127727" y="10842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5" name="Freeform 184">
              <a:extLst>
                <a:ext uri="{FF2B5EF4-FFF2-40B4-BE49-F238E27FC236}">
                  <a16:creationId xmlns:a16="http://schemas.microsoft.com/office/drawing/2014/main" id="{8A9875C1-787C-E04A-A230-D911D2E55EAD}"/>
                </a:ext>
              </a:extLst>
            </p:cNvPr>
            <p:cNvSpPr/>
            <p:nvPr/>
          </p:nvSpPr>
          <p:spPr>
            <a:xfrm>
              <a:off x="4160067" y="3212943"/>
              <a:ext cx="421299" cy="483596"/>
            </a:xfrm>
            <a:custGeom>
              <a:avLst/>
              <a:gdLst>
                <a:gd name="connsiteX0" fmla="*/ 421300 w 421299"/>
                <a:gd name="connsiteY0" fmla="*/ 132882 h 483596"/>
                <a:gd name="connsiteX1" fmla="*/ 421300 w 421299"/>
                <a:gd name="connsiteY1" fmla="*/ 10953 h 483596"/>
                <a:gd name="connsiteX2" fmla="*/ 410334 w 421299"/>
                <a:gd name="connsiteY2" fmla="*/ 0 h 483596"/>
                <a:gd name="connsiteX3" fmla="*/ 210650 w 421299"/>
                <a:gd name="connsiteY3" fmla="*/ 0 h 483596"/>
                <a:gd name="connsiteX4" fmla="*/ 10966 w 421299"/>
                <a:gd name="connsiteY4" fmla="*/ 0 h 483596"/>
                <a:gd name="connsiteX5" fmla="*/ 0 w 421299"/>
                <a:gd name="connsiteY5" fmla="*/ 10953 h 483596"/>
                <a:gd name="connsiteX6" fmla="*/ 0 w 421299"/>
                <a:gd name="connsiteY6" fmla="*/ 132882 h 483596"/>
                <a:gd name="connsiteX7" fmla="*/ 10966 w 421299"/>
                <a:gd name="connsiteY7" fmla="*/ 143848 h 483596"/>
                <a:gd name="connsiteX8" fmla="*/ 69196 w 421299"/>
                <a:gd name="connsiteY8" fmla="*/ 143848 h 483596"/>
                <a:gd name="connsiteX9" fmla="*/ 80149 w 421299"/>
                <a:gd name="connsiteY9" fmla="*/ 132882 h 483596"/>
                <a:gd name="connsiteX10" fmla="*/ 80149 w 421299"/>
                <a:gd name="connsiteY10" fmla="*/ 91115 h 483596"/>
                <a:gd name="connsiteX11" fmla="*/ 91115 w 421299"/>
                <a:gd name="connsiteY11" fmla="*/ 80149 h 483596"/>
                <a:gd name="connsiteX12" fmla="*/ 159603 w 421299"/>
                <a:gd name="connsiteY12" fmla="*/ 80149 h 483596"/>
                <a:gd name="connsiteX13" fmla="*/ 170569 w 421299"/>
                <a:gd name="connsiteY13" fmla="*/ 91115 h 483596"/>
                <a:gd name="connsiteX14" fmla="*/ 170569 w 421299"/>
                <a:gd name="connsiteY14" fmla="*/ 392481 h 483596"/>
                <a:gd name="connsiteX15" fmla="*/ 159603 w 421299"/>
                <a:gd name="connsiteY15" fmla="*/ 403448 h 483596"/>
                <a:gd name="connsiteX16" fmla="*/ 129652 w 421299"/>
                <a:gd name="connsiteY16" fmla="*/ 403448 h 483596"/>
                <a:gd name="connsiteX17" fmla="*/ 118685 w 421299"/>
                <a:gd name="connsiteY17" fmla="*/ 414414 h 483596"/>
                <a:gd name="connsiteX18" fmla="*/ 118685 w 421299"/>
                <a:gd name="connsiteY18" fmla="*/ 472643 h 483596"/>
                <a:gd name="connsiteX19" fmla="*/ 129652 w 421299"/>
                <a:gd name="connsiteY19" fmla="*/ 483596 h 483596"/>
                <a:gd name="connsiteX20" fmla="*/ 210650 w 421299"/>
                <a:gd name="connsiteY20" fmla="*/ 483596 h 483596"/>
                <a:gd name="connsiteX21" fmla="*/ 291648 w 421299"/>
                <a:gd name="connsiteY21" fmla="*/ 483596 h 483596"/>
                <a:gd name="connsiteX22" fmla="*/ 302615 w 421299"/>
                <a:gd name="connsiteY22" fmla="*/ 472643 h 483596"/>
                <a:gd name="connsiteX23" fmla="*/ 302615 w 421299"/>
                <a:gd name="connsiteY23" fmla="*/ 414414 h 483596"/>
                <a:gd name="connsiteX24" fmla="*/ 291648 w 421299"/>
                <a:gd name="connsiteY24" fmla="*/ 403448 h 483596"/>
                <a:gd name="connsiteX25" fmla="*/ 261697 w 421299"/>
                <a:gd name="connsiteY25" fmla="*/ 403448 h 483596"/>
                <a:gd name="connsiteX26" fmla="*/ 250731 w 421299"/>
                <a:gd name="connsiteY26" fmla="*/ 392481 h 483596"/>
                <a:gd name="connsiteX27" fmla="*/ 250731 w 421299"/>
                <a:gd name="connsiteY27" fmla="*/ 91115 h 483596"/>
                <a:gd name="connsiteX28" fmla="*/ 261697 w 421299"/>
                <a:gd name="connsiteY28" fmla="*/ 80149 h 483596"/>
                <a:gd name="connsiteX29" fmla="*/ 330185 w 421299"/>
                <a:gd name="connsiteY29" fmla="*/ 80149 h 483596"/>
                <a:gd name="connsiteX30" fmla="*/ 341151 w 421299"/>
                <a:gd name="connsiteY30" fmla="*/ 91115 h 483596"/>
                <a:gd name="connsiteX31" fmla="*/ 341151 w 421299"/>
                <a:gd name="connsiteY31" fmla="*/ 132882 h 483596"/>
                <a:gd name="connsiteX32" fmla="*/ 352104 w 421299"/>
                <a:gd name="connsiteY32" fmla="*/ 143848 h 483596"/>
                <a:gd name="connsiteX33" fmla="*/ 410334 w 421299"/>
                <a:gd name="connsiteY33" fmla="*/ 143848 h 483596"/>
                <a:gd name="connsiteX34" fmla="*/ 421300 w 421299"/>
                <a:gd name="connsiteY34" fmla="*/ 132882 h 48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1299" h="483596">
                  <a:moveTo>
                    <a:pt x="421300" y="132882"/>
                  </a:moveTo>
                  <a:lnTo>
                    <a:pt x="421300" y="10953"/>
                  </a:lnTo>
                  <a:cubicBezTo>
                    <a:pt x="421300" y="4904"/>
                    <a:pt x="416396" y="0"/>
                    <a:pt x="410334" y="0"/>
                  </a:cubicBezTo>
                  <a:lnTo>
                    <a:pt x="210650" y="0"/>
                  </a:lnTo>
                  <a:lnTo>
                    <a:pt x="10966" y="0"/>
                  </a:lnTo>
                  <a:cubicBezTo>
                    <a:pt x="4904" y="0"/>
                    <a:pt x="0" y="4904"/>
                    <a:pt x="0" y="10953"/>
                  </a:cubicBezTo>
                  <a:lnTo>
                    <a:pt x="0" y="132882"/>
                  </a:lnTo>
                  <a:cubicBezTo>
                    <a:pt x="0" y="138945"/>
                    <a:pt x="4904" y="143848"/>
                    <a:pt x="10966" y="143848"/>
                  </a:cubicBezTo>
                  <a:lnTo>
                    <a:pt x="69196" y="143848"/>
                  </a:lnTo>
                  <a:cubicBezTo>
                    <a:pt x="75245" y="143848"/>
                    <a:pt x="80149" y="138945"/>
                    <a:pt x="80149" y="132882"/>
                  </a:cubicBezTo>
                  <a:lnTo>
                    <a:pt x="80149" y="91115"/>
                  </a:lnTo>
                  <a:cubicBezTo>
                    <a:pt x="80149" y="85053"/>
                    <a:pt x="85066" y="80149"/>
                    <a:pt x="91115" y="80149"/>
                  </a:cubicBezTo>
                  <a:lnTo>
                    <a:pt x="159603" y="80149"/>
                  </a:lnTo>
                  <a:cubicBezTo>
                    <a:pt x="165665" y="80149"/>
                    <a:pt x="170569" y="85053"/>
                    <a:pt x="170569" y="91115"/>
                  </a:cubicBezTo>
                  <a:lnTo>
                    <a:pt x="170569" y="392481"/>
                  </a:lnTo>
                  <a:cubicBezTo>
                    <a:pt x="170569" y="398544"/>
                    <a:pt x="165665" y="403448"/>
                    <a:pt x="159603" y="403448"/>
                  </a:cubicBezTo>
                  <a:lnTo>
                    <a:pt x="129652" y="403448"/>
                  </a:lnTo>
                  <a:cubicBezTo>
                    <a:pt x="123589" y="403448"/>
                    <a:pt x="118685" y="408351"/>
                    <a:pt x="118685" y="414414"/>
                  </a:cubicBezTo>
                  <a:lnTo>
                    <a:pt x="118685" y="472643"/>
                  </a:lnTo>
                  <a:cubicBezTo>
                    <a:pt x="118685" y="478692"/>
                    <a:pt x="123589" y="483596"/>
                    <a:pt x="129652" y="483596"/>
                  </a:cubicBezTo>
                  <a:lnTo>
                    <a:pt x="210650" y="483596"/>
                  </a:lnTo>
                  <a:lnTo>
                    <a:pt x="291648" y="483596"/>
                  </a:lnTo>
                  <a:cubicBezTo>
                    <a:pt x="297711" y="483596"/>
                    <a:pt x="302615" y="478692"/>
                    <a:pt x="302615" y="472643"/>
                  </a:cubicBezTo>
                  <a:lnTo>
                    <a:pt x="302615" y="414414"/>
                  </a:lnTo>
                  <a:cubicBezTo>
                    <a:pt x="302615" y="408351"/>
                    <a:pt x="297711" y="403448"/>
                    <a:pt x="291648" y="403448"/>
                  </a:cubicBezTo>
                  <a:lnTo>
                    <a:pt x="261697" y="403448"/>
                  </a:lnTo>
                  <a:cubicBezTo>
                    <a:pt x="255635" y="403448"/>
                    <a:pt x="250731" y="398544"/>
                    <a:pt x="250731" y="392481"/>
                  </a:cubicBezTo>
                  <a:lnTo>
                    <a:pt x="250731" y="91115"/>
                  </a:lnTo>
                  <a:cubicBezTo>
                    <a:pt x="250731" y="85053"/>
                    <a:pt x="255635" y="80149"/>
                    <a:pt x="261697" y="80149"/>
                  </a:cubicBezTo>
                  <a:lnTo>
                    <a:pt x="330185" y="80149"/>
                  </a:lnTo>
                  <a:cubicBezTo>
                    <a:pt x="336234" y="80149"/>
                    <a:pt x="341151" y="85053"/>
                    <a:pt x="341151" y="91115"/>
                  </a:cubicBezTo>
                  <a:lnTo>
                    <a:pt x="341151" y="132882"/>
                  </a:lnTo>
                  <a:cubicBezTo>
                    <a:pt x="341151" y="138945"/>
                    <a:pt x="346055" y="143848"/>
                    <a:pt x="352104" y="143848"/>
                  </a:cubicBezTo>
                  <a:lnTo>
                    <a:pt x="410334" y="143848"/>
                  </a:lnTo>
                  <a:cubicBezTo>
                    <a:pt x="416396" y="143848"/>
                    <a:pt x="421300" y="138945"/>
                    <a:pt x="421300" y="13288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86" name="Graphic 55">
            <a:extLst>
              <a:ext uri="{FF2B5EF4-FFF2-40B4-BE49-F238E27FC236}">
                <a16:creationId xmlns:a16="http://schemas.microsoft.com/office/drawing/2014/main" id="{B506DF6A-6378-D645-9F11-6A4561CD5F0B}"/>
              </a:ext>
            </a:extLst>
          </p:cNvPr>
          <p:cNvGrpSpPr>
            <a:grpSpLocks noChangeAspect="1"/>
          </p:cNvGrpSpPr>
          <p:nvPr/>
        </p:nvGrpSpPr>
        <p:grpSpPr>
          <a:xfrm>
            <a:off x="3750972" y="4428720"/>
            <a:ext cx="219872" cy="307431"/>
            <a:chOff x="2984872" y="3099497"/>
            <a:chExt cx="471317" cy="659005"/>
          </a:xfrm>
          <a:solidFill>
            <a:schemeClr val="tx1"/>
          </a:solidFill>
        </p:grpSpPr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24689992-EDDD-F841-94CA-809C2DF5DB5C}"/>
                </a:ext>
              </a:extLst>
            </p:cNvPr>
            <p:cNvSpPr/>
            <p:nvPr/>
          </p:nvSpPr>
          <p:spPr>
            <a:xfrm>
              <a:off x="3120959" y="3349120"/>
              <a:ext cx="199130" cy="158804"/>
            </a:xfrm>
            <a:custGeom>
              <a:avLst/>
              <a:gdLst>
                <a:gd name="connsiteX0" fmla="*/ 12279 w 199130"/>
                <a:gd name="connsiteY0" fmla="*/ 71512 h 158804"/>
                <a:gd name="connsiteX1" fmla="*/ 0 w 199130"/>
                <a:gd name="connsiteY1" fmla="*/ 41896 h 158804"/>
                <a:gd name="connsiteX2" fmla="*/ 12279 w 199130"/>
                <a:gd name="connsiteY2" fmla="*/ 12266 h 158804"/>
                <a:gd name="connsiteX3" fmla="*/ 12382 w 199130"/>
                <a:gd name="connsiteY3" fmla="*/ 12163 h 158804"/>
                <a:gd name="connsiteX4" fmla="*/ 71525 w 199130"/>
                <a:gd name="connsiteY4" fmla="*/ 12266 h 158804"/>
                <a:gd name="connsiteX5" fmla="*/ 85928 w 199130"/>
                <a:gd name="connsiteY5" fmla="*/ 26656 h 158804"/>
                <a:gd name="connsiteX6" fmla="*/ 99584 w 199130"/>
                <a:gd name="connsiteY6" fmla="*/ 32307 h 158804"/>
                <a:gd name="connsiteX7" fmla="*/ 113228 w 199130"/>
                <a:gd name="connsiteY7" fmla="*/ 26656 h 158804"/>
                <a:gd name="connsiteX8" fmla="*/ 127618 w 199130"/>
                <a:gd name="connsiteY8" fmla="*/ 12266 h 158804"/>
                <a:gd name="connsiteX9" fmla="*/ 157234 w 199130"/>
                <a:gd name="connsiteY9" fmla="*/ 0 h 158804"/>
                <a:gd name="connsiteX10" fmla="*/ 186864 w 199130"/>
                <a:gd name="connsiteY10" fmla="*/ 12266 h 158804"/>
                <a:gd name="connsiteX11" fmla="*/ 199130 w 199130"/>
                <a:gd name="connsiteY11" fmla="*/ 41896 h 158804"/>
                <a:gd name="connsiteX12" fmla="*/ 195964 w 199130"/>
                <a:gd name="connsiteY12" fmla="*/ 57933 h 158804"/>
                <a:gd name="connsiteX13" fmla="*/ 186864 w 199130"/>
                <a:gd name="connsiteY13" fmla="*/ 71512 h 158804"/>
                <a:gd name="connsiteX14" fmla="*/ 99572 w 199130"/>
                <a:gd name="connsiteY14" fmla="*/ 158805 h 15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9130" h="158804">
                  <a:moveTo>
                    <a:pt x="12279" y="71512"/>
                  </a:moveTo>
                  <a:cubicBezTo>
                    <a:pt x="4363" y="63597"/>
                    <a:pt x="13" y="53081"/>
                    <a:pt x="0" y="41896"/>
                  </a:cubicBezTo>
                  <a:cubicBezTo>
                    <a:pt x="0" y="30698"/>
                    <a:pt x="4363" y="20182"/>
                    <a:pt x="12279" y="12266"/>
                  </a:cubicBezTo>
                  <a:cubicBezTo>
                    <a:pt x="12318" y="12228"/>
                    <a:pt x="12343" y="12189"/>
                    <a:pt x="12382" y="12163"/>
                  </a:cubicBezTo>
                  <a:cubicBezTo>
                    <a:pt x="28729" y="-4067"/>
                    <a:pt x="55230" y="-4042"/>
                    <a:pt x="71525" y="12266"/>
                  </a:cubicBezTo>
                  <a:lnTo>
                    <a:pt x="85928" y="26656"/>
                  </a:lnTo>
                  <a:cubicBezTo>
                    <a:pt x="89545" y="30273"/>
                    <a:pt x="94462" y="32307"/>
                    <a:pt x="99584" y="32307"/>
                  </a:cubicBezTo>
                  <a:cubicBezTo>
                    <a:pt x="104694" y="32307"/>
                    <a:pt x="109611" y="30273"/>
                    <a:pt x="113228" y="26656"/>
                  </a:cubicBezTo>
                  <a:lnTo>
                    <a:pt x="127618" y="12266"/>
                  </a:lnTo>
                  <a:cubicBezTo>
                    <a:pt x="135521" y="4350"/>
                    <a:pt x="146049" y="0"/>
                    <a:pt x="157234" y="0"/>
                  </a:cubicBezTo>
                  <a:cubicBezTo>
                    <a:pt x="168432" y="0"/>
                    <a:pt x="178948" y="4350"/>
                    <a:pt x="186864" y="12266"/>
                  </a:cubicBezTo>
                  <a:cubicBezTo>
                    <a:pt x="194780" y="20182"/>
                    <a:pt x="199130" y="30698"/>
                    <a:pt x="199130" y="41896"/>
                  </a:cubicBezTo>
                  <a:cubicBezTo>
                    <a:pt x="199130" y="47495"/>
                    <a:pt x="198036" y="52913"/>
                    <a:pt x="195964" y="57933"/>
                  </a:cubicBezTo>
                  <a:cubicBezTo>
                    <a:pt x="193892" y="62953"/>
                    <a:pt x="190828" y="67561"/>
                    <a:pt x="186864" y="71512"/>
                  </a:cubicBezTo>
                  <a:lnTo>
                    <a:pt x="99572" y="158805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B4B2E2D3-B3AE-A34B-B7DF-54C7F187D7D7}"/>
                </a:ext>
              </a:extLst>
            </p:cNvPr>
            <p:cNvSpPr/>
            <p:nvPr/>
          </p:nvSpPr>
          <p:spPr>
            <a:xfrm>
              <a:off x="2984872" y="3183764"/>
              <a:ext cx="471317" cy="574737"/>
            </a:xfrm>
            <a:custGeom>
              <a:avLst/>
              <a:gdLst>
                <a:gd name="connsiteX0" fmla="*/ 452011 w 471317"/>
                <a:gd name="connsiteY0" fmla="*/ 0 h 574737"/>
                <a:gd name="connsiteX1" fmla="*/ 405919 w 471317"/>
                <a:gd name="connsiteY1" fmla="*/ 0 h 574737"/>
                <a:gd name="connsiteX2" fmla="*/ 405919 w 471317"/>
                <a:gd name="connsiteY2" fmla="*/ 21160 h 574737"/>
                <a:gd name="connsiteX3" fmla="*/ 386239 w 471317"/>
                <a:gd name="connsiteY3" fmla="*/ 62966 h 574737"/>
                <a:gd name="connsiteX4" fmla="*/ 346724 w 471317"/>
                <a:gd name="connsiteY4" fmla="*/ 77227 h 574737"/>
                <a:gd name="connsiteX5" fmla="*/ 124606 w 471317"/>
                <a:gd name="connsiteY5" fmla="*/ 77227 h 574737"/>
                <a:gd name="connsiteX6" fmla="*/ 85091 w 471317"/>
                <a:gd name="connsiteY6" fmla="*/ 62966 h 574737"/>
                <a:gd name="connsiteX7" fmla="*/ 65411 w 471317"/>
                <a:gd name="connsiteY7" fmla="*/ 21160 h 574737"/>
                <a:gd name="connsiteX8" fmla="*/ 65411 w 471317"/>
                <a:gd name="connsiteY8" fmla="*/ 0 h 574737"/>
                <a:gd name="connsiteX9" fmla="*/ 19307 w 471317"/>
                <a:gd name="connsiteY9" fmla="*/ 0 h 574737"/>
                <a:gd name="connsiteX10" fmla="*/ 0 w 471317"/>
                <a:gd name="connsiteY10" fmla="*/ 19307 h 574737"/>
                <a:gd name="connsiteX11" fmla="*/ 0 w 471317"/>
                <a:gd name="connsiteY11" fmla="*/ 555431 h 574737"/>
                <a:gd name="connsiteX12" fmla="*/ 19307 w 471317"/>
                <a:gd name="connsiteY12" fmla="*/ 574737 h 574737"/>
                <a:gd name="connsiteX13" fmla="*/ 452011 w 471317"/>
                <a:gd name="connsiteY13" fmla="*/ 574737 h 574737"/>
                <a:gd name="connsiteX14" fmla="*/ 471317 w 471317"/>
                <a:gd name="connsiteY14" fmla="*/ 555431 h 574737"/>
                <a:gd name="connsiteX15" fmla="*/ 471317 w 471317"/>
                <a:gd name="connsiteY15" fmla="*/ 19307 h 574737"/>
                <a:gd name="connsiteX16" fmla="*/ 452011 w 471317"/>
                <a:gd name="connsiteY16" fmla="*/ 0 h 574737"/>
                <a:gd name="connsiteX17" fmla="*/ 120912 w 471317"/>
                <a:gd name="connsiteY17" fmla="*/ 150464 h 574737"/>
                <a:gd name="connsiteX18" fmla="*/ 121066 w 471317"/>
                <a:gd name="connsiteY18" fmla="*/ 150310 h 574737"/>
                <a:gd name="connsiteX19" fmla="*/ 234925 w 471317"/>
                <a:gd name="connsiteY19" fmla="*/ 150310 h 574737"/>
                <a:gd name="connsiteX20" fmla="*/ 235659 w 471317"/>
                <a:gd name="connsiteY20" fmla="*/ 151056 h 574737"/>
                <a:gd name="connsiteX21" fmla="*/ 236392 w 471317"/>
                <a:gd name="connsiteY21" fmla="*/ 150323 h 574737"/>
                <a:gd name="connsiteX22" fmla="*/ 293322 w 471317"/>
                <a:gd name="connsiteY22" fmla="*/ 126743 h 574737"/>
                <a:gd name="connsiteX23" fmla="*/ 350251 w 471317"/>
                <a:gd name="connsiteY23" fmla="*/ 150323 h 574737"/>
                <a:gd name="connsiteX24" fmla="*/ 373831 w 471317"/>
                <a:gd name="connsiteY24" fmla="*/ 207252 h 574737"/>
                <a:gd name="connsiteX25" fmla="*/ 350251 w 471317"/>
                <a:gd name="connsiteY25" fmla="*/ 264181 h 574737"/>
                <a:gd name="connsiteX26" fmla="*/ 249315 w 471317"/>
                <a:gd name="connsiteY26" fmla="*/ 365117 h 574737"/>
                <a:gd name="connsiteX27" fmla="*/ 235659 w 471317"/>
                <a:gd name="connsiteY27" fmla="*/ 370768 h 574737"/>
                <a:gd name="connsiteX28" fmla="*/ 222015 w 471317"/>
                <a:gd name="connsiteY28" fmla="*/ 365117 h 574737"/>
                <a:gd name="connsiteX29" fmla="*/ 121066 w 471317"/>
                <a:gd name="connsiteY29" fmla="*/ 264181 h 574737"/>
                <a:gd name="connsiteX30" fmla="*/ 97474 w 471317"/>
                <a:gd name="connsiteY30" fmla="*/ 207252 h 574737"/>
                <a:gd name="connsiteX31" fmla="*/ 120912 w 471317"/>
                <a:gd name="connsiteY31" fmla="*/ 150464 h 574737"/>
                <a:gd name="connsiteX32" fmla="*/ 96521 w 471317"/>
                <a:gd name="connsiteY32" fmla="*/ 409394 h 574737"/>
                <a:gd name="connsiteX33" fmla="*/ 236122 w 471317"/>
                <a:gd name="connsiteY33" fmla="*/ 409394 h 574737"/>
                <a:gd name="connsiteX34" fmla="*/ 255429 w 471317"/>
                <a:gd name="connsiteY34" fmla="*/ 428701 h 574737"/>
                <a:gd name="connsiteX35" fmla="*/ 236122 w 471317"/>
                <a:gd name="connsiteY35" fmla="*/ 448008 h 574737"/>
                <a:gd name="connsiteX36" fmla="*/ 96521 w 471317"/>
                <a:gd name="connsiteY36" fmla="*/ 448008 h 574737"/>
                <a:gd name="connsiteX37" fmla="*/ 77214 w 471317"/>
                <a:gd name="connsiteY37" fmla="*/ 428701 h 574737"/>
                <a:gd name="connsiteX38" fmla="*/ 96521 w 471317"/>
                <a:gd name="connsiteY38" fmla="*/ 409394 h 574737"/>
                <a:gd name="connsiteX39" fmla="*/ 374783 w 471317"/>
                <a:gd name="connsiteY39" fmla="*/ 525222 h 574737"/>
                <a:gd name="connsiteX40" fmla="*/ 96534 w 471317"/>
                <a:gd name="connsiteY40" fmla="*/ 525222 h 574737"/>
                <a:gd name="connsiteX41" fmla="*/ 77227 w 471317"/>
                <a:gd name="connsiteY41" fmla="*/ 505915 h 574737"/>
                <a:gd name="connsiteX42" fmla="*/ 96534 w 471317"/>
                <a:gd name="connsiteY42" fmla="*/ 486608 h 574737"/>
                <a:gd name="connsiteX43" fmla="*/ 374783 w 471317"/>
                <a:gd name="connsiteY43" fmla="*/ 486608 h 574737"/>
                <a:gd name="connsiteX44" fmla="*/ 394090 w 471317"/>
                <a:gd name="connsiteY44" fmla="*/ 505915 h 574737"/>
                <a:gd name="connsiteX45" fmla="*/ 374783 w 471317"/>
                <a:gd name="connsiteY45" fmla="*/ 525222 h 574737"/>
                <a:gd name="connsiteX46" fmla="*/ 374783 w 471317"/>
                <a:gd name="connsiteY46" fmla="*/ 448008 h 574737"/>
                <a:gd name="connsiteX47" fmla="*/ 313349 w 471317"/>
                <a:gd name="connsiteY47" fmla="*/ 448008 h 574737"/>
                <a:gd name="connsiteX48" fmla="*/ 294042 w 471317"/>
                <a:gd name="connsiteY48" fmla="*/ 428701 h 574737"/>
                <a:gd name="connsiteX49" fmla="*/ 313349 w 471317"/>
                <a:gd name="connsiteY49" fmla="*/ 409394 h 574737"/>
                <a:gd name="connsiteX50" fmla="*/ 374783 w 471317"/>
                <a:gd name="connsiteY50" fmla="*/ 409394 h 574737"/>
                <a:gd name="connsiteX51" fmla="*/ 394090 w 471317"/>
                <a:gd name="connsiteY51" fmla="*/ 428701 h 574737"/>
                <a:gd name="connsiteX52" fmla="*/ 374783 w 471317"/>
                <a:gd name="connsiteY52" fmla="*/ 448008 h 57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71317" h="574737">
                  <a:moveTo>
                    <a:pt x="452011" y="0"/>
                  </a:moveTo>
                  <a:lnTo>
                    <a:pt x="405919" y="0"/>
                  </a:lnTo>
                  <a:lnTo>
                    <a:pt x="405919" y="21160"/>
                  </a:lnTo>
                  <a:cubicBezTo>
                    <a:pt x="405919" y="37133"/>
                    <a:pt x="398750" y="52360"/>
                    <a:pt x="386239" y="62966"/>
                  </a:cubicBezTo>
                  <a:cubicBezTo>
                    <a:pt x="375388" y="72156"/>
                    <a:pt x="361346" y="77227"/>
                    <a:pt x="346724" y="77227"/>
                  </a:cubicBezTo>
                  <a:lnTo>
                    <a:pt x="124606" y="77227"/>
                  </a:lnTo>
                  <a:cubicBezTo>
                    <a:pt x="109984" y="77227"/>
                    <a:pt x="95942" y="72156"/>
                    <a:pt x="85091" y="62966"/>
                  </a:cubicBezTo>
                  <a:cubicBezTo>
                    <a:pt x="72581" y="52360"/>
                    <a:pt x="65411" y="37133"/>
                    <a:pt x="65411" y="21160"/>
                  </a:cubicBezTo>
                  <a:lnTo>
                    <a:pt x="65411" y="0"/>
                  </a:lnTo>
                  <a:lnTo>
                    <a:pt x="19307" y="0"/>
                  </a:lnTo>
                  <a:cubicBezTo>
                    <a:pt x="8637" y="0"/>
                    <a:pt x="0" y="8649"/>
                    <a:pt x="0" y="19307"/>
                  </a:cubicBezTo>
                  <a:lnTo>
                    <a:pt x="0" y="555431"/>
                  </a:lnTo>
                  <a:cubicBezTo>
                    <a:pt x="0" y="566088"/>
                    <a:pt x="8637" y="574737"/>
                    <a:pt x="19307" y="574737"/>
                  </a:cubicBezTo>
                  <a:lnTo>
                    <a:pt x="452011" y="574737"/>
                  </a:lnTo>
                  <a:cubicBezTo>
                    <a:pt x="462681" y="574737"/>
                    <a:pt x="471317" y="566088"/>
                    <a:pt x="471317" y="555431"/>
                  </a:cubicBezTo>
                  <a:lnTo>
                    <a:pt x="471317" y="19307"/>
                  </a:lnTo>
                  <a:cubicBezTo>
                    <a:pt x="471317" y="8649"/>
                    <a:pt x="462681" y="0"/>
                    <a:pt x="452011" y="0"/>
                  </a:cubicBezTo>
                  <a:close/>
                  <a:moveTo>
                    <a:pt x="120912" y="150464"/>
                  </a:moveTo>
                  <a:lnTo>
                    <a:pt x="121066" y="150310"/>
                  </a:lnTo>
                  <a:cubicBezTo>
                    <a:pt x="152459" y="118917"/>
                    <a:pt x="203532" y="118917"/>
                    <a:pt x="234925" y="150310"/>
                  </a:cubicBezTo>
                  <a:lnTo>
                    <a:pt x="235659" y="151056"/>
                  </a:lnTo>
                  <a:lnTo>
                    <a:pt x="236392" y="150323"/>
                  </a:lnTo>
                  <a:cubicBezTo>
                    <a:pt x="251593" y="135122"/>
                    <a:pt x="271814" y="126743"/>
                    <a:pt x="293322" y="126743"/>
                  </a:cubicBezTo>
                  <a:cubicBezTo>
                    <a:pt x="314829" y="126743"/>
                    <a:pt x="335050" y="135109"/>
                    <a:pt x="350251" y="150323"/>
                  </a:cubicBezTo>
                  <a:cubicBezTo>
                    <a:pt x="365465" y="165524"/>
                    <a:pt x="373831" y="185744"/>
                    <a:pt x="373831" y="207252"/>
                  </a:cubicBezTo>
                  <a:cubicBezTo>
                    <a:pt x="373831" y="228747"/>
                    <a:pt x="365465" y="248967"/>
                    <a:pt x="350251" y="264181"/>
                  </a:cubicBezTo>
                  <a:lnTo>
                    <a:pt x="249315" y="365117"/>
                  </a:lnTo>
                  <a:cubicBezTo>
                    <a:pt x="245544" y="368888"/>
                    <a:pt x="240601" y="370768"/>
                    <a:pt x="235659" y="370768"/>
                  </a:cubicBezTo>
                  <a:cubicBezTo>
                    <a:pt x="230729" y="370768"/>
                    <a:pt x="225786" y="368888"/>
                    <a:pt x="222015" y="365117"/>
                  </a:cubicBezTo>
                  <a:lnTo>
                    <a:pt x="121066" y="264181"/>
                  </a:lnTo>
                  <a:cubicBezTo>
                    <a:pt x="105853" y="248967"/>
                    <a:pt x="97486" y="228747"/>
                    <a:pt x="97474" y="207252"/>
                  </a:cubicBezTo>
                  <a:cubicBezTo>
                    <a:pt x="97474" y="185809"/>
                    <a:pt x="105801" y="165652"/>
                    <a:pt x="120912" y="150464"/>
                  </a:cubicBezTo>
                  <a:close/>
                  <a:moveTo>
                    <a:pt x="96521" y="409394"/>
                  </a:moveTo>
                  <a:lnTo>
                    <a:pt x="236122" y="409394"/>
                  </a:lnTo>
                  <a:cubicBezTo>
                    <a:pt x="246792" y="409394"/>
                    <a:pt x="255429" y="418031"/>
                    <a:pt x="255429" y="428701"/>
                  </a:cubicBezTo>
                  <a:cubicBezTo>
                    <a:pt x="255429" y="439358"/>
                    <a:pt x="246792" y="448008"/>
                    <a:pt x="236122" y="448008"/>
                  </a:cubicBezTo>
                  <a:lnTo>
                    <a:pt x="96521" y="448008"/>
                  </a:lnTo>
                  <a:cubicBezTo>
                    <a:pt x="85864" y="448008"/>
                    <a:pt x="77214" y="439358"/>
                    <a:pt x="77214" y="428701"/>
                  </a:cubicBezTo>
                  <a:cubicBezTo>
                    <a:pt x="77214" y="418031"/>
                    <a:pt x="85864" y="409394"/>
                    <a:pt x="96521" y="409394"/>
                  </a:cubicBezTo>
                  <a:close/>
                  <a:moveTo>
                    <a:pt x="374783" y="525222"/>
                  </a:moveTo>
                  <a:lnTo>
                    <a:pt x="96534" y="525222"/>
                  </a:lnTo>
                  <a:cubicBezTo>
                    <a:pt x="85864" y="525222"/>
                    <a:pt x="77227" y="516585"/>
                    <a:pt x="77227" y="505915"/>
                  </a:cubicBezTo>
                  <a:cubicBezTo>
                    <a:pt x="77227" y="495258"/>
                    <a:pt x="85864" y="486608"/>
                    <a:pt x="96534" y="486608"/>
                  </a:cubicBezTo>
                  <a:lnTo>
                    <a:pt x="374783" y="486608"/>
                  </a:lnTo>
                  <a:cubicBezTo>
                    <a:pt x="385454" y="486608"/>
                    <a:pt x="394090" y="495258"/>
                    <a:pt x="394090" y="505915"/>
                  </a:cubicBezTo>
                  <a:cubicBezTo>
                    <a:pt x="394090" y="516585"/>
                    <a:pt x="385454" y="525222"/>
                    <a:pt x="374783" y="525222"/>
                  </a:cubicBezTo>
                  <a:close/>
                  <a:moveTo>
                    <a:pt x="374783" y="448008"/>
                  </a:moveTo>
                  <a:lnTo>
                    <a:pt x="313349" y="448008"/>
                  </a:lnTo>
                  <a:cubicBezTo>
                    <a:pt x="302692" y="448008"/>
                    <a:pt x="294042" y="439358"/>
                    <a:pt x="294042" y="428701"/>
                  </a:cubicBezTo>
                  <a:cubicBezTo>
                    <a:pt x="294042" y="418031"/>
                    <a:pt x="302692" y="409394"/>
                    <a:pt x="313349" y="409394"/>
                  </a:cubicBezTo>
                  <a:lnTo>
                    <a:pt x="374783" y="409394"/>
                  </a:lnTo>
                  <a:cubicBezTo>
                    <a:pt x="385454" y="409394"/>
                    <a:pt x="394090" y="418031"/>
                    <a:pt x="394090" y="428701"/>
                  </a:cubicBezTo>
                  <a:cubicBezTo>
                    <a:pt x="394090" y="439358"/>
                    <a:pt x="385454" y="448008"/>
                    <a:pt x="374783" y="44800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2BC815D3-38CA-6E4A-8F52-1851EF434D60}"/>
                </a:ext>
              </a:extLst>
            </p:cNvPr>
            <p:cNvSpPr/>
            <p:nvPr/>
          </p:nvSpPr>
          <p:spPr>
            <a:xfrm>
              <a:off x="3088896" y="3099497"/>
              <a:ext cx="263281" cy="122882"/>
            </a:xfrm>
            <a:custGeom>
              <a:avLst/>
              <a:gdLst>
                <a:gd name="connsiteX0" fmla="*/ 263282 w 263281"/>
                <a:gd name="connsiteY0" fmla="*/ 61558 h 122882"/>
                <a:gd name="connsiteX1" fmla="*/ 263282 w 263281"/>
                <a:gd name="connsiteY1" fmla="*/ 105434 h 122882"/>
                <a:gd name="connsiteX2" fmla="*/ 242694 w 263281"/>
                <a:gd name="connsiteY2" fmla="*/ 122883 h 122882"/>
                <a:gd name="connsiteX3" fmla="*/ 20587 w 263281"/>
                <a:gd name="connsiteY3" fmla="*/ 122883 h 122882"/>
                <a:gd name="connsiteX4" fmla="*/ 0 w 263281"/>
                <a:gd name="connsiteY4" fmla="*/ 105434 h 122882"/>
                <a:gd name="connsiteX5" fmla="*/ 0 w 263281"/>
                <a:gd name="connsiteY5" fmla="*/ 61558 h 122882"/>
                <a:gd name="connsiteX6" fmla="*/ 20587 w 263281"/>
                <a:gd name="connsiteY6" fmla="*/ 44110 h 122882"/>
                <a:gd name="connsiteX7" fmla="*/ 57483 w 263281"/>
                <a:gd name="connsiteY7" fmla="*/ 44110 h 122882"/>
                <a:gd name="connsiteX8" fmla="*/ 57483 w 263281"/>
                <a:gd name="connsiteY8" fmla="*/ 17448 h 122882"/>
                <a:gd name="connsiteX9" fmla="*/ 78070 w 263281"/>
                <a:gd name="connsiteY9" fmla="*/ 0 h 122882"/>
                <a:gd name="connsiteX10" fmla="*/ 185197 w 263281"/>
                <a:gd name="connsiteY10" fmla="*/ 0 h 122882"/>
                <a:gd name="connsiteX11" fmla="*/ 205785 w 263281"/>
                <a:gd name="connsiteY11" fmla="*/ 17448 h 122882"/>
                <a:gd name="connsiteX12" fmla="*/ 205785 w 263281"/>
                <a:gd name="connsiteY12" fmla="*/ 44110 h 122882"/>
                <a:gd name="connsiteX13" fmla="*/ 242695 w 263281"/>
                <a:gd name="connsiteY13" fmla="*/ 44110 h 122882"/>
                <a:gd name="connsiteX14" fmla="*/ 263282 w 263281"/>
                <a:gd name="connsiteY14" fmla="*/ 61558 h 12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281" h="122882">
                  <a:moveTo>
                    <a:pt x="263282" y="61558"/>
                  </a:moveTo>
                  <a:lnTo>
                    <a:pt x="263282" y="105434"/>
                  </a:lnTo>
                  <a:cubicBezTo>
                    <a:pt x="263282" y="115071"/>
                    <a:pt x="254064" y="122883"/>
                    <a:pt x="242694" y="122883"/>
                  </a:cubicBezTo>
                  <a:lnTo>
                    <a:pt x="20587" y="122883"/>
                  </a:lnTo>
                  <a:cubicBezTo>
                    <a:pt x="9217" y="122883"/>
                    <a:pt x="0" y="115071"/>
                    <a:pt x="0" y="105434"/>
                  </a:cubicBezTo>
                  <a:lnTo>
                    <a:pt x="0" y="61558"/>
                  </a:lnTo>
                  <a:cubicBezTo>
                    <a:pt x="0" y="51921"/>
                    <a:pt x="9217" y="44110"/>
                    <a:pt x="20587" y="44110"/>
                  </a:cubicBezTo>
                  <a:lnTo>
                    <a:pt x="57483" y="44110"/>
                  </a:lnTo>
                  <a:lnTo>
                    <a:pt x="57483" y="17448"/>
                  </a:lnTo>
                  <a:cubicBezTo>
                    <a:pt x="57484" y="7812"/>
                    <a:pt x="66701" y="0"/>
                    <a:pt x="78070" y="0"/>
                  </a:cubicBezTo>
                  <a:lnTo>
                    <a:pt x="185197" y="0"/>
                  </a:lnTo>
                  <a:cubicBezTo>
                    <a:pt x="196568" y="0"/>
                    <a:pt x="205785" y="7812"/>
                    <a:pt x="205785" y="17448"/>
                  </a:cubicBezTo>
                  <a:lnTo>
                    <a:pt x="205785" y="44110"/>
                  </a:lnTo>
                  <a:lnTo>
                    <a:pt x="242695" y="44110"/>
                  </a:lnTo>
                  <a:cubicBezTo>
                    <a:pt x="254064" y="44110"/>
                    <a:pt x="263282" y="51921"/>
                    <a:pt x="263282" y="6155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190" name="Graphic 97">
            <a:extLst>
              <a:ext uri="{FF2B5EF4-FFF2-40B4-BE49-F238E27FC236}">
                <a16:creationId xmlns:a16="http://schemas.microsoft.com/office/drawing/2014/main" id="{2166C46D-9255-F247-B267-13DCD95CCEEB}"/>
              </a:ext>
            </a:extLst>
          </p:cNvPr>
          <p:cNvSpPr>
            <a:spLocks noChangeAspect="1"/>
          </p:cNvSpPr>
          <p:nvPr/>
        </p:nvSpPr>
        <p:spPr>
          <a:xfrm>
            <a:off x="10437546" y="4428719"/>
            <a:ext cx="276532" cy="307430"/>
          </a:xfrm>
          <a:custGeom>
            <a:avLst/>
            <a:gdLst>
              <a:gd name="connsiteX0" fmla="*/ 573463 w 592769"/>
              <a:gd name="connsiteY0" fmla="*/ 0 h 659003"/>
              <a:gd name="connsiteX1" fmla="*/ 201653 w 592769"/>
              <a:gd name="connsiteY1" fmla="*/ 0 h 659003"/>
              <a:gd name="connsiteX2" fmla="*/ 0 w 592769"/>
              <a:gd name="connsiteY2" fmla="*/ 201640 h 659003"/>
              <a:gd name="connsiteX3" fmla="*/ 0 w 592769"/>
              <a:gd name="connsiteY3" fmla="*/ 639685 h 659003"/>
              <a:gd name="connsiteX4" fmla="*/ 29488 w 592769"/>
              <a:gd name="connsiteY4" fmla="*/ 656096 h 659003"/>
              <a:gd name="connsiteX5" fmla="*/ 128249 w 592769"/>
              <a:gd name="connsiteY5" fmla="*/ 594881 h 659003"/>
              <a:gd name="connsiteX6" fmla="*/ 166064 w 592769"/>
              <a:gd name="connsiteY6" fmla="*/ 584108 h 659003"/>
              <a:gd name="connsiteX7" fmla="*/ 391130 w 592769"/>
              <a:gd name="connsiteY7" fmla="*/ 584108 h 659003"/>
              <a:gd name="connsiteX8" fmla="*/ 592770 w 592769"/>
              <a:gd name="connsiteY8" fmla="*/ 382480 h 659003"/>
              <a:gd name="connsiteX9" fmla="*/ 592770 w 592769"/>
              <a:gd name="connsiteY9" fmla="*/ 19307 h 659003"/>
              <a:gd name="connsiteX10" fmla="*/ 573463 w 592769"/>
              <a:gd name="connsiteY10" fmla="*/ 0 h 659003"/>
              <a:gd name="connsiteX11" fmla="*/ 296372 w 592769"/>
              <a:gd name="connsiteY11" fmla="*/ 475140 h 659003"/>
              <a:gd name="connsiteX12" fmla="*/ 277065 w 592769"/>
              <a:gd name="connsiteY12" fmla="*/ 455833 h 659003"/>
              <a:gd name="connsiteX13" fmla="*/ 296372 w 592769"/>
              <a:gd name="connsiteY13" fmla="*/ 436526 h 659003"/>
              <a:gd name="connsiteX14" fmla="*/ 315679 w 592769"/>
              <a:gd name="connsiteY14" fmla="*/ 455833 h 659003"/>
              <a:gd name="connsiteX15" fmla="*/ 296372 w 592769"/>
              <a:gd name="connsiteY15" fmla="*/ 475140 h 659003"/>
              <a:gd name="connsiteX16" fmla="*/ 315692 w 592769"/>
              <a:gd name="connsiteY16" fmla="*/ 312036 h 659003"/>
              <a:gd name="connsiteX17" fmla="*/ 315692 w 592769"/>
              <a:gd name="connsiteY17" fmla="*/ 377911 h 659003"/>
              <a:gd name="connsiteX18" fmla="*/ 296385 w 592769"/>
              <a:gd name="connsiteY18" fmla="*/ 397218 h 659003"/>
              <a:gd name="connsiteX19" fmla="*/ 277078 w 592769"/>
              <a:gd name="connsiteY19" fmla="*/ 377911 h 659003"/>
              <a:gd name="connsiteX20" fmla="*/ 277078 w 592769"/>
              <a:gd name="connsiteY20" fmla="*/ 302666 h 659003"/>
              <a:gd name="connsiteX21" fmla="*/ 302756 w 592769"/>
              <a:gd name="connsiteY21" fmla="*/ 274800 h 659003"/>
              <a:gd name="connsiteX22" fmla="*/ 369776 w 592769"/>
              <a:gd name="connsiteY22" fmla="*/ 199902 h 659003"/>
              <a:gd name="connsiteX23" fmla="*/ 298187 w 592769"/>
              <a:gd name="connsiteY23" fmla="*/ 128287 h 659003"/>
              <a:gd name="connsiteX24" fmla="*/ 245106 w 592769"/>
              <a:gd name="connsiteY24" fmla="*/ 149151 h 659003"/>
              <a:gd name="connsiteX25" fmla="*/ 222968 w 592769"/>
              <a:gd name="connsiteY25" fmla="*/ 201679 h 659003"/>
              <a:gd name="connsiteX26" fmla="*/ 203661 w 592769"/>
              <a:gd name="connsiteY26" fmla="*/ 220985 h 659003"/>
              <a:gd name="connsiteX27" fmla="*/ 184354 w 592769"/>
              <a:gd name="connsiteY27" fmla="*/ 201679 h 659003"/>
              <a:gd name="connsiteX28" fmla="*/ 218128 w 592769"/>
              <a:gd name="connsiteY28" fmla="*/ 121517 h 659003"/>
              <a:gd name="connsiteX29" fmla="*/ 299114 w 592769"/>
              <a:gd name="connsiteY29" fmla="*/ 89686 h 659003"/>
              <a:gd name="connsiteX30" fmla="*/ 375530 w 592769"/>
              <a:gd name="connsiteY30" fmla="*/ 122572 h 659003"/>
              <a:gd name="connsiteX31" fmla="*/ 408377 w 592769"/>
              <a:gd name="connsiteY31" fmla="*/ 199001 h 659003"/>
              <a:gd name="connsiteX32" fmla="*/ 315692 w 592769"/>
              <a:gd name="connsiteY32" fmla="*/ 312036 h 659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2769" h="659003">
                <a:moveTo>
                  <a:pt x="573463" y="0"/>
                </a:moveTo>
                <a:lnTo>
                  <a:pt x="201653" y="0"/>
                </a:lnTo>
                <a:cubicBezTo>
                  <a:pt x="90459" y="0"/>
                  <a:pt x="0" y="90459"/>
                  <a:pt x="0" y="201640"/>
                </a:cubicBezTo>
                <a:lnTo>
                  <a:pt x="0" y="639685"/>
                </a:lnTo>
                <a:cubicBezTo>
                  <a:pt x="0" y="654886"/>
                  <a:pt x="16720" y="663999"/>
                  <a:pt x="29488" y="656096"/>
                </a:cubicBezTo>
                <a:lnTo>
                  <a:pt x="128249" y="594881"/>
                </a:lnTo>
                <a:cubicBezTo>
                  <a:pt x="139614" y="587827"/>
                  <a:pt x="152691" y="584108"/>
                  <a:pt x="166064" y="584108"/>
                </a:cubicBezTo>
                <a:lnTo>
                  <a:pt x="391130" y="584108"/>
                </a:lnTo>
                <a:cubicBezTo>
                  <a:pt x="502311" y="584108"/>
                  <a:pt x="592770" y="493662"/>
                  <a:pt x="592770" y="382480"/>
                </a:cubicBezTo>
                <a:lnTo>
                  <a:pt x="592770" y="19307"/>
                </a:lnTo>
                <a:cubicBezTo>
                  <a:pt x="592770" y="8649"/>
                  <a:pt x="584120" y="0"/>
                  <a:pt x="573463" y="0"/>
                </a:cubicBezTo>
                <a:close/>
                <a:moveTo>
                  <a:pt x="296372" y="475140"/>
                </a:moveTo>
                <a:cubicBezTo>
                  <a:pt x="285715" y="475140"/>
                  <a:pt x="277065" y="466503"/>
                  <a:pt x="277065" y="455833"/>
                </a:cubicBezTo>
                <a:cubicBezTo>
                  <a:pt x="277065" y="445176"/>
                  <a:pt x="285715" y="436526"/>
                  <a:pt x="296372" y="436526"/>
                </a:cubicBezTo>
                <a:cubicBezTo>
                  <a:pt x="307042" y="436526"/>
                  <a:pt x="315679" y="445176"/>
                  <a:pt x="315679" y="455833"/>
                </a:cubicBezTo>
                <a:cubicBezTo>
                  <a:pt x="315679" y="466503"/>
                  <a:pt x="307042" y="475140"/>
                  <a:pt x="296372" y="475140"/>
                </a:cubicBezTo>
                <a:close/>
                <a:moveTo>
                  <a:pt x="315692" y="312036"/>
                </a:moveTo>
                <a:lnTo>
                  <a:pt x="315692" y="377911"/>
                </a:lnTo>
                <a:cubicBezTo>
                  <a:pt x="315692" y="388581"/>
                  <a:pt x="307042" y="397218"/>
                  <a:pt x="296385" y="397218"/>
                </a:cubicBezTo>
                <a:cubicBezTo>
                  <a:pt x="285715" y="397218"/>
                  <a:pt x="277078" y="388581"/>
                  <a:pt x="277078" y="377911"/>
                </a:cubicBezTo>
                <a:lnTo>
                  <a:pt x="277078" y="302666"/>
                </a:lnTo>
                <a:cubicBezTo>
                  <a:pt x="277078" y="288032"/>
                  <a:pt x="288122" y="276061"/>
                  <a:pt x="302756" y="274800"/>
                </a:cubicBezTo>
                <a:cubicBezTo>
                  <a:pt x="341241" y="271505"/>
                  <a:pt x="370677" y="238606"/>
                  <a:pt x="369776" y="199902"/>
                </a:cubicBezTo>
                <a:cubicBezTo>
                  <a:pt x="368876" y="161340"/>
                  <a:pt x="336762" y="129214"/>
                  <a:pt x="298187" y="128287"/>
                </a:cubicBezTo>
                <a:cubicBezTo>
                  <a:pt x="278262" y="127824"/>
                  <a:pt x="259367" y="135225"/>
                  <a:pt x="245106" y="149151"/>
                </a:cubicBezTo>
                <a:cubicBezTo>
                  <a:pt x="230832" y="163078"/>
                  <a:pt x="222968" y="181741"/>
                  <a:pt x="222968" y="201679"/>
                </a:cubicBezTo>
                <a:cubicBezTo>
                  <a:pt x="222968" y="212336"/>
                  <a:pt x="214331" y="220985"/>
                  <a:pt x="203661" y="220985"/>
                </a:cubicBezTo>
                <a:cubicBezTo>
                  <a:pt x="193004" y="220985"/>
                  <a:pt x="184354" y="212336"/>
                  <a:pt x="184354" y="201679"/>
                </a:cubicBezTo>
                <a:cubicBezTo>
                  <a:pt x="184354" y="171251"/>
                  <a:pt x="196350" y="142780"/>
                  <a:pt x="218128" y="121517"/>
                </a:cubicBezTo>
                <a:cubicBezTo>
                  <a:pt x="239893" y="100267"/>
                  <a:pt x="268660" y="88966"/>
                  <a:pt x="299114" y="89686"/>
                </a:cubicBezTo>
                <a:cubicBezTo>
                  <a:pt x="327881" y="90382"/>
                  <a:pt x="355013" y="102056"/>
                  <a:pt x="375530" y="122572"/>
                </a:cubicBezTo>
                <a:cubicBezTo>
                  <a:pt x="396034" y="143089"/>
                  <a:pt x="407708" y="170234"/>
                  <a:pt x="408377" y="199001"/>
                </a:cubicBezTo>
                <a:cubicBezTo>
                  <a:pt x="409677" y="254772"/>
                  <a:pt x="369648" y="302653"/>
                  <a:pt x="315692" y="312036"/>
                </a:cubicBezTo>
                <a:close/>
              </a:path>
            </a:pathLst>
          </a:custGeom>
          <a:solidFill>
            <a:schemeClr val="tx1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</p:spTree>
    <p:extLst>
      <p:ext uri="{BB962C8B-B14F-4D97-AF65-F5344CB8AC3E}">
        <p14:creationId xmlns:p14="http://schemas.microsoft.com/office/powerpoint/2010/main" val="355881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93">
            <a:extLst>
              <a:ext uri="{FF2B5EF4-FFF2-40B4-BE49-F238E27FC236}">
                <a16:creationId xmlns:a16="http://schemas.microsoft.com/office/drawing/2014/main" id="{B3825B18-5539-44B0-9F89-A157BD8A1DB7}"/>
              </a:ext>
            </a:extLst>
          </p:cNvPr>
          <p:cNvSpPr>
            <a:spLocks/>
          </p:cNvSpPr>
          <p:nvPr/>
        </p:nvSpPr>
        <p:spPr bwMode="auto">
          <a:xfrm>
            <a:off x="1507407" y="3022916"/>
            <a:ext cx="1682933" cy="811590"/>
          </a:xfrm>
          <a:custGeom>
            <a:avLst/>
            <a:gdLst>
              <a:gd name="T0" fmla="*/ 1078 w 1276"/>
              <a:gd name="T1" fmla="*/ 428 h 428"/>
              <a:gd name="T2" fmla="*/ 0 w 1276"/>
              <a:gd name="T3" fmla="*/ 428 h 428"/>
              <a:gd name="T4" fmla="*/ 123 w 1276"/>
              <a:gd name="T5" fmla="*/ 215 h 428"/>
              <a:gd name="T6" fmla="*/ 0 w 1276"/>
              <a:gd name="T7" fmla="*/ 0 h 428"/>
              <a:gd name="T8" fmla="*/ 1078 w 1276"/>
              <a:gd name="T9" fmla="*/ 0 h 428"/>
              <a:gd name="T10" fmla="*/ 1276 w 1276"/>
              <a:gd name="T11" fmla="*/ 215 h 428"/>
              <a:gd name="T12" fmla="*/ 1078 w 1276"/>
              <a:gd name="T13" fmla="*/ 428 h 428"/>
              <a:gd name="connsiteX0" fmla="*/ 8448 w 9567"/>
              <a:gd name="connsiteY0" fmla="*/ 10000 h 10000"/>
              <a:gd name="connsiteX1" fmla="*/ 0 w 9567"/>
              <a:gd name="connsiteY1" fmla="*/ 10000 h 10000"/>
              <a:gd name="connsiteX2" fmla="*/ 964 w 9567"/>
              <a:gd name="connsiteY2" fmla="*/ 5023 h 10000"/>
              <a:gd name="connsiteX3" fmla="*/ 0 w 9567"/>
              <a:gd name="connsiteY3" fmla="*/ 0 h 10000"/>
              <a:gd name="connsiteX4" fmla="*/ 8448 w 9567"/>
              <a:gd name="connsiteY4" fmla="*/ 0 h 10000"/>
              <a:gd name="connsiteX5" fmla="*/ 9567 w 9567"/>
              <a:gd name="connsiteY5" fmla="*/ 5058 h 10000"/>
              <a:gd name="connsiteX6" fmla="*/ 8448 w 9567"/>
              <a:gd name="connsiteY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67" h="10000">
                <a:moveTo>
                  <a:pt x="8448" y="10000"/>
                </a:moveTo>
                <a:lnTo>
                  <a:pt x="0" y="10000"/>
                </a:lnTo>
                <a:lnTo>
                  <a:pt x="964" y="5023"/>
                </a:lnTo>
                <a:lnTo>
                  <a:pt x="0" y="0"/>
                </a:lnTo>
                <a:lnTo>
                  <a:pt x="8448" y="0"/>
                </a:lnTo>
                <a:lnTo>
                  <a:pt x="9567" y="5058"/>
                </a:lnTo>
                <a:lnTo>
                  <a:pt x="8448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63500" dir="2700000" algn="tl" rotWithShape="0">
              <a:prstClr val="black">
                <a:alpha val="18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reeform 193">
            <a:extLst>
              <a:ext uri="{FF2B5EF4-FFF2-40B4-BE49-F238E27FC236}">
                <a16:creationId xmlns:a16="http://schemas.microsoft.com/office/drawing/2014/main" id="{C032677B-DCE6-4D5E-A77E-3AD01F899042}"/>
              </a:ext>
            </a:extLst>
          </p:cNvPr>
          <p:cNvSpPr>
            <a:spLocks/>
          </p:cNvSpPr>
          <p:nvPr/>
        </p:nvSpPr>
        <p:spPr bwMode="auto">
          <a:xfrm>
            <a:off x="3170348" y="3022916"/>
            <a:ext cx="1682933" cy="811590"/>
          </a:xfrm>
          <a:custGeom>
            <a:avLst/>
            <a:gdLst>
              <a:gd name="T0" fmla="*/ 1078 w 1276"/>
              <a:gd name="T1" fmla="*/ 428 h 428"/>
              <a:gd name="T2" fmla="*/ 0 w 1276"/>
              <a:gd name="T3" fmla="*/ 428 h 428"/>
              <a:gd name="T4" fmla="*/ 123 w 1276"/>
              <a:gd name="T5" fmla="*/ 215 h 428"/>
              <a:gd name="T6" fmla="*/ 0 w 1276"/>
              <a:gd name="T7" fmla="*/ 0 h 428"/>
              <a:gd name="T8" fmla="*/ 1078 w 1276"/>
              <a:gd name="T9" fmla="*/ 0 h 428"/>
              <a:gd name="T10" fmla="*/ 1276 w 1276"/>
              <a:gd name="T11" fmla="*/ 215 h 428"/>
              <a:gd name="T12" fmla="*/ 1078 w 1276"/>
              <a:gd name="T13" fmla="*/ 428 h 428"/>
              <a:gd name="connsiteX0" fmla="*/ 8448 w 9567"/>
              <a:gd name="connsiteY0" fmla="*/ 10000 h 10000"/>
              <a:gd name="connsiteX1" fmla="*/ 0 w 9567"/>
              <a:gd name="connsiteY1" fmla="*/ 10000 h 10000"/>
              <a:gd name="connsiteX2" fmla="*/ 964 w 9567"/>
              <a:gd name="connsiteY2" fmla="*/ 5023 h 10000"/>
              <a:gd name="connsiteX3" fmla="*/ 0 w 9567"/>
              <a:gd name="connsiteY3" fmla="*/ 0 h 10000"/>
              <a:gd name="connsiteX4" fmla="*/ 8448 w 9567"/>
              <a:gd name="connsiteY4" fmla="*/ 0 h 10000"/>
              <a:gd name="connsiteX5" fmla="*/ 9567 w 9567"/>
              <a:gd name="connsiteY5" fmla="*/ 5058 h 10000"/>
              <a:gd name="connsiteX6" fmla="*/ 8448 w 9567"/>
              <a:gd name="connsiteY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67" h="10000">
                <a:moveTo>
                  <a:pt x="8448" y="10000"/>
                </a:moveTo>
                <a:lnTo>
                  <a:pt x="0" y="10000"/>
                </a:lnTo>
                <a:lnTo>
                  <a:pt x="964" y="5023"/>
                </a:lnTo>
                <a:lnTo>
                  <a:pt x="0" y="0"/>
                </a:lnTo>
                <a:lnTo>
                  <a:pt x="8448" y="0"/>
                </a:lnTo>
                <a:lnTo>
                  <a:pt x="9567" y="5058"/>
                </a:lnTo>
                <a:lnTo>
                  <a:pt x="8448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63500" dir="2700000" algn="tl" rotWithShape="0">
              <a:prstClr val="black">
                <a:alpha val="18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193">
            <a:extLst>
              <a:ext uri="{FF2B5EF4-FFF2-40B4-BE49-F238E27FC236}">
                <a16:creationId xmlns:a16="http://schemas.microsoft.com/office/drawing/2014/main" id="{417B485A-9EE8-475B-8E56-B8EB007B2E71}"/>
              </a:ext>
            </a:extLst>
          </p:cNvPr>
          <p:cNvSpPr>
            <a:spLocks/>
          </p:cNvSpPr>
          <p:nvPr/>
        </p:nvSpPr>
        <p:spPr bwMode="auto">
          <a:xfrm>
            <a:off x="4833289" y="3022916"/>
            <a:ext cx="1682933" cy="811590"/>
          </a:xfrm>
          <a:custGeom>
            <a:avLst/>
            <a:gdLst>
              <a:gd name="T0" fmla="*/ 1078 w 1276"/>
              <a:gd name="T1" fmla="*/ 428 h 428"/>
              <a:gd name="T2" fmla="*/ 0 w 1276"/>
              <a:gd name="T3" fmla="*/ 428 h 428"/>
              <a:gd name="T4" fmla="*/ 123 w 1276"/>
              <a:gd name="T5" fmla="*/ 215 h 428"/>
              <a:gd name="T6" fmla="*/ 0 w 1276"/>
              <a:gd name="T7" fmla="*/ 0 h 428"/>
              <a:gd name="T8" fmla="*/ 1078 w 1276"/>
              <a:gd name="T9" fmla="*/ 0 h 428"/>
              <a:gd name="T10" fmla="*/ 1276 w 1276"/>
              <a:gd name="T11" fmla="*/ 215 h 428"/>
              <a:gd name="T12" fmla="*/ 1078 w 1276"/>
              <a:gd name="T13" fmla="*/ 428 h 428"/>
              <a:gd name="connsiteX0" fmla="*/ 8448 w 9567"/>
              <a:gd name="connsiteY0" fmla="*/ 10000 h 10000"/>
              <a:gd name="connsiteX1" fmla="*/ 0 w 9567"/>
              <a:gd name="connsiteY1" fmla="*/ 10000 h 10000"/>
              <a:gd name="connsiteX2" fmla="*/ 964 w 9567"/>
              <a:gd name="connsiteY2" fmla="*/ 5023 h 10000"/>
              <a:gd name="connsiteX3" fmla="*/ 0 w 9567"/>
              <a:gd name="connsiteY3" fmla="*/ 0 h 10000"/>
              <a:gd name="connsiteX4" fmla="*/ 8448 w 9567"/>
              <a:gd name="connsiteY4" fmla="*/ 0 h 10000"/>
              <a:gd name="connsiteX5" fmla="*/ 9567 w 9567"/>
              <a:gd name="connsiteY5" fmla="*/ 5058 h 10000"/>
              <a:gd name="connsiteX6" fmla="*/ 8448 w 9567"/>
              <a:gd name="connsiteY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67" h="10000">
                <a:moveTo>
                  <a:pt x="8448" y="10000"/>
                </a:moveTo>
                <a:lnTo>
                  <a:pt x="0" y="10000"/>
                </a:lnTo>
                <a:lnTo>
                  <a:pt x="964" y="5023"/>
                </a:lnTo>
                <a:lnTo>
                  <a:pt x="0" y="0"/>
                </a:lnTo>
                <a:lnTo>
                  <a:pt x="8448" y="0"/>
                </a:lnTo>
                <a:lnTo>
                  <a:pt x="9567" y="5058"/>
                </a:lnTo>
                <a:lnTo>
                  <a:pt x="8448" y="1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63500" dir="2700000" algn="tl" rotWithShape="0">
              <a:prstClr val="black">
                <a:alpha val="18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193">
            <a:extLst>
              <a:ext uri="{FF2B5EF4-FFF2-40B4-BE49-F238E27FC236}">
                <a16:creationId xmlns:a16="http://schemas.microsoft.com/office/drawing/2014/main" id="{62D09506-1859-42EC-97C0-6EBDAD8491C6}"/>
              </a:ext>
            </a:extLst>
          </p:cNvPr>
          <p:cNvSpPr>
            <a:spLocks/>
          </p:cNvSpPr>
          <p:nvPr/>
        </p:nvSpPr>
        <p:spPr bwMode="auto">
          <a:xfrm>
            <a:off x="6496229" y="3022916"/>
            <a:ext cx="1682933" cy="811590"/>
          </a:xfrm>
          <a:custGeom>
            <a:avLst/>
            <a:gdLst>
              <a:gd name="T0" fmla="*/ 1078 w 1276"/>
              <a:gd name="T1" fmla="*/ 428 h 428"/>
              <a:gd name="T2" fmla="*/ 0 w 1276"/>
              <a:gd name="T3" fmla="*/ 428 h 428"/>
              <a:gd name="T4" fmla="*/ 123 w 1276"/>
              <a:gd name="T5" fmla="*/ 215 h 428"/>
              <a:gd name="T6" fmla="*/ 0 w 1276"/>
              <a:gd name="T7" fmla="*/ 0 h 428"/>
              <a:gd name="T8" fmla="*/ 1078 w 1276"/>
              <a:gd name="T9" fmla="*/ 0 h 428"/>
              <a:gd name="T10" fmla="*/ 1276 w 1276"/>
              <a:gd name="T11" fmla="*/ 215 h 428"/>
              <a:gd name="T12" fmla="*/ 1078 w 1276"/>
              <a:gd name="T13" fmla="*/ 428 h 428"/>
              <a:gd name="connsiteX0" fmla="*/ 8448 w 9567"/>
              <a:gd name="connsiteY0" fmla="*/ 10000 h 10000"/>
              <a:gd name="connsiteX1" fmla="*/ 0 w 9567"/>
              <a:gd name="connsiteY1" fmla="*/ 10000 h 10000"/>
              <a:gd name="connsiteX2" fmla="*/ 964 w 9567"/>
              <a:gd name="connsiteY2" fmla="*/ 5023 h 10000"/>
              <a:gd name="connsiteX3" fmla="*/ 0 w 9567"/>
              <a:gd name="connsiteY3" fmla="*/ 0 h 10000"/>
              <a:gd name="connsiteX4" fmla="*/ 8448 w 9567"/>
              <a:gd name="connsiteY4" fmla="*/ 0 h 10000"/>
              <a:gd name="connsiteX5" fmla="*/ 9567 w 9567"/>
              <a:gd name="connsiteY5" fmla="*/ 5058 h 10000"/>
              <a:gd name="connsiteX6" fmla="*/ 8448 w 9567"/>
              <a:gd name="connsiteY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67" h="10000">
                <a:moveTo>
                  <a:pt x="8448" y="10000"/>
                </a:moveTo>
                <a:lnTo>
                  <a:pt x="0" y="10000"/>
                </a:lnTo>
                <a:lnTo>
                  <a:pt x="964" y="5023"/>
                </a:lnTo>
                <a:lnTo>
                  <a:pt x="0" y="0"/>
                </a:lnTo>
                <a:lnTo>
                  <a:pt x="8448" y="0"/>
                </a:lnTo>
                <a:lnTo>
                  <a:pt x="9567" y="5058"/>
                </a:lnTo>
                <a:lnTo>
                  <a:pt x="8448" y="100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63500" dir="2700000" algn="tl" rotWithShape="0">
              <a:prstClr val="black">
                <a:alpha val="18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193">
            <a:extLst>
              <a:ext uri="{FF2B5EF4-FFF2-40B4-BE49-F238E27FC236}">
                <a16:creationId xmlns:a16="http://schemas.microsoft.com/office/drawing/2014/main" id="{0CC62514-7803-4C04-B0B4-9D77EA3F7894}"/>
              </a:ext>
            </a:extLst>
          </p:cNvPr>
          <p:cNvSpPr>
            <a:spLocks/>
          </p:cNvSpPr>
          <p:nvPr/>
        </p:nvSpPr>
        <p:spPr bwMode="auto">
          <a:xfrm>
            <a:off x="8159170" y="3022916"/>
            <a:ext cx="1682933" cy="811590"/>
          </a:xfrm>
          <a:custGeom>
            <a:avLst/>
            <a:gdLst>
              <a:gd name="T0" fmla="*/ 1078 w 1276"/>
              <a:gd name="T1" fmla="*/ 428 h 428"/>
              <a:gd name="T2" fmla="*/ 0 w 1276"/>
              <a:gd name="T3" fmla="*/ 428 h 428"/>
              <a:gd name="T4" fmla="*/ 123 w 1276"/>
              <a:gd name="T5" fmla="*/ 215 h 428"/>
              <a:gd name="T6" fmla="*/ 0 w 1276"/>
              <a:gd name="T7" fmla="*/ 0 h 428"/>
              <a:gd name="T8" fmla="*/ 1078 w 1276"/>
              <a:gd name="T9" fmla="*/ 0 h 428"/>
              <a:gd name="T10" fmla="*/ 1276 w 1276"/>
              <a:gd name="T11" fmla="*/ 215 h 428"/>
              <a:gd name="T12" fmla="*/ 1078 w 1276"/>
              <a:gd name="T13" fmla="*/ 428 h 428"/>
              <a:gd name="connsiteX0" fmla="*/ 8448 w 9567"/>
              <a:gd name="connsiteY0" fmla="*/ 10000 h 10000"/>
              <a:gd name="connsiteX1" fmla="*/ 0 w 9567"/>
              <a:gd name="connsiteY1" fmla="*/ 10000 h 10000"/>
              <a:gd name="connsiteX2" fmla="*/ 964 w 9567"/>
              <a:gd name="connsiteY2" fmla="*/ 5023 h 10000"/>
              <a:gd name="connsiteX3" fmla="*/ 0 w 9567"/>
              <a:gd name="connsiteY3" fmla="*/ 0 h 10000"/>
              <a:gd name="connsiteX4" fmla="*/ 8448 w 9567"/>
              <a:gd name="connsiteY4" fmla="*/ 0 h 10000"/>
              <a:gd name="connsiteX5" fmla="*/ 9567 w 9567"/>
              <a:gd name="connsiteY5" fmla="*/ 5058 h 10000"/>
              <a:gd name="connsiteX6" fmla="*/ 8448 w 9567"/>
              <a:gd name="connsiteY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67" h="10000">
                <a:moveTo>
                  <a:pt x="8448" y="10000"/>
                </a:moveTo>
                <a:lnTo>
                  <a:pt x="0" y="10000"/>
                </a:lnTo>
                <a:lnTo>
                  <a:pt x="964" y="5023"/>
                </a:lnTo>
                <a:lnTo>
                  <a:pt x="0" y="0"/>
                </a:lnTo>
                <a:lnTo>
                  <a:pt x="8448" y="0"/>
                </a:lnTo>
                <a:lnTo>
                  <a:pt x="9567" y="5058"/>
                </a:lnTo>
                <a:lnTo>
                  <a:pt x="8448" y="1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63500" dir="2700000" algn="tl" rotWithShape="0">
              <a:prstClr val="black">
                <a:alpha val="18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0BE1F4-3CEB-4E57-977F-8C60A13E1613}"/>
              </a:ext>
            </a:extLst>
          </p:cNvPr>
          <p:cNvSpPr txBox="1"/>
          <p:nvPr/>
        </p:nvSpPr>
        <p:spPr>
          <a:xfrm>
            <a:off x="1800792" y="3264283"/>
            <a:ext cx="1096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cs typeface="Arial" panose="020B0604020202020204" pitchFamily="34" charset="0"/>
              </a:rPr>
              <a:t>March</a:t>
            </a:r>
            <a:endParaRPr lang="id-ID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4D1050-5C2D-4F40-AC6C-B1D5774EFCF5}"/>
              </a:ext>
            </a:extLst>
          </p:cNvPr>
          <p:cNvSpPr txBox="1"/>
          <p:nvPr/>
        </p:nvSpPr>
        <p:spPr>
          <a:xfrm>
            <a:off x="3463731" y="3264283"/>
            <a:ext cx="1096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cs typeface="Arial" panose="020B0604020202020204" pitchFamily="34" charset="0"/>
              </a:rPr>
              <a:t>April</a:t>
            </a:r>
            <a:endParaRPr lang="id-ID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9D5F8D-4D8E-4BAE-BE7E-60A2271415EE}"/>
              </a:ext>
            </a:extLst>
          </p:cNvPr>
          <p:cNvSpPr txBox="1"/>
          <p:nvPr/>
        </p:nvSpPr>
        <p:spPr>
          <a:xfrm>
            <a:off x="5147313" y="3264283"/>
            <a:ext cx="1054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cs typeface="Arial" panose="020B0604020202020204" pitchFamily="34" charset="0"/>
              </a:rPr>
              <a:t>May</a:t>
            </a:r>
            <a:endParaRPr lang="id-ID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71A8D8-7361-4DE1-9978-93543F127008}"/>
              </a:ext>
            </a:extLst>
          </p:cNvPr>
          <p:cNvSpPr txBox="1"/>
          <p:nvPr/>
        </p:nvSpPr>
        <p:spPr>
          <a:xfrm>
            <a:off x="6824053" y="3264283"/>
            <a:ext cx="1027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cs typeface="Arial" panose="020B0604020202020204" pitchFamily="34" charset="0"/>
              </a:rPr>
              <a:t>June</a:t>
            </a:r>
            <a:endParaRPr lang="id-ID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B33AE6-709C-4878-B08E-C667DE26D19B}"/>
              </a:ext>
            </a:extLst>
          </p:cNvPr>
          <p:cNvSpPr txBox="1"/>
          <p:nvPr/>
        </p:nvSpPr>
        <p:spPr>
          <a:xfrm>
            <a:off x="8615147" y="3264283"/>
            <a:ext cx="770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cs typeface="Arial" panose="020B0604020202020204" pitchFamily="34" charset="0"/>
              </a:rPr>
              <a:t>July</a:t>
            </a:r>
            <a:endParaRPr lang="id-ID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6F6EB9F-8E8D-4C85-8698-05B53F593345}"/>
              </a:ext>
            </a:extLst>
          </p:cNvPr>
          <p:cNvGrpSpPr/>
          <p:nvPr/>
        </p:nvGrpSpPr>
        <p:grpSpPr>
          <a:xfrm>
            <a:off x="1724819" y="2026326"/>
            <a:ext cx="151945" cy="1062466"/>
            <a:chOff x="1379342" y="2165643"/>
            <a:chExt cx="151945" cy="106246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E39C77B-A65E-48F2-9741-4B38644FBFBD}"/>
                </a:ext>
              </a:extLst>
            </p:cNvPr>
            <p:cNvCxnSpPr>
              <a:cxnSpLocks/>
            </p:cNvCxnSpPr>
            <p:nvPr/>
          </p:nvCxnSpPr>
          <p:spPr>
            <a:xfrm>
              <a:off x="1455314" y="2165643"/>
              <a:ext cx="0" cy="972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ECC09A2-2AF0-46E0-BB8D-0401BB94246D}"/>
                </a:ext>
              </a:extLst>
            </p:cNvPr>
            <p:cNvSpPr/>
            <p:nvPr/>
          </p:nvSpPr>
          <p:spPr>
            <a:xfrm>
              <a:off x="1379342" y="2165643"/>
              <a:ext cx="151945" cy="15194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A4BD436-AF9D-45E1-BE91-7F42C1E414E0}"/>
                </a:ext>
              </a:extLst>
            </p:cNvPr>
            <p:cNvSpPr/>
            <p:nvPr/>
          </p:nvSpPr>
          <p:spPr>
            <a:xfrm>
              <a:off x="1379342" y="3076164"/>
              <a:ext cx="151945" cy="15194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BD2EAAE-D712-48BA-9996-12FEDF0E0DF5}"/>
              </a:ext>
            </a:extLst>
          </p:cNvPr>
          <p:cNvGrpSpPr/>
          <p:nvPr/>
        </p:nvGrpSpPr>
        <p:grpSpPr>
          <a:xfrm>
            <a:off x="2086624" y="1501068"/>
            <a:ext cx="2439579" cy="1194965"/>
            <a:chOff x="1676398" y="1791040"/>
            <a:chExt cx="2439579" cy="119496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62E85DD-2712-49BF-B6E3-621B16E8260C}"/>
                </a:ext>
              </a:extLst>
            </p:cNvPr>
            <p:cNvSpPr txBox="1"/>
            <p:nvPr/>
          </p:nvSpPr>
          <p:spPr>
            <a:xfrm flipH="1">
              <a:off x="1676398" y="2317873"/>
              <a:ext cx="2439579" cy="66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4EAA5CE-3593-4379-8F18-E55861626564}"/>
                </a:ext>
              </a:extLst>
            </p:cNvPr>
            <p:cNvGrpSpPr/>
            <p:nvPr/>
          </p:nvGrpSpPr>
          <p:grpSpPr>
            <a:xfrm>
              <a:off x="1741687" y="1791040"/>
              <a:ext cx="1465203" cy="449423"/>
              <a:chOff x="1741687" y="2027731"/>
              <a:chExt cx="1465203" cy="449423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D4999E94-7B45-4918-B458-E19719FA0FD0}"/>
                  </a:ext>
                </a:extLst>
              </p:cNvPr>
              <p:cNvSpPr/>
              <p:nvPr/>
            </p:nvSpPr>
            <p:spPr>
              <a:xfrm flipH="1">
                <a:off x="1741687" y="2044250"/>
                <a:ext cx="1465203" cy="432904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15C2682-7E31-45E5-9686-00CD1A60D1D2}"/>
                  </a:ext>
                </a:extLst>
              </p:cNvPr>
              <p:cNvSpPr txBox="1"/>
              <p:nvPr/>
            </p:nvSpPr>
            <p:spPr>
              <a:xfrm flipH="1">
                <a:off x="1950511" y="2027731"/>
                <a:ext cx="1220815" cy="405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bg1"/>
                    </a:solidFill>
                  </a:rPr>
                  <a:t>Title Here</a:t>
                </a:r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E173994-C757-4895-B23B-A9BC9B562E20}"/>
              </a:ext>
            </a:extLst>
          </p:cNvPr>
          <p:cNvGrpSpPr/>
          <p:nvPr/>
        </p:nvGrpSpPr>
        <p:grpSpPr>
          <a:xfrm>
            <a:off x="3381486" y="3746845"/>
            <a:ext cx="151945" cy="1062466"/>
            <a:chOff x="1379342" y="2165643"/>
            <a:chExt cx="151945" cy="1062466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ECDC354-0D78-4EA7-87B4-D54D1F130D98}"/>
                </a:ext>
              </a:extLst>
            </p:cNvPr>
            <p:cNvCxnSpPr>
              <a:cxnSpLocks/>
            </p:cNvCxnSpPr>
            <p:nvPr/>
          </p:nvCxnSpPr>
          <p:spPr>
            <a:xfrm>
              <a:off x="1455314" y="2165643"/>
              <a:ext cx="0" cy="972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F19104F-D283-493C-A5E7-7CFEBDED0E02}"/>
                </a:ext>
              </a:extLst>
            </p:cNvPr>
            <p:cNvSpPr/>
            <p:nvPr/>
          </p:nvSpPr>
          <p:spPr>
            <a:xfrm>
              <a:off x="1379342" y="2165643"/>
              <a:ext cx="151945" cy="15194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FA99DD6-1DA7-4888-87B2-8207DDD83ED3}"/>
                </a:ext>
              </a:extLst>
            </p:cNvPr>
            <p:cNvSpPr/>
            <p:nvPr/>
          </p:nvSpPr>
          <p:spPr>
            <a:xfrm>
              <a:off x="1379342" y="3076164"/>
              <a:ext cx="151945" cy="15194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E57A7BF-CFC0-432A-906F-0CF0A6E97D7A}"/>
              </a:ext>
            </a:extLst>
          </p:cNvPr>
          <p:cNvGrpSpPr/>
          <p:nvPr/>
        </p:nvGrpSpPr>
        <p:grpSpPr>
          <a:xfrm>
            <a:off x="3652079" y="4161966"/>
            <a:ext cx="2439579" cy="1194965"/>
            <a:chOff x="3333065" y="4684162"/>
            <a:chExt cx="2439579" cy="1194965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2F2E0F5-5B13-43DB-B5BF-C2E9FD919CFC}"/>
                </a:ext>
              </a:extLst>
            </p:cNvPr>
            <p:cNvSpPr txBox="1"/>
            <p:nvPr/>
          </p:nvSpPr>
          <p:spPr>
            <a:xfrm flipH="1">
              <a:off x="3333065" y="5210995"/>
              <a:ext cx="2439579" cy="66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24A0A6C9-6FDE-4A46-8B06-FF78E3BC100D}"/>
                </a:ext>
              </a:extLst>
            </p:cNvPr>
            <p:cNvGrpSpPr/>
            <p:nvPr/>
          </p:nvGrpSpPr>
          <p:grpSpPr>
            <a:xfrm>
              <a:off x="3398354" y="4684162"/>
              <a:ext cx="1465203" cy="449423"/>
              <a:chOff x="1741687" y="2027731"/>
              <a:chExt cx="1465203" cy="449423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7DF26C41-5875-4265-BF82-9F2A7165178D}"/>
                  </a:ext>
                </a:extLst>
              </p:cNvPr>
              <p:cNvSpPr/>
              <p:nvPr/>
            </p:nvSpPr>
            <p:spPr>
              <a:xfrm flipH="1">
                <a:off x="1741687" y="2044250"/>
                <a:ext cx="1465203" cy="432904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C372E8AF-99BE-494F-AAF9-BA6EB2912F32}"/>
                  </a:ext>
                </a:extLst>
              </p:cNvPr>
              <p:cNvSpPr txBox="1"/>
              <p:nvPr/>
            </p:nvSpPr>
            <p:spPr>
              <a:xfrm flipH="1">
                <a:off x="1950511" y="2027731"/>
                <a:ext cx="1220815" cy="405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bg1"/>
                    </a:solidFill>
                  </a:rPr>
                  <a:t>Title Here</a:t>
                </a: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DA96000-53B3-48A4-8F87-3823D8615533}"/>
              </a:ext>
            </a:extLst>
          </p:cNvPr>
          <p:cNvGrpSpPr/>
          <p:nvPr/>
        </p:nvGrpSpPr>
        <p:grpSpPr>
          <a:xfrm>
            <a:off x="5114576" y="2026326"/>
            <a:ext cx="151945" cy="1062466"/>
            <a:chOff x="1379342" y="2165643"/>
            <a:chExt cx="151945" cy="1062466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EAA9E20-A475-4C4C-B815-C5E0E18CBE97}"/>
                </a:ext>
              </a:extLst>
            </p:cNvPr>
            <p:cNvCxnSpPr>
              <a:cxnSpLocks/>
            </p:cNvCxnSpPr>
            <p:nvPr/>
          </p:nvCxnSpPr>
          <p:spPr>
            <a:xfrm>
              <a:off x="1455314" y="2165643"/>
              <a:ext cx="0" cy="972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3676483E-6934-488B-A2A1-8D8EF581C6CB}"/>
                </a:ext>
              </a:extLst>
            </p:cNvPr>
            <p:cNvSpPr/>
            <p:nvPr/>
          </p:nvSpPr>
          <p:spPr>
            <a:xfrm>
              <a:off x="1379342" y="2165643"/>
              <a:ext cx="151945" cy="15194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93389F4-EDB7-4767-AE1E-9182A654A341}"/>
                </a:ext>
              </a:extLst>
            </p:cNvPr>
            <p:cNvSpPr/>
            <p:nvPr/>
          </p:nvSpPr>
          <p:spPr>
            <a:xfrm>
              <a:off x="1379342" y="3076164"/>
              <a:ext cx="151945" cy="15194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222CFA7-3C75-4C93-A6F2-549474454CD4}"/>
              </a:ext>
            </a:extLst>
          </p:cNvPr>
          <p:cNvGrpSpPr/>
          <p:nvPr/>
        </p:nvGrpSpPr>
        <p:grpSpPr>
          <a:xfrm>
            <a:off x="5476381" y="1501068"/>
            <a:ext cx="2439579" cy="1194965"/>
            <a:chOff x="1676398" y="1791040"/>
            <a:chExt cx="2439579" cy="119496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54CB8F1-69DE-4C24-A276-0D5743D04A57}"/>
                </a:ext>
              </a:extLst>
            </p:cNvPr>
            <p:cNvSpPr txBox="1"/>
            <p:nvPr/>
          </p:nvSpPr>
          <p:spPr>
            <a:xfrm flipH="1">
              <a:off x="1676398" y="2317873"/>
              <a:ext cx="2439579" cy="66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BF787226-C751-4487-8556-4ED0B65F0420}"/>
                </a:ext>
              </a:extLst>
            </p:cNvPr>
            <p:cNvGrpSpPr/>
            <p:nvPr/>
          </p:nvGrpSpPr>
          <p:grpSpPr>
            <a:xfrm>
              <a:off x="1741687" y="1791040"/>
              <a:ext cx="1465203" cy="449423"/>
              <a:chOff x="1741687" y="2027731"/>
              <a:chExt cx="1465203" cy="449423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05A57C86-7C4C-4FD1-9764-6205A43C22BA}"/>
                  </a:ext>
                </a:extLst>
              </p:cNvPr>
              <p:cNvSpPr/>
              <p:nvPr/>
            </p:nvSpPr>
            <p:spPr>
              <a:xfrm flipH="1">
                <a:off x="1741687" y="2044250"/>
                <a:ext cx="1465203" cy="432904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49B3BE5-44DC-441F-BDB8-60664339B2C9}"/>
                  </a:ext>
                </a:extLst>
              </p:cNvPr>
              <p:cNvSpPr txBox="1"/>
              <p:nvPr/>
            </p:nvSpPr>
            <p:spPr>
              <a:xfrm flipH="1">
                <a:off x="1950511" y="2027731"/>
                <a:ext cx="1220815" cy="405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bg1"/>
                    </a:solidFill>
                  </a:rPr>
                  <a:t>Title Here</a:t>
                </a:r>
              </a:p>
            </p:txBody>
          </p: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25956AE-7149-441C-B8E1-743B60A195BF}"/>
              </a:ext>
            </a:extLst>
          </p:cNvPr>
          <p:cNvGrpSpPr/>
          <p:nvPr/>
        </p:nvGrpSpPr>
        <p:grpSpPr>
          <a:xfrm>
            <a:off x="8410278" y="2026326"/>
            <a:ext cx="151945" cy="1062466"/>
            <a:chOff x="1379342" y="2165643"/>
            <a:chExt cx="151945" cy="1062466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F3A9BC2-374D-43FE-9F50-0A15FA8329BC}"/>
                </a:ext>
              </a:extLst>
            </p:cNvPr>
            <p:cNvCxnSpPr>
              <a:cxnSpLocks/>
            </p:cNvCxnSpPr>
            <p:nvPr/>
          </p:nvCxnSpPr>
          <p:spPr>
            <a:xfrm>
              <a:off x="1455314" y="2165643"/>
              <a:ext cx="0" cy="972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4B30EF7-3487-469A-A175-3550947E8FB4}"/>
                </a:ext>
              </a:extLst>
            </p:cNvPr>
            <p:cNvSpPr/>
            <p:nvPr/>
          </p:nvSpPr>
          <p:spPr>
            <a:xfrm>
              <a:off x="1379342" y="2165643"/>
              <a:ext cx="151945" cy="15194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8C32609-B8E3-4E3D-8B81-C5938D513765}"/>
                </a:ext>
              </a:extLst>
            </p:cNvPr>
            <p:cNvSpPr/>
            <p:nvPr/>
          </p:nvSpPr>
          <p:spPr>
            <a:xfrm>
              <a:off x="1379342" y="3076164"/>
              <a:ext cx="151945" cy="15194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D749723-F6F7-4EB9-86BF-689AD7DD5BD2}"/>
              </a:ext>
            </a:extLst>
          </p:cNvPr>
          <p:cNvGrpSpPr/>
          <p:nvPr/>
        </p:nvGrpSpPr>
        <p:grpSpPr>
          <a:xfrm>
            <a:off x="8772083" y="1501068"/>
            <a:ext cx="2439579" cy="1194965"/>
            <a:chOff x="1676398" y="1791040"/>
            <a:chExt cx="2439579" cy="1194965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A187316-926F-4FDB-A587-7BB4369F3A89}"/>
                </a:ext>
              </a:extLst>
            </p:cNvPr>
            <p:cNvSpPr txBox="1"/>
            <p:nvPr/>
          </p:nvSpPr>
          <p:spPr>
            <a:xfrm flipH="1">
              <a:off x="1676398" y="2317873"/>
              <a:ext cx="2439579" cy="66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3B35682-D0FD-4C2D-895B-1508D2A7C969}"/>
                </a:ext>
              </a:extLst>
            </p:cNvPr>
            <p:cNvGrpSpPr/>
            <p:nvPr/>
          </p:nvGrpSpPr>
          <p:grpSpPr>
            <a:xfrm>
              <a:off x="1741687" y="1791040"/>
              <a:ext cx="1465203" cy="449423"/>
              <a:chOff x="1741687" y="2027731"/>
              <a:chExt cx="1465203" cy="449423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007C93F5-3659-42F6-A11E-507F37C72401}"/>
                  </a:ext>
                </a:extLst>
              </p:cNvPr>
              <p:cNvSpPr/>
              <p:nvPr/>
            </p:nvSpPr>
            <p:spPr>
              <a:xfrm flipH="1">
                <a:off x="1741687" y="2044250"/>
                <a:ext cx="1465203" cy="432904"/>
              </a:xfrm>
              <a:prstGeom prst="roundRect">
                <a:avLst>
                  <a:gd name="adj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029E53F5-D142-47FA-8039-6EFBEA707D66}"/>
                  </a:ext>
                </a:extLst>
              </p:cNvPr>
              <p:cNvSpPr txBox="1"/>
              <p:nvPr/>
            </p:nvSpPr>
            <p:spPr>
              <a:xfrm flipH="1">
                <a:off x="1950511" y="2027731"/>
                <a:ext cx="1220815" cy="405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bg1"/>
                    </a:solidFill>
                  </a:rPr>
                  <a:t>Title Here</a:t>
                </a:r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FA80DEA-151E-4A13-AA91-0812CEA41E00}"/>
              </a:ext>
            </a:extLst>
          </p:cNvPr>
          <p:cNvGrpSpPr/>
          <p:nvPr/>
        </p:nvGrpSpPr>
        <p:grpSpPr>
          <a:xfrm>
            <a:off x="6748898" y="3746845"/>
            <a:ext cx="151945" cy="1062466"/>
            <a:chOff x="1379342" y="2165643"/>
            <a:chExt cx="151945" cy="1062466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48940286-6B9D-4694-9727-855A97E529B9}"/>
                </a:ext>
              </a:extLst>
            </p:cNvPr>
            <p:cNvCxnSpPr>
              <a:cxnSpLocks/>
            </p:cNvCxnSpPr>
            <p:nvPr/>
          </p:nvCxnSpPr>
          <p:spPr>
            <a:xfrm>
              <a:off x="1455314" y="2165643"/>
              <a:ext cx="0" cy="972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D854967-F9FA-4C9E-AD95-9B94984C7BF7}"/>
                </a:ext>
              </a:extLst>
            </p:cNvPr>
            <p:cNvSpPr/>
            <p:nvPr/>
          </p:nvSpPr>
          <p:spPr>
            <a:xfrm>
              <a:off x="1379342" y="2165643"/>
              <a:ext cx="151945" cy="15194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72496BC7-9454-488F-AFE0-860B7C179336}"/>
                </a:ext>
              </a:extLst>
            </p:cNvPr>
            <p:cNvSpPr/>
            <p:nvPr/>
          </p:nvSpPr>
          <p:spPr>
            <a:xfrm>
              <a:off x="1379342" y="3076164"/>
              <a:ext cx="151945" cy="15194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B09D721-B927-4312-A8A6-58817A68C4B9}"/>
              </a:ext>
            </a:extLst>
          </p:cNvPr>
          <p:cNvGrpSpPr/>
          <p:nvPr/>
        </p:nvGrpSpPr>
        <p:grpSpPr>
          <a:xfrm>
            <a:off x="7019491" y="4161966"/>
            <a:ext cx="2439579" cy="1194965"/>
            <a:chOff x="3333065" y="4684162"/>
            <a:chExt cx="2439579" cy="1194965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065B5BD-9A89-4FAE-83BC-9784E73EE304}"/>
                </a:ext>
              </a:extLst>
            </p:cNvPr>
            <p:cNvSpPr txBox="1"/>
            <p:nvPr/>
          </p:nvSpPr>
          <p:spPr>
            <a:xfrm flipH="1">
              <a:off x="3333065" y="5210995"/>
              <a:ext cx="2439579" cy="66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</a:t>
              </a: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DF5126A-823D-45C5-A8DC-38AB7BC464FA}"/>
                </a:ext>
              </a:extLst>
            </p:cNvPr>
            <p:cNvGrpSpPr/>
            <p:nvPr/>
          </p:nvGrpSpPr>
          <p:grpSpPr>
            <a:xfrm>
              <a:off x="3398354" y="4684162"/>
              <a:ext cx="1465203" cy="449423"/>
              <a:chOff x="1741687" y="2027731"/>
              <a:chExt cx="1465203" cy="449423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EE63C42D-ABF5-4F4D-A48F-1DB5E5C9C97F}"/>
                  </a:ext>
                </a:extLst>
              </p:cNvPr>
              <p:cNvSpPr/>
              <p:nvPr/>
            </p:nvSpPr>
            <p:spPr>
              <a:xfrm flipH="1">
                <a:off x="1741687" y="2044250"/>
                <a:ext cx="1465203" cy="432904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/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0A89BE27-F56C-4312-BA8A-9F08A3DB72B1}"/>
                  </a:ext>
                </a:extLst>
              </p:cNvPr>
              <p:cNvSpPr txBox="1"/>
              <p:nvPr/>
            </p:nvSpPr>
            <p:spPr>
              <a:xfrm flipH="1">
                <a:off x="1950511" y="2027731"/>
                <a:ext cx="1220815" cy="405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bg1"/>
                    </a:solidFill>
                  </a:rPr>
                  <a:t>Title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445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roup 129">
            <a:extLst>
              <a:ext uri="{FF2B5EF4-FFF2-40B4-BE49-F238E27FC236}">
                <a16:creationId xmlns:a16="http://schemas.microsoft.com/office/drawing/2014/main" id="{01E480BC-F223-4ED5-B7D6-DCA0245E15D7}"/>
              </a:ext>
            </a:extLst>
          </p:cNvPr>
          <p:cNvGrpSpPr/>
          <p:nvPr/>
        </p:nvGrpSpPr>
        <p:grpSpPr>
          <a:xfrm>
            <a:off x="689704" y="1408286"/>
            <a:ext cx="10847428" cy="4041427"/>
            <a:chOff x="676316" y="1719968"/>
            <a:chExt cx="10847428" cy="4041427"/>
          </a:xfrm>
        </p:grpSpPr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id="{4C68760A-706A-4320-BFF6-97C5C2A66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3400" y="3015064"/>
              <a:ext cx="363538" cy="763587"/>
            </a:xfrm>
            <a:custGeom>
              <a:avLst/>
              <a:gdLst>
                <a:gd name="T0" fmla="*/ 144 w 151"/>
                <a:gd name="T1" fmla="*/ 0 h 318"/>
                <a:gd name="T2" fmla="*/ 144 w 151"/>
                <a:gd name="T3" fmla="*/ 239 h 318"/>
                <a:gd name="T4" fmla="*/ 123 w 151"/>
                <a:gd name="T5" fmla="*/ 289 h 318"/>
                <a:gd name="T6" fmla="*/ 72 w 151"/>
                <a:gd name="T7" fmla="*/ 310 h 318"/>
                <a:gd name="T8" fmla="*/ 0 w 151"/>
                <a:gd name="T9" fmla="*/ 310 h 318"/>
                <a:gd name="T10" fmla="*/ 0 w 151"/>
                <a:gd name="T11" fmla="*/ 318 h 318"/>
                <a:gd name="T12" fmla="*/ 72 w 151"/>
                <a:gd name="T13" fmla="*/ 318 h 318"/>
                <a:gd name="T14" fmla="*/ 151 w 151"/>
                <a:gd name="T15" fmla="*/ 239 h 318"/>
                <a:gd name="T16" fmla="*/ 151 w 151"/>
                <a:gd name="T17" fmla="*/ 0 h 318"/>
                <a:gd name="T18" fmla="*/ 144 w 151"/>
                <a:gd name="T1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18">
                  <a:moveTo>
                    <a:pt x="144" y="0"/>
                  </a:moveTo>
                  <a:cubicBezTo>
                    <a:pt x="144" y="239"/>
                    <a:pt x="144" y="239"/>
                    <a:pt x="144" y="239"/>
                  </a:cubicBezTo>
                  <a:cubicBezTo>
                    <a:pt x="144" y="258"/>
                    <a:pt x="136" y="276"/>
                    <a:pt x="123" y="289"/>
                  </a:cubicBezTo>
                  <a:cubicBezTo>
                    <a:pt x="110" y="302"/>
                    <a:pt x="92" y="310"/>
                    <a:pt x="72" y="31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72" y="318"/>
                    <a:pt x="72" y="318"/>
                    <a:pt x="72" y="318"/>
                  </a:cubicBezTo>
                  <a:cubicBezTo>
                    <a:pt x="116" y="318"/>
                    <a:pt x="151" y="282"/>
                    <a:pt x="151" y="239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64" name="Freeform 7">
              <a:extLst>
                <a:ext uri="{FF2B5EF4-FFF2-40B4-BE49-F238E27FC236}">
                  <a16:creationId xmlns:a16="http://schemas.microsoft.com/office/drawing/2014/main" id="{362E8BD6-6031-47BF-AE30-7CCECAF1E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99" y="3015064"/>
              <a:ext cx="363538" cy="763587"/>
            </a:xfrm>
            <a:custGeom>
              <a:avLst/>
              <a:gdLst>
                <a:gd name="T0" fmla="*/ 144 w 151"/>
                <a:gd name="T1" fmla="*/ 0 h 318"/>
                <a:gd name="T2" fmla="*/ 144 w 151"/>
                <a:gd name="T3" fmla="*/ 239 h 318"/>
                <a:gd name="T4" fmla="*/ 123 w 151"/>
                <a:gd name="T5" fmla="*/ 289 h 318"/>
                <a:gd name="T6" fmla="*/ 72 w 151"/>
                <a:gd name="T7" fmla="*/ 310 h 318"/>
                <a:gd name="T8" fmla="*/ 0 w 151"/>
                <a:gd name="T9" fmla="*/ 310 h 318"/>
                <a:gd name="T10" fmla="*/ 0 w 151"/>
                <a:gd name="T11" fmla="*/ 318 h 318"/>
                <a:gd name="T12" fmla="*/ 72 w 151"/>
                <a:gd name="T13" fmla="*/ 318 h 318"/>
                <a:gd name="T14" fmla="*/ 151 w 151"/>
                <a:gd name="T15" fmla="*/ 239 h 318"/>
                <a:gd name="T16" fmla="*/ 151 w 151"/>
                <a:gd name="T17" fmla="*/ 0 h 318"/>
                <a:gd name="T18" fmla="*/ 144 w 151"/>
                <a:gd name="T1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18">
                  <a:moveTo>
                    <a:pt x="144" y="0"/>
                  </a:moveTo>
                  <a:cubicBezTo>
                    <a:pt x="144" y="239"/>
                    <a:pt x="144" y="239"/>
                    <a:pt x="144" y="239"/>
                  </a:cubicBezTo>
                  <a:cubicBezTo>
                    <a:pt x="144" y="258"/>
                    <a:pt x="136" y="276"/>
                    <a:pt x="123" y="289"/>
                  </a:cubicBezTo>
                  <a:cubicBezTo>
                    <a:pt x="110" y="302"/>
                    <a:pt x="92" y="310"/>
                    <a:pt x="72" y="31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72" y="318"/>
                    <a:pt x="72" y="318"/>
                    <a:pt x="72" y="318"/>
                  </a:cubicBezTo>
                  <a:cubicBezTo>
                    <a:pt x="116" y="318"/>
                    <a:pt x="151" y="282"/>
                    <a:pt x="151" y="239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67" name="Freeform 10">
              <a:extLst>
                <a:ext uri="{FF2B5EF4-FFF2-40B4-BE49-F238E27FC236}">
                  <a16:creationId xmlns:a16="http://schemas.microsoft.com/office/drawing/2014/main" id="{16781D96-B13D-448E-A520-2869DFC49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605" y="3008714"/>
              <a:ext cx="17463" cy="6350"/>
            </a:xfrm>
            <a:custGeom>
              <a:avLst/>
              <a:gdLst>
                <a:gd name="T0" fmla="*/ 7 w 7"/>
                <a:gd name="T1" fmla="*/ 0 h 3"/>
                <a:gd name="T2" fmla="*/ 4 w 7"/>
                <a:gd name="T3" fmla="*/ 0 h 3"/>
                <a:gd name="T4" fmla="*/ 0 w 7"/>
                <a:gd name="T5" fmla="*/ 0 h 3"/>
                <a:gd name="T6" fmla="*/ 0 w 7"/>
                <a:gd name="T7" fmla="*/ 3 h 3"/>
                <a:gd name="T8" fmla="*/ 4 w 7"/>
                <a:gd name="T9" fmla="*/ 3 h 3"/>
                <a:gd name="T10" fmla="*/ 7 w 7"/>
                <a:gd name="T11" fmla="*/ 3 h 3"/>
                <a:gd name="T12" fmla="*/ 7 w 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4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60" name="Freeform 7">
              <a:extLst>
                <a:ext uri="{FF2B5EF4-FFF2-40B4-BE49-F238E27FC236}">
                  <a16:creationId xmlns:a16="http://schemas.microsoft.com/office/drawing/2014/main" id="{304976A5-7B3F-4F5F-98D3-360D43810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3852" y="3015064"/>
              <a:ext cx="363538" cy="763587"/>
            </a:xfrm>
            <a:custGeom>
              <a:avLst/>
              <a:gdLst>
                <a:gd name="T0" fmla="*/ 144 w 151"/>
                <a:gd name="T1" fmla="*/ 0 h 318"/>
                <a:gd name="T2" fmla="*/ 144 w 151"/>
                <a:gd name="T3" fmla="*/ 239 h 318"/>
                <a:gd name="T4" fmla="*/ 123 w 151"/>
                <a:gd name="T5" fmla="*/ 289 h 318"/>
                <a:gd name="T6" fmla="*/ 72 w 151"/>
                <a:gd name="T7" fmla="*/ 310 h 318"/>
                <a:gd name="T8" fmla="*/ 0 w 151"/>
                <a:gd name="T9" fmla="*/ 310 h 318"/>
                <a:gd name="T10" fmla="*/ 0 w 151"/>
                <a:gd name="T11" fmla="*/ 318 h 318"/>
                <a:gd name="T12" fmla="*/ 72 w 151"/>
                <a:gd name="T13" fmla="*/ 318 h 318"/>
                <a:gd name="T14" fmla="*/ 151 w 151"/>
                <a:gd name="T15" fmla="*/ 239 h 318"/>
                <a:gd name="T16" fmla="*/ 151 w 151"/>
                <a:gd name="T17" fmla="*/ 0 h 318"/>
                <a:gd name="T18" fmla="*/ 144 w 151"/>
                <a:gd name="T1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18">
                  <a:moveTo>
                    <a:pt x="144" y="0"/>
                  </a:moveTo>
                  <a:cubicBezTo>
                    <a:pt x="144" y="239"/>
                    <a:pt x="144" y="239"/>
                    <a:pt x="144" y="239"/>
                  </a:cubicBezTo>
                  <a:cubicBezTo>
                    <a:pt x="144" y="258"/>
                    <a:pt x="136" y="276"/>
                    <a:pt x="123" y="289"/>
                  </a:cubicBezTo>
                  <a:cubicBezTo>
                    <a:pt x="110" y="302"/>
                    <a:pt x="92" y="310"/>
                    <a:pt x="72" y="31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72" y="318"/>
                    <a:pt x="72" y="318"/>
                    <a:pt x="72" y="318"/>
                  </a:cubicBezTo>
                  <a:cubicBezTo>
                    <a:pt x="116" y="318"/>
                    <a:pt x="151" y="282"/>
                    <a:pt x="151" y="239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D7BCE34E-E43A-4DF1-968B-A74982EC058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500389" y="3833592"/>
              <a:ext cx="363538" cy="763587"/>
            </a:xfrm>
            <a:custGeom>
              <a:avLst/>
              <a:gdLst>
                <a:gd name="T0" fmla="*/ 144 w 151"/>
                <a:gd name="T1" fmla="*/ 0 h 318"/>
                <a:gd name="T2" fmla="*/ 144 w 151"/>
                <a:gd name="T3" fmla="*/ 239 h 318"/>
                <a:gd name="T4" fmla="*/ 123 w 151"/>
                <a:gd name="T5" fmla="*/ 289 h 318"/>
                <a:gd name="T6" fmla="*/ 72 w 151"/>
                <a:gd name="T7" fmla="*/ 310 h 318"/>
                <a:gd name="T8" fmla="*/ 0 w 151"/>
                <a:gd name="T9" fmla="*/ 310 h 318"/>
                <a:gd name="T10" fmla="*/ 0 w 151"/>
                <a:gd name="T11" fmla="*/ 318 h 318"/>
                <a:gd name="T12" fmla="*/ 72 w 151"/>
                <a:gd name="T13" fmla="*/ 318 h 318"/>
                <a:gd name="T14" fmla="*/ 151 w 151"/>
                <a:gd name="T15" fmla="*/ 239 h 318"/>
                <a:gd name="T16" fmla="*/ 151 w 151"/>
                <a:gd name="T17" fmla="*/ 0 h 318"/>
                <a:gd name="T18" fmla="*/ 144 w 151"/>
                <a:gd name="T1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18">
                  <a:moveTo>
                    <a:pt x="144" y="0"/>
                  </a:moveTo>
                  <a:cubicBezTo>
                    <a:pt x="144" y="239"/>
                    <a:pt x="144" y="239"/>
                    <a:pt x="144" y="239"/>
                  </a:cubicBezTo>
                  <a:cubicBezTo>
                    <a:pt x="144" y="258"/>
                    <a:pt x="136" y="276"/>
                    <a:pt x="123" y="289"/>
                  </a:cubicBezTo>
                  <a:cubicBezTo>
                    <a:pt x="110" y="302"/>
                    <a:pt x="92" y="310"/>
                    <a:pt x="72" y="31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72" y="318"/>
                    <a:pt x="72" y="318"/>
                    <a:pt x="72" y="318"/>
                  </a:cubicBezTo>
                  <a:cubicBezTo>
                    <a:pt x="116" y="318"/>
                    <a:pt x="151" y="282"/>
                    <a:pt x="151" y="239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sp>
          <p:nvSpPr>
            <p:cNvPr id="52" name="Freeform 7">
              <a:extLst>
                <a:ext uri="{FF2B5EF4-FFF2-40B4-BE49-F238E27FC236}">
                  <a16:creationId xmlns:a16="http://schemas.microsoft.com/office/drawing/2014/main" id="{ACA8F974-04D9-4E31-9733-1321C6783D0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962788" y="3833592"/>
              <a:ext cx="363538" cy="763587"/>
            </a:xfrm>
            <a:custGeom>
              <a:avLst/>
              <a:gdLst>
                <a:gd name="T0" fmla="*/ 144 w 151"/>
                <a:gd name="T1" fmla="*/ 0 h 318"/>
                <a:gd name="T2" fmla="*/ 144 w 151"/>
                <a:gd name="T3" fmla="*/ 239 h 318"/>
                <a:gd name="T4" fmla="*/ 123 w 151"/>
                <a:gd name="T5" fmla="*/ 289 h 318"/>
                <a:gd name="T6" fmla="*/ 72 w 151"/>
                <a:gd name="T7" fmla="*/ 310 h 318"/>
                <a:gd name="T8" fmla="*/ 0 w 151"/>
                <a:gd name="T9" fmla="*/ 310 h 318"/>
                <a:gd name="T10" fmla="*/ 0 w 151"/>
                <a:gd name="T11" fmla="*/ 318 h 318"/>
                <a:gd name="T12" fmla="*/ 72 w 151"/>
                <a:gd name="T13" fmla="*/ 318 h 318"/>
                <a:gd name="T14" fmla="*/ 151 w 151"/>
                <a:gd name="T15" fmla="*/ 239 h 318"/>
                <a:gd name="T16" fmla="*/ 151 w 151"/>
                <a:gd name="T17" fmla="*/ 0 h 318"/>
                <a:gd name="T18" fmla="*/ 144 w 151"/>
                <a:gd name="T1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18">
                  <a:moveTo>
                    <a:pt x="144" y="0"/>
                  </a:moveTo>
                  <a:cubicBezTo>
                    <a:pt x="144" y="239"/>
                    <a:pt x="144" y="239"/>
                    <a:pt x="144" y="239"/>
                  </a:cubicBezTo>
                  <a:cubicBezTo>
                    <a:pt x="144" y="258"/>
                    <a:pt x="136" y="276"/>
                    <a:pt x="123" y="289"/>
                  </a:cubicBezTo>
                  <a:cubicBezTo>
                    <a:pt x="110" y="302"/>
                    <a:pt x="92" y="310"/>
                    <a:pt x="72" y="31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72" y="318"/>
                    <a:pt x="72" y="318"/>
                    <a:pt x="72" y="318"/>
                  </a:cubicBezTo>
                  <a:cubicBezTo>
                    <a:pt x="116" y="318"/>
                    <a:pt x="151" y="282"/>
                    <a:pt x="151" y="239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000"/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B4262460-5C6D-478A-B22D-CBF6676C9B58}"/>
                </a:ext>
              </a:extLst>
            </p:cNvPr>
            <p:cNvGrpSpPr/>
            <p:nvPr/>
          </p:nvGrpSpPr>
          <p:grpSpPr>
            <a:xfrm>
              <a:off x="1580343" y="1719968"/>
              <a:ext cx="3111292" cy="1374737"/>
              <a:chOff x="1596385" y="1719968"/>
              <a:chExt cx="3111292" cy="1374737"/>
            </a:xfrm>
          </p:grpSpPr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ED62BA21-B036-44E2-B23B-D08ABA2EAFFD}"/>
                  </a:ext>
                </a:extLst>
              </p:cNvPr>
              <p:cNvGrpSpPr/>
              <p:nvPr/>
            </p:nvGrpSpPr>
            <p:grpSpPr>
              <a:xfrm>
                <a:off x="1596385" y="1933742"/>
                <a:ext cx="1129538" cy="1081322"/>
                <a:chOff x="1596385" y="1933742"/>
                <a:chExt cx="1129538" cy="1081322"/>
              </a:xfrm>
            </p:grpSpPr>
            <p:sp>
              <p:nvSpPr>
                <p:cNvPr id="71" name="Freeform 10">
                  <a:extLst>
                    <a:ext uri="{FF2B5EF4-FFF2-40B4-BE49-F238E27FC236}">
                      <a16:creationId xmlns:a16="http://schemas.microsoft.com/office/drawing/2014/main" id="{8CC0C342-BE04-4D8E-A872-11B61A7CEE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3692" y="3008714"/>
                  <a:ext cx="17463" cy="6350"/>
                </a:xfrm>
                <a:custGeom>
                  <a:avLst/>
                  <a:gdLst>
                    <a:gd name="T0" fmla="*/ 7 w 7"/>
                    <a:gd name="T1" fmla="*/ 0 h 3"/>
                    <a:gd name="T2" fmla="*/ 4 w 7"/>
                    <a:gd name="T3" fmla="*/ 0 h 3"/>
                    <a:gd name="T4" fmla="*/ 0 w 7"/>
                    <a:gd name="T5" fmla="*/ 0 h 3"/>
                    <a:gd name="T6" fmla="*/ 0 w 7"/>
                    <a:gd name="T7" fmla="*/ 3 h 3"/>
                    <a:gd name="T8" fmla="*/ 4 w 7"/>
                    <a:gd name="T9" fmla="*/ 3 h 3"/>
                    <a:gd name="T10" fmla="*/ 7 w 7"/>
                    <a:gd name="T11" fmla="*/ 3 h 3"/>
                    <a:gd name="T12" fmla="*/ 7 w 7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3">
                      <a:moveTo>
                        <a:pt x="7" y="0"/>
                      </a:move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3"/>
                        <a:pt x="4" y="3"/>
                      </a:cubicBezTo>
                      <a:cubicBezTo>
                        <a:pt x="5" y="3"/>
                        <a:pt x="6" y="3"/>
                        <a:pt x="7" y="3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000"/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32019106-30C0-4ADC-80F7-EDE77A4D3DAA}"/>
                    </a:ext>
                  </a:extLst>
                </p:cNvPr>
                <p:cNvSpPr/>
                <p:nvPr/>
              </p:nvSpPr>
              <p:spPr>
                <a:xfrm>
                  <a:off x="1620494" y="1933742"/>
                  <a:ext cx="1081322" cy="1081322"/>
                </a:xfrm>
                <a:prstGeom prst="ellipse">
                  <a:avLst/>
                </a:prstGeom>
                <a:solidFill>
                  <a:schemeClr val="accent1"/>
                </a:solidFill>
                <a:ln w="50800" cap="flat" cmpd="sng" algn="ctr">
                  <a:solidFill>
                    <a:schemeClr val="bg1"/>
                  </a:solidFill>
                  <a:prstDash val="solid"/>
                </a:ln>
                <a:effectLst>
                  <a:outerShdw blurRad="203200" dist="38100" dir="2700000" sx="102000" sy="102000" algn="tl" rotWithShape="0">
                    <a:prstClr val="black">
                      <a:alpha val="19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/>
                  <a:endParaRPr lang="en-US" sz="3000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47F97F3B-6937-422D-8E0C-516FDFE1EFC4}"/>
                    </a:ext>
                  </a:extLst>
                </p:cNvPr>
                <p:cNvSpPr txBox="1"/>
                <p:nvPr/>
              </p:nvSpPr>
              <p:spPr>
                <a:xfrm rot="20700000" flipH="1">
                  <a:off x="1596385" y="2169116"/>
                  <a:ext cx="1129538" cy="5498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40000"/>
                    </a:lnSpc>
                  </a:pPr>
                  <a:r>
                    <a:rPr lang="en-US" sz="2400" b="1" spc="-150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30%</a:t>
                  </a:r>
                </a:p>
              </p:txBody>
            </p:sp>
          </p:grp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92575AF0-CB3A-43D8-8D83-802B9DC132ED}"/>
                  </a:ext>
                </a:extLst>
              </p:cNvPr>
              <p:cNvSpPr txBox="1"/>
              <p:nvPr/>
            </p:nvSpPr>
            <p:spPr>
              <a:xfrm>
                <a:off x="2868367" y="2124952"/>
                <a:ext cx="1839310" cy="969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Lorem ipsum dolor sit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amet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,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consectetur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adipiscing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elit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4B9FC6D6-1278-4B20-B1E2-0C38C76087E3}"/>
                  </a:ext>
                </a:extLst>
              </p:cNvPr>
              <p:cNvSpPr txBox="1"/>
              <p:nvPr/>
            </p:nvSpPr>
            <p:spPr>
              <a:xfrm>
                <a:off x="2868366" y="1719968"/>
                <a:ext cx="1507624" cy="405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March, 2021</a:t>
                </a: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793EF109-977E-4D81-BA03-8696409AD45F}"/>
                </a:ext>
              </a:extLst>
            </p:cNvPr>
            <p:cNvGrpSpPr/>
            <p:nvPr/>
          </p:nvGrpSpPr>
          <p:grpSpPr>
            <a:xfrm>
              <a:off x="5020871" y="1719968"/>
              <a:ext cx="3111292" cy="1374737"/>
              <a:chOff x="1596385" y="1719968"/>
              <a:chExt cx="3111292" cy="1374737"/>
            </a:xfrm>
          </p:grpSpPr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8BDE3EEB-1613-4692-A548-6A71FB71244D}"/>
                  </a:ext>
                </a:extLst>
              </p:cNvPr>
              <p:cNvGrpSpPr/>
              <p:nvPr/>
            </p:nvGrpSpPr>
            <p:grpSpPr>
              <a:xfrm>
                <a:off x="1596385" y="1933742"/>
                <a:ext cx="1129538" cy="1081322"/>
                <a:chOff x="1596385" y="1933742"/>
                <a:chExt cx="1129538" cy="1081322"/>
              </a:xfrm>
            </p:grpSpPr>
            <p:sp>
              <p:nvSpPr>
                <p:cNvPr id="102" name="Freeform 10">
                  <a:extLst>
                    <a:ext uri="{FF2B5EF4-FFF2-40B4-BE49-F238E27FC236}">
                      <a16:creationId xmlns:a16="http://schemas.microsoft.com/office/drawing/2014/main" id="{1B186544-1B8C-4236-9FB7-46090FA31D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3692" y="3008714"/>
                  <a:ext cx="17463" cy="6350"/>
                </a:xfrm>
                <a:custGeom>
                  <a:avLst/>
                  <a:gdLst>
                    <a:gd name="T0" fmla="*/ 7 w 7"/>
                    <a:gd name="T1" fmla="*/ 0 h 3"/>
                    <a:gd name="T2" fmla="*/ 4 w 7"/>
                    <a:gd name="T3" fmla="*/ 0 h 3"/>
                    <a:gd name="T4" fmla="*/ 0 w 7"/>
                    <a:gd name="T5" fmla="*/ 0 h 3"/>
                    <a:gd name="T6" fmla="*/ 0 w 7"/>
                    <a:gd name="T7" fmla="*/ 3 h 3"/>
                    <a:gd name="T8" fmla="*/ 4 w 7"/>
                    <a:gd name="T9" fmla="*/ 3 h 3"/>
                    <a:gd name="T10" fmla="*/ 7 w 7"/>
                    <a:gd name="T11" fmla="*/ 3 h 3"/>
                    <a:gd name="T12" fmla="*/ 7 w 7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3">
                      <a:moveTo>
                        <a:pt x="7" y="0"/>
                      </a:move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3"/>
                        <a:pt x="4" y="3"/>
                      </a:cubicBezTo>
                      <a:cubicBezTo>
                        <a:pt x="5" y="3"/>
                        <a:pt x="6" y="3"/>
                        <a:pt x="7" y="3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000"/>
                </a:p>
              </p:txBody>
            </p:sp>
            <p:sp>
              <p:nvSpPr>
                <p:cNvPr id="103" name="Oval 102">
                  <a:extLst>
                    <a:ext uri="{FF2B5EF4-FFF2-40B4-BE49-F238E27FC236}">
                      <a16:creationId xmlns:a16="http://schemas.microsoft.com/office/drawing/2014/main" id="{3A1F31AE-778F-40ED-AA05-8E9AE6834A9D}"/>
                    </a:ext>
                  </a:extLst>
                </p:cNvPr>
                <p:cNvSpPr/>
                <p:nvPr/>
              </p:nvSpPr>
              <p:spPr>
                <a:xfrm>
                  <a:off x="1620494" y="1933742"/>
                  <a:ext cx="1081322" cy="1081322"/>
                </a:xfrm>
                <a:prstGeom prst="ellipse">
                  <a:avLst/>
                </a:prstGeom>
                <a:solidFill>
                  <a:schemeClr val="accent3"/>
                </a:solidFill>
                <a:ln w="50800" cap="flat" cmpd="sng" algn="ctr">
                  <a:solidFill>
                    <a:schemeClr val="bg1"/>
                  </a:solidFill>
                  <a:prstDash val="solid"/>
                </a:ln>
                <a:effectLst>
                  <a:outerShdw blurRad="203200" dist="38100" dir="2700000" sx="102000" sy="102000" algn="tl" rotWithShape="0">
                    <a:prstClr val="black">
                      <a:alpha val="19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/>
                  <a:endParaRPr lang="en-US" sz="3000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104" name="TextBox 103">
                  <a:extLst>
                    <a:ext uri="{FF2B5EF4-FFF2-40B4-BE49-F238E27FC236}">
                      <a16:creationId xmlns:a16="http://schemas.microsoft.com/office/drawing/2014/main" id="{52FF4C91-7D5B-4A05-92CE-BC3FAFA8D846}"/>
                    </a:ext>
                  </a:extLst>
                </p:cNvPr>
                <p:cNvSpPr txBox="1"/>
                <p:nvPr/>
              </p:nvSpPr>
              <p:spPr>
                <a:xfrm rot="20700000" flipH="1">
                  <a:off x="1596385" y="2169116"/>
                  <a:ext cx="1129538" cy="5498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40000"/>
                    </a:lnSpc>
                  </a:pPr>
                  <a:r>
                    <a:rPr lang="en-US" sz="2400" b="1" spc="-150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67%</a:t>
                  </a:r>
                </a:p>
              </p:txBody>
            </p:sp>
          </p:grp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AB994BDB-8CD7-46DA-827A-76A0FCF894B1}"/>
                  </a:ext>
                </a:extLst>
              </p:cNvPr>
              <p:cNvSpPr txBox="1"/>
              <p:nvPr/>
            </p:nvSpPr>
            <p:spPr>
              <a:xfrm>
                <a:off x="2868367" y="2124952"/>
                <a:ext cx="1839310" cy="969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Lorem ipsum dolor sit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amet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,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consectetur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adipiscing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elit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509EE30B-2BA5-4D90-9DFC-A5C475B37C77}"/>
                  </a:ext>
                </a:extLst>
              </p:cNvPr>
              <p:cNvSpPr txBox="1"/>
              <p:nvPr/>
            </p:nvSpPr>
            <p:spPr>
              <a:xfrm>
                <a:off x="2868366" y="1719968"/>
                <a:ext cx="1507624" cy="405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accent3"/>
                    </a:solidFill>
                  </a:rPr>
                  <a:t>May, 2021</a:t>
                </a: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CC172541-B935-4768-9EED-01CF11062204}"/>
                </a:ext>
              </a:extLst>
            </p:cNvPr>
            <p:cNvGrpSpPr/>
            <p:nvPr/>
          </p:nvGrpSpPr>
          <p:grpSpPr>
            <a:xfrm>
              <a:off x="8412452" y="1719968"/>
              <a:ext cx="3111292" cy="1374737"/>
              <a:chOff x="1596385" y="1719968"/>
              <a:chExt cx="3111292" cy="1374737"/>
            </a:xfrm>
          </p:grpSpPr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8D5C63E7-04EF-4DC5-BA00-152C72CDF174}"/>
                  </a:ext>
                </a:extLst>
              </p:cNvPr>
              <p:cNvGrpSpPr/>
              <p:nvPr/>
            </p:nvGrpSpPr>
            <p:grpSpPr>
              <a:xfrm>
                <a:off x="1596385" y="1933742"/>
                <a:ext cx="1129538" cy="1081322"/>
                <a:chOff x="1596385" y="1933742"/>
                <a:chExt cx="1129538" cy="1081322"/>
              </a:xfrm>
            </p:grpSpPr>
            <p:sp>
              <p:nvSpPr>
                <p:cNvPr id="109" name="Freeform 10">
                  <a:extLst>
                    <a:ext uri="{FF2B5EF4-FFF2-40B4-BE49-F238E27FC236}">
                      <a16:creationId xmlns:a16="http://schemas.microsoft.com/office/drawing/2014/main" id="{66033806-5D27-4623-BC48-28D0E717F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3692" y="3008714"/>
                  <a:ext cx="17463" cy="6350"/>
                </a:xfrm>
                <a:custGeom>
                  <a:avLst/>
                  <a:gdLst>
                    <a:gd name="T0" fmla="*/ 7 w 7"/>
                    <a:gd name="T1" fmla="*/ 0 h 3"/>
                    <a:gd name="T2" fmla="*/ 4 w 7"/>
                    <a:gd name="T3" fmla="*/ 0 h 3"/>
                    <a:gd name="T4" fmla="*/ 0 w 7"/>
                    <a:gd name="T5" fmla="*/ 0 h 3"/>
                    <a:gd name="T6" fmla="*/ 0 w 7"/>
                    <a:gd name="T7" fmla="*/ 3 h 3"/>
                    <a:gd name="T8" fmla="*/ 4 w 7"/>
                    <a:gd name="T9" fmla="*/ 3 h 3"/>
                    <a:gd name="T10" fmla="*/ 7 w 7"/>
                    <a:gd name="T11" fmla="*/ 3 h 3"/>
                    <a:gd name="T12" fmla="*/ 7 w 7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3">
                      <a:moveTo>
                        <a:pt x="7" y="0"/>
                      </a:move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3"/>
                        <a:pt x="4" y="3"/>
                      </a:cubicBezTo>
                      <a:cubicBezTo>
                        <a:pt x="5" y="3"/>
                        <a:pt x="6" y="3"/>
                        <a:pt x="7" y="3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000"/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100EE05C-C890-48C6-B9C7-B1A1AC56268A}"/>
                    </a:ext>
                  </a:extLst>
                </p:cNvPr>
                <p:cNvSpPr/>
                <p:nvPr/>
              </p:nvSpPr>
              <p:spPr>
                <a:xfrm>
                  <a:off x="1620494" y="1933742"/>
                  <a:ext cx="1081322" cy="1081322"/>
                </a:xfrm>
                <a:prstGeom prst="ellipse">
                  <a:avLst/>
                </a:prstGeom>
                <a:solidFill>
                  <a:schemeClr val="accent5"/>
                </a:solidFill>
                <a:ln w="50800" cap="flat" cmpd="sng" algn="ctr">
                  <a:solidFill>
                    <a:schemeClr val="bg1"/>
                  </a:solidFill>
                  <a:prstDash val="solid"/>
                </a:ln>
                <a:effectLst>
                  <a:outerShdw blurRad="203200" dist="38100" dir="2700000" sx="102000" sy="102000" algn="tl" rotWithShape="0">
                    <a:prstClr val="black">
                      <a:alpha val="19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/>
                  <a:endParaRPr lang="en-US" sz="3000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06A367A9-AAC9-454E-A688-1FA68EAC38F4}"/>
                    </a:ext>
                  </a:extLst>
                </p:cNvPr>
                <p:cNvSpPr txBox="1"/>
                <p:nvPr/>
              </p:nvSpPr>
              <p:spPr>
                <a:xfrm rot="20700000" flipH="1">
                  <a:off x="1596385" y="2169116"/>
                  <a:ext cx="1129538" cy="5498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40000"/>
                    </a:lnSpc>
                  </a:pPr>
                  <a:r>
                    <a:rPr lang="en-US" sz="2400" b="1" spc="-150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94%</a:t>
                  </a:r>
                </a:p>
              </p:txBody>
            </p:sp>
          </p:grp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5E4CA7DF-CA1F-430C-8A4C-41AFE95E13BE}"/>
                  </a:ext>
                </a:extLst>
              </p:cNvPr>
              <p:cNvSpPr txBox="1"/>
              <p:nvPr/>
            </p:nvSpPr>
            <p:spPr>
              <a:xfrm>
                <a:off x="2868367" y="2124952"/>
                <a:ext cx="1839310" cy="969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Lorem ipsum dolor sit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amet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,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consectetur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adipiscing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elit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E42E7BDB-7CFB-415E-A4F3-A32175ACA848}"/>
                  </a:ext>
                </a:extLst>
              </p:cNvPr>
              <p:cNvSpPr txBox="1"/>
              <p:nvPr/>
            </p:nvSpPr>
            <p:spPr>
              <a:xfrm>
                <a:off x="2868366" y="1719968"/>
                <a:ext cx="1507624" cy="405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accent5"/>
                    </a:solidFill>
                  </a:rPr>
                  <a:t>July, 2021</a:t>
                </a: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57EF72B8-899E-4584-AF54-DD25ED111F31}"/>
                </a:ext>
              </a:extLst>
            </p:cNvPr>
            <p:cNvGrpSpPr/>
            <p:nvPr/>
          </p:nvGrpSpPr>
          <p:grpSpPr>
            <a:xfrm>
              <a:off x="3264158" y="4386658"/>
              <a:ext cx="3111292" cy="1374737"/>
              <a:chOff x="1596385" y="1719968"/>
              <a:chExt cx="3111292" cy="1374737"/>
            </a:xfrm>
          </p:grpSpPr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F308214C-3105-40F4-84F4-62FA75510B29}"/>
                  </a:ext>
                </a:extLst>
              </p:cNvPr>
              <p:cNvGrpSpPr/>
              <p:nvPr/>
            </p:nvGrpSpPr>
            <p:grpSpPr>
              <a:xfrm>
                <a:off x="1596385" y="1933742"/>
                <a:ext cx="1129538" cy="1081322"/>
                <a:chOff x="1596385" y="1933742"/>
                <a:chExt cx="1129538" cy="1081322"/>
              </a:xfrm>
            </p:grpSpPr>
            <p:sp>
              <p:nvSpPr>
                <p:cNvPr id="116" name="Freeform 10">
                  <a:extLst>
                    <a:ext uri="{FF2B5EF4-FFF2-40B4-BE49-F238E27FC236}">
                      <a16:creationId xmlns:a16="http://schemas.microsoft.com/office/drawing/2014/main" id="{6A8272B6-217A-4DF3-A44C-91DC1AA6B3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3692" y="3008714"/>
                  <a:ext cx="17463" cy="6350"/>
                </a:xfrm>
                <a:custGeom>
                  <a:avLst/>
                  <a:gdLst>
                    <a:gd name="T0" fmla="*/ 7 w 7"/>
                    <a:gd name="T1" fmla="*/ 0 h 3"/>
                    <a:gd name="T2" fmla="*/ 4 w 7"/>
                    <a:gd name="T3" fmla="*/ 0 h 3"/>
                    <a:gd name="T4" fmla="*/ 0 w 7"/>
                    <a:gd name="T5" fmla="*/ 0 h 3"/>
                    <a:gd name="T6" fmla="*/ 0 w 7"/>
                    <a:gd name="T7" fmla="*/ 3 h 3"/>
                    <a:gd name="T8" fmla="*/ 4 w 7"/>
                    <a:gd name="T9" fmla="*/ 3 h 3"/>
                    <a:gd name="T10" fmla="*/ 7 w 7"/>
                    <a:gd name="T11" fmla="*/ 3 h 3"/>
                    <a:gd name="T12" fmla="*/ 7 w 7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3">
                      <a:moveTo>
                        <a:pt x="7" y="0"/>
                      </a:move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3"/>
                        <a:pt x="4" y="3"/>
                      </a:cubicBezTo>
                      <a:cubicBezTo>
                        <a:pt x="5" y="3"/>
                        <a:pt x="6" y="3"/>
                        <a:pt x="7" y="3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000"/>
                </a:p>
              </p:txBody>
            </p:sp>
            <p:sp>
              <p:nvSpPr>
                <p:cNvPr id="117" name="Oval 116">
                  <a:extLst>
                    <a:ext uri="{FF2B5EF4-FFF2-40B4-BE49-F238E27FC236}">
                      <a16:creationId xmlns:a16="http://schemas.microsoft.com/office/drawing/2014/main" id="{82AA96D7-D187-4C16-804E-B5E3E5EB17DE}"/>
                    </a:ext>
                  </a:extLst>
                </p:cNvPr>
                <p:cNvSpPr/>
                <p:nvPr/>
              </p:nvSpPr>
              <p:spPr>
                <a:xfrm>
                  <a:off x="1620494" y="1933742"/>
                  <a:ext cx="1081322" cy="1081322"/>
                </a:xfrm>
                <a:prstGeom prst="ellipse">
                  <a:avLst/>
                </a:prstGeom>
                <a:solidFill>
                  <a:schemeClr val="accent2"/>
                </a:solidFill>
                <a:ln w="50800" cap="flat" cmpd="sng" algn="ctr">
                  <a:solidFill>
                    <a:schemeClr val="bg1"/>
                  </a:solidFill>
                  <a:prstDash val="solid"/>
                </a:ln>
                <a:effectLst>
                  <a:outerShdw blurRad="203200" dist="38100" dir="2700000" sx="102000" sy="102000" algn="tl" rotWithShape="0">
                    <a:prstClr val="black">
                      <a:alpha val="19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/>
                  <a:endParaRPr lang="en-US" sz="3000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BA9F861D-1292-4F0B-9542-EA7CF845A62F}"/>
                    </a:ext>
                  </a:extLst>
                </p:cNvPr>
                <p:cNvSpPr txBox="1"/>
                <p:nvPr/>
              </p:nvSpPr>
              <p:spPr>
                <a:xfrm rot="20700000" flipH="1">
                  <a:off x="1596385" y="2169116"/>
                  <a:ext cx="1129538" cy="5498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40000"/>
                    </a:lnSpc>
                  </a:pPr>
                  <a:r>
                    <a:rPr lang="en-US" sz="2400" b="1" spc="-150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45%</a:t>
                  </a:r>
                </a:p>
              </p:txBody>
            </p:sp>
          </p:grp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3D62A7E4-8FAB-477D-B256-C12983737DD6}"/>
                  </a:ext>
                </a:extLst>
              </p:cNvPr>
              <p:cNvSpPr txBox="1"/>
              <p:nvPr/>
            </p:nvSpPr>
            <p:spPr>
              <a:xfrm>
                <a:off x="2868367" y="2124952"/>
                <a:ext cx="1839310" cy="969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Lorem ipsum dolor sit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amet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,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consectetur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adipiscing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elit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DF1C7BC3-50E7-4768-A440-B9D0071BBC73}"/>
                  </a:ext>
                </a:extLst>
              </p:cNvPr>
              <p:cNvSpPr txBox="1"/>
              <p:nvPr/>
            </p:nvSpPr>
            <p:spPr>
              <a:xfrm>
                <a:off x="2868366" y="1719968"/>
                <a:ext cx="1507624" cy="405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accent2"/>
                    </a:solidFill>
                  </a:rPr>
                  <a:t>April, 2021</a:t>
                </a:r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B309C64D-6889-488E-818B-7DC65B1F3638}"/>
                </a:ext>
              </a:extLst>
            </p:cNvPr>
            <p:cNvGrpSpPr/>
            <p:nvPr/>
          </p:nvGrpSpPr>
          <p:grpSpPr>
            <a:xfrm>
              <a:off x="6772429" y="4386658"/>
              <a:ext cx="3111292" cy="1374737"/>
              <a:chOff x="1596385" y="1719968"/>
              <a:chExt cx="3111292" cy="1374737"/>
            </a:xfrm>
          </p:grpSpPr>
          <p:grpSp>
            <p:nvGrpSpPr>
              <p:cNvPr id="120" name="Group 119">
                <a:extLst>
                  <a:ext uri="{FF2B5EF4-FFF2-40B4-BE49-F238E27FC236}">
                    <a16:creationId xmlns:a16="http://schemas.microsoft.com/office/drawing/2014/main" id="{00EBD901-924A-45A0-A64B-58B80BE8E364}"/>
                  </a:ext>
                </a:extLst>
              </p:cNvPr>
              <p:cNvGrpSpPr/>
              <p:nvPr/>
            </p:nvGrpSpPr>
            <p:grpSpPr>
              <a:xfrm>
                <a:off x="1596385" y="1933742"/>
                <a:ext cx="1129538" cy="1081322"/>
                <a:chOff x="1596385" y="1933742"/>
                <a:chExt cx="1129538" cy="1081322"/>
              </a:xfrm>
            </p:grpSpPr>
            <p:sp>
              <p:nvSpPr>
                <p:cNvPr id="123" name="Freeform 10">
                  <a:extLst>
                    <a:ext uri="{FF2B5EF4-FFF2-40B4-BE49-F238E27FC236}">
                      <a16:creationId xmlns:a16="http://schemas.microsoft.com/office/drawing/2014/main" id="{26FCA7B9-144C-4BAB-86CF-3A38652A1A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3692" y="3008714"/>
                  <a:ext cx="17463" cy="6350"/>
                </a:xfrm>
                <a:custGeom>
                  <a:avLst/>
                  <a:gdLst>
                    <a:gd name="T0" fmla="*/ 7 w 7"/>
                    <a:gd name="T1" fmla="*/ 0 h 3"/>
                    <a:gd name="T2" fmla="*/ 4 w 7"/>
                    <a:gd name="T3" fmla="*/ 0 h 3"/>
                    <a:gd name="T4" fmla="*/ 0 w 7"/>
                    <a:gd name="T5" fmla="*/ 0 h 3"/>
                    <a:gd name="T6" fmla="*/ 0 w 7"/>
                    <a:gd name="T7" fmla="*/ 3 h 3"/>
                    <a:gd name="T8" fmla="*/ 4 w 7"/>
                    <a:gd name="T9" fmla="*/ 3 h 3"/>
                    <a:gd name="T10" fmla="*/ 7 w 7"/>
                    <a:gd name="T11" fmla="*/ 3 h 3"/>
                    <a:gd name="T12" fmla="*/ 7 w 7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3">
                      <a:moveTo>
                        <a:pt x="7" y="0"/>
                      </a:move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3"/>
                        <a:pt x="4" y="3"/>
                      </a:cubicBezTo>
                      <a:cubicBezTo>
                        <a:pt x="5" y="3"/>
                        <a:pt x="6" y="3"/>
                        <a:pt x="7" y="3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000"/>
                </a:p>
              </p:txBody>
            </p:sp>
            <p:sp>
              <p:nvSpPr>
                <p:cNvPr id="124" name="Oval 123">
                  <a:extLst>
                    <a:ext uri="{FF2B5EF4-FFF2-40B4-BE49-F238E27FC236}">
                      <a16:creationId xmlns:a16="http://schemas.microsoft.com/office/drawing/2014/main" id="{37E2329B-20DA-4132-979E-006475B0AC5B}"/>
                    </a:ext>
                  </a:extLst>
                </p:cNvPr>
                <p:cNvSpPr/>
                <p:nvPr/>
              </p:nvSpPr>
              <p:spPr>
                <a:xfrm>
                  <a:off x="1620494" y="1933742"/>
                  <a:ext cx="1081322" cy="1081322"/>
                </a:xfrm>
                <a:prstGeom prst="ellipse">
                  <a:avLst/>
                </a:prstGeom>
                <a:solidFill>
                  <a:schemeClr val="accent4"/>
                </a:solidFill>
                <a:ln w="50800" cap="flat" cmpd="sng" algn="ctr">
                  <a:solidFill>
                    <a:schemeClr val="bg1"/>
                  </a:solidFill>
                  <a:prstDash val="solid"/>
                </a:ln>
                <a:effectLst>
                  <a:outerShdw blurRad="203200" dist="38100" dir="2700000" sx="102000" sy="102000" algn="tl" rotWithShape="0">
                    <a:prstClr val="black">
                      <a:alpha val="19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/>
                  <a:endParaRPr lang="en-US" sz="3000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125" name="TextBox 124">
                  <a:extLst>
                    <a:ext uri="{FF2B5EF4-FFF2-40B4-BE49-F238E27FC236}">
                      <a16:creationId xmlns:a16="http://schemas.microsoft.com/office/drawing/2014/main" id="{CD089C2B-F765-4B1B-80C2-F98E6B60A447}"/>
                    </a:ext>
                  </a:extLst>
                </p:cNvPr>
                <p:cNvSpPr txBox="1"/>
                <p:nvPr/>
              </p:nvSpPr>
              <p:spPr>
                <a:xfrm rot="20700000" flipH="1">
                  <a:off x="1596385" y="2169116"/>
                  <a:ext cx="1129538" cy="5498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40000"/>
                    </a:lnSpc>
                  </a:pPr>
                  <a:r>
                    <a:rPr lang="en-US" sz="2400" b="1" spc="-150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80%</a:t>
                  </a:r>
                </a:p>
              </p:txBody>
            </p:sp>
          </p:grp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FE5E0F01-C6D2-4D84-AA80-E66D62DD7BFA}"/>
                  </a:ext>
                </a:extLst>
              </p:cNvPr>
              <p:cNvSpPr txBox="1"/>
              <p:nvPr/>
            </p:nvSpPr>
            <p:spPr>
              <a:xfrm>
                <a:off x="2868367" y="2124952"/>
                <a:ext cx="1839310" cy="969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Lorem ipsum dolor sit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amet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,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consectetur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adipiscing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elit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 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F33D420B-2171-4EF0-9BAD-8D98A6A0A8C8}"/>
                  </a:ext>
                </a:extLst>
              </p:cNvPr>
              <p:cNvSpPr txBox="1"/>
              <p:nvPr/>
            </p:nvSpPr>
            <p:spPr>
              <a:xfrm>
                <a:off x="2868366" y="1719968"/>
                <a:ext cx="1507624" cy="405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accent4"/>
                    </a:solidFill>
                  </a:rPr>
                  <a:t>June, 2021</a:t>
                </a:r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592CEC75-650B-489C-812A-404E847D48E2}"/>
                </a:ext>
              </a:extLst>
            </p:cNvPr>
            <p:cNvGrpSpPr/>
            <p:nvPr/>
          </p:nvGrpSpPr>
          <p:grpSpPr>
            <a:xfrm>
              <a:off x="676316" y="3673193"/>
              <a:ext cx="10786143" cy="263176"/>
              <a:chOff x="676316" y="3673193"/>
              <a:chExt cx="10786143" cy="263176"/>
            </a:xfrm>
          </p:grpSpPr>
          <p:sp>
            <p:nvSpPr>
              <p:cNvPr id="3" name="Freeform 69">
                <a:extLst>
                  <a:ext uri="{FF2B5EF4-FFF2-40B4-BE49-F238E27FC236}">
                    <a16:creationId xmlns:a16="http://schemas.microsoft.com/office/drawing/2014/main" id="{C812F750-7477-43D7-BCF6-3B6908F5700D}"/>
                  </a:ext>
                </a:extLst>
              </p:cNvPr>
              <p:cNvSpPr/>
              <p:nvPr/>
            </p:nvSpPr>
            <p:spPr>
              <a:xfrm>
                <a:off x="838201" y="3742868"/>
                <a:ext cx="10515600" cy="123826"/>
              </a:xfrm>
              <a:custGeom>
                <a:avLst/>
                <a:gdLst>
                  <a:gd name="connsiteX0" fmla="*/ 0 w 10515600"/>
                  <a:gd name="connsiteY0" fmla="*/ 61912 h 123826"/>
                  <a:gd name="connsiteX1" fmla="*/ 0 w 10515600"/>
                  <a:gd name="connsiteY1" fmla="*/ 61913 h 123826"/>
                  <a:gd name="connsiteX2" fmla="*/ 0 w 10515600"/>
                  <a:gd name="connsiteY2" fmla="*/ 61913 h 123826"/>
                  <a:gd name="connsiteX3" fmla="*/ 9546431 w 10515600"/>
                  <a:gd name="connsiteY3" fmla="*/ 30181 h 123826"/>
                  <a:gd name="connsiteX4" fmla="*/ 9514700 w 10515600"/>
                  <a:gd name="connsiteY4" fmla="*/ 61912 h 123826"/>
                  <a:gd name="connsiteX5" fmla="*/ 9546431 w 10515600"/>
                  <a:gd name="connsiteY5" fmla="*/ 93643 h 123826"/>
                  <a:gd name="connsiteX6" fmla="*/ 9578162 w 10515600"/>
                  <a:gd name="connsiteY6" fmla="*/ 61912 h 123826"/>
                  <a:gd name="connsiteX7" fmla="*/ 9546431 w 10515600"/>
                  <a:gd name="connsiteY7" fmla="*/ 30181 h 123826"/>
                  <a:gd name="connsiteX8" fmla="*/ 7800655 w 10515600"/>
                  <a:gd name="connsiteY8" fmla="*/ 30181 h 123826"/>
                  <a:gd name="connsiteX9" fmla="*/ 7768924 w 10515600"/>
                  <a:gd name="connsiteY9" fmla="*/ 61912 h 123826"/>
                  <a:gd name="connsiteX10" fmla="*/ 7800655 w 10515600"/>
                  <a:gd name="connsiteY10" fmla="*/ 93643 h 123826"/>
                  <a:gd name="connsiteX11" fmla="*/ 7832386 w 10515600"/>
                  <a:gd name="connsiteY11" fmla="*/ 61912 h 123826"/>
                  <a:gd name="connsiteX12" fmla="*/ 7800655 w 10515600"/>
                  <a:gd name="connsiteY12" fmla="*/ 30181 h 123826"/>
                  <a:gd name="connsiteX13" fmla="*/ 6089807 w 10515600"/>
                  <a:gd name="connsiteY13" fmla="*/ 30181 h 123826"/>
                  <a:gd name="connsiteX14" fmla="*/ 6058076 w 10515600"/>
                  <a:gd name="connsiteY14" fmla="*/ 61912 h 123826"/>
                  <a:gd name="connsiteX15" fmla="*/ 6089807 w 10515600"/>
                  <a:gd name="connsiteY15" fmla="*/ 93643 h 123826"/>
                  <a:gd name="connsiteX16" fmla="*/ 6121538 w 10515600"/>
                  <a:gd name="connsiteY16" fmla="*/ 61912 h 123826"/>
                  <a:gd name="connsiteX17" fmla="*/ 6089807 w 10515600"/>
                  <a:gd name="connsiteY17" fmla="*/ 30181 h 123826"/>
                  <a:gd name="connsiteX18" fmla="*/ 4394039 w 10515600"/>
                  <a:gd name="connsiteY18" fmla="*/ 30181 h 123826"/>
                  <a:gd name="connsiteX19" fmla="*/ 4362308 w 10515600"/>
                  <a:gd name="connsiteY19" fmla="*/ 61912 h 123826"/>
                  <a:gd name="connsiteX20" fmla="*/ 4394039 w 10515600"/>
                  <a:gd name="connsiteY20" fmla="*/ 93643 h 123826"/>
                  <a:gd name="connsiteX21" fmla="*/ 4425770 w 10515600"/>
                  <a:gd name="connsiteY21" fmla="*/ 61912 h 123826"/>
                  <a:gd name="connsiteX22" fmla="*/ 4394039 w 10515600"/>
                  <a:gd name="connsiteY22" fmla="*/ 30181 h 123826"/>
                  <a:gd name="connsiteX23" fmla="*/ 2664142 w 10515600"/>
                  <a:gd name="connsiteY23" fmla="*/ 30181 h 123826"/>
                  <a:gd name="connsiteX24" fmla="*/ 2632411 w 10515600"/>
                  <a:gd name="connsiteY24" fmla="*/ 61912 h 123826"/>
                  <a:gd name="connsiteX25" fmla="*/ 2664142 w 10515600"/>
                  <a:gd name="connsiteY25" fmla="*/ 93643 h 123826"/>
                  <a:gd name="connsiteX26" fmla="*/ 2695873 w 10515600"/>
                  <a:gd name="connsiteY26" fmla="*/ 61912 h 123826"/>
                  <a:gd name="connsiteX27" fmla="*/ 2664142 w 10515600"/>
                  <a:gd name="connsiteY27" fmla="*/ 30181 h 123826"/>
                  <a:gd name="connsiteX28" fmla="*/ 933450 w 10515600"/>
                  <a:gd name="connsiteY28" fmla="*/ 30181 h 123826"/>
                  <a:gd name="connsiteX29" fmla="*/ 901719 w 10515600"/>
                  <a:gd name="connsiteY29" fmla="*/ 61912 h 123826"/>
                  <a:gd name="connsiteX30" fmla="*/ 933450 w 10515600"/>
                  <a:gd name="connsiteY30" fmla="*/ 93643 h 123826"/>
                  <a:gd name="connsiteX31" fmla="*/ 965181 w 10515600"/>
                  <a:gd name="connsiteY31" fmla="*/ 61912 h 123826"/>
                  <a:gd name="connsiteX32" fmla="*/ 933450 w 10515600"/>
                  <a:gd name="connsiteY32" fmla="*/ 30181 h 123826"/>
                  <a:gd name="connsiteX33" fmla="*/ 61913 w 10515600"/>
                  <a:gd name="connsiteY33" fmla="*/ 0 h 123826"/>
                  <a:gd name="connsiteX34" fmla="*/ 10453687 w 10515600"/>
                  <a:gd name="connsiteY34" fmla="*/ 0 h 123826"/>
                  <a:gd name="connsiteX35" fmla="*/ 10515600 w 10515600"/>
                  <a:gd name="connsiteY35" fmla="*/ 61913 h 123826"/>
                  <a:gd name="connsiteX36" fmla="*/ 10515599 w 10515600"/>
                  <a:gd name="connsiteY36" fmla="*/ 61913 h 123826"/>
                  <a:gd name="connsiteX37" fmla="*/ 10453686 w 10515600"/>
                  <a:gd name="connsiteY37" fmla="*/ 123826 h 123826"/>
                  <a:gd name="connsiteX38" fmla="*/ 61913 w 10515600"/>
                  <a:gd name="connsiteY38" fmla="*/ 123825 h 123826"/>
                  <a:gd name="connsiteX39" fmla="*/ 18134 w 10515600"/>
                  <a:gd name="connsiteY39" fmla="*/ 105691 h 123826"/>
                  <a:gd name="connsiteX40" fmla="*/ 0 w 10515600"/>
                  <a:gd name="connsiteY40" fmla="*/ 61913 h 123826"/>
                  <a:gd name="connsiteX41" fmla="*/ 18134 w 10515600"/>
                  <a:gd name="connsiteY41" fmla="*/ 18134 h 123826"/>
                  <a:gd name="connsiteX42" fmla="*/ 61913 w 10515600"/>
                  <a:gd name="connsiteY42" fmla="*/ 0 h 123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515600" h="123826">
                    <a:moveTo>
                      <a:pt x="0" y="61912"/>
                    </a:moveTo>
                    <a:lnTo>
                      <a:pt x="0" y="61913"/>
                    </a:lnTo>
                    <a:lnTo>
                      <a:pt x="0" y="61913"/>
                    </a:lnTo>
                    <a:close/>
                    <a:moveTo>
                      <a:pt x="9546431" y="30181"/>
                    </a:moveTo>
                    <a:cubicBezTo>
                      <a:pt x="9528906" y="30181"/>
                      <a:pt x="9514700" y="44387"/>
                      <a:pt x="9514700" y="61912"/>
                    </a:cubicBezTo>
                    <a:cubicBezTo>
                      <a:pt x="9514700" y="79437"/>
                      <a:pt x="9528906" y="93643"/>
                      <a:pt x="9546431" y="93643"/>
                    </a:cubicBezTo>
                    <a:cubicBezTo>
                      <a:pt x="9563956" y="93643"/>
                      <a:pt x="9578162" y="79437"/>
                      <a:pt x="9578162" y="61912"/>
                    </a:cubicBezTo>
                    <a:cubicBezTo>
                      <a:pt x="9578162" y="44387"/>
                      <a:pt x="9563956" y="30181"/>
                      <a:pt x="9546431" y="30181"/>
                    </a:cubicBezTo>
                    <a:close/>
                    <a:moveTo>
                      <a:pt x="7800655" y="30181"/>
                    </a:moveTo>
                    <a:cubicBezTo>
                      <a:pt x="7783130" y="30181"/>
                      <a:pt x="7768924" y="44387"/>
                      <a:pt x="7768924" y="61912"/>
                    </a:cubicBezTo>
                    <a:cubicBezTo>
                      <a:pt x="7768924" y="79437"/>
                      <a:pt x="7783130" y="93643"/>
                      <a:pt x="7800655" y="93643"/>
                    </a:cubicBezTo>
                    <a:cubicBezTo>
                      <a:pt x="7818180" y="93643"/>
                      <a:pt x="7832386" y="79437"/>
                      <a:pt x="7832386" y="61912"/>
                    </a:cubicBezTo>
                    <a:cubicBezTo>
                      <a:pt x="7832386" y="44387"/>
                      <a:pt x="7818180" y="30181"/>
                      <a:pt x="7800655" y="30181"/>
                    </a:cubicBezTo>
                    <a:close/>
                    <a:moveTo>
                      <a:pt x="6089807" y="30181"/>
                    </a:moveTo>
                    <a:cubicBezTo>
                      <a:pt x="6072282" y="30181"/>
                      <a:pt x="6058076" y="44387"/>
                      <a:pt x="6058076" y="61912"/>
                    </a:cubicBezTo>
                    <a:cubicBezTo>
                      <a:pt x="6058076" y="79437"/>
                      <a:pt x="6072282" y="93643"/>
                      <a:pt x="6089807" y="93643"/>
                    </a:cubicBezTo>
                    <a:cubicBezTo>
                      <a:pt x="6107332" y="93643"/>
                      <a:pt x="6121538" y="79437"/>
                      <a:pt x="6121538" y="61912"/>
                    </a:cubicBezTo>
                    <a:cubicBezTo>
                      <a:pt x="6121538" y="44387"/>
                      <a:pt x="6107332" y="30181"/>
                      <a:pt x="6089807" y="30181"/>
                    </a:cubicBezTo>
                    <a:close/>
                    <a:moveTo>
                      <a:pt x="4394039" y="30181"/>
                    </a:moveTo>
                    <a:cubicBezTo>
                      <a:pt x="4376514" y="30181"/>
                      <a:pt x="4362308" y="44387"/>
                      <a:pt x="4362308" y="61912"/>
                    </a:cubicBezTo>
                    <a:cubicBezTo>
                      <a:pt x="4362308" y="79437"/>
                      <a:pt x="4376514" y="93643"/>
                      <a:pt x="4394039" y="93643"/>
                    </a:cubicBezTo>
                    <a:cubicBezTo>
                      <a:pt x="4411564" y="93643"/>
                      <a:pt x="4425770" y="79437"/>
                      <a:pt x="4425770" y="61912"/>
                    </a:cubicBezTo>
                    <a:cubicBezTo>
                      <a:pt x="4425770" y="44387"/>
                      <a:pt x="4411564" y="30181"/>
                      <a:pt x="4394039" y="30181"/>
                    </a:cubicBezTo>
                    <a:close/>
                    <a:moveTo>
                      <a:pt x="2664142" y="30181"/>
                    </a:moveTo>
                    <a:cubicBezTo>
                      <a:pt x="2646617" y="30181"/>
                      <a:pt x="2632411" y="44387"/>
                      <a:pt x="2632411" y="61912"/>
                    </a:cubicBezTo>
                    <a:cubicBezTo>
                      <a:pt x="2632411" y="79437"/>
                      <a:pt x="2646617" y="93643"/>
                      <a:pt x="2664142" y="93643"/>
                    </a:cubicBezTo>
                    <a:cubicBezTo>
                      <a:pt x="2681667" y="93643"/>
                      <a:pt x="2695873" y="79437"/>
                      <a:pt x="2695873" y="61912"/>
                    </a:cubicBezTo>
                    <a:cubicBezTo>
                      <a:pt x="2695873" y="44387"/>
                      <a:pt x="2681667" y="30181"/>
                      <a:pt x="2664142" y="30181"/>
                    </a:cubicBezTo>
                    <a:close/>
                    <a:moveTo>
                      <a:pt x="933450" y="30181"/>
                    </a:moveTo>
                    <a:cubicBezTo>
                      <a:pt x="915925" y="30181"/>
                      <a:pt x="901719" y="44387"/>
                      <a:pt x="901719" y="61912"/>
                    </a:cubicBezTo>
                    <a:cubicBezTo>
                      <a:pt x="901719" y="79437"/>
                      <a:pt x="915925" y="93643"/>
                      <a:pt x="933450" y="93643"/>
                    </a:cubicBezTo>
                    <a:cubicBezTo>
                      <a:pt x="950975" y="93643"/>
                      <a:pt x="965181" y="79437"/>
                      <a:pt x="965181" y="61912"/>
                    </a:cubicBezTo>
                    <a:cubicBezTo>
                      <a:pt x="965181" y="44387"/>
                      <a:pt x="950975" y="30181"/>
                      <a:pt x="933450" y="30181"/>
                    </a:cubicBezTo>
                    <a:close/>
                    <a:moveTo>
                      <a:pt x="61913" y="0"/>
                    </a:moveTo>
                    <a:lnTo>
                      <a:pt x="10453687" y="0"/>
                    </a:lnTo>
                    <a:cubicBezTo>
                      <a:pt x="10487881" y="0"/>
                      <a:pt x="10515600" y="27719"/>
                      <a:pt x="10515600" y="61913"/>
                    </a:cubicBezTo>
                    <a:lnTo>
                      <a:pt x="10515599" y="61913"/>
                    </a:lnTo>
                    <a:cubicBezTo>
                      <a:pt x="10515599" y="96107"/>
                      <a:pt x="10487880" y="123826"/>
                      <a:pt x="10453686" y="123826"/>
                    </a:cubicBezTo>
                    <a:lnTo>
                      <a:pt x="61913" y="123825"/>
                    </a:lnTo>
                    <a:cubicBezTo>
                      <a:pt x="44816" y="123825"/>
                      <a:pt x="29338" y="116895"/>
                      <a:pt x="18134" y="105691"/>
                    </a:cubicBezTo>
                    <a:lnTo>
                      <a:pt x="0" y="61913"/>
                    </a:lnTo>
                    <a:lnTo>
                      <a:pt x="18134" y="18134"/>
                    </a:lnTo>
                    <a:cubicBezTo>
                      <a:pt x="29338" y="6930"/>
                      <a:pt x="44816" y="0"/>
                      <a:pt x="6191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/>
              </a:p>
            </p:txBody>
          </p:sp>
          <p:sp>
            <p:nvSpPr>
              <p:cNvPr id="10" name="Freeform 131">
                <a:extLst>
                  <a:ext uri="{FF2B5EF4-FFF2-40B4-BE49-F238E27FC236}">
                    <a16:creationId xmlns:a16="http://schemas.microsoft.com/office/drawing/2014/main" id="{DDD67E64-85BB-462B-9433-F1B054613FC7}"/>
                  </a:ext>
                </a:extLst>
              </p:cNvPr>
              <p:cNvSpPr/>
              <p:nvPr/>
            </p:nvSpPr>
            <p:spPr>
              <a:xfrm flipH="1">
                <a:off x="10002698" y="3742869"/>
                <a:ext cx="1057278" cy="123826"/>
              </a:xfrm>
              <a:custGeom>
                <a:avLst/>
                <a:gdLst>
                  <a:gd name="connsiteX0" fmla="*/ 0 w 756445"/>
                  <a:gd name="connsiteY0" fmla="*/ 0 h 123826"/>
                  <a:gd name="connsiteX1" fmla="*/ 756445 w 756445"/>
                  <a:gd name="connsiteY1" fmla="*/ 0 h 123826"/>
                  <a:gd name="connsiteX2" fmla="*/ 694532 w 756445"/>
                  <a:gd name="connsiteY2" fmla="*/ 61913 h 123826"/>
                  <a:gd name="connsiteX3" fmla="*/ 756445 w 756445"/>
                  <a:gd name="connsiteY3" fmla="*/ 123826 h 123826"/>
                  <a:gd name="connsiteX4" fmla="*/ 0 w 756445"/>
                  <a:gd name="connsiteY4" fmla="*/ 123826 h 123826"/>
                  <a:gd name="connsiteX5" fmla="*/ 0 w 756445"/>
                  <a:gd name="connsiteY5" fmla="*/ 0 h 123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6445" h="123826">
                    <a:moveTo>
                      <a:pt x="0" y="0"/>
                    </a:moveTo>
                    <a:lnTo>
                      <a:pt x="756445" y="0"/>
                    </a:lnTo>
                    <a:cubicBezTo>
                      <a:pt x="722251" y="0"/>
                      <a:pt x="694532" y="27719"/>
                      <a:pt x="694532" y="61913"/>
                    </a:cubicBezTo>
                    <a:cubicBezTo>
                      <a:pt x="694532" y="96107"/>
                      <a:pt x="722251" y="123826"/>
                      <a:pt x="756445" y="123826"/>
                    </a:cubicBezTo>
                    <a:lnTo>
                      <a:pt x="0" y="1238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/>
              </a:p>
            </p:txBody>
          </p:sp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9C649EE6-1C3E-4119-A3DE-03137E9B0877}"/>
                  </a:ext>
                </a:extLst>
              </p:cNvPr>
              <p:cNvSpPr/>
              <p:nvPr/>
            </p:nvSpPr>
            <p:spPr>
              <a:xfrm>
                <a:off x="11199283" y="3673193"/>
                <a:ext cx="263176" cy="2631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dist="76200" dir="2700000" sx="102000" sy="102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C919E9C-56ED-40B9-BA78-9AF0A4B7FE6A}"/>
                  </a:ext>
                </a:extLst>
              </p:cNvPr>
              <p:cNvSpPr/>
              <p:nvPr/>
            </p:nvSpPr>
            <p:spPr>
              <a:xfrm>
                <a:off x="676316" y="3673193"/>
                <a:ext cx="263176" cy="2631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dist="76200" dir="2700000" sx="102000" sy="102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789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4CDB077-1D3B-4349-BCD1-510E3F9CEB74}"/>
              </a:ext>
            </a:extLst>
          </p:cNvPr>
          <p:cNvGrpSpPr/>
          <p:nvPr/>
        </p:nvGrpSpPr>
        <p:grpSpPr>
          <a:xfrm>
            <a:off x="717068" y="1512698"/>
            <a:ext cx="11046625" cy="3832603"/>
            <a:chOff x="622859" y="1974469"/>
            <a:chExt cx="11046625" cy="383260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4FF576D-461A-4FF8-B754-4A12B6A59924}"/>
                </a:ext>
              </a:extLst>
            </p:cNvPr>
            <p:cNvSpPr/>
            <p:nvPr/>
          </p:nvSpPr>
          <p:spPr>
            <a:xfrm>
              <a:off x="754742" y="2667384"/>
              <a:ext cx="10798630" cy="3139688"/>
            </a:xfrm>
            <a:prstGeom prst="roundRect">
              <a:avLst>
                <a:gd name="adj" fmla="val 1851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546100" dir="2700000" sx="83000" sy="83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FF3C916-772A-43A0-87FA-FBC2C9A00965}"/>
                </a:ext>
              </a:extLst>
            </p:cNvPr>
            <p:cNvSpPr/>
            <p:nvPr/>
          </p:nvSpPr>
          <p:spPr>
            <a:xfrm>
              <a:off x="885372" y="2865077"/>
              <a:ext cx="2443836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3B89DE1D-715F-48E6-805E-422CBF65A054}"/>
                </a:ext>
              </a:extLst>
            </p:cNvPr>
            <p:cNvSpPr/>
            <p:nvPr/>
          </p:nvSpPr>
          <p:spPr>
            <a:xfrm>
              <a:off x="3413213" y="2865077"/>
              <a:ext cx="2443836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C2470AE6-950F-4ECB-8E7C-27708976D38C}"/>
                </a:ext>
              </a:extLst>
            </p:cNvPr>
            <p:cNvSpPr/>
            <p:nvPr/>
          </p:nvSpPr>
          <p:spPr>
            <a:xfrm>
              <a:off x="5941053" y="2865077"/>
              <a:ext cx="5481689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20C25DF-E51B-458F-BC1E-75CBA2C70582}"/>
                </a:ext>
              </a:extLst>
            </p:cNvPr>
            <p:cNvGrpSpPr/>
            <p:nvPr/>
          </p:nvGrpSpPr>
          <p:grpSpPr>
            <a:xfrm>
              <a:off x="1090315" y="2967667"/>
              <a:ext cx="2033951" cy="307777"/>
              <a:chOff x="922609" y="3450435"/>
              <a:chExt cx="2033951" cy="307777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46306CD-D46D-4475-A91A-B7B075D73D34}"/>
                  </a:ext>
                </a:extLst>
              </p:cNvPr>
              <p:cNvSpPr txBox="1"/>
              <p:nvPr/>
            </p:nvSpPr>
            <p:spPr>
              <a:xfrm>
                <a:off x="1074056" y="3450435"/>
                <a:ext cx="18825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Concept One</a:t>
                </a: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420075A-80E3-4D29-83C1-4D17AED54C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22609" y="3497494"/>
                <a:ext cx="151447" cy="182880"/>
              </a:xfrm>
              <a:custGeom>
                <a:avLst/>
                <a:gdLst>
                  <a:gd name="connsiteX0" fmla="*/ 2990278 w 4038591"/>
                  <a:gd name="connsiteY0" fmla="*/ 3962410 h 4876810"/>
                  <a:gd name="connsiteX1" fmla="*/ 3057620 w 4038591"/>
                  <a:gd name="connsiteY1" fmla="*/ 3990318 h 4876810"/>
                  <a:gd name="connsiteX2" fmla="*/ 3085528 w 4038591"/>
                  <a:gd name="connsiteY2" fmla="*/ 4057660 h 4876810"/>
                  <a:gd name="connsiteX3" fmla="*/ 3057620 w 4038591"/>
                  <a:gd name="connsiteY3" fmla="*/ 4125002 h 4876810"/>
                  <a:gd name="connsiteX4" fmla="*/ 2990278 w 4038591"/>
                  <a:gd name="connsiteY4" fmla="*/ 4152910 h 4876810"/>
                  <a:gd name="connsiteX5" fmla="*/ 2922936 w 4038591"/>
                  <a:gd name="connsiteY5" fmla="*/ 4125002 h 4876810"/>
                  <a:gd name="connsiteX6" fmla="*/ 2895028 w 4038591"/>
                  <a:gd name="connsiteY6" fmla="*/ 4057660 h 4876810"/>
                  <a:gd name="connsiteX7" fmla="*/ 2922936 w 4038591"/>
                  <a:gd name="connsiteY7" fmla="*/ 3990318 h 4876810"/>
                  <a:gd name="connsiteX8" fmla="*/ 2990278 w 4038591"/>
                  <a:gd name="connsiteY8" fmla="*/ 3962410 h 4876810"/>
                  <a:gd name="connsiteX9" fmla="*/ 2019300 w 4038591"/>
                  <a:gd name="connsiteY9" fmla="*/ 3962400 h 4876810"/>
                  <a:gd name="connsiteX10" fmla="*/ 2589628 w 4038591"/>
                  <a:gd name="connsiteY10" fmla="*/ 3962400 h 4876810"/>
                  <a:gd name="connsiteX11" fmla="*/ 2684878 w 4038591"/>
                  <a:gd name="connsiteY11" fmla="*/ 4057650 h 4876810"/>
                  <a:gd name="connsiteX12" fmla="*/ 2589628 w 4038591"/>
                  <a:gd name="connsiteY12" fmla="*/ 4152900 h 4876810"/>
                  <a:gd name="connsiteX13" fmla="*/ 2019300 w 4038591"/>
                  <a:gd name="connsiteY13" fmla="*/ 4152900 h 4876810"/>
                  <a:gd name="connsiteX14" fmla="*/ 1924050 w 4038591"/>
                  <a:gd name="connsiteY14" fmla="*/ 4057650 h 4876810"/>
                  <a:gd name="connsiteX15" fmla="*/ 2019300 w 4038591"/>
                  <a:gd name="connsiteY15" fmla="*/ 3962400 h 4876810"/>
                  <a:gd name="connsiteX16" fmla="*/ 819150 w 4038591"/>
                  <a:gd name="connsiteY16" fmla="*/ 3695700 h 4876810"/>
                  <a:gd name="connsiteX17" fmla="*/ 819150 w 4038591"/>
                  <a:gd name="connsiteY17" fmla="*/ 3962400 h 4876810"/>
                  <a:gd name="connsiteX18" fmla="*/ 1085850 w 4038591"/>
                  <a:gd name="connsiteY18" fmla="*/ 3962400 h 4876810"/>
                  <a:gd name="connsiteX19" fmla="*/ 1085850 w 4038591"/>
                  <a:gd name="connsiteY19" fmla="*/ 3695700 h 4876810"/>
                  <a:gd name="connsiteX20" fmla="*/ 2019300 w 4038591"/>
                  <a:gd name="connsiteY20" fmla="*/ 3505200 h 4876810"/>
                  <a:gd name="connsiteX21" fmla="*/ 3390919 w 4038591"/>
                  <a:gd name="connsiteY21" fmla="*/ 3505200 h 4876810"/>
                  <a:gd name="connsiteX22" fmla="*/ 3486169 w 4038591"/>
                  <a:gd name="connsiteY22" fmla="*/ 3600450 h 4876810"/>
                  <a:gd name="connsiteX23" fmla="*/ 3390919 w 4038591"/>
                  <a:gd name="connsiteY23" fmla="*/ 3695700 h 4876810"/>
                  <a:gd name="connsiteX24" fmla="*/ 2019300 w 4038591"/>
                  <a:gd name="connsiteY24" fmla="*/ 3695700 h 4876810"/>
                  <a:gd name="connsiteX25" fmla="*/ 1924050 w 4038591"/>
                  <a:gd name="connsiteY25" fmla="*/ 3600450 h 4876810"/>
                  <a:gd name="connsiteX26" fmla="*/ 2019300 w 4038591"/>
                  <a:gd name="connsiteY26" fmla="*/ 3505200 h 4876810"/>
                  <a:gd name="connsiteX27" fmla="*/ 723900 w 4038591"/>
                  <a:gd name="connsiteY27" fmla="*/ 3505200 h 4876810"/>
                  <a:gd name="connsiteX28" fmla="*/ 1181100 w 4038591"/>
                  <a:gd name="connsiteY28" fmla="*/ 3505200 h 4876810"/>
                  <a:gd name="connsiteX29" fmla="*/ 1276350 w 4038591"/>
                  <a:gd name="connsiteY29" fmla="*/ 3600450 h 4876810"/>
                  <a:gd name="connsiteX30" fmla="*/ 1276350 w 4038591"/>
                  <a:gd name="connsiteY30" fmla="*/ 4057650 h 4876810"/>
                  <a:gd name="connsiteX31" fmla="*/ 1181100 w 4038591"/>
                  <a:gd name="connsiteY31" fmla="*/ 4152900 h 4876810"/>
                  <a:gd name="connsiteX32" fmla="*/ 723900 w 4038591"/>
                  <a:gd name="connsiteY32" fmla="*/ 4152900 h 4876810"/>
                  <a:gd name="connsiteX33" fmla="*/ 628650 w 4038591"/>
                  <a:gd name="connsiteY33" fmla="*/ 4057650 h 4876810"/>
                  <a:gd name="connsiteX34" fmla="*/ 628650 w 4038591"/>
                  <a:gd name="connsiteY34" fmla="*/ 3600450 h 4876810"/>
                  <a:gd name="connsiteX35" fmla="*/ 723900 w 4038591"/>
                  <a:gd name="connsiteY35" fmla="*/ 3505200 h 4876810"/>
                  <a:gd name="connsiteX36" fmla="*/ 2990278 w 4038591"/>
                  <a:gd name="connsiteY36" fmla="*/ 2933710 h 4876810"/>
                  <a:gd name="connsiteX37" fmla="*/ 3057620 w 4038591"/>
                  <a:gd name="connsiteY37" fmla="*/ 2961618 h 4876810"/>
                  <a:gd name="connsiteX38" fmla="*/ 3085528 w 4038591"/>
                  <a:gd name="connsiteY38" fmla="*/ 3028960 h 4876810"/>
                  <a:gd name="connsiteX39" fmla="*/ 3057620 w 4038591"/>
                  <a:gd name="connsiteY39" fmla="*/ 3096302 h 4876810"/>
                  <a:gd name="connsiteX40" fmla="*/ 2990278 w 4038591"/>
                  <a:gd name="connsiteY40" fmla="*/ 3124210 h 4876810"/>
                  <a:gd name="connsiteX41" fmla="*/ 2922936 w 4038591"/>
                  <a:gd name="connsiteY41" fmla="*/ 3096302 h 4876810"/>
                  <a:gd name="connsiteX42" fmla="*/ 2895028 w 4038591"/>
                  <a:gd name="connsiteY42" fmla="*/ 3028960 h 4876810"/>
                  <a:gd name="connsiteX43" fmla="*/ 2922936 w 4038591"/>
                  <a:gd name="connsiteY43" fmla="*/ 2961618 h 4876810"/>
                  <a:gd name="connsiteX44" fmla="*/ 2990278 w 4038591"/>
                  <a:gd name="connsiteY44" fmla="*/ 2933710 h 4876810"/>
                  <a:gd name="connsiteX45" fmla="*/ 2019300 w 4038591"/>
                  <a:gd name="connsiteY45" fmla="*/ 2933700 h 4876810"/>
                  <a:gd name="connsiteX46" fmla="*/ 2589628 w 4038591"/>
                  <a:gd name="connsiteY46" fmla="*/ 2933700 h 4876810"/>
                  <a:gd name="connsiteX47" fmla="*/ 2684878 w 4038591"/>
                  <a:gd name="connsiteY47" fmla="*/ 3028950 h 4876810"/>
                  <a:gd name="connsiteX48" fmla="*/ 2589628 w 4038591"/>
                  <a:gd name="connsiteY48" fmla="*/ 3124200 h 4876810"/>
                  <a:gd name="connsiteX49" fmla="*/ 2019300 w 4038591"/>
                  <a:gd name="connsiteY49" fmla="*/ 3124200 h 4876810"/>
                  <a:gd name="connsiteX50" fmla="*/ 1924050 w 4038591"/>
                  <a:gd name="connsiteY50" fmla="*/ 3028950 h 4876810"/>
                  <a:gd name="connsiteX51" fmla="*/ 2019300 w 4038591"/>
                  <a:gd name="connsiteY51" fmla="*/ 2933700 h 4876810"/>
                  <a:gd name="connsiteX52" fmla="*/ 819150 w 4038591"/>
                  <a:gd name="connsiteY52" fmla="*/ 2667000 h 4876810"/>
                  <a:gd name="connsiteX53" fmla="*/ 819150 w 4038591"/>
                  <a:gd name="connsiteY53" fmla="*/ 2933700 h 4876810"/>
                  <a:gd name="connsiteX54" fmla="*/ 1085850 w 4038591"/>
                  <a:gd name="connsiteY54" fmla="*/ 2933700 h 4876810"/>
                  <a:gd name="connsiteX55" fmla="*/ 1085850 w 4038591"/>
                  <a:gd name="connsiteY55" fmla="*/ 2667000 h 4876810"/>
                  <a:gd name="connsiteX56" fmla="*/ 2019300 w 4038591"/>
                  <a:gd name="connsiteY56" fmla="*/ 2476500 h 4876810"/>
                  <a:gd name="connsiteX57" fmla="*/ 3390919 w 4038591"/>
                  <a:gd name="connsiteY57" fmla="*/ 2476500 h 4876810"/>
                  <a:gd name="connsiteX58" fmla="*/ 3486169 w 4038591"/>
                  <a:gd name="connsiteY58" fmla="*/ 2571750 h 4876810"/>
                  <a:gd name="connsiteX59" fmla="*/ 3390919 w 4038591"/>
                  <a:gd name="connsiteY59" fmla="*/ 2667000 h 4876810"/>
                  <a:gd name="connsiteX60" fmla="*/ 2019300 w 4038591"/>
                  <a:gd name="connsiteY60" fmla="*/ 2667000 h 4876810"/>
                  <a:gd name="connsiteX61" fmla="*/ 1924050 w 4038591"/>
                  <a:gd name="connsiteY61" fmla="*/ 2571750 h 4876810"/>
                  <a:gd name="connsiteX62" fmla="*/ 2019300 w 4038591"/>
                  <a:gd name="connsiteY62" fmla="*/ 2476500 h 4876810"/>
                  <a:gd name="connsiteX63" fmla="*/ 723900 w 4038591"/>
                  <a:gd name="connsiteY63" fmla="*/ 2476500 h 4876810"/>
                  <a:gd name="connsiteX64" fmla="*/ 1181100 w 4038591"/>
                  <a:gd name="connsiteY64" fmla="*/ 2476500 h 4876810"/>
                  <a:gd name="connsiteX65" fmla="*/ 1276350 w 4038591"/>
                  <a:gd name="connsiteY65" fmla="*/ 2571750 h 4876810"/>
                  <a:gd name="connsiteX66" fmla="*/ 1276350 w 4038591"/>
                  <a:gd name="connsiteY66" fmla="*/ 3028950 h 4876810"/>
                  <a:gd name="connsiteX67" fmla="*/ 1181100 w 4038591"/>
                  <a:gd name="connsiteY67" fmla="*/ 3124200 h 4876810"/>
                  <a:gd name="connsiteX68" fmla="*/ 723900 w 4038591"/>
                  <a:gd name="connsiteY68" fmla="*/ 3124200 h 4876810"/>
                  <a:gd name="connsiteX69" fmla="*/ 628650 w 4038591"/>
                  <a:gd name="connsiteY69" fmla="*/ 3028950 h 4876810"/>
                  <a:gd name="connsiteX70" fmla="*/ 628650 w 4038591"/>
                  <a:gd name="connsiteY70" fmla="*/ 2571750 h 4876810"/>
                  <a:gd name="connsiteX71" fmla="*/ 723900 w 4038591"/>
                  <a:gd name="connsiteY71" fmla="*/ 2476500 h 4876810"/>
                  <a:gd name="connsiteX72" fmla="*/ 2990278 w 4038591"/>
                  <a:gd name="connsiteY72" fmla="*/ 1905010 h 4876810"/>
                  <a:gd name="connsiteX73" fmla="*/ 3057620 w 4038591"/>
                  <a:gd name="connsiteY73" fmla="*/ 1932918 h 4876810"/>
                  <a:gd name="connsiteX74" fmla="*/ 3085528 w 4038591"/>
                  <a:gd name="connsiteY74" fmla="*/ 2000260 h 4876810"/>
                  <a:gd name="connsiteX75" fmla="*/ 3057620 w 4038591"/>
                  <a:gd name="connsiteY75" fmla="*/ 2067602 h 4876810"/>
                  <a:gd name="connsiteX76" fmla="*/ 2990278 w 4038591"/>
                  <a:gd name="connsiteY76" fmla="*/ 2095510 h 4876810"/>
                  <a:gd name="connsiteX77" fmla="*/ 2922936 w 4038591"/>
                  <a:gd name="connsiteY77" fmla="*/ 2067602 h 4876810"/>
                  <a:gd name="connsiteX78" fmla="*/ 2895028 w 4038591"/>
                  <a:gd name="connsiteY78" fmla="*/ 2000260 h 4876810"/>
                  <a:gd name="connsiteX79" fmla="*/ 2922936 w 4038591"/>
                  <a:gd name="connsiteY79" fmla="*/ 1932918 h 4876810"/>
                  <a:gd name="connsiteX80" fmla="*/ 2990278 w 4038591"/>
                  <a:gd name="connsiteY80" fmla="*/ 1905010 h 4876810"/>
                  <a:gd name="connsiteX81" fmla="*/ 2019300 w 4038591"/>
                  <a:gd name="connsiteY81" fmla="*/ 1905000 h 4876810"/>
                  <a:gd name="connsiteX82" fmla="*/ 2589628 w 4038591"/>
                  <a:gd name="connsiteY82" fmla="*/ 1905000 h 4876810"/>
                  <a:gd name="connsiteX83" fmla="*/ 2684878 w 4038591"/>
                  <a:gd name="connsiteY83" fmla="*/ 2000250 h 4876810"/>
                  <a:gd name="connsiteX84" fmla="*/ 2589628 w 4038591"/>
                  <a:gd name="connsiteY84" fmla="*/ 2095500 h 4876810"/>
                  <a:gd name="connsiteX85" fmla="*/ 2019300 w 4038591"/>
                  <a:gd name="connsiteY85" fmla="*/ 2095500 h 4876810"/>
                  <a:gd name="connsiteX86" fmla="*/ 1924050 w 4038591"/>
                  <a:gd name="connsiteY86" fmla="*/ 2000250 h 4876810"/>
                  <a:gd name="connsiteX87" fmla="*/ 2019300 w 4038591"/>
                  <a:gd name="connsiteY87" fmla="*/ 1905000 h 4876810"/>
                  <a:gd name="connsiteX88" fmla="*/ 2019300 w 4038591"/>
                  <a:gd name="connsiteY88" fmla="*/ 1447800 h 4876810"/>
                  <a:gd name="connsiteX89" fmla="*/ 3390919 w 4038591"/>
                  <a:gd name="connsiteY89" fmla="*/ 1447800 h 4876810"/>
                  <a:gd name="connsiteX90" fmla="*/ 3486169 w 4038591"/>
                  <a:gd name="connsiteY90" fmla="*/ 1543050 h 4876810"/>
                  <a:gd name="connsiteX91" fmla="*/ 3390919 w 4038591"/>
                  <a:gd name="connsiteY91" fmla="*/ 1638300 h 4876810"/>
                  <a:gd name="connsiteX92" fmla="*/ 2019300 w 4038591"/>
                  <a:gd name="connsiteY92" fmla="*/ 1638300 h 4876810"/>
                  <a:gd name="connsiteX93" fmla="*/ 1924050 w 4038591"/>
                  <a:gd name="connsiteY93" fmla="*/ 1543050 h 4876810"/>
                  <a:gd name="connsiteX94" fmla="*/ 2019300 w 4038591"/>
                  <a:gd name="connsiteY94" fmla="*/ 1447800 h 4876810"/>
                  <a:gd name="connsiteX95" fmla="*/ 1346243 w 4038591"/>
                  <a:gd name="connsiteY95" fmla="*/ 1397004 h 4876810"/>
                  <a:gd name="connsiteX96" fmla="*/ 1413595 w 4038591"/>
                  <a:gd name="connsiteY96" fmla="*/ 1424902 h 4876810"/>
                  <a:gd name="connsiteX97" fmla="*/ 1413595 w 4038591"/>
                  <a:gd name="connsiteY97" fmla="*/ 1559614 h 4876810"/>
                  <a:gd name="connsiteX98" fmla="*/ 938935 w 4038591"/>
                  <a:gd name="connsiteY98" fmla="*/ 2034273 h 4876810"/>
                  <a:gd name="connsiteX99" fmla="*/ 871584 w 4038591"/>
                  <a:gd name="connsiteY99" fmla="*/ 2062172 h 4876810"/>
                  <a:gd name="connsiteX100" fmla="*/ 804233 w 4038591"/>
                  <a:gd name="connsiteY100" fmla="*/ 2034273 h 4876810"/>
                  <a:gd name="connsiteX101" fmla="*/ 611399 w 4038591"/>
                  <a:gd name="connsiteY101" fmla="*/ 1841439 h 4876810"/>
                  <a:gd name="connsiteX102" fmla="*/ 611399 w 4038591"/>
                  <a:gd name="connsiteY102" fmla="*/ 1706727 h 4876810"/>
                  <a:gd name="connsiteX103" fmla="*/ 746111 w 4038591"/>
                  <a:gd name="connsiteY103" fmla="*/ 1706727 h 4876810"/>
                  <a:gd name="connsiteX104" fmla="*/ 871584 w 4038591"/>
                  <a:gd name="connsiteY104" fmla="*/ 1832210 h 4876810"/>
                  <a:gd name="connsiteX105" fmla="*/ 1278892 w 4038591"/>
                  <a:gd name="connsiteY105" fmla="*/ 1424892 h 4876810"/>
                  <a:gd name="connsiteX106" fmla="*/ 1346243 w 4038591"/>
                  <a:gd name="connsiteY106" fmla="*/ 1397004 h 4876810"/>
                  <a:gd name="connsiteX107" fmla="*/ 464420 w 4038591"/>
                  <a:gd name="connsiteY107" fmla="*/ 561985 h 4876810"/>
                  <a:gd name="connsiteX108" fmla="*/ 190500 w 4038591"/>
                  <a:gd name="connsiteY108" fmla="*/ 835905 h 4876810"/>
                  <a:gd name="connsiteX109" fmla="*/ 190500 w 4038591"/>
                  <a:gd name="connsiteY109" fmla="*/ 4412399 h 4876810"/>
                  <a:gd name="connsiteX110" fmla="*/ 464420 w 4038591"/>
                  <a:gd name="connsiteY110" fmla="*/ 4686319 h 4876810"/>
                  <a:gd name="connsiteX111" fmla="*/ 3574180 w 4038591"/>
                  <a:gd name="connsiteY111" fmla="*/ 4686319 h 4876810"/>
                  <a:gd name="connsiteX112" fmla="*/ 3848100 w 4038591"/>
                  <a:gd name="connsiteY112" fmla="*/ 4412399 h 4876810"/>
                  <a:gd name="connsiteX113" fmla="*/ 3848100 w 4038591"/>
                  <a:gd name="connsiteY113" fmla="*/ 835905 h 4876810"/>
                  <a:gd name="connsiteX114" fmla="*/ 3574180 w 4038591"/>
                  <a:gd name="connsiteY114" fmla="*/ 561985 h 4876810"/>
                  <a:gd name="connsiteX115" fmla="*/ 2980125 w 4038591"/>
                  <a:gd name="connsiteY115" fmla="*/ 561985 h 4876810"/>
                  <a:gd name="connsiteX116" fmla="*/ 3028750 w 4038591"/>
                  <a:gd name="connsiteY116" fmla="*/ 795347 h 4876810"/>
                  <a:gd name="connsiteX117" fmla="*/ 3028750 w 4038591"/>
                  <a:gd name="connsiteY117" fmla="*/ 857260 h 4876810"/>
                  <a:gd name="connsiteX118" fmla="*/ 2933500 w 4038591"/>
                  <a:gd name="connsiteY118" fmla="*/ 952510 h 4876810"/>
                  <a:gd name="connsiteX119" fmla="*/ 1104900 w 4038591"/>
                  <a:gd name="connsiteY119" fmla="*/ 952510 h 4876810"/>
                  <a:gd name="connsiteX120" fmla="*/ 1009650 w 4038591"/>
                  <a:gd name="connsiteY120" fmla="*/ 857260 h 4876810"/>
                  <a:gd name="connsiteX121" fmla="*/ 1009650 w 4038591"/>
                  <a:gd name="connsiteY121" fmla="*/ 795347 h 4876810"/>
                  <a:gd name="connsiteX122" fmla="*/ 1058275 w 4038591"/>
                  <a:gd name="connsiteY122" fmla="*/ 561985 h 4876810"/>
                  <a:gd name="connsiteX123" fmla="*/ 2019204 w 4038591"/>
                  <a:gd name="connsiteY123" fmla="*/ 409585 h 4876810"/>
                  <a:gd name="connsiteX124" fmla="*/ 2086546 w 4038591"/>
                  <a:gd name="connsiteY124" fmla="*/ 437493 h 4876810"/>
                  <a:gd name="connsiteX125" fmla="*/ 2114454 w 4038591"/>
                  <a:gd name="connsiteY125" fmla="*/ 504836 h 4876810"/>
                  <a:gd name="connsiteX126" fmla="*/ 2086546 w 4038591"/>
                  <a:gd name="connsiteY126" fmla="*/ 572178 h 4876810"/>
                  <a:gd name="connsiteX127" fmla="*/ 2019204 w 4038591"/>
                  <a:gd name="connsiteY127" fmla="*/ 600085 h 4876810"/>
                  <a:gd name="connsiteX128" fmla="*/ 1951862 w 4038591"/>
                  <a:gd name="connsiteY128" fmla="*/ 572178 h 4876810"/>
                  <a:gd name="connsiteX129" fmla="*/ 1923954 w 4038591"/>
                  <a:gd name="connsiteY129" fmla="*/ 504836 h 4876810"/>
                  <a:gd name="connsiteX130" fmla="*/ 1951862 w 4038591"/>
                  <a:gd name="connsiteY130" fmla="*/ 437493 h 4876810"/>
                  <a:gd name="connsiteX131" fmla="*/ 2019204 w 4038591"/>
                  <a:gd name="connsiteY131" fmla="*/ 409585 h 4876810"/>
                  <a:gd name="connsiteX132" fmla="*/ 2019300 w 4038591"/>
                  <a:gd name="connsiteY132" fmla="*/ 190500 h 4876810"/>
                  <a:gd name="connsiteX133" fmla="*/ 1835706 w 4038591"/>
                  <a:gd name="connsiteY133" fmla="*/ 330156 h 4876810"/>
                  <a:gd name="connsiteX134" fmla="*/ 1743894 w 4038591"/>
                  <a:gd name="connsiteY134" fmla="*/ 400050 h 4876810"/>
                  <a:gd name="connsiteX135" fmla="*/ 1595438 w 4038591"/>
                  <a:gd name="connsiteY135" fmla="*/ 400050 h 4876810"/>
                  <a:gd name="connsiteX136" fmla="*/ 1201541 w 4038591"/>
                  <a:gd name="connsiteY136" fmla="*/ 762010 h 4876810"/>
                  <a:gd name="connsiteX137" fmla="*/ 2836850 w 4038591"/>
                  <a:gd name="connsiteY137" fmla="*/ 762010 h 4876810"/>
                  <a:gd name="connsiteX138" fmla="*/ 2442953 w 4038591"/>
                  <a:gd name="connsiteY138" fmla="*/ 400050 h 4876810"/>
                  <a:gd name="connsiteX139" fmla="*/ 2294696 w 4038591"/>
                  <a:gd name="connsiteY139" fmla="*/ 400050 h 4876810"/>
                  <a:gd name="connsiteX140" fmla="*/ 2202885 w 4038591"/>
                  <a:gd name="connsiteY140" fmla="*/ 330156 h 4876810"/>
                  <a:gd name="connsiteX141" fmla="*/ 2019300 w 4038591"/>
                  <a:gd name="connsiteY141" fmla="*/ 190500 h 4876810"/>
                  <a:gd name="connsiteX142" fmla="*/ 2019291 w 4038591"/>
                  <a:gd name="connsiteY142" fmla="*/ 0 h 4876810"/>
                  <a:gd name="connsiteX143" fmla="*/ 2359514 w 4038591"/>
                  <a:gd name="connsiteY143" fmla="*/ 209550 h 4876810"/>
                  <a:gd name="connsiteX144" fmla="*/ 2442953 w 4038591"/>
                  <a:gd name="connsiteY144" fmla="*/ 209550 h 4876810"/>
                  <a:gd name="connsiteX145" fmla="*/ 2846670 w 4038591"/>
                  <a:gd name="connsiteY145" fmla="*/ 371485 h 4876810"/>
                  <a:gd name="connsiteX146" fmla="*/ 3574180 w 4038591"/>
                  <a:gd name="connsiteY146" fmla="*/ 371485 h 4876810"/>
                  <a:gd name="connsiteX147" fmla="*/ 4038591 w 4038591"/>
                  <a:gd name="connsiteY147" fmla="*/ 835905 h 4876810"/>
                  <a:gd name="connsiteX148" fmla="*/ 4038591 w 4038591"/>
                  <a:gd name="connsiteY148" fmla="*/ 4412390 h 4876810"/>
                  <a:gd name="connsiteX149" fmla="*/ 3574171 w 4038591"/>
                  <a:gd name="connsiteY149" fmla="*/ 4876810 h 4876810"/>
                  <a:gd name="connsiteX150" fmla="*/ 464420 w 4038591"/>
                  <a:gd name="connsiteY150" fmla="*/ 4876810 h 4876810"/>
                  <a:gd name="connsiteX151" fmla="*/ 0 w 4038591"/>
                  <a:gd name="connsiteY151" fmla="*/ 4412390 h 4876810"/>
                  <a:gd name="connsiteX152" fmla="*/ 0 w 4038591"/>
                  <a:gd name="connsiteY152" fmla="*/ 835905 h 4876810"/>
                  <a:gd name="connsiteX153" fmla="*/ 464420 w 4038591"/>
                  <a:gd name="connsiteY153" fmla="*/ 371485 h 4876810"/>
                  <a:gd name="connsiteX154" fmla="*/ 1191720 w 4038591"/>
                  <a:gd name="connsiteY154" fmla="*/ 371485 h 4876810"/>
                  <a:gd name="connsiteX155" fmla="*/ 1595428 w 4038591"/>
                  <a:gd name="connsiteY155" fmla="*/ 209550 h 4876810"/>
                  <a:gd name="connsiteX156" fmla="*/ 1679067 w 4038591"/>
                  <a:gd name="connsiteY156" fmla="*/ 209550 h 4876810"/>
                  <a:gd name="connsiteX157" fmla="*/ 2019291 w 4038591"/>
                  <a:gd name="connsiteY157" fmla="*/ 0 h 487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4038591" h="4876810">
                    <a:moveTo>
                      <a:pt x="2990278" y="3962410"/>
                    </a:moveTo>
                    <a:cubicBezTo>
                      <a:pt x="3015329" y="3962410"/>
                      <a:pt x="3039903" y="3972602"/>
                      <a:pt x="3057620" y="3990318"/>
                    </a:cubicBezTo>
                    <a:cubicBezTo>
                      <a:pt x="3075336" y="4008035"/>
                      <a:pt x="3085528" y="4032609"/>
                      <a:pt x="3085528" y="4057660"/>
                    </a:cubicBezTo>
                    <a:cubicBezTo>
                      <a:pt x="3085528" y="4082711"/>
                      <a:pt x="3075336" y="4107285"/>
                      <a:pt x="3057620" y="4125002"/>
                    </a:cubicBezTo>
                    <a:cubicBezTo>
                      <a:pt x="3039903" y="4142718"/>
                      <a:pt x="3015329" y="4152910"/>
                      <a:pt x="2990278" y="4152910"/>
                    </a:cubicBezTo>
                    <a:cubicBezTo>
                      <a:pt x="2965227" y="4152910"/>
                      <a:pt x="2940653" y="4142718"/>
                      <a:pt x="2922936" y="4125002"/>
                    </a:cubicBezTo>
                    <a:cubicBezTo>
                      <a:pt x="2905220" y="4107285"/>
                      <a:pt x="2895028" y="4082711"/>
                      <a:pt x="2895028" y="4057660"/>
                    </a:cubicBezTo>
                    <a:cubicBezTo>
                      <a:pt x="2895028" y="4032609"/>
                      <a:pt x="2905220" y="4008035"/>
                      <a:pt x="2922936" y="3990318"/>
                    </a:cubicBezTo>
                    <a:cubicBezTo>
                      <a:pt x="2940653" y="3972602"/>
                      <a:pt x="2965227" y="3962410"/>
                      <a:pt x="2990278" y="3962410"/>
                    </a:cubicBezTo>
                    <a:close/>
                    <a:moveTo>
                      <a:pt x="2019300" y="3962400"/>
                    </a:moveTo>
                    <a:lnTo>
                      <a:pt x="2589628" y="3962400"/>
                    </a:lnTo>
                    <a:cubicBezTo>
                      <a:pt x="2642235" y="3962400"/>
                      <a:pt x="2684878" y="4005043"/>
                      <a:pt x="2684878" y="4057650"/>
                    </a:cubicBezTo>
                    <a:cubicBezTo>
                      <a:pt x="2684878" y="4110257"/>
                      <a:pt x="2642235" y="4152900"/>
                      <a:pt x="2589628" y="4152900"/>
                    </a:cubicBezTo>
                    <a:lnTo>
                      <a:pt x="2019300" y="4152900"/>
                    </a:lnTo>
                    <a:cubicBezTo>
                      <a:pt x="1966693" y="4152900"/>
                      <a:pt x="1924050" y="4110257"/>
                      <a:pt x="1924050" y="4057650"/>
                    </a:cubicBezTo>
                    <a:cubicBezTo>
                      <a:pt x="1924050" y="4005043"/>
                      <a:pt x="1966693" y="3962400"/>
                      <a:pt x="2019300" y="3962400"/>
                    </a:cubicBezTo>
                    <a:close/>
                    <a:moveTo>
                      <a:pt x="819150" y="3695700"/>
                    </a:moveTo>
                    <a:lnTo>
                      <a:pt x="819150" y="3962400"/>
                    </a:lnTo>
                    <a:lnTo>
                      <a:pt x="1085850" y="3962400"/>
                    </a:lnTo>
                    <a:lnTo>
                      <a:pt x="1085850" y="3695700"/>
                    </a:lnTo>
                    <a:close/>
                    <a:moveTo>
                      <a:pt x="2019300" y="3505200"/>
                    </a:moveTo>
                    <a:lnTo>
                      <a:pt x="3390919" y="3505200"/>
                    </a:lnTo>
                    <a:cubicBezTo>
                      <a:pt x="3443526" y="3505200"/>
                      <a:pt x="3486169" y="3547843"/>
                      <a:pt x="3486169" y="3600450"/>
                    </a:cubicBezTo>
                    <a:cubicBezTo>
                      <a:pt x="3486169" y="3653057"/>
                      <a:pt x="3443526" y="3695700"/>
                      <a:pt x="3390919" y="3695700"/>
                    </a:cubicBezTo>
                    <a:lnTo>
                      <a:pt x="2019300" y="3695700"/>
                    </a:lnTo>
                    <a:cubicBezTo>
                      <a:pt x="1966693" y="3695700"/>
                      <a:pt x="1924050" y="3653057"/>
                      <a:pt x="1924050" y="3600450"/>
                    </a:cubicBezTo>
                    <a:cubicBezTo>
                      <a:pt x="1924050" y="3547843"/>
                      <a:pt x="1966693" y="3505200"/>
                      <a:pt x="2019300" y="3505200"/>
                    </a:cubicBezTo>
                    <a:close/>
                    <a:moveTo>
                      <a:pt x="723900" y="3505200"/>
                    </a:moveTo>
                    <a:lnTo>
                      <a:pt x="1181100" y="3505200"/>
                    </a:lnTo>
                    <a:cubicBezTo>
                      <a:pt x="1233707" y="3505200"/>
                      <a:pt x="1276350" y="3547843"/>
                      <a:pt x="1276350" y="3600450"/>
                    </a:cubicBezTo>
                    <a:lnTo>
                      <a:pt x="1276350" y="4057650"/>
                    </a:lnTo>
                    <a:cubicBezTo>
                      <a:pt x="1276350" y="4110257"/>
                      <a:pt x="1233707" y="4152900"/>
                      <a:pt x="1181100" y="4152900"/>
                    </a:cubicBezTo>
                    <a:lnTo>
                      <a:pt x="723900" y="4152900"/>
                    </a:lnTo>
                    <a:cubicBezTo>
                      <a:pt x="671293" y="4152900"/>
                      <a:pt x="628650" y="4110257"/>
                      <a:pt x="628650" y="4057650"/>
                    </a:cubicBezTo>
                    <a:lnTo>
                      <a:pt x="628650" y="3600450"/>
                    </a:lnTo>
                    <a:cubicBezTo>
                      <a:pt x="628650" y="3547843"/>
                      <a:pt x="671293" y="3505200"/>
                      <a:pt x="723900" y="3505200"/>
                    </a:cubicBezTo>
                    <a:close/>
                    <a:moveTo>
                      <a:pt x="2990278" y="2933710"/>
                    </a:moveTo>
                    <a:cubicBezTo>
                      <a:pt x="3015329" y="2933710"/>
                      <a:pt x="3039903" y="2943902"/>
                      <a:pt x="3057620" y="2961618"/>
                    </a:cubicBezTo>
                    <a:cubicBezTo>
                      <a:pt x="3075336" y="2979335"/>
                      <a:pt x="3085528" y="3003909"/>
                      <a:pt x="3085528" y="3028960"/>
                    </a:cubicBezTo>
                    <a:cubicBezTo>
                      <a:pt x="3085528" y="3054011"/>
                      <a:pt x="3075336" y="3078585"/>
                      <a:pt x="3057620" y="3096302"/>
                    </a:cubicBezTo>
                    <a:cubicBezTo>
                      <a:pt x="3039903" y="3114018"/>
                      <a:pt x="3015329" y="3124210"/>
                      <a:pt x="2990278" y="3124210"/>
                    </a:cubicBezTo>
                    <a:cubicBezTo>
                      <a:pt x="2965227" y="3124210"/>
                      <a:pt x="2940653" y="3114018"/>
                      <a:pt x="2922936" y="3096302"/>
                    </a:cubicBezTo>
                    <a:cubicBezTo>
                      <a:pt x="2905220" y="3078585"/>
                      <a:pt x="2895028" y="3054011"/>
                      <a:pt x="2895028" y="3028960"/>
                    </a:cubicBezTo>
                    <a:cubicBezTo>
                      <a:pt x="2895028" y="3003909"/>
                      <a:pt x="2905220" y="2979335"/>
                      <a:pt x="2922936" y="2961618"/>
                    </a:cubicBezTo>
                    <a:cubicBezTo>
                      <a:pt x="2940653" y="2943902"/>
                      <a:pt x="2965227" y="2933710"/>
                      <a:pt x="2990278" y="2933710"/>
                    </a:cubicBezTo>
                    <a:close/>
                    <a:moveTo>
                      <a:pt x="2019300" y="2933700"/>
                    </a:moveTo>
                    <a:lnTo>
                      <a:pt x="2589628" y="2933700"/>
                    </a:lnTo>
                    <a:cubicBezTo>
                      <a:pt x="2642235" y="2933700"/>
                      <a:pt x="2684878" y="2976343"/>
                      <a:pt x="2684878" y="3028950"/>
                    </a:cubicBezTo>
                    <a:cubicBezTo>
                      <a:pt x="2684878" y="3081557"/>
                      <a:pt x="2642235" y="3124200"/>
                      <a:pt x="2589628" y="3124200"/>
                    </a:cubicBezTo>
                    <a:lnTo>
                      <a:pt x="2019300" y="3124200"/>
                    </a:lnTo>
                    <a:cubicBezTo>
                      <a:pt x="1966693" y="3124200"/>
                      <a:pt x="1924050" y="3081557"/>
                      <a:pt x="1924050" y="3028950"/>
                    </a:cubicBezTo>
                    <a:cubicBezTo>
                      <a:pt x="1924050" y="2976343"/>
                      <a:pt x="1966693" y="2933700"/>
                      <a:pt x="2019300" y="2933700"/>
                    </a:cubicBezTo>
                    <a:close/>
                    <a:moveTo>
                      <a:pt x="819150" y="2667000"/>
                    </a:moveTo>
                    <a:lnTo>
                      <a:pt x="819150" y="2933700"/>
                    </a:lnTo>
                    <a:lnTo>
                      <a:pt x="1085850" y="2933700"/>
                    </a:lnTo>
                    <a:lnTo>
                      <a:pt x="1085850" y="2667000"/>
                    </a:lnTo>
                    <a:close/>
                    <a:moveTo>
                      <a:pt x="2019300" y="2476500"/>
                    </a:moveTo>
                    <a:lnTo>
                      <a:pt x="3390919" y="2476500"/>
                    </a:lnTo>
                    <a:cubicBezTo>
                      <a:pt x="3443526" y="2476500"/>
                      <a:pt x="3486169" y="2519143"/>
                      <a:pt x="3486169" y="2571750"/>
                    </a:cubicBezTo>
                    <a:cubicBezTo>
                      <a:pt x="3486169" y="2624357"/>
                      <a:pt x="3443526" y="2667000"/>
                      <a:pt x="3390919" y="2667000"/>
                    </a:cubicBezTo>
                    <a:lnTo>
                      <a:pt x="2019300" y="2667000"/>
                    </a:lnTo>
                    <a:cubicBezTo>
                      <a:pt x="1966693" y="2667000"/>
                      <a:pt x="1924050" y="2624357"/>
                      <a:pt x="1924050" y="2571750"/>
                    </a:cubicBezTo>
                    <a:cubicBezTo>
                      <a:pt x="1924050" y="2519143"/>
                      <a:pt x="1966693" y="2476500"/>
                      <a:pt x="2019300" y="2476500"/>
                    </a:cubicBezTo>
                    <a:close/>
                    <a:moveTo>
                      <a:pt x="723900" y="2476500"/>
                    </a:moveTo>
                    <a:lnTo>
                      <a:pt x="1181100" y="2476500"/>
                    </a:lnTo>
                    <a:cubicBezTo>
                      <a:pt x="1233707" y="2476500"/>
                      <a:pt x="1276350" y="2519143"/>
                      <a:pt x="1276350" y="2571750"/>
                    </a:cubicBezTo>
                    <a:lnTo>
                      <a:pt x="1276350" y="3028950"/>
                    </a:lnTo>
                    <a:cubicBezTo>
                      <a:pt x="1276350" y="3081557"/>
                      <a:pt x="1233707" y="3124200"/>
                      <a:pt x="1181100" y="3124200"/>
                    </a:cubicBezTo>
                    <a:lnTo>
                      <a:pt x="723900" y="3124200"/>
                    </a:lnTo>
                    <a:cubicBezTo>
                      <a:pt x="671293" y="3124200"/>
                      <a:pt x="628650" y="3081557"/>
                      <a:pt x="628650" y="3028950"/>
                    </a:cubicBezTo>
                    <a:lnTo>
                      <a:pt x="628650" y="2571750"/>
                    </a:lnTo>
                    <a:cubicBezTo>
                      <a:pt x="628650" y="2519143"/>
                      <a:pt x="671293" y="2476500"/>
                      <a:pt x="723900" y="2476500"/>
                    </a:cubicBezTo>
                    <a:close/>
                    <a:moveTo>
                      <a:pt x="2990278" y="1905010"/>
                    </a:moveTo>
                    <a:cubicBezTo>
                      <a:pt x="3015329" y="1905010"/>
                      <a:pt x="3039903" y="1915202"/>
                      <a:pt x="3057620" y="1932918"/>
                    </a:cubicBezTo>
                    <a:cubicBezTo>
                      <a:pt x="3075336" y="1950635"/>
                      <a:pt x="3085528" y="1975209"/>
                      <a:pt x="3085528" y="2000260"/>
                    </a:cubicBezTo>
                    <a:cubicBezTo>
                      <a:pt x="3085528" y="2025311"/>
                      <a:pt x="3075336" y="2049885"/>
                      <a:pt x="3057620" y="2067602"/>
                    </a:cubicBezTo>
                    <a:cubicBezTo>
                      <a:pt x="3039903" y="2085318"/>
                      <a:pt x="3015329" y="2095510"/>
                      <a:pt x="2990278" y="2095510"/>
                    </a:cubicBezTo>
                    <a:cubicBezTo>
                      <a:pt x="2965227" y="2095510"/>
                      <a:pt x="2940653" y="2085318"/>
                      <a:pt x="2922936" y="2067602"/>
                    </a:cubicBezTo>
                    <a:cubicBezTo>
                      <a:pt x="2905220" y="2049885"/>
                      <a:pt x="2895028" y="2025311"/>
                      <a:pt x="2895028" y="2000260"/>
                    </a:cubicBezTo>
                    <a:cubicBezTo>
                      <a:pt x="2895028" y="1975209"/>
                      <a:pt x="2905220" y="1950635"/>
                      <a:pt x="2922936" y="1932918"/>
                    </a:cubicBezTo>
                    <a:cubicBezTo>
                      <a:pt x="2940653" y="1915202"/>
                      <a:pt x="2965227" y="1905010"/>
                      <a:pt x="2990278" y="1905010"/>
                    </a:cubicBezTo>
                    <a:close/>
                    <a:moveTo>
                      <a:pt x="2019300" y="1905000"/>
                    </a:moveTo>
                    <a:lnTo>
                      <a:pt x="2589628" y="1905000"/>
                    </a:lnTo>
                    <a:cubicBezTo>
                      <a:pt x="2642235" y="1905000"/>
                      <a:pt x="2684878" y="1947643"/>
                      <a:pt x="2684878" y="2000250"/>
                    </a:cubicBezTo>
                    <a:cubicBezTo>
                      <a:pt x="2684878" y="2052857"/>
                      <a:pt x="2642235" y="2095500"/>
                      <a:pt x="2589628" y="2095500"/>
                    </a:cubicBezTo>
                    <a:lnTo>
                      <a:pt x="2019300" y="2095500"/>
                    </a:lnTo>
                    <a:cubicBezTo>
                      <a:pt x="1966693" y="2095500"/>
                      <a:pt x="1924050" y="2052857"/>
                      <a:pt x="1924050" y="2000250"/>
                    </a:cubicBezTo>
                    <a:cubicBezTo>
                      <a:pt x="1924050" y="1947643"/>
                      <a:pt x="1966693" y="1905000"/>
                      <a:pt x="2019300" y="1905000"/>
                    </a:cubicBezTo>
                    <a:close/>
                    <a:moveTo>
                      <a:pt x="2019300" y="1447800"/>
                    </a:moveTo>
                    <a:lnTo>
                      <a:pt x="3390919" y="1447800"/>
                    </a:lnTo>
                    <a:cubicBezTo>
                      <a:pt x="3443526" y="1447800"/>
                      <a:pt x="3486169" y="1490443"/>
                      <a:pt x="3486169" y="1543050"/>
                    </a:cubicBezTo>
                    <a:cubicBezTo>
                      <a:pt x="3486169" y="1595657"/>
                      <a:pt x="3443526" y="1638300"/>
                      <a:pt x="3390919" y="1638300"/>
                    </a:cubicBezTo>
                    <a:lnTo>
                      <a:pt x="2019300" y="1638300"/>
                    </a:lnTo>
                    <a:cubicBezTo>
                      <a:pt x="1966693" y="1638300"/>
                      <a:pt x="1924050" y="1595657"/>
                      <a:pt x="1924050" y="1543050"/>
                    </a:cubicBezTo>
                    <a:cubicBezTo>
                      <a:pt x="1924050" y="1490443"/>
                      <a:pt x="1966693" y="1447800"/>
                      <a:pt x="2019300" y="1447800"/>
                    </a:cubicBezTo>
                    <a:close/>
                    <a:moveTo>
                      <a:pt x="1346243" y="1397004"/>
                    </a:moveTo>
                    <a:cubicBezTo>
                      <a:pt x="1370620" y="1397005"/>
                      <a:pt x="1394997" y="1406304"/>
                      <a:pt x="1413595" y="1424902"/>
                    </a:cubicBezTo>
                    <a:cubicBezTo>
                      <a:pt x="1450790" y="1462106"/>
                      <a:pt x="1450790" y="1522419"/>
                      <a:pt x="1413595" y="1559614"/>
                    </a:cubicBezTo>
                    <a:lnTo>
                      <a:pt x="938935" y="2034273"/>
                    </a:lnTo>
                    <a:cubicBezTo>
                      <a:pt x="920343" y="2052875"/>
                      <a:pt x="895959" y="2062172"/>
                      <a:pt x="871584" y="2062172"/>
                    </a:cubicBezTo>
                    <a:cubicBezTo>
                      <a:pt x="847210" y="2062172"/>
                      <a:pt x="822835" y="2052875"/>
                      <a:pt x="804233" y="2034273"/>
                    </a:cubicBezTo>
                    <a:lnTo>
                      <a:pt x="611399" y="1841439"/>
                    </a:lnTo>
                    <a:cubicBezTo>
                      <a:pt x="574204" y="1804235"/>
                      <a:pt x="574204" y="1743922"/>
                      <a:pt x="611399" y="1706727"/>
                    </a:cubicBezTo>
                    <a:cubicBezTo>
                      <a:pt x="648604" y="1669542"/>
                      <a:pt x="708916" y="1669542"/>
                      <a:pt x="746111" y="1706727"/>
                    </a:cubicBezTo>
                    <a:lnTo>
                      <a:pt x="871584" y="1832210"/>
                    </a:lnTo>
                    <a:lnTo>
                      <a:pt x="1278892" y="1424892"/>
                    </a:lnTo>
                    <a:cubicBezTo>
                      <a:pt x="1297489" y="1406299"/>
                      <a:pt x="1321866" y="1397002"/>
                      <a:pt x="1346243" y="1397004"/>
                    </a:cubicBezTo>
                    <a:close/>
                    <a:moveTo>
                      <a:pt x="464420" y="561985"/>
                    </a:moveTo>
                    <a:cubicBezTo>
                      <a:pt x="313382" y="561985"/>
                      <a:pt x="190500" y="684867"/>
                      <a:pt x="190500" y="835905"/>
                    </a:cubicBezTo>
                    <a:lnTo>
                      <a:pt x="190500" y="4412399"/>
                    </a:lnTo>
                    <a:cubicBezTo>
                      <a:pt x="190500" y="4563437"/>
                      <a:pt x="313382" y="4686319"/>
                      <a:pt x="464420" y="4686319"/>
                    </a:cubicBezTo>
                    <a:lnTo>
                      <a:pt x="3574180" y="4686319"/>
                    </a:lnTo>
                    <a:cubicBezTo>
                      <a:pt x="3725218" y="4686319"/>
                      <a:pt x="3848100" y="4563437"/>
                      <a:pt x="3848100" y="4412399"/>
                    </a:cubicBezTo>
                    <a:lnTo>
                      <a:pt x="3848100" y="835905"/>
                    </a:lnTo>
                    <a:cubicBezTo>
                      <a:pt x="3848100" y="684867"/>
                      <a:pt x="3725218" y="561985"/>
                      <a:pt x="3574180" y="561985"/>
                    </a:cubicBezTo>
                    <a:lnTo>
                      <a:pt x="2980125" y="561985"/>
                    </a:lnTo>
                    <a:cubicBezTo>
                      <a:pt x="3011329" y="633536"/>
                      <a:pt x="3028750" y="712432"/>
                      <a:pt x="3028750" y="795347"/>
                    </a:cubicBezTo>
                    <a:lnTo>
                      <a:pt x="3028750" y="857260"/>
                    </a:lnTo>
                    <a:cubicBezTo>
                      <a:pt x="3028750" y="909866"/>
                      <a:pt x="2986107" y="952510"/>
                      <a:pt x="2933500" y="952510"/>
                    </a:cubicBezTo>
                    <a:lnTo>
                      <a:pt x="1104900" y="952510"/>
                    </a:lnTo>
                    <a:cubicBezTo>
                      <a:pt x="1052293" y="952510"/>
                      <a:pt x="1009650" y="909866"/>
                      <a:pt x="1009650" y="857260"/>
                    </a:cubicBezTo>
                    <a:lnTo>
                      <a:pt x="1009650" y="795347"/>
                    </a:lnTo>
                    <a:cubicBezTo>
                      <a:pt x="1009650" y="712422"/>
                      <a:pt x="1027071" y="633536"/>
                      <a:pt x="1058275" y="561985"/>
                    </a:cubicBezTo>
                    <a:close/>
                    <a:moveTo>
                      <a:pt x="2019204" y="409585"/>
                    </a:moveTo>
                    <a:cubicBezTo>
                      <a:pt x="2044255" y="409585"/>
                      <a:pt x="2068829" y="419777"/>
                      <a:pt x="2086546" y="437493"/>
                    </a:cubicBezTo>
                    <a:cubicBezTo>
                      <a:pt x="2104262" y="455210"/>
                      <a:pt x="2114454" y="479784"/>
                      <a:pt x="2114454" y="504836"/>
                    </a:cubicBezTo>
                    <a:cubicBezTo>
                      <a:pt x="2114454" y="529886"/>
                      <a:pt x="2104262" y="554460"/>
                      <a:pt x="2086546" y="572178"/>
                    </a:cubicBezTo>
                    <a:cubicBezTo>
                      <a:pt x="2068829" y="589893"/>
                      <a:pt x="2044255" y="600085"/>
                      <a:pt x="2019204" y="600085"/>
                    </a:cubicBezTo>
                    <a:cubicBezTo>
                      <a:pt x="1994153" y="600085"/>
                      <a:pt x="1969579" y="589893"/>
                      <a:pt x="1951862" y="572178"/>
                    </a:cubicBezTo>
                    <a:cubicBezTo>
                      <a:pt x="1934146" y="554460"/>
                      <a:pt x="1923954" y="529886"/>
                      <a:pt x="1923954" y="504836"/>
                    </a:cubicBezTo>
                    <a:cubicBezTo>
                      <a:pt x="1923954" y="479784"/>
                      <a:pt x="1934146" y="455210"/>
                      <a:pt x="1951862" y="437493"/>
                    </a:cubicBezTo>
                    <a:cubicBezTo>
                      <a:pt x="1969579" y="419777"/>
                      <a:pt x="1994153" y="409585"/>
                      <a:pt x="2019204" y="409585"/>
                    </a:cubicBezTo>
                    <a:close/>
                    <a:moveTo>
                      <a:pt x="2019300" y="190500"/>
                    </a:moveTo>
                    <a:cubicBezTo>
                      <a:pt x="1933918" y="190500"/>
                      <a:pt x="1858423" y="247926"/>
                      <a:pt x="1835706" y="330156"/>
                    </a:cubicBezTo>
                    <a:cubicBezTo>
                      <a:pt x="1824304" y="371446"/>
                      <a:pt x="1786738" y="400050"/>
                      <a:pt x="1743894" y="400050"/>
                    </a:cubicBezTo>
                    <a:lnTo>
                      <a:pt x="1595438" y="400050"/>
                    </a:lnTo>
                    <a:cubicBezTo>
                      <a:pt x="1388707" y="400050"/>
                      <a:pt x="1218524" y="559594"/>
                      <a:pt x="1201541" y="762010"/>
                    </a:cubicBezTo>
                    <a:lnTo>
                      <a:pt x="2836850" y="762010"/>
                    </a:lnTo>
                    <a:cubicBezTo>
                      <a:pt x="2819867" y="559594"/>
                      <a:pt x="2649693" y="400050"/>
                      <a:pt x="2442953" y="400050"/>
                    </a:cubicBezTo>
                    <a:lnTo>
                      <a:pt x="2294696" y="400050"/>
                    </a:lnTo>
                    <a:cubicBezTo>
                      <a:pt x="2251862" y="400050"/>
                      <a:pt x="2214286" y="371446"/>
                      <a:pt x="2202885" y="330156"/>
                    </a:cubicBezTo>
                    <a:cubicBezTo>
                      <a:pt x="2180177" y="247926"/>
                      <a:pt x="2104682" y="190500"/>
                      <a:pt x="2019300" y="190500"/>
                    </a:cubicBezTo>
                    <a:close/>
                    <a:moveTo>
                      <a:pt x="2019291" y="0"/>
                    </a:moveTo>
                    <a:cubicBezTo>
                      <a:pt x="2164671" y="0"/>
                      <a:pt x="2295725" y="83268"/>
                      <a:pt x="2359514" y="209550"/>
                    </a:cubicBezTo>
                    <a:lnTo>
                      <a:pt x="2442953" y="209550"/>
                    </a:lnTo>
                    <a:cubicBezTo>
                      <a:pt x="2599344" y="209550"/>
                      <a:pt x="2741505" y="271272"/>
                      <a:pt x="2846670" y="371485"/>
                    </a:cubicBezTo>
                    <a:lnTo>
                      <a:pt x="3574180" y="371485"/>
                    </a:lnTo>
                    <a:cubicBezTo>
                      <a:pt x="3830260" y="371485"/>
                      <a:pt x="4038600" y="579825"/>
                      <a:pt x="4038591" y="835905"/>
                    </a:cubicBezTo>
                    <a:lnTo>
                      <a:pt x="4038591" y="4412390"/>
                    </a:lnTo>
                    <a:cubicBezTo>
                      <a:pt x="4038591" y="4668469"/>
                      <a:pt x="3830250" y="4876810"/>
                      <a:pt x="3574171" y="4876810"/>
                    </a:cubicBezTo>
                    <a:lnTo>
                      <a:pt x="464420" y="4876810"/>
                    </a:lnTo>
                    <a:cubicBezTo>
                      <a:pt x="208340" y="4876810"/>
                      <a:pt x="0" y="4668469"/>
                      <a:pt x="0" y="4412390"/>
                    </a:cubicBezTo>
                    <a:lnTo>
                      <a:pt x="0" y="835905"/>
                    </a:lnTo>
                    <a:cubicBezTo>
                      <a:pt x="0" y="579825"/>
                      <a:pt x="208340" y="371485"/>
                      <a:pt x="464420" y="371485"/>
                    </a:cubicBezTo>
                    <a:lnTo>
                      <a:pt x="1191720" y="371485"/>
                    </a:lnTo>
                    <a:cubicBezTo>
                      <a:pt x="1296886" y="271272"/>
                      <a:pt x="1439037" y="209550"/>
                      <a:pt x="1595428" y="209550"/>
                    </a:cubicBezTo>
                    <a:lnTo>
                      <a:pt x="1679067" y="209550"/>
                    </a:lnTo>
                    <a:cubicBezTo>
                      <a:pt x="1742866" y="83268"/>
                      <a:pt x="1873910" y="0"/>
                      <a:pt x="20192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3587E8E-F1C9-4114-A27B-92758854F02E}"/>
                </a:ext>
              </a:extLst>
            </p:cNvPr>
            <p:cNvGrpSpPr/>
            <p:nvPr/>
          </p:nvGrpSpPr>
          <p:grpSpPr>
            <a:xfrm>
              <a:off x="3617685" y="2967667"/>
              <a:ext cx="2034893" cy="307777"/>
              <a:chOff x="3475218" y="3450435"/>
              <a:chExt cx="2034893" cy="307777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957D139-E084-4EEA-AC0C-EA43D327F61B}"/>
                  </a:ext>
                </a:extLst>
              </p:cNvPr>
              <p:cNvSpPr txBox="1"/>
              <p:nvPr/>
            </p:nvSpPr>
            <p:spPr>
              <a:xfrm>
                <a:off x="3627607" y="3450435"/>
                <a:ext cx="18825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Your Text Here</a:t>
                </a: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E42BE8B-07C0-450F-8E06-AEBAA31F593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75218" y="3497494"/>
                <a:ext cx="167640" cy="182880"/>
              </a:xfrm>
              <a:custGeom>
                <a:avLst/>
                <a:gdLst>
                  <a:gd name="connsiteX0" fmla="*/ 3732867 w 4191000"/>
                  <a:gd name="connsiteY0" fmla="*/ 3277531 h 4572000"/>
                  <a:gd name="connsiteX1" fmla="*/ 3785806 w 4191000"/>
                  <a:gd name="connsiteY1" fmla="*/ 3298926 h 4572000"/>
                  <a:gd name="connsiteX2" fmla="*/ 3787673 w 4191000"/>
                  <a:gd name="connsiteY2" fmla="*/ 3406673 h 4572000"/>
                  <a:gd name="connsiteX3" fmla="*/ 3406673 w 4191000"/>
                  <a:gd name="connsiteY3" fmla="*/ 3787673 h 4572000"/>
                  <a:gd name="connsiteX4" fmla="*/ 3298927 w 4191000"/>
                  <a:gd name="connsiteY4" fmla="*/ 3787673 h 4572000"/>
                  <a:gd name="connsiteX5" fmla="*/ 3070326 w 4191000"/>
                  <a:gd name="connsiteY5" fmla="*/ 3559073 h 4572000"/>
                  <a:gd name="connsiteX6" fmla="*/ 3070326 w 4191000"/>
                  <a:gd name="connsiteY6" fmla="*/ 3453194 h 4572000"/>
                  <a:gd name="connsiteX7" fmla="*/ 3178073 w 4191000"/>
                  <a:gd name="connsiteY7" fmla="*/ 3451327 h 4572000"/>
                  <a:gd name="connsiteX8" fmla="*/ 3352800 w 4191000"/>
                  <a:gd name="connsiteY8" fmla="*/ 3626053 h 4572000"/>
                  <a:gd name="connsiteX9" fmla="*/ 3679927 w 4191000"/>
                  <a:gd name="connsiteY9" fmla="*/ 3298926 h 4572000"/>
                  <a:gd name="connsiteX10" fmla="*/ 3732867 w 4191000"/>
                  <a:gd name="connsiteY10" fmla="*/ 3277531 h 4572000"/>
                  <a:gd name="connsiteX11" fmla="*/ 3352800 w 4191000"/>
                  <a:gd name="connsiteY11" fmla="*/ 3048000 h 4572000"/>
                  <a:gd name="connsiteX12" fmla="*/ 2667000 w 4191000"/>
                  <a:gd name="connsiteY12" fmla="*/ 3733800 h 4572000"/>
                  <a:gd name="connsiteX13" fmla="*/ 3352800 w 4191000"/>
                  <a:gd name="connsiteY13" fmla="*/ 4419600 h 4572000"/>
                  <a:gd name="connsiteX14" fmla="*/ 4038600 w 4191000"/>
                  <a:gd name="connsiteY14" fmla="*/ 3733800 h 4572000"/>
                  <a:gd name="connsiteX15" fmla="*/ 3352800 w 4191000"/>
                  <a:gd name="connsiteY15" fmla="*/ 3048000 h 4572000"/>
                  <a:gd name="connsiteX16" fmla="*/ 2286229 w 4191000"/>
                  <a:gd name="connsiteY16" fmla="*/ 2971800 h 4572000"/>
                  <a:gd name="connsiteX17" fmla="*/ 2286229 w 4191000"/>
                  <a:gd name="connsiteY17" fmla="*/ 3326054 h 4572000"/>
                  <a:gd name="connsiteX18" fmla="*/ 2288591 w 4191000"/>
                  <a:gd name="connsiteY18" fmla="*/ 3320491 h 4572000"/>
                  <a:gd name="connsiteX19" fmla="*/ 2311984 w 4191000"/>
                  <a:gd name="connsiteY19" fmla="*/ 3264484 h 4572000"/>
                  <a:gd name="connsiteX20" fmla="*/ 2327910 w 4191000"/>
                  <a:gd name="connsiteY20" fmla="*/ 3231414 h 4572000"/>
                  <a:gd name="connsiteX21" fmla="*/ 2358390 w 4191000"/>
                  <a:gd name="connsiteY21" fmla="*/ 3172282 h 4572000"/>
                  <a:gd name="connsiteX22" fmla="*/ 2366315 w 4191000"/>
                  <a:gd name="connsiteY22" fmla="*/ 3159481 h 4572000"/>
                  <a:gd name="connsiteX23" fmla="*/ 2503475 w 4191000"/>
                  <a:gd name="connsiteY23" fmla="*/ 2971800 h 4572000"/>
                  <a:gd name="connsiteX24" fmla="*/ 1676400 w 4191000"/>
                  <a:gd name="connsiteY24" fmla="*/ 2971800 h 4572000"/>
                  <a:gd name="connsiteX25" fmla="*/ 1676400 w 4191000"/>
                  <a:gd name="connsiteY25" fmla="*/ 3429000 h 4572000"/>
                  <a:gd name="connsiteX26" fmla="*/ 2133600 w 4191000"/>
                  <a:gd name="connsiteY26" fmla="*/ 3429000 h 4572000"/>
                  <a:gd name="connsiteX27" fmla="*/ 2133600 w 4191000"/>
                  <a:gd name="connsiteY27" fmla="*/ 2971800 h 4572000"/>
                  <a:gd name="connsiteX28" fmla="*/ 1066800 w 4191000"/>
                  <a:gd name="connsiteY28" fmla="*/ 2971800 h 4572000"/>
                  <a:gd name="connsiteX29" fmla="*/ 1066800 w 4191000"/>
                  <a:gd name="connsiteY29" fmla="*/ 3429000 h 4572000"/>
                  <a:gd name="connsiteX30" fmla="*/ 1524000 w 4191000"/>
                  <a:gd name="connsiteY30" fmla="*/ 3429000 h 4572000"/>
                  <a:gd name="connsiteX31" fmla="*/ 1524000 w 4191000"/>
                  <a:gd name="connsiteY31" fmla="*/ 2971800 h 4572000"/>
                  <a:gd name="connsiteX32" fmla="*/ 457200 w 4191000"/>
                  <a:gd name="connsiteY32" fmla="*/ 2971800 h 4572000"/>
                  <a:gd name="connsiteX33" fmla="*/ 457200 w 4191000"/>
                  <a:gd name="connsiteY33" fmla="*/ 3429000 h 4572000"/>
                  <a:gd name="connsiteX34" fmla="*/ 914400 w 4191000"/>
                  <a:gd name="connsiteY34" fmla="*/ 3429000 h 4572000"/>
                  <a:gd name="connsiteX35" fmla="*/ 914400 w 4191000"/>
                  <a:gd name="connsiteY35" fmla="*/ 2971800 h 4572000"/>
                  <a:gd name="connsiteX36" fmla="*/ 3352800 w 4191000"/>
                  <a:gd name="connsiteY36" fmla="*/ 2895600 h 4572000"/>
                  <a:gd name="connsiteX37" fmla="*/ 4191000 w 4191000"/>
                  <a:gd name="connsiteY37" fmla="*/ 3733800 h 4572000"/>
                  <a:gd name="connsiteX38" fmla="*/ 3352800 w 4191000"/>
                  <a:gd name="connsiteY38" fmla="*/ 4572000 h 4572000"/>
                  <a:gd name="connsiteX39" fmla="*/ 2514600 w 4191000"/>
                  <a:gd name="connsiteY39" fmla="*/ 3733800 h 4572000"/>
                  <a:gd name="connsiteX40" fmla="*/ 3352800 w 4191000"/>
                  <a:gd name="connsiteY40" fmla="*/ 2895600 h 4572000"/>
                  <a:gd name="connsiteX41" fmla="*/ 2895752 w 4191000"/>
                  <a:gd name="connsiteY41" fmla="*/ 2362200 h 4572000"/>
                  <a:gd name="connsiteX42" fmla="*/ 2895752 w 4191000"/>
                  <a:gd name="connsiteY42" fmla="*/ 2686888 h 4572000"/>
                  <a:gd name="connsiteX43" fmla="*/ 2977591 w 4191000"/>
                  <a:gd name="connsiteY43" fmla="*/ 2655418 h 4572000"/>
                  <a:gd name="connsiteX44" fmla="*/ 2986202 w 4191000"/>
                  <a:gd name="connsiteY44" fmla="*/ 2652217 h 4572000"/>
                  <a:gd name="connsiteX45" fmla="*/ 3054782 w 4191000"/>
                  <a:gd name="connsiteY45" fmla="*/ 2631567 h 4572000"/>
                  <a:gd name="connsiteX46" fmla="*/ 3089682 w 4191000"/>
                  <a:gd name="connsiteY46" fmla="*/ 2622576 h 4572000"/>
                  <a:gd name="connsiteX47" fmla="*/ 3147289 w 4191000"/>
                  <a:gd name="connsiteY47" fmla="*/ 2610307 h 4572000"/>
                  <a:gd name="connsiteX48" fmla="*/ 3202915 w 4191000"/>
                  <a:gd name="connsiteY48" fmla="*/ 2601773 h 4572000"/>
                  <a:gd name="connsiteX49" fmla="*/ 3247187 w 4191000"/>
                  <a:gd name="connsiteY49" fmla="*/ 2596134 h 4572000"/>
                  <a:gd name="connsiteX50" fmla="*/ 3352952 w 4191000"/>
                  <a:gd name="connsiteY50" fmla="*/ 2590800 h 4572000"/>
                  <a:gd name="connsiteX51" fmla="*/ 3352952 w 4191000"/>
                  <a:gd name="connsiteY51" fmla="*/ 2362200 h 4572000"/>
                  <a:gd name="connsiteX52" fmla="*/ 2286000 w 4191000"/>
                  <a:gd name="connsiteY52" fmla="*/ 2362200 h 4572000"/>
                  <a:gd name="connsiteX53" fmla="*/ 2286000 w 4191000"/>
                  <a:gd name="connsiteY53" fmla="*/ 2819400 h 4572000"/>
                  <a:gd name="connsiteX54" fmla="*/ 2667000 w 4191000"/>
                  <a:gd name="connsiteY54" fmla="*/ 2819400 h 4572000"/>
                  <a:gd name="connsiteX55" fmla="*/ 2667000 w 4191000"/>
                  <a:gd name="connsiteY55" fmla="*/ 2821534 h 4572000"/>
                  <a:gd name="connsiteX56" fmla="*/ 2743200 w 4191000"/>
                  <a:gd name="connsiteY56" fmla="*/ 2768651 h 4572000"/>
                  <a:gd name="connsiteX57" fmla="*/ 2743200 w 4191000"/>
                  <a:gd name="connsiteY57" fmla="*/ 2362200 h 4572000"/>
                  <a:gd name="connsiteX58" fmla="*/ 1676400 w 4191000"/>
                  <a:gd name="connsiteY58" fmla="*/ 2362200 h 4572000"/>
                  <a:gd name="connsiteX59" fmla="*/ 1676400 w 4191000"/>
                  <a:gd name="connsiteY59" fmla="*/ 2819400 h 4572000"/>
                  <a:gd name="connsiteX60" fmla="*/ 2133600 w 4191000"/>
                  <a:gd name="connsiteY60" fmla="*/ 2819400 h 4572000"/>
                  <a:gd name="connsiteX61" fmla="*/ 2133600 w 4191000"/>
                  <a:gd name="connsiteY61" fmla="*/ 2362200 h 4572000"/>
                  <a:gd name="connsiteX62" fmla="*/ 1066800 w 4191000"/>
                  <a:gd name="connsiteY62" fmla="*/ 2362200 h 4572000"/>
                  <a:gd name="connsiteX63" fmla="*/ 1066800 w 4191000"/>
                  <a:gd name="connsiteY63" fmla="*/ 2819400 h 4572000"/>
                  <a:gd name="connsiteX64" fmla="*/ 1524000 w 4191000"/>
                  <a:gd name="connsiteY64" fmla="*/ 2819400 h 4572000"/>
                  <a:gd name="connsiteX65" fmla="*/ 1524000 w 4191000"/>
                  <a:gd name="connsiteY65" fmla="*/ 2362200 h 4572000"/>
                  <a:gd name="connsiteX66" fmla="*/ 457200 w 4191000"/>
                  <a:gd name="connsiteY66" fmla="*/ 2362200 h 4572000"/>
                  <a:gd name="connsiteX67" fmla="*/ 457200 w 4191000"/>
                  <a:gd name="connsiteY67" fmla="*/ 2819400 h 4572000"/>
                  <a:gd name="connsiteX68" fmla="*/ 914400 w 4191000"/>
                  <a:gd name="connsiteY68" fmla="*/ 2819400 h 4572000"/>
                  <a:gd name="connsiteX69" fmla="*/ 914400 w 4191000"/>
                  <a:gd name="connsiteY69" fmla="*/ 2362200 h 4572000"/>
                  <a:gd name="connsiteX70" fmla="*/ 2895600 w 4191000"/>
                  <a:gd name="connsiteY70" fmla="*/ 1752600 h 4572000"/>
                  <a:gd name="connsiteX71" fmla="*/ 2895600 w 4191000"/>
                  <a:gd name="connsiteY71" fmla="*/ 2209800 h 4572000"/>
                  <a:gd name="connsiteX72" fmla="*/ 3352800 w 4191000"/>
                  <a:gd name="connsiteY72" fmla="*/ 2209800 h 4572000"/>
                  <a:gd name="connsiteX73" fmla="*/ 3352800 w 4191000"/>
                  <a:gd name="connsiteY73" fmla="*/ 1752600 h 4572000"/>
                  <a:gd name="connsiteX74" fmla="*/ 2286000 w 4191000"/>
                  <a:gd name="connsiteY74" fmla="*/ 1752600 h 4572000"/>
                  <a:gd name="connsiteX75" fmla="*/ 2286000 w 4191000"/>
                  <a:gd name="connsiteY75" fmla="*/ 2209800 h 4572000"/>
                  <a:gd name="connsiteX76" fmla="*/ 2743200 w 4191000"/>
                  <a:gd name="connsiteY76" fmla="*/ 2209800 h 4572000"/>
                  <a:gd name="connsiteX77" fmla="*/ 2743200 w 4191000"/>
                  <a:gd name="connsiteY77" fmla="*/ 1752600 h 4572000"/>
                  <a:gd name="connsiteX78" fmla="*/ 1676400 w 4191000"/>
                  <a:gd name="connsiteY78" fmla="*/ 1752600 h 4572000"/>
                  <a:gd name="connsiteX79" fmla="*/ 1676400 w 4191000"/>
                  <a:gd name="connsiteY79" fmla="*/ 2209800 h 4572000"/>
                  <a:gd name="connsiteX80" fmla="*/ 2133600 w 4191000"/>
                  <a:gd name="connsiteY80" fmla="*/ 2209800 h 4572000"/>
                  <a:gd name="connsiteX81" fmla="*/ 2133600 w 4191000"/>
                  <a:gd name="connsiteY81" fmla="*/ 1752600 h 4572000"/>
                  <a:gd name="connsiteX82" fmla="*/ 1066800 w 4191000"/>
                  <a:gd name="connsiteY82" fmla="*/ 1752600 h 4572000"/>
                  <a:gd name="connsiteX83" fmla="*/ 1066800 w 4191000"/>
                  <a:gd name="connsiteY83" fmla="*/ 2209800 h 4572000"/>
                  <a:gd name="connsiteX84" fmla="*/ 1524000 w 4191000"/>
                  <a:gd name="connsiteY84" fmla="*/ 2209800 h 4572000"/>
                  <a:gd name="connsiteX85" fmla="*/ 1524000 w 4191000"/>
                  <a:gd name="connsiteY85" fmla="*/ 1752600 h 4572000"/>
                  <a:gd name="connsiteX86" fmla="*/ 457200 w 4191000"/>
                  <a:gd name="connsiteY86" fmla="*/ 1752600 h 4572000"/>
                  <a:gd name="connsiteX87" fmla="*/ 457200 w 4191000"/>
                  <a:gd name="connsiteY87" fmla="*/ 2209800 h 4572000"/>
                  <a:gd name="connsiteX88" fmla="*/ 914400 w 4191000"/>
                  <a:gd name="connsiteY88" fmla="*/ 2209800 h 4572000"/>
                  <a:gd name="connsiteX89" fmla="*/ 914400 w 4191000"/>
                  <a:gd name="connsiteY89" fmla="*/ 1752600 h 4572000"/>
                  <a:gd name="connsiteX90" fmla="*/ 2895600 w 4191000"/>
                  <a:gd name="connsiteY90" fmla="*/ 1143000 h 4572000"/>
                  <a:gd name="connsiteX91" fmla="*/ 2895600 w 4191000"/>
                  <a:gd name="connsiteY91" fmla="*/ 1600200 h 4572000"/>
                  <a:gd name="connsiteX92" fmla="*/ 3352800 w 4191000"/>
                  <a:gd name="connsiteY92" fmla="*/ 1600200 h 4572000"/>
                  <a:gd name="connsiteX93" fmla="*/ 3352800 w 4191000"/>
                  <a:gd name="connsiteY93" fmla="*/ 1143000 h 4572000"/>
                  <a:gd name="connsiteX94" fmla="*/ 2286000 w 4191000"/>
                  <a:gd name="connsiteY94" fmla="*/ 1143000 h 4572000"/>
                  <a:gd name="connsiteX95" fmla="*/ 2286000 w 4191000"/>
                  <a:gd name="connsiteY95" fmla="*/ 1600200 h 4572000"/>
                  <a:gd name="connsiteX96" fmla="*/ 2743200 w 4191000"/>
                  <a:gd name="connsiteY96" fmla="*/ 1600200 h 4572000"/>
                  <a:gd name="connsiteX97" fmla="*/ 2743200 w 4191000"/>
                  <a:gd name="connsiteY97" fmla="*/ 1143000 h 4572000"/>
                  <a:gd name="connsiteX98" fmla="*/ 1676400 w 4191000"/>
                  <a:gd name="connsiteY98" fmla="*/ 1143000 h 4572000"/>
                  <a:gd name="connsiteX99" fmla="*/ 1676400 w 4191000"/>
                  <a:gd name="connsiteY99" fmla="*/ 1600200 h 4572000"/>
                  <a:gd name="connsiteX100" fmla="*/ 2133600 w 4191000"/>
                  <a:gd name="connsiteY100" fmla="*/ 1600200 h 4572000"/>
                  <a:gd name="connsiteX101" fmla="*/ 2133600 w 4191000"/>
                  <a:gd name="connsiteY101" fmla="*/ 1143000 h 4572000"/>
                  <a:gd name="connsiteX102" fmla="*/ 1066800 w 4191000"/>
                  <a:gd name="connsiteY102" fmla="*/ 1143000 h 4572000"/>
                  <a:gd name="connsiteX103" fmla="*/ 1066800 w 4191000"/>
                  <a:gd name="connsiteY103" fmla="*/ 1600200 h 4572000"/>
                  <a:gd name="connsiteX104" fmla="*/ 1524000 w 4191000"/>
                  <a:gd name="connsiteY104" fmla="*/ 1600200 h 4572000"/>
                  <a:gd name="connsiteX105" fmla="*/ 1524000 w 4191000"/>
                  <a:gd name="connsiteY105" fmla="*/ 1143000 h 4572000"/>
                  <a:gd name="connsiteX106" fmla="*/ 457200 w 4191000"/>
                  <a:gd name="connsiteY106" fmla="*/ 1143000 h 4572000"/>
                  <a:gd name="connsiteX107" fmla="*/ 457200 w 4191000"/>
                  <a:gd name="connsiteY107" fmla="*/ 1600200 h 4572000"/>
                  <a:gd name="connsiteX108" fmla="*/ 914400 w 4191000"/>
                  <a:gd name="connsiteY108" fmla="*/ 1600200 h 4572000"/>
                  <a:gd name="connsiteX109" fmla="*/ 914400 w 4191000"/>
                  <a:gd name="connsiteY109" fmla="*/ 1143000 h 4572000"/>
                  <a:gd name="connsiteX110" fmla="*/ 152400 w 4191000"/>
                  <a:gd name="connsiteY110" fmla="*/ 838200 h 4572000"/>
                  <a:gd name="connsiteX111" fmla="*/ 152400 w 4191000"/>
                  <a:gd name="connsiteY111" fmla="*/ 3733800 h 4572000"/>
                  <a:gd name="connsiteX112" fmla="*/ 2209800 w 4191000"/>
                  <a:gd name="connsiteY112" fmla="*/ 3733800 h 4572000"/>
                  <a:gd name="connsiteX113" fmla="*/ 2221154 w 4191000"/>
                  <a:gd name="connsiteY113" fmla="*/ 3581400 h 4572000"/>
                  <a:gd name="connsiteX114" fmla="*/ 381000 w 4191000"/>
                  <a:gd name="connsiteY114" fmla="*/ 3581400 h 4572000"/>
                  <a:gd name="connsiteX115" fmla="*/ 304800 w 4191000"/>
                  <a:gd name="connsiteY115" fmla="*/ 3505200 h 4572000"/>
                  <a:gd name="connsiteX116" fmla="*/ 304800 w 4191000"/>
                  <a:gd name="connsiteY116" fmla="*/ 1066800 h 4572000"/>
                  <a:gd name="connsiteX117" fmla="*/ 381000 w 4191000"/>
                  <a:gd name="connsiteY117" fmla="*/ 990600 h 4572000"/>
                  <a:gd name="connsiteX118" fmla="*/ 3429000 w 4191000"/>
                  <a:gd name="connsiteY118" fmla="*/ 990600 h 4572000"/>
                  <a:gd name="connsiteX119" fmla="*/ 3505200 w 4191000"/>
                  <a:gd name="connsiteY119" fmla="*/ 1066800 h 4572000"/>
                  <a:gd name="connsiteX120" fmla="*/ 3505200 w 4191000"/>
                  <a:gd name="connsiteY120" fmla="*/ 2601240 h 4572000"/>
                  <a:gd name="connsiteX121" fmla="*/ 3657600 w 4191000"/>
                  <a:gd name="connsiteY121" fmla="*/ 2632862 h 4572000"/>
                  <a:gd name="connsiteX122" fmla="*/ 3657600 w 4191000"/>
                  <a:gd name="connsiteY122" fmla="*/ 838200 h 4572000"/>
                  <a:gd name="connsiteX123" fmla="*/ 152400 w 4191000"/>
                  <a:gd name="connsiteY123" fmla="*/ 304800 h 4572000"/>
                  <a:gd name="connsiteX124" fmla="*/ 152400 w 4191000"/>
                  <a:gd name="connsiteY124" fmla="*/ 685800 h 4572000"/>
                  <a:gd name="connsiteX125" fmla="*/ 3657600 w 4191000"/>
                  <a:gd name="connsiteY125" fmla="*/ 685800 h 4572000"/>
                  <a:gd name="connsiteX126" fmla="*/ 3657600 w 4191000"/>
                  <a:gd name="connsiteY126" fmla="*/ 304800 h 4572000"/>
                  <a:gd name="connsiteX127" fmla="*/ 3505200 w 4191000"/>
                  <a:gd name="connsiteY127" fmla="*/ 304800 h 4572000"/>
                  <a:gd name="connsiteX128" fmla="*/ 3505200 w 4191000"/>
                  <a:gd name="connsiteY128" fmla="*/ 381000 h 4572000"/>
                  <a:gd name="connsiteX129" fmla="*/ 3429000 w 4191000"/>
                  <a:gd name="connsiteY129" fmla="*/ 457200 h 4572000"/>
                  <a:gd name="connsiteX130" fmla="*/ 3352800 w 4191000"/>
                  <a:gd name="connsiteY130" fmla="*/ 381000 h 4572000"/>
                  <a:gd name="connsiteX131" fmla="*/ 3352800 w 4191000"/>
                  <a:gd name="connsiteY131" fmla="*/ 304800 h 4572000"/>
                  <a:gd name="connsiteX132" fmla="*/ 3200400 w 4191000"/>
                  <a:gd name="connsiteY132" fmla="*/ 304800 h 4572000"/>
                  <a:gd name="connsiteX133" fmla="*/ 3200400 w 4191000"/>
                  <a:gd name="connsiteY133" fmla="*/ 381000 h 4572000"/>
                  <a:gd name="connsiteX134" fmla="*/ 3124200 w 4191000"/>
                  <a:gd name="connsiteY134" fmla="*/ 457200 h 4572000"/>
                  <a:gd name="connsiteX135" fmla="*/ 3048000 w 4191000"/>
                  <a:gd name="connsiteY135" fmla="*/ 381000 h 4572000"/>
                  <a:gd name="connsiteX136" fmla="*/ 3048000 w 4191000"/>
                  <a:gd name="connsiteY136" fmla="*/ 304800 h 4572000"/>
                  <a:gd name="connsiteX137" fmla="*/ 2895600 w 4191000"/>
                  <a:gd name="connsiteY137" fmla="*/ 304800 h 4572000"/>
                  <a:gd name="connsiteX138" fmla="*/ 2895600 w 4191000"/>
                  <a:gd name="connsiteY138" fmla="*/ 381000 h 4572000"/>
                  <a:gd name="connsiteX139" fmla="*/ 2819400 w 4191000"/>
                  <a:gd name="connsiteY139" fmla="*/ 457200 h 4572000"/>
                  <a:gd name="connsiteX140" fmla="*/ 2743200 w 4191000"/>
                  <a:gd name="connsiteY140" fmla="*/ 381000 h 4572000"/>
                  <a:gd name="connsiteX141" fmla="*/ 2743200 w 4191000"/>
                  <a:gd name="connsiteY141" fmla="*/ 304800 h 4572000"/>
                  <a:gd name="connsiteX142" fmla="*/ 2590800 w 4191000"/>
                  <a:gd name="connsiteY142" fmla="*/ 304800 h 4572000"/>
                  <a:gd name="connsiteX143" fmla="*/ 2590800 w 4191000"/>
                  <a:gd name="connsiteY143" fmla="*/ 381000 h 4572000"/>
                  <a:gd name="connsiteX144" fmla="*/ 2514600 w 4191000"/>
                  <a:gd name="connsiteY144" fmla="*/ 457200 h 4572000"/>
                  <a:gd name="connsiteX145" fmla="*/ 2438400 w 4191000"/>
                  <a:gd name="connsiteY145" fmla="*/ 381000 h 4572000"/>
                  <a:gd name="connsiteX146" fmla="*/ 2438400 w 4191000"/>
                  <a:gd name="connsiteY146" fmla="*/ 304800 h 4572000"/>
                  <a:gd name="connsiteX147" fmla="*/ 1371600 w 4191000"/>
                  <a:gd name="connsiteY147" fmla="*/ 304800 h 4572000"/>
                  <a:gd name="connsiteX148" fmla="*/ 1371600 w 4191000"/>
                  <a:gd name="connsiteY148" fmla="*/ 381000 h 4572000"/>
                  <a:gd name="connsiteX149" fmla="*/ 1295400 w 4191000"/>
                  <a:gd name="connsiteY149" fmla="*/ 457200 h 4572000"/>
                  <a:gd name="connsiteX150" fmla="*/ 1219200 w 4191000"/>
                  <a:gd name="connsiteY150" fmla="*/ 381000 h 4572000"/>
                  <a:gd name="connsiteX151" fmla="*/ 1219200 w 4191000"/>
                  <a:gd name="connsiteY151" fmla="*/ 304800 h 4572000"/>
                  <a:gd name="connsiteX152" fmla="*/ 1066800 w 4191000"/>
                  <a:gd name="connsiteY152" fmla="*/ 304800 h 4572000"/>
                  <a:gd name="connsiteX153" fmla="*/ 1066800 w 4191000"/>
                  <a:gd name="connsiteY153" fmla="*/ 381000 h 4572000"/>
                  <a:gd name="connsiteX154" fmla="*/ 990600 w 4191000"/>
                  <a:gd name="connsiteY154" fmla="*/ 457200 h 4572000"/>
                  <a:gd name="connsiteX155" fmla="*/ 914400 w 4191000"/>
                  <a:gd name="connsiteY155" fmla="*/ 381000 h 4572000"/>
                  <a:gd name="connsiteX156" fmla="*/ 914400 w 4191000"/>
                  <a:gd name="connsiteY156" fmla="*/ 304800 h 4572000"/>
                  <a:gd name="connsiteX157" fmla="*/ 762000 w 4191000"/>
                  <a:gd name="connsiteY157" fmla="*/ 304800 h 4572000"/>
                  <a:gd name="connsiteX158" fmla="*/ 762000 w 4191000"/>
                  <a:gd name="connsiteY158" fmla="*/ 381000 h 4572000"/>
                  <a:gd name="connsiteX159" fmla="*/ 685800 w 4191000"/>
                  <a:gd name="connsiteY159" fmla="*/ 457200 h 4572000"/>
                  <a:gd name="connsiteX160" fmla="*/ 609600 w 4191000"/>
                  <a:gd name="connsiteY160" fmla="*/ 381000 h 4572000"/>
                  <a:gd name="connsiteX161" fmla="*/ 609600 w 4191000"/>
                  <a:gd name="connsiteY161" fmla="*/ 304800 h 4572000"/>
                  <a:gd name="connsiteX162" fmla="*/ 457200 w 4191000"/>
                  <a:gd name="connsiteY162" fmla="*/ 304800 h 4572000"/>
                  <a:gd name="connsiteX163" fmla="*/ 457200 w 4191000"/>
                  <a:gd name="connsiteY163" fmla="*/ 381000 h 4572000"/>
                  <a:gd name="connsiteX164" fmla="*/ 381000 w 4191000"/>
                  <a:gd name="connsiteY164" fmla="*/ 457200 h 4572000"/>
                  <a:gd name="connsiteX165" fmla="*/ 304800 w 4191000"/>
                  <a:gd name="connsiteY165" fmla="*/ 381000 h 4572000"/>
                  <a:gd name="connsiteX166" fmla="*/ 304800 w 4191000"/>
                  <a:gd name="connsiteY166" fmla="*/ 304800 h 4572000"/>
                  <a:gd name="connsiteX167" fmla="*/ 381000 w 4191000"/>
                  <a:gd name="connsiteY167" fmla="*/ 0 h 4572000"/>
                  <a:gd name="connsiteX168" fmla="*/ 457200 w 4191000"/>
                  <a:gd name="connsiteY168" fmla="*/ 76200 h 4572000"/>
                  <a:gd name="connsiteX169" fmla="*/ 457200 w 4191000"/>
                  <a:gd name="connsiteY169" fmla="*/ 152400 h 4572000"/>
                  <a:gd name="connsiteX170" fmla="*/ 609600 w 4191000"/>
                  <a:gd name="connsiteY170" fmla="*/ 152400 h 4572000"/>
                  <a:gd name="connsiteX171" fmla="*/ 609600 w 4191000"/>
                  <a:gd name="connsiteY171" fmla="*/ 76200 h 4572000"/>
                  <a:gd name="connsiteX172" fmla="*/ 685800 w 4191000"/>
                  <a:gd name="connsiteY172" fmla="*/ 0 h 4572000"/>
                  <a:gd name="connsiteX173" fmla="*/ 762000 w 4191000"/>
                  <a:gd name="connsiteY173" fmla="*/ 76200 h 4572000"/>
                  <a:gd name="connsiteX174" fmla="*/ 762000 w 4191000"/>
                  <a:gd name="connsiteY174" fmla="*/ 152400 h 4572000"/>
                  <a:gd name="connsiteX175" fmla="*/ 914400 w 4191000"/>
                  <a:gd name="connsiteY175" fmla="*/ 152400 h 4572000"/>
                  <a:gd name="connsiteX176" fmla="*/ 914400 w 4191000"/>
                  <a:gd name="connsiteY176" fmla="*/ 76200 h 4572000"/>
                  <a:gd name="connsiteX177" fmla="*/ 990600 w 4191000"/>
                  <a:gd name="connsiteY177" fmla="*/ 0 h 4572000"/>
                  <a:gd name="connsiteX178" fmla="*/ 1066800 w 4191000"/>
                  <a:gd name="connsiteY178" fmla="*/ 76200 h 4572000"/>
                  <a:gd name="connsiteX179" fmla="*/ 1066800 w 4191000"/>
                  <a:gd name="connsiteY179" fmla="*/ 152400 h 4572000"/>
                  <a:gd name="connsiteX180" fmla="*/ 1219200 w 4191000"/>
                  <a:gd name="connsiteY180" fmla="*/ 152400 h 4572000"/>
                  <a:gd name="connsiteX181" fmla="*/ 1219200 w 4191000"/>
                  <a:gd name="connsiteY181" fmla="*/ 76200 h 4572000"/>
                  <a:gd name="connsiteX182" fmla="*/ 1295400 w 4191000"/>
                  <a:gd name="connsiteY182" fmla="*/ 0 h 4572000"/>
                  <a:gd name="connsiteX183" fmla="*/ 1371600 w 4191000"/>
                  <a:gd name="connsiteY183" fmla="*/ 76200 h 4572000"/>
                  <a:gd name="connsiteX184" fmla="*/ 1371600 w 4191000"/>
                  <a:gd name="connsiteY184" fmla="*/ 152400 h 4572000"/>
                  <a:gd name="connsiteX185" fmla="*/ 2438400 w 4191000"/>
                  <a:gd name="connsiteY185" fmla="*/ 152400 h 4572000"/>
                  <a:gd name="connsiteX186" fmla="*/ 2438400 w 4191000"/>
                  <a:gd name="connsiteY186" fmla="*/ 76200 h 4572000"/>
                  <a:gd name="connsiteX187" fmla="*/ 2514600 w 4191000"/>
                  <a:gd name="connsiteY187" fmla="*/ 0 h 4572000"/>
                  <a:gd name="connsiteX188" fmla="*/ 2590800 w 4191000"/>
                  <a:gd name="connsiteY188" fmla="*/ 76200 h 4572000"/>
                  <a:gd name="connsiteX189" fmla="*/ 2590800 w 4191000"/>
                  <a:gd name="connsiteY189" fmla="*/ 152400 h 4572000"/>
                  <a:gd name="connsiteX190" fmla="*/ 2743200 w 4191000"/>
                  <a:gd name="connsiteY190" fmla="*/ 152400 h 4572000"/>
                  <a:gd name="connsiteX191" fmla="*/ 2743200 w 4191000"/>
                  <a:gd name="connsiteY191" fmla="*/ 76200 h 4572000"/>
                  <a:gd name="connsiteX192" fmla="*/ 2819400 w 4191000"/>
                  <a:gd name="connsiteY192" fmla="*/ 0 h 4572000"/>
                  <a:gd name="connsiteX193" fmla="*/ 2895600 w 4191000"/>
                  <a:gd name="connsiteY193" fmla="*/ 76200 h 4572000"/>
                  <a:gd name="connsiteX194" fmla="*/ 2895600 w 4191000"/>
                  <a:gd name="connsiteY194" fmla="*/ 152400 h 4572000"/>
                  <a:gd name="connsiteX195" fmla="*/ 3048000 w 4191000"/>
                  <a:gd name="connsiteY195" fmla="*/ 152400 h 4572000"/>
                  <a:gd name="connsiteX196" fmla="*/ 3048000 w 4191000"/>
                  <a:gd name="connsiteY196" fmla="*/ 76200 h 4572000"/>
                  <a:gd name="connsiteX197" fmla="*/ 3124200 w 4191000"/>
                  <a:gd name="connsiteY197" fmla="*/ 0 h 4572000"/>
                  <a:gd name="connsiteX198" fmla="*/ 3200400 w 4191000"/>
                  <a:gd name="connsiteY198" fmla="*/ 76200 h 4572000"/>
                  <a:gd name="connsiteX199" fmla="*/ 3200400 w 4191000"/>
                  <a:gd name="connsiteY199" fmla="*/ 152400 h 4572000"/>
                  <a:gd name="connsiteX200" fmla="*/ 3352800 w 4191000"/>
                  <a:gd name="connsiteY200" fmla="*/ 152400 h 4572000"/>
                  <a:gd name="connsiteX201" fmla="*/ 3352800 w 4191000"/>
                  <a:gd name="connsiteY201" fmla="*/ 76200 h 4572000"/>
                  <a:gd name="connsiteX202" fmla="*/ 3429000 w 4191000"/>
                  <a:gd name="connsiteY202" fmla="*/ 0 h 4572000"/>
                  <a:gd name="connsiteX203" fmla="*/ 3505200 w 4191000"/>
                  <a:gd name="connsiteY203" fmla="*/ 76200 h 4572000"/>
                  <a:gd name="connsiteX204" fmla="*/ 3505200 w 4191000"/>
                  <a:gd name="connsiteY204" fmla="*/ 152400 h 4572000"/>
                  <a:gd name="connsiteX205" fmla="*/ 3733800 w 4191000"/>
                  <a:gd name="connsiteY205" fmla="*/ 152400 h 4572000"/>
                  <a:gd name="connsiteX206" fmla="*/ 3810000 w 4191000"/>
                  <a:gd name="connsiteY206" fmla="*/ 228600 h 4572000"/>
                  <a:gd name="connsiteX207" fmla="*/ 3810000 w 4191000"/>
                  <a:gd name="connsiteY207" fmla="*/ 2738323 h 4572000"/>
                  <a:gd name="connsiteX208" fmla="*/ 3804800 w 4191000"/>
                  <a:gd name="connsiteY208" fmla="*/ 2765927 h 4572000"/>
                  <a:gd name="connsiteX209" fmla="*/ 3706140 w 4191000"/>
                  <a:gd name="connsiteY209" fmla="*/ 2809266 h 4572000"/>
                  <a:gd name="connsiteX210" fmla="*/ 3425190 w 4191000"/>
                  <a:gd name="connsiteY210" fmla="*/ 2746401 h 4572000"/>
                  <a:gd name="connsiteX211" fmla="*/ 3423285 w 4191000"/>
                  <a:gd name="connsiteY211" fmla="*/ 2746401 h 4572000"/>
                  <a:gd name="connsiteX212" fmla="*/ 3413760 w 4191000"/>
                  <a:gd name="connsiteY212" fmla="*/ 2745715 h 4572000"/>
                  <a:gd name="connsiteX213" fmla="*/ 3352800 w 4191000"/>
                  <a:gd name="connsiteY213" fmla="*/ 2742743 h 4572000"/>
                  <a:gd name="connsiteX214" fmla="*/ 3259989 w 4191000"/>
                  <a:gd name="connsiteY214" fmla="*/ 2747467 h 4572000"/>
                  <a:gd name="connsiteX215" fmla="*/ 3218612 w 4191000"/>
                  <a:gd name="connsiteY215" fmla="*/ 2752954 h 4572000"/>
                  <a:gd name="connsiteX216" fmla="*/ 3171901 w 4191000"/>
                  <a:gd name="connsiteY216" fmla="*/ 2760040 h 4572000"/>
                  <a:gd name="connsiteX217" fmla="*/ 3118028 w 4191000"/>
                  <a:gd name="connsiteY217" fmla="*/ 2772004 h 4572000"/>
                  <a:gd name="connsiteX218" fmla="*/ 3089148 w 4191000"/>
                  <a:gd name="connsiteY218" fmla="*/ 2779624 h 4572000"/>
                  <a:gd name="connsiteX219" fmla="*/ 3026588 w 4191000"/>
                  <a:gd name="connsiteY219" fmla="*/ 2799207 h 4572000"/>
                  <a:gd name="connsiteX220" fmla="*/ 3013177 w 4191000"/>
                  <a:gd name="connsiteY220" fmla="*/ 2804160 h 4572000"/>
                  <a:gd name="connsiteX221" fmla="*/ 2614575 w 4191000"/>
                  <a:gd name="connsiteY221" fmla="*/ 3075508 h 4572000"/>
                  <a:gd name="connsiteX222" fmla="*/ 2612289 w 4191000"/>
                  <a:gd name="connsiteY222" fmla="*/ 3078023 h 4572000"/>
                  <a:gd name="connsiteX223" fmla="*/ 2564816 w 4191000"/>
                  <a:gd name="connsiteY223" fmla="*/ 3135935 h 4572000"/>
                  <a:gd name="connsiteX224" fmla="*/ 2556205 w 4191000"/>
                  <a:gd name="connsiteY224" fmla="*/ 3147517 h 4572000"/>
                  <a:gd name="connsiteX225" fmla="*/ 2517191 w 4191000"/>
                  <a:gd name="connsiteY225" fmla="*/ 3204134 h 4572000"/>
                  <a:gd name="connsiteX226" fmla="*/ 2506370 w 4191000"/>
                  <a:gd name="connsiteY226" fmla="*/ 3221812 h 4572000"/>
                  <a:gd name="connsiteX227" fmla="*/ 2473909 w 4191000"/>
                  <a:gd name="connsiteY227" fmla="*/ 3278581 h 4572000"/>
                  <a:gd name="connsiteX228" fmla="*/ 2464232 w 4191000"/>
                  <a:gd name="connsiteY228" fmla="*/ 3298698 h 4572000"/>
                  <a:gd name="connsiteX229" fmla="*/ 2388718 w 4191000"/>
                  <a:gd name="connsiteY229" fmla="*/ 3509848 h 4572000"/>
                  <a:gd name="connsiteX230" fmla="*/ 2362200 w 4191000"/>
                  <a:gd name="connsiteY230" fmla="*/ 3733800 h 4572000"/>
                  <a:gd name="connsiteX231" fmla="*/ 2365401 w 4191000"/>
                  <a:gd name="connsiteY231" fmla="*/ 3795827 h 4572000"/>
                  <a:gd name="connsiteX232" fmla="*/ 2366010 w 4191000"/>
                  <a:gd name="connsiteY232" fmla="*/ 3804666 h 4572000"/>
                  <a:gd name="connsiteX233" fmla="*/ 2366201 w 4191000"/>
                  <a:gd name="connsiteY233" fmla="*/ 3810191 h 4572000"/>
                  <a:gd name="connsiteX234" fmla="*/ 2289810 w 4191000"/>
                  <a:gd name="connsiteY234" fmla="*/ 3886200 h 4572000"/>
                  <a:gd name="connsiteX235" fmla="*/ 76200 w 4191000"/>
                  <a:gd name="connsiteY235" fmla="*/ 3886200 h 4572000"/>
                  <a:gd name="connsiteX236" fmla="*/ 0 w 4191000"/>
                  <a:gd name="connsiteY236" fmla="*/ 3810000 h 4572000"/>
                  <a:gd name="connsiteX237" fmla="*/ 0 w 4191000"/>
                  <a:gd name="connsiteY237" fmla="*/ 228600 h 4572000"/>
                  <a:gd name="connsiteX238" fmla="*/ 76200 w 4191000"/>
                  <a:gd name="connsiteY238" fmla="*/ 152400 h 4572000"/>
                  <a:gd name="connsiteX239" fmla="*/ 304800 w 4191000"/>
                  <a:gd name="connsiteY239" fmla="*/ 152400 h 4572000"/>
                  <a:gd name="connsiteX240" fmla="*/ 304800 w 4191000"/>
                  <a:gd name="connsiteY240" fmla="*/ 76200 h 4572000"/>
                  <a:gd name="connsiteX241" fmla="*/ 381000 w 4191000"/>
                  <a:gd name="connsiteY241" fmla="*/ 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</a:cxnLst>
                <a:rect l="l" t="t" r="r" b="b"/>
                <a:pathLst>
                  <a:path w="4191000" h="4572000">
                    <a:moveTo>
                      <a:pt x="3732867" y="3277531"/>
                    </a:moveTo>
                    <a:cubicBezTo>
                      <a:pt x="3751955" y="3277531"/>
                      <a:pt x="3771043" y="3284663"/>
                      <a:pt x="3785806" y="3298926"/>
                    </a:cubicBezTo>
                    <a:cubicBezTo>
                      <a:pt x="3816077" y="3328168"/>
                      <a:pt x="3816915" y="3376403"/>
                      <a:pt x="3787673" y="3406673"/>
                    </a:cubicBezTo>
                    <a:lnTo>
                      <a:pt x="3406673" y="3787673"/>
                    </a:lnTo>
                    <a:cubicBezTo>
                      <a:pt x="3376917" y="3817420"/>
                      <a:pt x="3328683" y="3817420"/>
                      <a:pt x="3298927" y="3787673"/>
                    </a:cubicBezTo>
                    <a:lnTo>
                      <a:pt x="3070326" y="3559073"/>
                    </a:lnTo>
                    <a:cubicBezTo>
                      <a:pt x="3041799" y="3529546"/>
                      <a:pt x="3041799" y="3482721"/>
                      <a:pt x="3070326" y="3453194"/>
                    </a:cubicBezTo>
                    <a:cubicBezTo>
                      <a:pt x="3099568" y="3422923"/>
                      <a:pt x="3147803" y="3422085"/>
                      <a:pt x="3178073" y="3451327"/>
                    </a:cubicBezTo>
                    <a:lnTo>
                      <a:pt x="3352800" y="3626053"/>
                    </a:lnTo>
                    <a:lnTo>
                      <a:pt x="3679927" y="3298926"/>
                    </a:lnTo>
                    <a:cubicBezTo>
                      <a:pt x="3694691" y="3284663"/>
                      <a:pt x="3713779" y="3277531"/>
                      <a:pt x="3732867" y="3277531"/>
                    </a:cubicBezTo>
                    <a:close/>
                    <a:moveTo>
                      <a:pt x="3352800" y="3048000"/>
                    </a:moveTo>
                    <a:cubicBezTo>
                      <a:pt x="2974048" y="3048000"/>
                      <a:pt x="2667000" y="3355038"/>
                      <a:pt x="2667000" y="3733800"/>
                    </a:cubicBezTo>
                    <a:cubicBezTo>
                      <a:pt x="2667000" y="4112552"/>
                      <a:pt x="2974048" y="4419600"/>
                      <a:pt x="3352800" y="4419600"/>
                    </a:cubicBezTo>
                    <a:cubicBezTo>
                      <a:pt x="3731381" y="4419181"/>
                      <a:pt x="4038181" y="4112381"/>
                      <a:pt x="4038600" y="3733800"/>
                    </a:cubicBezTo>
                    <a:cubicBezTo>
                      <a:pt x="4038600" y="3355038"/>
                      <a:pt x="3731562" y="3048000"/>
                      <a:pt x="3352800" y="3048000"/>
                    </a:cubicBezTo>
                    <a:close/>
                    <a:moveTo>
                      <a:pt x="2286229" y="2971800"/>
                    </a:moveTo>
                    <a:lnTo>
                      <a:pt x="2286229" y="3326054"/>
                    </a:lnTo>
                    <a:cubicBezTo>
                      <a:pt x="2286991" y="3324149"/>
                      <a:pt x="2287829" y="3322396"/>
                      <a:pt x="2288591" y="3320491"/>
                    </a:cubicBezTo>
                    <a:cubicBezTo>
                      <a:pt x="2295906" y="3301594"/>
                      <a:pt x="2303678" y="3282849"/>
                      <a:pt x="2311984" y="3264484"/>
                    </a:cubicBezTo>
                    <a:cubicBezTo>
                      <a:pt x="2317014" y="3253283"/>
                      <a:pt x="2322500" y="3242386"/>
                      <a:pt x="2327910" y="3231414"/>
                    </a:cubicBezTo>
                    <a:cubicBezTo>
                      <a:pt x="2337511" y="3211449"/>
                      <a:pt x="2347417" y="3191561"/>
                      <a:pt x="2358390" y="3172282"/>
                    </a:cubicBezTo>
                    <a:cubicBezTo>
                      <a:pt x="2360828" y="3167939"/>
                      <a:pt x="2363648" y="3163824"/>
                      <a:pt x="2366315" y="3159481"/>
                    </a:cubicBezTo>
                    <a:cubicBezTo>
                      <a:pt x="2405586" y="3092453"/>
                      <a:pt x="2451535" y="3029569"/>
                      <a:pt x="2503475" y="2971800"/>
                    </a:cubicBezTo>
                    <a:close/>
                    <a:moveTo>
                      <a:pt x="1676400" y="2971800"/>
                    </a:moveTo>
                    <a:lnTo>
                      <a:pt x="1676400" y="3429000"/>
                    </a:lnTo>
                    <a:lnTo>
                      <a:pt x="2133600" y="3429000"/>
                    </a:lnTo>
                    <a:lnTo>
                      <a:pt x="2133600" y="2971800"/>
                    </a:lnTo>
                    <a:close/>
                    <a:moveTo>
                      <a:pt x="1066800" y="2971800"/>
                    </a:moveTo>
                    <a:lnTo>
                      <a:pt x="1066800" y="3429000"/>
                    </a:lnTo>
                    <a:lnTo>
                      <a:pt x="1524000" y="3429000"/>
                    </a:lnTo>
                    <a:lnTo>
                      <a:pt x="1524000" y="2971800"/>
                    </a:lnTo>
                    <a:close/>
                    <a:moveTo>
                      <a:pt x="457200" y="2971800"/>
                    </a:moveTo>
                    <a:lnTo>
                      <a:pt x="457200" y="3429000"/>
                    </a:lnTo>
                    <a:lnTo>
                      <a:pt x="914400" y="3429000"/>
                    </a:lnTo>
                    <a:lnTo>
                      <a:pt x="914400" y="2971800"/>
                    </a:lnTo>
                    <a:close/>
                    <a:moveTo>
                      <a:pt x="3352800" y="2895600"/>
                    </a:moveTo>
                    <a:cubicBezTo>
                      <a:pt x="3815496" y="2896143"/>
                      <a:pt x="4190457" y="3271104"/>
                      <a:pt x="4191000" y="3733800"/>
                    </a:cubicBezTo>
                    <a:cubicBezTo>
                      <a:pt x="4191000" y="4196725"/>
                      <a:pt x="3815725" y="4572000"/>
                      <a:pt x="3352800" y="4572000"/>
                    </a:cubicBezTo>
                    <a:cubicBezTo>
                      <a:pt x="2889875" y="4572000"/>
                      <a:pt x="2514600" y="4196725"/>
                      <a:pt x="2514600" y="3733800"/>
                    </a:cubicBezTo>
                    <a:cubicBezTo>
                      <a:pt x="2514600" y="3270875"/>
                      <a:pt x="2889875" y="2895600"/>
                      <a:pt x="3352800" y="2895600"/>
                    </a:cubicBezTo>
                    <a:close/>
                    <a:moveTo>
                      <a:pt x="2895752" y="2362200"/>
                    </a:moveTo>
                    <a:lnTo>
                      <a:pt x="2895752" y="2686888"/>
                    </a:lnTo>
                    <a:cubicBezTo>
                      <a:pt x="2922423" y="2675230"/>
                      <a:pt x="2949855" y="2665095"/>
                      <a:pt x="2977591" y="2655418"/>
                    </a:cubicBezTo>
                    <a:cubicBezTo>
                      <a:pt x="2980487" y="2654427"/>
                      <a:pt x="2983306" y="2653284"/>
                      <a:pt x="2986202" y="2652217"/>
                    </a:cubicBezTo>
                    <a:cubicBezTo>
                      <a:pt x="3009062" y="2644597"/>
                      <a:pt x="3031922" y="2637816"/>
                      <a:pt x="3054782" y="2631567"/>
                    </a:cubicBezTo>
                    <a:cubicBezTo>
                      <a:pt x="3066364" y="2628367"/>
                      <a:pt x="3078023" y="2625395"/>
                      <a:pt x="3089682" y="2622576"/>
                    </a:cubicBezTo>
                    <a:cubicBezTo>
                      <a:pt x="3108732" y="2617927"/>
                      <a:pt x="3128925" y="2613736"/>
                      <a:pt x="3147289" y="2610307"/>
                    </a:cubicBezTo>
                    <a:cubicBezTo>
                      <a:pt x="3165653" y="2606878"/>
                      <a:pt x="3184246" y="2604287"/>
                      <a:pt x="3202915" y="2601773"/>
                    </a:cubicBezTo>
                    <a:cubicBezTo>
                      <a:pt x="3217698" y="2599868"/>
                      <a:pt x="3231947" y="2597506"/>
                      <a:pt x="3247187" y="2596134"/>
                    </a:cubicBezTo>
                    <a:cubicBezTo>
                      <a:pt x="3282086" y="2592858"/>
                      <a:pt x="3317291" y="2590800"/>
                      <a:pt x="3352952" y="2590800"/>
                    </a:cubicBezTo>
                    <a:lnTo>
                      <a:pt x="3352952" y="2362200"/>
                    </a:lnTo>
                    <a:close/>
                    <a:moveTo>
                      <a:pt x="2286000" y="2362200"/>
                    </a:moveTo>
                    <a:lnTo>
                      <a:pt x="2286000" y="2819400"/>
                    </a:lnTo>
                    <a:lnTo>
                      <a:pt x="2667000" y="2819400"/>
                    </a:lnTo>
                    <a:lnTo>
                      <a:pt x="2667000" y="2821534"/>
                    </a:lnTo>
                    <a:cubicBezTo>
                      <a:pt x="2691689" y="2802941"/>
                      <a:pt x="2716987" y="2785262"/>
                      <a:pt x="2743200" y="2768651"/>
                    </a:cubicBezTo>
                    <a:lnTo>
                      <a:pt x="2743200" y="2362200"/>
                    </a:lnTo>
                    <a:close/>
                    <a:moveTo>
                      <a:pt x="1676400" y="2362200"/>
                    </a:moveTo>
                    <a:lnTo>
                      <a:pt x="1676400" y="2819400"/>
                    </a:lnTo>
                    <a:lnTo>
                      <a:pt x="2133600" y="2819400"/>
                    </a:lnTo>
                    <a:lnTo>
                      <a:pt x="2133600" y="2362200"/>
                    </a:lnTo>
                    <a:close/>
                    <a:moveTo>
                      <a:pt x="1066800" y="2362200"/>
                    </a:moveTo>
                    <a:lnTo>
                      <a:pt x="1066800" y="2819400"/>
                    </a:lnTo>
                    <a:lnTo>
                      <a:pt x="1524000" y="2819400"/>
                    </a:lnTo>
                    <a:lnTo>
                      <a:pt x="1524000" y="2362200"/>
                    </a:lnTo>
                    <a:close/>
                    <a:moveTo>
                      <a:pt x="457200" y="2362200"/>
                    </a:moveTo>
                    <a:lnTo>
                      <a:pt x="457200" y="2819400"/>
                    </a:lnTo>
                    <a:lnTo>
                      <a:pt x="914400" y="2819400"/>
                    </a:lnTo>
                    <a:lnTo>
                      <a:pt x="914400" y="2362200"/>
                    </a:lnTo>
                    <a:close/>
                    <a:moveTo>
                      <a:pt x="2895600" y="1752600"/>
                    </a:moveTo>
                    <a:lnTo>
                      <a:pt x="2895600" y="2209800"/>
                    </a:lnTo>
                    <a:lnTo>
                      <a:pt x="3352800" y="2209800"/>
                    </a:lnTo>
                    <a:lnTo>
                      <a:pt x="3352800" y="1752600"/>
                    </a:lnTo>
                    <a:close/>
                    <a:moveTo>
                      <a:pt x="2286000" y="1752600"/>
                    </a:moveTo>
                    <a:lnTo>
                      <a:pt x="2286000" y="2209800"/>
                    </a:lnTo>
                    <a:lnTo>
                      <a:pt x="2743200" y="2209800"/>
                    </a:lnTo>
                    <a:lnTo>
                      <a:pt x="2743200" y="1752600"/>
                    </a:lnTo>
                    <a:close/>
                    <a:moveTo>
                      <a:pt x="1676400" y="1752600"/>
                    </a:moveTo>
                    <a:lnTo>
                      <a:pt x="1676400" y="2209800"/>
                    </a:lnTo>
                    <a:lnTo>
                      <a:pt x="2133600" y="2209800"/>
                    </a:lnTo>
                    <a:lnTo>
                      <a:pt x="2133600" y="1752600"/>
                    </a:lnTo>
                    <a:close/>
                    <a:moveTo>
                      <a:pt x="1066800" y="1752600"/>
                    </a:moveTo>
                    <a:lnTo>
                      <a:pt x="1066800" y="2209800"/>
                    </a:lnTo>
                    <a:lnTo>
                      <a:pt x="1524000" y="2209800"/>
                    </a:lnTo>
                    <a:lnTo>
                      <a:pt x="1524000" y="1752600"/>
                    </a:lnTo>
                    <a:close/>
                    <a:moveTo>
                      <a:pt x="457200" y="1752600"/>
                    </a:moveTo>
                    <a:lnTo>
                      <a:pt x="457200" y="2209800"/>
                    </a:lnTo>
                    <a:lnTo>
                      <a:pt x="914400" y="2209800"/>
                    </a:lnTo>
                    <a:lnTo>
                      <a:pt x="914400" y="1752600"/>
                    </a:lnTo>
                    <a:close/>
                    <a:moveTo>
                      <a:pt x="2895600" y="1143000"/>
                    </a:moveTo>
                    <a:lnTo>
                      <a:pt x="2895600" y="1600200"/>
                    </a:lnTo>
                    <a:lnTo>
                      <a:pt x="3352800" y="1600200"/>
                    </a:lnTo>
                    <a:lnTo>
                      <a:pt x="3352800" y="1143000"/>
                    </a:lnTo>
                    <a:close/>
                    <a:moveTo>
                      <a:pt x="2286000" y="1143000"/>
                    </a:moveTo>
                    <a:lnTo>
                      <a:pt x="2286000" y="1600200"/>
                    </a:lnTo>
                    <a:lnTo>
                      <a:pt x="2743200" y="1600200"/>
                    </a:lnTo>
                    <a:lnTo>
                      <a:pt x="2743200" y="1143000"/>
                    </a:lnTo>
                    <a:close/>
                    <a:moveTo>
                      <a:pt x="1676400" y="1143000"/>
                    </a:moveTo>
                    <a:lnTo>
                      <a:pt x="1676400" y="1600200"/>
                    </a:lnTo>
                    <a:lnTo>
                      <a:pt x="2133600" y="1600200"/>
                    </a:lnTo>
                    <a:lnTo>
                      <a:pt x="2133600" y="1143000"/>
                    </a:lnTo>
                    <a:close/>
                    <a:moveTo>
                      <a:pt x="1066800" y="1143000"/>
                    </a:moveTo>
                    <a:lnTo>
                      <a:pt x="1066800" y="1600200"/>
                    </a:lnTo>
                    <a:lnTo>
                      <a:pt x="1524000" y="1600200"/>
                    </a:lnTo>
                    <a:lnTo>
                      <a:pt x="1524000" y="1143000"/>
                    </a:lnTo>
                    <a:close/>
                    <a:moveTo>
                      <a:pt x="457200" y="1143000"/>
                    </a:moveTo>
                    <a:lnTo>
                      <a:pt x="457200" y="1600200"/>
                    </a:lnTo>
                    <a:lnTo>
                      <a:pt x="914400" y="1600200"/>
                    </a:lnTo>
                    <a:lnTo>
                      <a:pt x="914400" y="1143000"/>
                    </a:lnTo>
                    <a:close/>
                    <a:moveTo>
                      <a:pt x="152400" y="838200"/>
                    </a:moveTo>
                    <a:lnTo>
                      <a:pt x="152400" y="3733800"/>
                    </a:lnTo>
                    <a:lnTo>
                      <a:pt x="2209800" y="3733800"/>
                    </a:lnTo>
                    <a:cubicBezTo>
                      <a:pt x="2210181" y="3682803"/>
                      <a:pt x="2213972" y="3631892"/>
                      <a:pt x="2221154" y="3581400"/>
                    </a:cubicBezTo>
                    <a:lnTo>
                      <a:pt x="381000" y="3581400"/>
                    </a:lnTo>
                    <a:cubicBezTo>
                      <a:pt x="338919" y="3581400"/>
                      <a:pt x="304800" y="3547282"/>
                      <a:pt x="304800" y="3505200"/>
                    </a:cubicBezTo>
                    <a:lnTo>
                      <a:pt x="304800" y="1066800"/>
                    </a:lnTo>
                    <a:cubicBezTo>
                      <a:pt x="304800" y="1024719"/>
                      <a:pt x="338919" y="990600"/>
                      <a:pt x="381000" y="990600"/>
                    </a:cubicBezTo>
                    <a:lnTo>
                      <a:pt x="3429000" y="990600"/>
                    </a:lnTo>
                    <a:cubicBezTo>
                      <a:pt x="3471082" y="990600"/>
                      <a:pt x="3505200" y="1024719"/>
                      <a:pt x="3505200" y="1066800"/>
                    </a:cubicBezTo>
                    <a:lnTo>
                      <a:pt x="3505200" y="2601240"/>
                    </a:lnTo>
                    <a:cubicBezTo>
                      <a:pt x="3556664" y="2608269"/>
                      <a:pt x="3607584" y="2618842"/>
                      <a:pt x="3657600" y="2632862"/>
                    </a:cubicBezTo>
                    <a:lnTo>
                      <a:pt x="3657600" y="838200"/>
                    </a:lnTo>
                    <a:close/>
                    <a:moveTo>
                      <a:pt x="152400" y="304800"/>
                    </a:moveTo>
                    <a:lnTo>
                      <a:pt x="152400" y="685800"/>
                    </a:lnTo>
                    <a:lnTo>
                      <a:pt x="3657600" y="685800"/>
                    </a:lnTo>
                    <a:lnTo>
                      <a:pt x="3657600" y="304800"/>
                    </a:lnTo>
                    <a:lnTo>
                      <a:pt x="3505200" y="304800"/>
                    </a:lnTo>
                    <a:lnTo>
                      <a:pt x="3505200" y="381000"/>
                    </a:lnTo>
                    <a:cubicBezTo>
                      <a:pt x="3505200" y="423081"/>
                      <a:pt x="3471082" y="457200"/>
                      <a:pt x="3429000" y="457200"/>
                    </a:cubicBezTo>
                    <a:cubicBezTo>
                      <a:pt x="3386919" y="457200"/>
                      <a:pt x="3352800" y="423081"/>
                      <a:pt x="3352800" y="381000"/>
                    </a:cubicBezTo>
                    <a:lnTo>
                      <a:pt x="3352800" y="304800"/>
                    </a:lnTo>
                    <a:lnTo>
                      <a:pt x="3200400" y="304800"/>
                    </a:lnTo>
                    <a:lnTo>
                      <a:pt x="3200400" y="381000"/>
                    </a:lnTo>
                    <a:cubicBezTo>
                      <a:pt x="3200400" y="423081"/>
                      <a:pt x="3166282" y="457200"/>
                      <a:pt x="3124200" y="457200"/>
                    </a:cubicBezTo>
                    <a:cubicBezTo>
                      <a:pt x="3082119" y="457200"/>
                      <a:pt x="3048000" y="423081"/>
                      <a:pt x="3048000" y="381000"/>
                    </a:cubicBezTo>
                    <a:lnTo>
                      <a:pt x="3048000" y="304800"/>
                    </a:lnTo>
                    <a:lnTo>
                      <a:pt x="2895600" y="304800"/>
                    </a:lnTo>
                    <a:lnTo>
                      <a:pt x="2895600" y="381000"/>
                    </a:lnTo>
                    <a:cubicBezTo>
                      <a:pt x="2895600" y="423081"/>
                      <a:pt x="2861482" y="457200"/>
                      <a:pt x="2819400" y="457200"/>
                    </a:cubicBezTo>
                    <a:cubicBezTo>
                      <a:pt x="2777319" y="457200"/>
                      <a:pt x="2743200" y="423081"/>
                      <a:pt x="2743200" y="381000"/>
                    </a:cubicBezTo>
                    <a:lnTo>
                      <a:pt x="2743200" y="304800"/>
                    </a:lnTo>
                    <a:lnTo>
                      <a:pt x="2590800" y="304800"/>
                    </a:lnTo>
                    <a:lnTo>
                      <a:pt x="2590800" y="381000"/>
                    </a:lnTo>
                    <a:cubicBezTo>
                      <a:pt x="2590800" y="423081"/>
                      <a:pt x="2556682" y="457200"/>
                      <a:pt x="2514600" y="457200"/>
                    </a:cubicBezTo>
                    <a:cubicBezTo>
                      <a:pt x="2472519" y="457200"/>
                      <a:pt x="2438400" y="423081"/>
                      <a:pt x="2438400" y="381000"/>
                    </a:cubicBezTo>
                    <a:lnTo>
                      <a:pt x="2438400" y="304800"/>
                    </a:lnTo>
                    <a:lnTo>
                      <a:pt x="1371600" y="304800"/>
                    </a:lnTo>
                    <a:lnTo>
                      <a:pt x="1371600" y="381000"/>
                    </a:lnTo>
                    <a:cubicBezTo>
                      <a:pt x="1371600" y="423081"/>
                      <a:pt x="1337482" y="457200"/>
                      <a:pt x="1295400" y="457200"/>
                    </a:cubicBezTo>
                    <a:cubicBezTo>
                      <a:pt x="1253319" y="457200"/>
                      <a:pt x="1219200" y="423081"/>
                      <a:pt x="1219200" y="381000"/>
                    </a:cubicBezTo>
                    <a:lnTo>
                      <a:pt x="1219200" y="304800"/>
                    </a:lnTo>
                    <a:lnTo>
                      <a:pt x="1066800" y="304800"/>
                    </a:lnTo>
                    <a:lnTo>
                      <a:pt x="1066800" y="381000"/>
                    </a:lnTo>
                    <a:cubicBezTo>
                      <a:pt x="1066800" y="423081"/>
                      <a:pt x="1032681" y="457200"/>
                      <a:pt x="990600" y="457200"/>
                    </a:cubicBezTo>
                    <a:cubicBezTo>
                      <a:pt x="948519" y="457200"/>
                      <a:pt x="914400" y="423081"/>
                      <a:pt x="914400" y="381000"/>
                    </a:cubicBezTo>
                    <a:lnTo>
                      <a:pt x="914400" y="304800"/>
                    </a:lnTo>
                    <a:lnTo>
                      <a:pt x="762000" y="304800"/>
                    </a:lnTo>
                    <a:lnTo>
                      <a:pt x="762000" y="381000"/>
                    </a:lnTo>
                    <a:cubicBezTo>
                      <a:pt x="762000" y="423081"/>
                      <a:pt x="727881" y="457200"/>
                      <a:pt x="685800" y="457200"/>
                    </a:cubicBezTo>
                    <a:cubicBezTo>
                      <a:pt x="643719" y="457200"/>
                      <a:pt x="609600" y="423081"/>
                      <a:pt x="609600" y="381000"/>
                    </a:cubicBezTo>
                    <a:lnTo>
                      <a:pt x="609600" y="304800"/>
                    </a:lnTo>
                    <a:lnTo>
                      <a:pt x="457200" y="304800"/>
                    </a:lnTo>
                    <a:lnTo>
                      <a:pt x="457200" y="381000"/>
                    </a:lnTo>
                    <a:cubicBezTo>
                      <a:pt x="457200" y="423081"/>
                      <a:pt x="423081" y="457200"/>
                      <a:pt x="381000" y="457200"/>
                    </a:cubicBezTo>
                    <a:cubicBezTo>
                      <a:pt x="338919" y="457200"/>
                      <a:pt x="304800" y="423081"/>
                      <a:pt x="304800" y="381000"/>
                    </a:cubicBezTo>
                    <a:lnTo>
                      <a:pt x="304800" y="304800"/>
                    </a:lnTo>
                    <a:close/>
                    <a:moveTo>
                      <a:pt x="381000" y="0"/>
                    </a:moveTo>
                    <a:cubicBezTo>
                      <a:pt x="423081" y="0"/>
                      <a:pt x="457200" y="34119"/>
                      <a:pt x="457200" y="76200"/>
                    </a:cubicBezTo>
                    <a:lnTo>
                      <a:pt x="457200" y="152400"/>
                    </a:lnTo>
                    <a:lnTo>
                      <a:pt x="609600" y="152400"/>
                    </a:lnTo>
                    <a:lnTo>
                      <a:pt x="609600" y="76200"/>
                    </a:lnTo>
                    <a:cubicBezTo>
                      <a:pt x="609600" y="34119"/>
                      <a:pt x="643719" y="0"/>
                      <a:pt x="685800" y="0"/>
                    </a:cubicBezTo>
                    <a:cubicBezTo>
                      <a:pt x="727881" y="0"/>
                      <a:pt x="762000" y="34119"/>
                      <a:pt x="762000" y="76200"/>
                    </a:cubicBezTo>
                    <a:lnTo>
                      <a:pt x="762000" y="152400"/>
                    </a:lnTo>
                    <a:lnTo>
                      <a:pt x="914400" y="152400"/>
                    </a:lnTo>
                    <a:lnTo>
                      <a:pt x="914400" y="76200"/>
                    </a:lnTo>
                    <a:cubicBezTo>
                      <a:pt x="914400" y="34119"/>
                      <a:pt x="948519" y="0"/>
                      <a:pt x="990600" y="0"/>
                    </a:cubicBezTo>
                    <a:cubicBezTo>
                      <a:pt x="1032681" y="0"/>
                      <a:pt x="1066800" y="34119"/>
                      <a:pt x="1066800" y="76200"/>
                    </a:cubicBezTo>
                    <a:lnTo>
                      <a:pt x="1066800" y="152400"/>
                    </a:lnTo>
                    <a:lnTo>
                      <a:pt x="1219200" y="152400"/>
                    </a:lnTo>
                    <a:lnTo>
                      <a:pt x="1219200" y="76200"/>
                    </a:lnTo>
                    <a:cubicBezTo>
                      <a:pt x="1219200" y="34119"/>
                      <a:pt x="1253319" y="0"/>
                      <a:pt x="1295400" y="0"/>
                    </a:cubicBezTo>
                    <a:cubicBezTo>
                      <a:pt x="1337482" y="0"/>
                      <a:pt x="1371600" y="34119"/>
                      <a:pt x="1371600" y="76200"/>
                    </a:cubicBezTo>
                    <a:lnTo>
                      <a:pt x="1371600" y="152400"/>
                    </a:lnTo>
                    <a:lnTo>
                      <a:pt x="2438400" y="152400"/>
                    </a:lnTo>
                    <a:lnTo>
                      <a:pt x="2438400" y="76200"/>
                    </a:lnTo>
                    <a:cubicBezTo>
                      <a:pt x="2438400" y="34119"/>
                      <a:pt x="2472519" y="0"/>
                      <a:pt x="2514600" y="0"/>
                    </a:cubicBezTo>
                    <a:cubicBezTo>
                      <a:pt x="2556682" y="0"/>
                      <a:pt x="2590800" y="34119"/>
                      <a:pt x="2590800" y="76200"/>
                    </a:cubicBezTo>
                    <a:lnTo>
                      <a:pt x="2590800" y="152400"/>
                    </a:lnTo>
                    <a:lnTo>
                      <a:pt x="2743200" y="152400"/>
                    </a:lnTo>
                    <a:lnTo>
                      <a:pt x="2743200" y="76200"/>
                    </a:lnTo>
                    <a:cubicBezTo>
                      <a:pt x="2743200" y="34119"/>
                      <a:pt x="2777319" y="0"/>
                      <a:pt x="2819400" y="0"/>
                    </a:cubicBezTo>
                    <a:cubicBezTo>
                      <a:pt x="2861482" y="0"/>
                      <a:pt x="2895600" y="34119"/>
                      <a:pt x="2895600" y="76200"/>
                    </a:cubicBezTo>
                    <a:lnTo>
                      <a:pt x="2895600" y="152400"/>
                    </a:lnTo>
                    <a:lnTo>
                      <a:pt x="3048000" y="152400"/>
                    </a:lnTo>
                    <a:lnTo>
                      <a:pt x="3048000" y="76200"/>
                    </a:lnTo>
                    <a:cubicBezTo>
                      <a:pt x="3048000" y="34119"/>
                      <a:pt x="3082119" y="0"/>
                      <a:pt x="3124200" y="0"/>
                    </a:cubicBezTo>
                    <a:cubicBezTo>
                      <a:pt x="3166282" y="0"/>
                      <a:pt x="3200400" y="34119"/>
                      <a:pt x="3200400" y="76200"/>
                    </a:cubicBezTo>
                    <a:lnTo>
                      <a:pt x="3200400" y="152400"/>
                    </a:lnTo>
                    <a:lnTo>
                      <a:pt x="3352800" y="152400"/>
                    </a:lnTo>
                    <a:lnTo>
                      <a:pt x="3352800" y="76200"/>
                    </a:lnTo>
                    <a:cubicBezTo>
                      <a:pt x="3352800" y="34119"/>
                      <a:pt x="3386919" y="0"/>
                      <a:pt x="3429000" y="0"/>
                    </a:cubicBezTo>
                    <a:cubicBezTo>
                      <a:pt x="3471082" y="0"/>
                      <a:pt x="3505200" y="34119"/>
                      <a:pt x="3505200" y="76200"/>
                    </a:cubicBezTo>
                    <a:lnTo>
                      <a:pt x="3505200" y="152400"/>
                    </a:lnTo>
                    <a:lnTo>
                      <a:pt x="3733800" y="152400"/>
                    </a:lnTo>
                    <a:cubicBezTo>
                      <a:pt x="3775882" y="152400"/>
                      <a:pt x="3810000" y="186519"/>
                      <a:pt x="3810000" y="228600"/>
                    </a:cubicBezTo>
                    <a:lnTo>
                      <a:pt x="3810000" y="2738323"/>
                    </a:lnTo>
                    <a:cubicBezTo>
                      <a:pt x="3809991" y="2747772"/>
                      <a:pt x="3808228" y="2757126"/>
                      <a:pt x="3804800" y="2765927"/>
                    </a:cubicBezTo>
                    <a:cubicBezTo>
                      <a:pt x="3789521" y="2805141"/>
                      <a:pt x="3745354" y="2824544"/>
                      <a:pt x="3706140" y="2809266"/>
                    </a:cubicBezTo>
                    <a:cubicBezTo>
                      <a:pt x="3616033" y="2774804"/>
                      <a:pt x="3521393" y="2753630"/>
                      <a:pt x="3425190" y="2746401"/>
                    </a:cubicBezTo>
                    <a:cubicBezTo>
                      <a:pt x="3424581" y="2746401"/>
                      <a:pt x="3423895" y="2746401"/>
                      <a:pt x="3423285" y="2746401"/>
                    </a:cubicBezTo>
                    <a:lnTo>
                      <a:pt x="3413760" y="2745715"/>
                    </a:lnTo>
                    <a:cubicBezTo>
                      <a:pt x="3393796" y="2744343"/>
                      <a:pt x="3373450" y="2742743"/>
                      <a:pt x="3352800" y="2742743"/>
                    </a:cubicBezTo>
                    <a:cubicBezTo>
                      <a:pt x="3321482" y="2742743"/>
                      <a:pt x="3290468" y="2744572"/>
                      <a:pt x="3259989" y="2747467"/>
                    </a:cubicBezTo>
                    <a:cubicBezTo>
                      <a:pt x="3246044" y="2748763"/>
                      <a:pt x="3232404" y="2750973"/>
                      <a:pt x="3218612" y="2752954"/>
                    </a:cubicBezTo>
                    <a:cubicBezTo>
                      <a:pt x="3202991" y="2755087"/>
                      <a:pt x="3187141" y="2757221"/>
                      <a:pt x="3171901" y="2760040"/>
                    </a:cubicBezTo>
                    <a:cubicBezTo>
                      <a:pt x="3153766" y="2763469"/>
                      <a:pt x="3135859" y="2767584"/>
                      <a:pt x="3118028" y="2772004"/>
                    </a:cubicBezTo>
                    <a:cubicBezTo>
                      <a:pt x="3108351" y="2774518"/>
                      <a:pt x="3098673" y="2776957"/>
                      <a:pt x="3089148" y="2779624"/>
                    </a:cubicBezTo>
                    <a:cubicBezTo>
                      <a:pt x="3068041" y="2785567"/>
                      <a:pt x="3047162" y="2791968"/>
                      <a:pt x="3026588" y="2799207"/>
                    </a:cubicBezTo>
                    <a:lnTo>
                      <a:pt x="3013177" y="2804160"/>
                    </a:lnTo>
                    <a:cubicBezTo>
                      <a:pt x="2860243" y="2860891"/>
                      <a:pt x="2723426" y="2954027"/>
                      <a:pt x="2614575" y="3075508"/>
                    </a:cubicBezTo>
                    <a:lnTo>
                      <a:pt x="2612289" y="3078023"/>
                    </a:lnTo>
                    <a:cubicBezTo>
                      <a:pt x="2595877" y="3096720"/>
                      <a:pt x="2580056" y="3116018"/>
                      <a:pt x="2564816" y="3135935"/>
                    </a:cubicBezTo>
                    <a:cubicBezTo>
                      <a:pt x="2561920" y="3139897"/>
                      <a:pt x="2559025" y="3143631"/>
                      <a:pt x="2556205" y="3147517"/>
                    </a:cubicBezTo>
                    <a:cubicBezTo>
                      <a:pt x="2542537" y="3165910"/>
                      <a:pt x="2529535" y="3184779"/>
                      <a:pt x="2517191" y="3204134"/>
                    </a:cubicBezTo>
                    <a:cubicBezTo>
                      <a:pt x="2513457" y="3209925"/>
                      <a:pt x="2509952" y="3215945"/>
                      <a:pt x="2506370" y="3221812"/>
                    </a:cubicBezTo>
                    <a:cubicBezTo>
                      <a:pt x="2495017" y="3240481"/>
                      <a:pt x="2484044" y="3259226"/>
                      <a:pt x="2473909" y="3278581"/>
                    </a:cubicBezTo>
                    <a:cubicBezTo>
                      <a:pt x="2470480" y="3285211"/>
                      <a:pt x="2467509" y="3291992"/>
                      <a:pt x="2464232" y="3298698"/>
                    </a:cubicBezTo>
                    <a:cubicBezTo>
                      <a:pt x="2431009" y="3365935"/>
                      <a:pt x="2405672" y="3436792"/>
                      <a:pt x="2388718" y="3509848"/>
                    </a:cubicBezTo>
                    <a:cubicBezTo>
                      <a:pt x="2371344" y="3583238"/>
                      <a:pt x="2362448" y="3658381"/>
                      <a:pt x="2362200" y="3733800"/>
                    </a:cubicBezTo>
                    <a:cubicBezTo>
                      <a:pt x="2362200" y="3754679"/>
                      <a:pt x="2363724" y="3775253"/>
                      <a:pt x="2365401" y="3795827"/>
                    </a:cubicBezTo>
                    <a:lnTo>
                      <a:pt x="2366010" y="3804666"/>
                    </a:lnTo>
                    <a:cubicBezTo>
                      <a:pt x="2366143" y="3806504"/>
                      <a:pt x="2366201" y="3808352"/>
                      <a:pt x="2366201" y="3810191"/>
                    </a:cubicBezTo>
                    <a:cubicBezTo>
                      <a:pt x="2366096" y="3852272"/>
                      <a:pt x="2331892" y="3886305"/>
                      <a:pt x="2289810" y="3886200"/>
                    </a:cubicBezTo>
                    <a:lnTo>
                      <a:pt x="76200" y="3886200"/>
                    </a:lnTo>
                    <a:cubicBezTo>
                      <a:pt x="34119" y="3886200"/>
                      <a:pt x="0" y="3852082"/>
                      <a:pt x="0" y="3810000"/>
                    </a:cubicBezTo>
                    <a:lnTo>
                      <a:pt x="0" y="228600"/>
                    </a:lnTo>
                    <a:cubicBezTo>
                      <a:pt x="0" y="186519"/>
                      <a:pt x="34119" y="152400"/>
                      <a:pt x="76200" y="152400"/>
                    </a:cubicBezTo>
                    <a:lnTo>
                      <a:pt x="304800" y="152400"/>
                    </a:lnTo>
                    <a:lnTo>
                      <a:pt x="304800" y="76200"/>
                    </a:lnTo>
                    <a:cubicBezTo>
                      <a:pt x="304800" y="34119"/>
                      <a:pt x="338919" y="0"/>
                      <a:pt x="38100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44514C18-54F4-4313-AE5C-D2C1AFE6648E}"/>
                </a:ext>
              </a:extLst>
            </p:cNvPr>
            <p:cNvSpPr/>
            <p:nvPr/>
          </p:nvSpPr>
          <p:spPr>
            <a:xfrm>
              <a:off x="885372" y="3442927"/>
              <a:ext cx="2443836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01ED4804-B904-49BF-82AD-9C58F92832E8}"/>
                </a:ext>
              </a:extLst>
            </p:cNvPr>
            <p:cNvSpPr/>
            <p:nvPr/>
          </p:nvSpPr>
          <p:spPr>
            <a:xfrm>
              <a:off x="3413213" y="3442927"/>
              <a:ext cx="2443836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285B84BC-19FF-4192-B40B-FE66D9DEE4B0}"/>
                </a:ext>
              </a:extLst>
            </p:cNvPr>
            <p:cNvSpPr/>
            <p:nvPr/>
          </p:nvSpPr>
          <p:spPr>
            <a:xfrm>
              <a:off x="5941053" y="3442927"/>
              <a:ext cx="5481689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1551409-2704-4D72-9E99-F9F4687AD021}"/>
                </a:ext>
              </a:extLst>
            </p:cNvPr>
            <p:cNvGrpSpPr/>
            <p:nvPr/>
          </p:nvGrpSpPr>
          <p:grpSpPr>
            <a:xfrm>
              <a:off x="1090315" y="3545517"/>
              <a:ext cx="2033951" cy="307777"/>
              <a:chOff x="922609" y="3450435"/>
              <a:chExt cx="2033951" cy="307777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25B13F38-18EF-496E-B774-2874CD8E0799}"/>
                  </a:ext>
                </a:extLst>
              </p:cNvPr>
              <p:cNvSpPr txBox="1"/>
              <p:nvPr/>
            </p:nvSpPr>
            <p:spPr>
              <a:xfrm>
                <a:off x="1074056" y="3450435"/>
                <a:ext cx="18825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Concept Two</a:t>
                </a: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3760B96-EAF9-41CA-9A07-911EA9B593B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22609" y="3497494"/>
                <a:ext cx="151447" cy="182880"/>
              </a:xfrm>
              <a:custGeom>
                <a:avLst/>
                <a:gdLst>
                  <a:gd name="connsiteX0" fmla="*/ 2990278 w 4038591"/>
                  <a:gd name="connsiteY0" fmla="*/ 3962410 h 4876810"/>
                  <a:gd name="connsiteX1" fmla="*/ 3057620 w 4038591"/>
                  <a:gd name="connsiteY1" fmla="*/ 3990318 h 4876810"/>
                  <a:gd name="connsiteX2" fmla="*/ 3085528 w 4038591"/>
                  <a:gd name="connsiteY2" fmla="*/ 4057660 h 4876810"/>
                  <a:gd name="connsiteX3" fmla="*/ 3057620 w 4038591"/>
                  <a:gd name="connsiteY3" fmla="*/ 4125002 h 4876810"/>
                  <a:gd name="connsiteX4" fmla="*/ 2990278 w 4038591"/>
                  <a:gd name="connsiteY4" fmla="*/ 4152910 h 4876810"/>
                  <a:gd name="connsiteX5" fmla="*/ 2922936 w 4038591"/>
                  <a:gd name="connsiteY5" fmla="*/ 4125002 h 4876810"/>
                  <a:gd name="connsiteX6" fmla="*/ 2895028 w 4038591"/>
                  <a:gd name="connsiteY6" fmla="*/ 4057660 h 4876810"/>
                  <a:gd name="connsiteX7" fmla="*/ 2922936 w 4038591"/>
                  <a:gd name="connsiteY7" fmla="*/ 3990318 h 4876810"/>
                  <a:gd name="connsiteX8" fmla="*/ 2990278 w 4038591"/>
                  <a:gd name="connsiteY8" fmla="*/ 3962410 h 4876810"/>
                  <a:gd name="connsiteX9" fmla="*/ 2019300 w 4038591"/>
                  <a:gd name="connsiteY9" fmla="*/ 3962400 h 4876810"/>
                  <a:gd name="connsiteX10" fmla="*/ 2589628 w 4038591"/>
                  <a:gd name="connsiteY10" fmla="*/ 3962400 h 4876810"/>
                  <a:gd name="connsiteX11" fmla="*/ 2684878 w 4038591"/>
                  <a:gd name="connsiteY11" fmla="*/ 4057650 h 4876810"/>
                  <a:gd name="connsiteX12" fmla="*/ 2589628 w 4038591"/>
                  <a:gd name="connsiteY12" fmla="*/ 4152900 h 4876810"/>
                  <a:gd name="connsiteX13" fmla="*/ 2019300 w 4038591"/>
                  <a:gd name="connsiteY13" fmla="*/ 4152900 h 4876810"/>
                  <a:gd name="connsiteX14" fmla="*/ 1924050 w 4038591"/>
                  <a:gd name="connsiteY14" fmla="*/ 4057650 h 4876810"/>
                  <a:gd name="connsiteX15" fmla="*/ 2019300 w 4038591"/>
                  <a:gd name="connsiteY15" fmla="*/ 3962400 h 4876810"/>
                  <a:gd name="connsiteX16" fmla="*/ 819150 w 4038591"/>
                  <a:gd name="connsiteY16" fmla="*/ 3695700 h 4876810"/>
                  <a:gd name="connsiteX17" fmla="*/ 819150 w 4038591"/>
                  <a:gd name="connsiteY17" fmla="*/ 3962400 h 4876810"/>
                  <a:gd name="connsiteX18" fmla="*/ 1085850 w 4038591"/>
                  <a:gd name="connsiteY18" fmla="*/ 3962400 h 4876810"/>
                  <a:gd name="connsiteX19" fmla="*/ 1085850 w 4038591"/>
                  <a:gd name="connsiteY19" fmla="*/ 3695700 h 4876810"/>
                  <a:gd name="connsiteX20" fmla="*/ 2019300 w 4038591"/>
                  <a:gd name="connsiteY20" fmla="*/ 3505200 h 4876810"/>
                  <a:gd name="connsiteX21" fmla="*/ 3390919 w 4038591"/>
                  <a:gd name="connsiteY21" fmla="*/ 3505200 h 4876810"/>
                  <a:gd name="connsiteX22" fmla="*/ 3486169 w 4038591"/>
                  <a:gd name="connsiteY22" fmla="*/ 3600450 h 4876810"/>
                  <a:gd name="connsiteX23" fmla="*/ 3390919 w 4038591"/>
                  <a:gd name="connsiteY23" fmla="*/ 3695700 h 4876810"/>
                  <a:gd name="connsiteX24" fmla="*/ 2019300 w 4038591"/>
                  <a:gd name="connsiteY24" fmla="*/ 3695700 h 4876810"/>
                  <a:gd name="connsiteX25" fmla="*/ 1924050 w 4038591"/>
                  <a:gd name="connsiteY25" fmla="*/ 3600450 h 4876810"/>
                  <a:gd name="connsiteX26" fmla="*/ 2019300 w 4038591"/>
                  <a:gd name="connsiteY26" fmla="*/ 3505200 h 4876810"/>
                  <a:gd name="connsiteX27" fmla="*/ 723900 w 4038591"/>
                  <a:gd name="connsiteY27" fmla="*/ 3505200 h 4876810"/>
                  <a:gd name="connsiteX28" fmla="*/ 1181100 w 4038591"/>
                  <a:gd name="connsiteY28" fmla="*/ 3505200 h 4876810"/>
                  <a:gd name="connsiteX29" fmla="*/ 1276350 w 4038591"/>
                  <a:gd name="connsiteY29" fmla="*/ 3600450 h 4876810"/>
                  <a:gd name="connsiteX30" fmla="*/ 1276350 w 4038591"/>
                  <a:gd name="connsiteY30" fmla="*/ 4057650 h 4876810"/>
                  <a:gd name="connsiteX31" fmla="*/ 1181100 w 4038591"/>
                  <a:gd name="connsiteY31" fmla="*/ 4152900 h 4876810"/>
                  <a:gd name="connsiteX32" fmla="*/ 723900 w 4038591"/>
                  <a:gd name="connsiteY32" fmla="*/ 4152900 h 4876810"/>
                  <a:gd name="connsiteX33" fmla="*/ 628650 w 4038591"/>
                  <a:gd name="connsiteY33" fmla="*/ 4057650 h 4876810"/>
                  <a:gd name="connsiteX34" fmla="*/ 628650 w 4038591"/>
                  <a:gd name="connsiteY34" fmla="*/ 3600450 h 4876810"/>
                  <a:gd name="connsiteX35" fmla="*/ 723900 w 4038591"/>
                  <a:gd name="connsiteY35" fmla="*/ 3505200 h 4876810"/>
                  <a:gd name="connsiteX36" fmla="*/ 2990278 w 4038591"/>
                  <a:gd name="connsiteY36" fmla="*/ 2933710 h 4876810"/>
                  <a:gd name="connsiteX37" fmla="*/ 3057620 w 4038591"/>
                  <a:gd name="connsiteY37" fmla="*/ 2961618 h 4876810"/>
                  <a:gd name="connsiteX38" fmla="*/ 3085528 w 4038591"/>
                  <a:gd name="connsiteY38" fmla="*/ 3028960 h 4876810"/>
                  <a:gd name="connsiteX39" fmla="*/ 3057620 w 4038591"/>
                  <a:gd name="connsiteY39" fmla="*/ 3096302 h 4876810"/>
                  <a:gd name="connsiteX40" fmla="*/ 2990278 w 4038591"/>
                  <a:gd name="connsiteY40" fmla="*/ 3124210 h 4876810"/>
                  <a:gd name="connsiteX41" fmla="*/ 2922936 w 4038591"/>
                  <a:gd name="connsiteY41" fmla="*/ 3096302 h 4876810"/>
                  <a:gd name="connsiteX42" fmla="*/ 2895028 w 4038591"/>
                  <a:gd name="connsiteY42" fmla="*/ 3028960 h 4876810"/>
                  <a:gd name="connsiteX43" fmla="*/ 2922936 w 4038591"/>
                  <a:gd name="connsiteY43" fmla="*/ 2961618 h 4876810"/>
                  <a:gd name="connsiteX44" fmla="*/ 2990278 w 4038591"/>
                  <a:gd name="connsiteY44" fmla="*/ 2933710 h 4876810"/>
                  <a:gd name="connsiteX45" fmla="*/ 2019300 w 4038591"/>
                  <a:gd name="connsiteY45" fmla="*/ 2933700 h 4876810"/>
                  <a:gd name="connsiteX46" fmla="*/ 2589628 w 4038591"/>
                  <a:gd name="connsiteY46" fmla="*/ 2933700 h 4876810"/>
                  <a:gd name="connsiteX47" fmla="*/ 2684878 w 4038591"/>
                  <a:gd name="connsiteY47" fmla="*/ 3028950 h 4876810"/>
                  <a:gd name="connsiteX48" fmla="*/ 2589628 w 4038591"/>
                  <a:gd name="connsiteY48" fmla="*/ 3124200 h 4876810"/>
                  <a:gd name="connsiteX49" fmla="*/ 2019300 w 4038591"/>
                  <a:gd name="connsiteY49" fmla="*/ 3124200 h 4876810"/>
                  <a:gd name="connsiteX50" fmla="*/ 1924050 w 4038591"/>
                  <a:gd name="connsiteY50" fmla="*/ 3028950 h 4876810"/>
                  <a:gd name="connsiteX51" fmla="*/ 2019300 w 4038591"/>
                  <a:gd name="connsiteY51" fmla="*/ 2933700 h 4876810"/>
                  <a:gd name="connsiteX52" fmla="*/ 819150 w 4038591"/>
                  <a:gd name="connsiteY52" fmla="*/ 2667000 h 4876810"/>
                  <a:gd name="connsiteX53" fmla="*/ 819150 w 4038591"/>
                  <a:gd name="connsiteY53" fmla="*/ 2933700 h 4876810"/>
                  <a:gd name="connsiteX54" fmla="*/ 1085850 w 4038591"/>
                  <a:gd name="connsiteY54" fmla="*/ 2933700 h 4876810"/>
                  <a:gd name="connsiteX55" fmla="*/ 1085850 w 4038591"/>
                  <a:gd name="connsiteY55" fmla="*/ 2667000 h 4876810"/>
                  <a:gd name="connsiteX56" fmla="*/ 2019300 w 4038591"/>
                  <a:gd name="connsiteY56" fmla="*/ 2476500 h 4876810"/>
                  <a:gd name="connsiteX57" fmla="*/ 3390919 w 4038591"/>
                  <a:gd name="connsiteY57" fmla="*/ 2476500 h 4876810"/>
                  <a:gd name="connsiteX58" fmla="*/ 3486169 w 4038591"/>
                  <a:gd name="connsiteY58" fmla="*/ 2571750 h 4876810"/>
                  <a:gd name="connsiteX59" fmla="*/ 3390919 w 4038591"/>
                  <a:gd name="connsiteY59" fmla="*/ 2667000 h 4876810"/>
                  <a:gd name="connsiteX60" fmla="*/ 2019300 w 4038591"/>
                  <a:gd name="connsiteY60" fmla="*/ 2667000 h 4876810"/>
                  <a:gd name="connsiteX61" fmla="*/ 1924050 w 4038591"/>
                  <a:gd name="connsiteY61" fmla="*/ 2571750 h 4876810"/>
                  <a:gd name="connsiteX62" fmla="*/ 2019300 w 4038591"/>
                  <a:gd name="connsiteY62" fmla="*/ 2476500 h 4876810"/>
                  <a:gd name="connsiteX63" fmla="*/ 723900 w 4038591"/>
                  <a:gd name="connsiteY63" fmla="*/ 2476500 h 4876810"/>
                  <a:gd name="connsiteX64" fmla="*/ 1181100 w 4038591"/>
                  <a:gd name="connsiteY64" fmla="*/ 2476500 h 4876810"/>
                  <a:gd name="connsiteX65" fmla="*/ 1276350 w 4038591"/>
                  <a:gd name="connsiteY65" fmla="*/ 2571750 h 4876810"/>
                  <a:gd name="connsiteX66" fmla="*/ 1276350 w 4038591"/>
                  <a:gd name="connsiteY66" fmla="*/ 3028950 h 4876810"/>
                  <a:gd name="connsiteX67" fmla="*/ 1181100 w 4038591"/>
                  <a:gd name="connsiteY67" fmla="*/ 3124200 h 4876810"/>
                  <a:gd name="connsiteX68" fmla="*/ 723900 w 4038591"/>
                  <a:gd name="connsiteY68" fmla="*/ 3124200 h 4876810"/>
                  <a:gd name="connsiteX69" fmla="*/ 628650 w 4038591"/>
                  <a:gd name="connsiteY69" fmla="*/ 3028950 h 4876810"/>
                  <a:gd name="connsiteX70" fmla="*/ 628650 w 4038591"/>
                  <a:gd name="connsiteY70" fmla="*/ 2571750 h 4876810"/>
                  <a:gd name="connsiteX71" fmla="*/ 723900 w 4038591"/>
                  <a:gd name="connsiteY71" fmla="*/ 2476500 h 4876810"/>
                  <a:gd name="connsiteX72" fmla="*/ 2990278 w 4038591"/>
                  <a:gd name="connsiteY72" fmla="*/ 1905010 h 4876810"/>
                  <a:gd name="connsiteX73" fmla="*/ 3057620 w 4038591"/>
                  <a:gd name="connsiteY73" fmla="*/ 1932918 h 4876810"/>
                  <a:gd name="connsiteX74" fmla="*/ 3085528 w 4038591"/>
                  <a:gd name="connsiteY74" fmla="*/ 2000260 h 4876810"/>
                  <a:gd name="connsiteX75" fmla="*/ 3057620 w 4038591"/>
                  <a:gd name="connsiteY75" fmla="*/ 2067602 h 4876810"/>
                  <a:gd name="connsiteX76" fmla="*/ 2990278 w 4038591"/>
                  <a:gd name="connsiteY76" fmla="*/ 2095510 h 4876810"/>
                  <a:gd name="connsiteX77" fmla="*/ 2922936 w 4038591"/>
                  <a:gd name="connsiteY77" fmla="*/ 2067602 h 4876810"/>
                  <a:gd name="connsiteX78" fmla="*/ 2895028 w 4038591"/>
                  <a:gd name="connsiteY78" fmla="*/ 2000260 h 4876810"/>
                  <a:gd name="connsiteX79" fmla="*/ 2922936 w 4038591"/>
                  <a:gd name="connsiteY79" fmla="*/ 1932918 h 4876810"/>
                  <a:gd name="connsiteX80" fmla="*/ 2990278 w 4038591"/>
                  <a:gd name="connsiteY80" fmla="*/ 1905010 h 4876810"/>
                  <a:gd name="connsiteX81" fmla="*/ 2019300 w 4038591"/>
                  <a:gd name="connsiteY81" fmla="*/ 1905000 h 4876810"/>
                  <a:gd name="connsiteX82" fmla="*/ 2589628 w 4038591"/>
                  <a:gd name="connsiteY82" fmla="*/ 1905000 h 4876810"/>
                  <a:gd name="connsiteX83" fmla="*/ 2684878 w 4038591"/>
                  <a:gd name="connsiteY83" fmla="*/ 2000250 h 4876810"/>
                  <a:gd name="connsiteX84" fmla="*/ 2589628 w 4038591"/>
                  <a:gd name="connsiteY84" fmla="*/ 2095500 h 4876810"/>
                  <a:gd name="connsiteX85" fmla="*/ 2019300 w 4038591"/>
                  <a:gd name="connsiteY85" fmla="*/ 2095500 h 4876810"/>
                  <a:gd name="connsiteX86" fmla="*/ 1924050 w 4038591"/>
                  <a:gd name="connsiteY86" fmla="*/ 2000250 h 4876810"/>
                  <a:gd name="connsiteX87" fmla="*/ 2019300 w 4038591"/>
                  <a:gd name="connsiteY87" fmla="*/ 1905000 h 4876810"/>
                  <a:gd name="connsiteX88" fmla="*/ 2019300 w 4038591"/>
                  <a:gd name="connsiteY88" fmla="*/ 1447800 h 4876810"/>
                  <a:gd name="connsiteX89" fmla="*/ 3390919 w 4038591"/>
                  <a:gd name="connsiteY89" fmla="*/ 1447800 h 4876810"/>
                  <a:gd name="connsiteX90" fmla="*/ 3486169 w 4038591"/>
                  <a:gd name="connsiteY90" fmla="*/ 1543050 h 4876810"/>
                  <a:gd name="connsiteX91" fmla="*/ 3390919 w 4038591"/>
                  <a:gd name="connsiteY91" fmla="*/ 1638300 h 4876810"/>
                  <a:gd name="connsiteX92" fmla="*/ 2019300 w 4038591"/>
                  <a:gd name="connsiteY92" fmla="*/ 1638300 h 4876810"/>
                  <a:gd name="connsiteX93" fmla="*/ 1924050 w 4038591"/>
                  <a:gd name="connsiteY93" fmla="*/ 1543050 h 4876810"/>
                  <a:gd name="connsiteX94" fmla="*/ 2019300 w 4038591"/>
                  <a:gd name="connsiteY94" fmla="*/ 1447800 h 4876810"/>
                  <a:gd name="connsiteX95" fmla="*/ 1346243 w 4038591"/>
                  <a:gd name="connsiteY95" fmla="*/ 1397004 h 4876810"/>
                  <a:gd name="connsiteX96" fmla="*/ 1413595 w 4038591"/>
                  <a:gd name="connsiteY96" fmla="*/ 1424902 h 4876810"/>
                  <a:gd name="connsiteX97" fmla="*/ 1413595 w 4038591"/>
                  <a:gd name="connsiteY97" fmla="*/ 1559614 h 4876810"/>
                  <a:gd name="connsiteX98" fmla="*/ 938935 w 4038591"/>
                  <a:gd name="connsiteY98" fmla="*/ 2034273 h 4876810"/>
                  <a:gd name="connsiteX99" fmla="*/ 871584 w 4038591"/>
                  <a:gd name="connsiteY99" fmla="*/ 2062172 h 4876810"/>
                  <a:gd name="connsiteX100" fmla="*/ 804233 w 4038591"/>
                  <a:gd name="connsiteY100" fmla="*/ 2034273 h 4876810"/>
                  <a:gd name="connsiteX101" fmla="*/ 611399 w 4038591"/>
                  <a:gd name="connsiteY101" fmla="*/ 1841439 h 4876810"/>
                  <a:gd name="connsiteX102" fmla="*/ 611399 w 4038591"/>
                  <a:gd name="connsiteY102" fmla="*/ 1706727 h 4876810"/>
                  <a:gd name="connsiteX103" fmla="*/ 746111 w 4038591"/>
                  <a:gd name="connsiteY103" fmla="*/ 1706727 h 4876810"/>
                  <a:gd name="connsiteX104" fmla="*/ 871584 w 4038591"/>
                  <a:gd name="connsiteY104" fmla="*/ 1832210 h 4876810"/>
                  <a:gd name="connsiteX105" fmla="*/ 1278892 w 4038591"/>
                  <a:gd name="connsiteY105" fmla="*/ 1424892 h 4876810"/>
                  <a:gd name="connsiteX106" fmla="*/ 1346243 w 4038591"/>
                  <a:gd name="connsiteY106" fmla="*/ 1397004 h 4876810"/>
                  <a:gd name="connsiteX107" fmla="*/ 464420 w 4038591"/>
                  <a:gd name="connsiteY107" fmla="*/ 561985 h 4876810"/>
                  <a:gd name="connsiteX108" fmla="*/ 190500 w 4038591"/>
                  <a:gd name="connsiteY108" fmla="*/ 835905 h 4876810"/>
                  <a:gd name="connsiteX109" fmla="*/ 190500 w 4038591"/>
                  <a:gd name="connsiteY109" fmla="*/ 4412399 h 4876810"/>
                  <a:gd name="connsiteX110" fmla="*/ 464420 w 4038591"/>
                  <a:gd name="connsiteY110" fmla="*/ 4686319 h 4876810"/>
                  <a:gd name="connsiteX111" fmla="*/ 3574180 w 4038591"/>
                  <a:gd name="connsiteY111" fmla="*/ 4686319 h 4876810"/>
                  <a:gd name="connsiteX112" fmla="*/ 3848100 w 4038591"/>
                  <a:gd name="connsiteY112" fmla="*/ 4412399 h 4876810"/>
                  <a:gd name="connsiteX113" fmla="*/ 3848100 w 4038591"/>
                  <a:gd name="connsiteY113" fmla="*/ 835905 h 4876810"/>
                  <a:gd name="connsiteX114" fmla="*/ 3574180 w 4038591"/>
                  <a:gd name="connsiteY114" fmla="*/ 561985 h 4876810"/>
                  <a:gd name="connsiteX115" fmla="*/ 2980125 w 4038591"/>
                  <a:gd name="connsiteY115" fmla="*/ 561985 h 4876810"/>
                  <a:gd name="connsiteX116" fmla="*/ 3028750 w 4038591"/>
                  <a:gd name="connsiteY116" fmla="*/ 795347 h 4876810"/>
                  <a:gd name="connsiteX117" fmla="*/ 3028750 w 4038591"/>
                  <a:gd name="connsiteY117" fmla="*/ 857260 h 4876810"/>
                  <a:gd name="connsiteX118" fmla="*/ 2933500 w 4038591"/>
                  <a:gd name="connsiteY118" fmla="*/ 952510 h 4876810"/>
                  <a:gd name="connsiteX119" fmla="*/ 1104900 w 4038591"/>
                  <a:gd name="connsiteY119" fmla="*/ 952510 h 4876810"/>
                  <a:gd name="connsiteX120" fmla="*/ 1009650 w 4038591"/>
                  <a:gd name="connsiteY120" fmla="*/ 857260 h 4876810"/>
                  <a:gd name="connsiteX121" fmla="*/ 1009650 w 4038591"/>
                  <a:gd name="connsiteY121" fmla="*/ 795347 h 4876810"/>
                  <a:gd name="connsiteX122" fmla="*/ 1058275 w 4038591"/>
                  <a:gd name="connsiteY122" fmla="*/ 561985 h 4876810"/>
                  <a:gd name="connsiteX123" fmla="*/ 2019204 w 4038591"/>
                  <a:gd name="connsiteY123" fmla="*/ 409585 h 4876810"/>
                  <a:gd name="connsiteX124" fmla="*/ 2086546 w 4038591"/>
                  <a:gd name="connsiteY124" fmla="*/ 437493 h 4876810"/>
                  <a:gd name="connsiteX125" fmla="*/ 2114454 w 4038591"/>
                  <a:gd name="connsiteY125" fmla="*/ 504836 h 4876810"/>
                  <a:gd name="connsiteX126" fmla="*/ 2086546 w 4038591"/>
                  <a:gd name="connsiteY126" fmla="*/ 572178 h 4876810"/>
                  <a:gd name="connsiteX127" fmla="*/ 2019204 w 4038591"/>
                  <a:gd name="connsiteY127" fmla="*/ 600085 h 4876810"/>
                  <a:gd name="connsiteX128" fmla="*/ 1951862 w 4038591"/>
                  <a:gd name="connsiteY128" fmla="*/ 572178 h 4876810"/>
                  <a:gd name="connsiteX129" fmla="*/ 1923954 w 4038591"/>
                  <a:gd name="connsiteY129" fmla="*/ 504836 h 4876810"/>
                  <a:gd name="connsiteX130" fmla="*/ 1951862 w 4038591"/>
                  <a:gd name="connsiteY130" fmla="*/ 437493 h 4876810"/>
                  <a:gd name="connsiteX131" fmla="*/ 2019204 w 4038591"/>
                  <a:gd name="connsiteY131" fmla="*/ 409585 h 4876810"/>
                  <a:gd name="connsiteX132" fmla="*/ 2019300 w 4038591"/>
                  <a:gd name="connsiteY132" fmla="*/ 190500 h 4876810"/>
                  <a:gd name="connsiteX133" fmla="*/ 1835706 w 4038591"/>
                  <a:gd name="connsiteY133" fmla="*/ 330156 h 4876810"/>
                  <a:gd name="connsiteX134" fmla="*/ 1743894 w 4038591"/>
                  <a:gd name="connsiteY134" fmla="*/ 400050 h 4876810"/>
                  <a:gd name="connsiteX135" fmla="*/ 1595438 w 4038591"/>
                  <a:gd name="connsiteY135" fmla="*/ 400050 h 4876810"/>
                  <a:gd name="connsiteX136" fmla="*/ 1201541 w 4038591"/>
                  <a:gd name="connsiteY136" fmla="*/ 762010 h 4876810"/>
                  <a:gd name="connsiteX137" fmla="*/ 2836850 w 4038591"/>
                  <a:gd name="connsiteY137" fmla="*/ 762010 h 4876810"/>
                  <a:gd name="connsiteX138" fmla="*/ 2442953 w 4038591"/>
                  <a:gd name="connsiteY138" fmla="*/ 400050 h 4876810"/>
                  <a:gd name="connsiteX139" fmla="*/ 2294696 w 4038591"/>
                  <a:gd name="connsiteY139" fmla="*/ 400050 h 4876810"/>
                  <a:gd name="connsiteX140" fmla="*/ 2202885 w 4038591"/>
                  <a:gd name="connsiteY140" fmla="*/ 330156 h 4876810"/>
                  <a:gd name="connsiteX141" fmla="*/ 2019300 w 4038591"/>
                  <a:gd name="connsiteY141" fmla="*/ 190500 h 4876810"/>
                  <a:gd name="connsiteX142" fmla="*/ 2019291 w 4038591"/>
                  <a:gd name="connsiteY142" fmla="*/ 0 h 4876810"/>
                  <a:gd name="connsiteX143" fmla="*/ 2359514 w 4038591"/>
                  <a:gd name="connsiteY143" fmla="*/ 209550 h 4876810"/>
                  <a:gd name="connsiteX144" fmla="*/ 2442953 w 4038591"/>
                  <a:gd name="connsiteY144" fmla="*/ 209550 h 4876810"/>
                  <a:gd name="connsiteX145" fmla="*/ 2846670 w 4038591"/>
                  <a:gd name="connsiteY145" fmla="*/ 371485 h 4876810"/>
                  <a:gd name="connsiteX146" fmla="*/ 3574180 w 4038591"/>
                  <a:gd name="connsiteY146" fmla="*/ 371485 h 4876810"/>
                  <a:gd name="connsiteX147" fmla="*/ 4038591 w 4038591"/>
                  <a:gd name="connsiteY147" fmla="*/ 835905 h 4876810"/>
                  <a:gd name="connsiteX148" fmla="*/ 4038591 w 4038591"/>
                  <a:gd name="connsiteY148" fmla="*/ 4412390 h 4876810"/>
                  <a:gd name="connsiteX149" fmla="*/ 3574171 w 4038591"/>
                  <a:gd name="connsiteY149" fmla="*/ 4876810 h 4876810"/>
                  <a:gd name="connsiteX150" fmla="*/ 464420 w 4038591"/>
                  <a:gd name="connsiteY150" fmla="*/ 4876810 h 4876810"/>
                  <a:gd name="connsiteX151" fmla="*/ 0 w 4038591"/>
                  <a:gd name="connsiteY151" fmla="*/ 4412390 h 4876810"/>
                  <a:gd name="connsiteX152" fmla="*/ 0 w 4038591"/>
                  <a:gd name="connsiteY152" fmla="*/ 835905 h 4876810"/>
                  <a:gd name="connsiteX153" fmla="*/ 464420 w 4038591"/>
                  <a:gd name="connsiteY153" fmla="*/ 371485 h 4876810"/>
                  <a:gd name="connsiteX154" fmla="*/ 1191720 w 4038591"/>
                  <a:gd name="connsiteY154" fmla="*/ 371485 h 4876810"/>
                  <a:gd name="connsiteX155" fmla="*/ 1595428 w 4038591"/>
                  <a:gd name="connsiteY155" fmla="*/ 209550 h 4876810"/>
                  <a:gd name="connsiteX156" fmla="*/ 1679067 w 4038591"/>
                  <a:gd name="connsiteY156" fmla="*/ 209550 h 4876810"/>
                  <a:gd name="connsiteX157" fmla="*/ 2019291 w 4038591"/>
                  <a:gd name="connsiteY157" fmla="*/ 0 h 487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4038591" h="4876810">
                    <a:moveTo>
                      <a:pt x="2990278" y="3962410"/>
                    </a:moveTo>
                    <a:cubicBezTo>
                      <a:pt x="3015329" y="3962410"/>
                      <a:pt x="3039903" y="3972602"/>
                      <a:pt x="3057620" y="3990318"/>
                    </a:cubicBezTo>
                    <a:cubicBezTo>
                      <a:pt x="3075336" y="4008035"/>
                      <a:pt x="3085528" y="4032609"/>
                      <a:pt x="3085528" y="4057660"/>
                    </a:cubicBezTo>
                    <a:cubicBezTo>
                      <a:pt x="3085528" y="4082711"/>
                      <a:pt x="3075336" y="4107285"/>
                      <a:pt x="3057620" y="4125002"/>
                    </a:cubicBezTo>
                    <a:cubicBezTo>
                      <a:pt x="3039903" y="4142718"/>
                      <a:pt x="3015329" y="4152910"/>
                      <a:pt x="2990278" y="4152910"/>
                    </a:cubicBezTo>
                    <a:cubicBezTo>
                      <a:pt x="2965227" y="4152910"/>
                      <a:pt x="2940653" y="4142718"/>
                      <a:pt x="2922936" y="4125002"/>
                    </a:cubicBezTo>
                    <a:cubicBezTo>
                      <a:pt x="2905220" y="4107285"/>
                      <a:pt x="2895028" y="4082711"/>
                      <a:pt x="2895028" y="4057660"/>
                    </a:cubicBezTo>
                    <a:cubicBezTo>
                      <a:pt x="2895028" y="4032609"/>
                      <a:pt x="2905220" y="4008035"/>
                      <a:pt x="2922936" y="3990318"/>
                    </a:cubicBezTo>
                    <a:cubicBezTo>
                      <a:pt x="2940653" y="3972602"/>
                      <a:pt x="2965227" y="3962410"/>
                      <a:pt x="2990278" y="3962410"/>
                    </a:cubicBezTo>
                    <a:close/>
                    <a:moveTo>
                      <a:pt x="2019300" y="3962400"/>
                    </a:moveTo>
                    <a:lnTo>
                      <a:pt x="2589628" y="3962400"/>
                    </a:lnTo>
                    <a:cubicBezTo>
                      <a:pt x="2642235" y="3962400"/>
                      <a:pt x="2684878" y="4005043"/>
                      <a:pt x="2684878" y="4057650"/>
                    </a:cubicBezTo>
                    <a:cubicBezTo>
                      <a:pt x="2684878" y="4110257"/>
                      <a:pt x="2642235" y="4152900"/>
                      <a:pt x="2589628" y="4152900"/>
                    </a:cubicBezTo>
                    <a:lnTo>
                      <a:pt x="2019300" y="4152900"/>
                    </a:lnTo>
                    <a:cubicBezTo>
                      <a:pt x="1966693" y="4152900"/>
                      <a:pt x="1924050" y="4110257"/>
                      <a:pt x="1924050" y="4057650"/>
                    </a:cubicBezTo>
                    <a:cubicBezTo>
                      <a:pt x="1924050" y="4005043"/>
                      <a:pt x="1966693" y="3962400"/>
                      <a:pt x="2019300" y="3962400"/>
                    </a:cubicBezTo>
                    <a:close/>
                    <a:moveTo>
                      <a:pt x="819150" y="3695700"/>
                    </a:moveTo>
                    <a:lnTo>
                      <a:pt x="819150" y="3962400"/>
                    </a:lnTo>
                    <a:lnTo>
                      <a:pt x="1085850" y="3962400"/>
                    </a:lnTo>
                    <a:lnTo>
                      <a:pt x="1085850" y="3695700"/>
                    </a:lnTo>
                    <a:close/>
                    <a:moveTo>
                      <a:pt x="2019300" y="3505200"/>
                    </a:moveTo>
                    <a:lnTo>
                      <a:pt x="3390919" y="3505200"/>
                    </a:lnTo>
                    <a:cubicBezTo>
                      <a:pt x="3443526" y="3505200"/>
                      <a:pt x="3486169" y="3547843"/>
                      <a:pt x="3486169" y="3600450"/>
                    </a:cubicBezTo>
                    <a:cubicBezTo>
                      <a:pt x="3486169" y="3653057"/>
                      <a:pt x="3443526" y="3695700"/>
                      <a:pt x="3390919" y="3695700"/>
                    </a:cubicBezTo>
                    <a:lnTo>
                      <a:pt x="2019300" y="3695700"/>
                    </a:lnTo>
                    <a:cubicBezTo>
                      <a:pt x="1966693" y="3695700"/>
                      <a:pt x="1924050" y="3653057"/>
                      <a:pt x="1924050" y="3600450"/>
                    </a:cubicBezTo>
                    <a:cubicBezTo>
                      <a:pt x="1924050" y="3547843"/>
                      <a:pt x="1966693" y="3505200"/>
                      <a:pt x="2019300" y="3505200"/>
                    </a:cubicBezTo>
                    <a:close/>
                    <a:moveTo>
                      <a:pt x="723900" y="3505200"/>
                    </a:moveTo>
                    <a:lnTo>
                      <a:pt x="1181100" y="3505200"/>
                    </a:lnTo>
                    <a:cubicBezTo>
                      <a:pt x="1233707" y="3505200"/>
                      <a:pt x="1276350" y="3547843"/>
                      <a:pt x="1276350" y="3600450"/>
                    </a:cubicBezTo>
                    <a:lnTo>
                      <a:pt x="1276350" y="4057650"/>
                    </a:lnTo>
                    <a:cubicBezTo>
                      <a:pt x="1276350" y="4110257"/>
                      <a:pt x="1233707" y="4152900"/>
                      <a:pt x="1181100" y="4152900"/>
                    </a:cubicBezTo>
                    <a:lnTo>
                      <a:pt x="723900" y="4152900"/>
                    </a:lnTo>
                    <a:cubicBezTo>
                      <a:pt x="671293" y="4152900"/>
                      <a:pt x="628650" y="4110257"/>
                      <a:pt x="628650" y="4057650"/>
                    </a:cubicBezTo>
                    <a:lnTo>
                      <a:pt x="628650" y="3600450"/>
                    </a:lnTo>
                    <a:cubicBezTo>
                      <a:pt x="628650" y="3547843"/>
                      <a:pt x="671293" y="3505200"/>
                      <a:pt x="723900" y="3505200"/>
                    </a:cubicBezTo>
                    <a:close/>
                    <a:moveTo>
                      <a:pt x="2990278" y="2933710"/>
                    </a:moveTo>
                    <a:cubicBezTo>
                      <a:pt x="3015329" y="2933710"/>
                      <a:pt x="3039903" y="2943902"/>
                      <a:pt x="3057620" y="2961618"/>
                    </a:cubicBezTo>
                    <a:cubicBezTo>
                      <a:pt x="3075336" y="2979335"/>
                      <a:pt x="3085528" y="3003909"/>
                      <a:pt x="3085528" y="3028960"/>
                    </a:cubicBezTo>
                    <a:cubicBezTo>
                      <a:pt x="3085528" y="3054011"/>
                      <a:pt x="3075336" y="3078585"/>
                      <a:pt x="3057620" y="3096302"/>
                    </a:cubicBezTo>
                    <a:cubicBezTo>
                      <a:pt x="3039903" y="3114018"/>
                      <a:pt x="3015329" y="3124210"/>
                      <a:pt x="2990278" y="3124210"/>
                    </a:cubicBezTo>
                    <a:cubicBezTo>
                      <a:pt x="2965227" y="3124210"/>
                      <a:pt x="2940653" y="3114018"/>
                      <a:pt x="2922936" y="3096302"/>
                    </a:cubicBezTo>
                    <a:cubicBezTo>
                      <a:pt x="2905220" y="3078585"/>
                      <a:pt x="2895028" y="3054011"/>
                      <a:pt x="2895028" y="3028960"/>
                    </a:cubicBezTo>
                    <a:cubicBezTo>
                      <a:pt x="2895028" y="3003909"/>
                      <a:pt x="2905220" y="2979335"/>
                      <a:pt x="2922936" y="2961618"/>
                    </a:cubicBezTo>
                    <a:cubicBezTo>
                      <a:pt x="2940653" y="2943902"/>
                      <a:pt x="2965227" y="2933710"/>
                      <a:pt x="2990278" y="2933710"/>
                    </a:cubicBezTo>
                    <a:close/>
                    <a:moveTo>
                      <a:pt x="2019300" y="2933700"/>
                    </a:moveTo>
                    <a:lnTo>
                      <a:pt x="2589628" y="2933700"/>
                    </a:lnTo>
                    <a:cubicBezTo>
                      <a:pt x="2642235" y="2933700"/>
                      <a:pt x="2684878" y="2976343"/>
                      <a:pt x="2684878" y="3028950"/>
                    </a:cubicBezTo>
                    <a:cubicBezTo>
                      <a:pt x="2684878" y="3081557"/>
                      <a:pt x="2642235" y="3124200"/>
                      <a:pt x="2589628" y="3124200"/>
                    </a:cubicBezTo>
                    <a:lnTo>
                      <a:pt x="2019300" y="3124200"/>
                    </a:lnTo>
                    <a:cubicBezTo>
                      <a:pt x="1966693" y="3124200"/>
                      <a:pt x="1924050" y="3081557"/>
                      <a:pt x="1924050" y="3028950"/>
                    </a:cubicBezTo>
                    <a:cubicBezTo>
                      <a:pt x="1924050" y="2976343"/>
                      <a:pt x="1966693" y="2933700"/>
                      <a:pt x="2019300" y="2933700"/>
                    </a:cubicBezTo>
                    <a:close/>
                    <a:moveTo>
                      <a:pt x="819150" y="2667000"/>
                    </a:moveTo>
                    <a:lnTo>
                      <a:pt x="819150" y="2933700"/>
                    </a:lnTo>
                    <a:lnTo>
                      <a:pt x="1085850" y="2933700"/>
                    </a:lnTo>
                    <a:lnTo>
                      <a:pt x="1085850" y="2667000"/>
                    </a:lnTo>
                    <a:close/>
                    <a:moveTo>
                      <a:pt x="2019300" y="2476500"/>
                    </a:moveTo>
                    <a:lnTo>
                      <a:pt x="3390919" y="2476500"/>
                    </a:lnTo>
                    <a:cubicBezTo>
                      <a:pt x="3443526" y="2476500"/>
                      <a:pt x="3486169" y="2519143"/>
                      <a:pt x="3486169" y="2571750"/>
                    </a:cubicBezTo>
                    <a:cubicBezTo>
                      <a:pt x="3486169" y="2624357"/>
                      <a:pt x="3443526" y="2667000"/>
                      <a:pt x="3390919" y="2667000"/>
                    </a:cubicBezTo>
                    <a:lnTo>
                      <a:pt x="2019300" y="2667000"/>
                    </a:lnTo>
                    <a:cubicBezTo>
                      <a:pt x="1966693" y="2667000"/>
                      <a:pt x="1924050" y="2624357"/>
                      <a:pt x="1924050" y="2571750"/>
                    </a:cubicBezTo>
                    <a:cubicBezTo>
                      <a:pt x="1924050" y="2519143"/>
                      <a:pt x="1966693" y="2476500"/>
                      <a:pt x="2019300" y="2476500"/>
                    </a:cubicBezTo>
                    <a:close/>
                    <a:moveTo>
                      <a:pt x="723900" y="2476500"/>
                    </a:moveTo>
                    <a:lnTo>
                      <a:pt x="1181100" y="2476500"/>
                    </a:lnTo>
                    <a:cubicBezTo>
                      <a:pt x="1233707" y="2476500"/>
                      <a:pt x="1276350" y="2519143"/>
                      <a:pt x="1276350" y="2571750"/>
                    </a:cubicBezTo>
                    <a:lnTo>
                      <a:pt x="1276350" y="3028950"/>
                    </a:lnTo>
                    <a:cubicBezTo>
                      <a:pt x="1276350" y="3081557"/>
                      <a:pt x="1233707" y="3124200"/>
                      <a:pt x="1181100" y="3124200"/>
                    </a:cubicBezTo>
                    <a:lnTo>
                      <a:pt x="723900" y="3124200"/>
                    </a:lnTo>
                    <a:cubicBezTo>
                      <a:pt x="671293" y="3124200"/>
                      <a:pt x="628650" y="3081557"/>
                      <a:pt x="628650" y="3028950"/>
                    </a:cubicBezTo>
                    <a:lnTo>
                      <a:pt x="628650" y="2571750"/>
                    </a:lnTo>
                    <a:cubicBezTo>
                      <a:pt x="628650" y="2519143"/>
                      <a:pt x="671293" y="2476500"/>
                      <a:pt x="723900" y="2476500"/>
                    </a:cubicBezTo>
                    <a:close/>
                    <a:moveTo>
                      <a:pt x="2990278" y="1905010"/>
                    </a:moveTo>
                    <a:cubicBezTo>
                      <a:pt x="3015329" y="1905010"/>
                      <a:pt x="3039903" y="1915202"/>
                      <a:pt x="3057620" y="1932918"/>
                    </a:cubicBezTo>
                    <a:cubicBezTo>
                      <a:pt x="3075336" y="1950635"/>
                      <a:pt x="3085528" y="1975209"/>
                      <a:pt x="3085528" y="2000260"/>
                    </a:cubicBezTo>
                    <a:cubicBezTo>
                      <a:pt x="3085528" y="2025311"/>
                      <a:pt x="3075336" y="2049885"/>
                      <a:pt x="3057620" y="2067602"/>
                    </a:cubicBezTo>
                    <a:cubicBezTo>
                      <a:pt x="3039903" y="2085318"/>
                      <a:pt x="3015329" y="2095510"/>
                      <a:pt x="2990278" y="2095510"/>
                    </a:cubicBezTo>
                    <a:cubicBezTo>
                      <a:pt x="2965227" y="2095510"/>
                      <a:pt x="2940653" y="2085318"/>
                      <a:pt x="2922936" y="2067602"/>
                    </a:cubicBezTo>
                    <a:cubicBezTo>
                      <a:pt x="2905220" y="2049885"/>
                      <a:pt x="2895028" y="2025311"/>
                      <a:pt x="2895028" y="2000260"/>
                    </a:cubicBezTo>
                    <a:cubicBezTo>
                      <a:pt x="2895028" y="1975209"/>
                      <a:pt x="2905220" y="1950635"/>
                      <a:pt x="2922936" y="1932918"/>
                    </a:cubicBezTo>
                    <a:cubicBezTo>
                      <a:pt x="2940653" y="1915202"/>
                      <a:pt x="2965227" y="1905010"/>
                      <a:pt x="2990278" y="1905010"/>
                    </a:cubicBezTo>
                    <a:close/>
                    <a:moveTo>
                      <a:pt x="2019300" y="1905000"/>
                    </a:moveTo>
                    <a:lnTo>
                      <a:pt x="2589628" y="1905000"/>
                    </a:lnTo>
                    <a:cubicBezTo>
                      <a:pt x="2642235" y="1905000"/>
                      <a:pt x="2684878" y="1947643"/>
                      <a:pt x="2684878" y="2000250"/>
                    </a:cubicBezTo>
                    <a:cubicBezTo>
                      <a:pt x="2684878" y="2052857"/>
                      <a:pt x="2642235" y="2095500"/>
                      <a:pt x="2589628" y="2095500"/>
                    </a:cubicBezTo>
                    <a:lnTo>
                      <a:pt x="2019300" y="2095500"/>
                    </a:lnTo>
                    <a:cubicBezTo>
                      <a:pt x="1966693" y="2095500"/>
                      <a:pt x="1924050" y="2052857"/>
                      <a:pt x="1924050" y="2000250"/>
                    </a:cubicBezTo>
                    <a:cubicBezTo>
                      <a:pt x="1924050" y="1947643"/>
                      <a:pt x="1966693" y="1905000"/>
                      <a:pt x="2019300" y="1905000"/>
                    </a:cubicBezTo>
                    <a:close/>
                    <a:moveTo>
                      <a:pt x="2019300" y="1447800"/>
                    </a:moveTo>
                    <a:lnTo>
                      <a:pt x="3390919" y="1447800"/>
                    </a:lnTo>
                    <a:cubicBezTo>
                      <a:pt x="3443526" y="1447800"/>
                      <a:pt x="3486169" y="1490443"/>
                      <a:pt x="3486169" y="1543050"/>
                    </a:cubicBezTo>
                    <a:cubicBezTo>
                      <a:pt x="3486169" y="1595657"/>
                      <a:pt x="3443526" y="1638300"/>
                      <a:pt x="3390919" y="1638300"/>
                    </a:cubicBezTo>
                    <a:lnTo>
                      <a:pt x="2019300" y="1638300"/>
                    </a:lnTo>
                    <a:cubicBezTo>
                      <a:pt x="1966693" y="1638300"/>
                      <a:pt x="1924050" y="1595657"/>
                      <a:pt x="1924050" y="1543050"/>
                    </a:cubicBezTo>
                    <a:cubicBezTo>
                      <a:pt x="1924050" y="1490443"/>
                      <a:pt x="1966693" y="1447800"/>
                      <a:pt x="2019300" y="1447800"/>
                    </a:cubicBezTo>
                    <a:close/>
                    <a:moveTo>
                      <a:pt x="1346243" y="1397004"/>
                    </a:moveTo>
                    <a:cubicBezTo>
                      <a:pt x="1370620" y="1397005"/>
                      <a:pt x="1394997" y="1406304"/>
                      <a:pt x="1413595" y="1424902"/>
                    </a:cubicBezTo>
                    <a:cubicBezTo>
                      <a:pt x="1450790" y="1462106"/>
                      <a:pt x="1450790" y="1522419"/>
                      <a:pt x="1413595" y="1559614"/>
                    </a:cubicBezTo>
                    <a:lnTo>
                      <a:pt x="938935" y="2034273"/>
                    </a:lnTo>
                    <a:cubicBezTo>
                      <a:pt x="920343" y="2052875"/>
                      <a:pt x="895959" y="2062172"/>
                      <a:pt x="871584" y="2062172"/>
                    </a:cubicBezTo>
                    <a:cubicBezTo>
                      <a:pt x="847210" y="2062172"/>
                      <a:pt x="822835" y="2052875"/>
                      <a:pt x="804233" y="2034273"/>
                    </a:cubicBezTo>
                    <a:lnTo>
                      <a:pt x="611399" y="1841439"/>
                    </a:lnTo>
                    <a:cubicBezTo>
                      <a:pt x="574204" y="1804235"/>
                      <a:pt x="574204" y="1743922"/>
                      <a:pt x="611399" y="1706727"/>
                    </a:cubicBezTo>
                    <a:cubicBezTo>
                      <a:pt x="648604" y="1669542"/>
                      <a:pt x="708916" y="1669542"/>
                      <a:pt x="746111" y="1706727"/>
                    </a:cubicBezTo>
                    <a:lnTo>
                      <a:pt x="871584" y="1832210"/>
                    </a:lnTo>
                    <a:lnTo>
                      <a:pt x="1278892" y="1424892"/>
                    </a:lnTo>
                    <a:cubicBezTo>
                      <a:pt x="1297489" y="1406299"/>
                      <a:pt x="1321866" y="1397002"/>
                      <a:pt x="1346243" y="1397004"/>
                    </a:cubicBezTo>
                    <a:close/>
                    <a:moveTo>
                      <a:pt x="464420" y="561985"/>
                    </a:moveTo>
                    <a:cubicBezTo>
                      <a:pt x="313382" y="561985"/>
                      <a:pt x="190500" y="684867"/>
                      <a:pt x="190500" y="835905"/>
                    </a:cubicBezTo>
                    <a:lnTo>
                      <a:pt x="190500" y="4412399"/>
                    </a:lnTo>
                    <a:cubicBezTo>
                      <a:pt x="190500" y="4563437"/>
                      <a:pt x="313382" y="4686319"/>
                      <a:pt x="464420" y="4686319"/>
                    </a:cubicBezTo>
                    <a:lnTo>
                      <a:pt x="3574180" y="4686319"/>
                    </a:lnTo>
                    <a:cubicBezTo>
                      <a:pt x="3725218" y="4686319"/>
                      <a:pt x="3848100" y="4563437"/>
                      <a:pt x="3848100" y="4412399"/>
                    </a:cubicBezTo>
                    <a:lnTo>
                      <a:pt x="3848100" y="835905"/>
                    </a:lnTo>
                    <a:cubicBezTo>
                      <a:pt x="3848100" y="684867"/>
                      <a:pt x="3725218" y="561985"/>
                      <a:pt x="3574180" y="561985"/>
                    </a:cubicBezTo>
                    <a:lnTo>
                      <a:pt x="2980125" y="561985"/>
                    </a:lnTo>
                    <a:cubicBezTo>
                      <a:pt x="3011329" y="633536"/>
                      <a:pt x="3028750" y="712432"/>
                      <a:pt x="3028750" y="795347"/>
                    </a:cubicBezTo>
                    <a:lnTo>
                      <a:pt x="3028750" y="857260"/>
                    </a:lnTo>
                    <a:cubicBezTo>
                      <a:pt x="3028750" y="909866"/>
                      <a:pt x="2986107" y="952510"/>
                      <a:pt x="2933500" y="952510"/>
                    </a:cubicBezTo>
                    <a:lnTo>
                      <a:pt x="1104900" y="952510"/>
                    </a:lnTo>
                    <a:cubicBezTo>
                      <a:pt x="1052293" y="952510"/>
                      <a:pt x="1009650" y="909866"/>
                      <a:pt x="1009650" y="857260"/>
                    </a:cubicBezTo>
                    <a:lnTo>
                      <a:pt x="1009650" y="795347"/>
                    </a:lnTo>
                    <a:cubicBezTo>
                      <a:pt x="1009650" y="712422"/>
                      <a:pt x="1027071" y="633536"/>
                      <a:pt x="1058275" y="561985"/>
                    </a:cubicBezTo>
                    <a:close/>
                    <a:moveTo>
                      <a:pt x="2019204" y="409585"/>
                    </a:moveTo>
                    <a:cubicBezTo>
                      <a:pt x="2044255" y="409585"/>
                      <a:pt x="2068829" y="419777"/>
                      <a:pt x="2086546" y="437493"/>
                    </a:cubicBezTo>
                    <a:cubicBezTo>
                      <a:pt x="2104262" y="455210"/>
                      <a:pt x="2114454" y="479784"/>
                      <a:pt x="2114454" y="504836"/>
                    </a:cubicBezTo>
                    <a:cubicBezTo>
                      <a:pt x="2114454" y="529886"/>
                      <a:pt x="2104262" y="554460"/>
                      <a:pt x="2086546" y="572178"/>
                    </a:cubicBezTo>
                    <a:cubicBezTo>
                      <a:pt x="2068829" y="589893"/>
                      <a:pt x="2044255" y="600085"/>
                      <a:pt x="2019204" y="600085"/>
                    </a:cubicBezTo>
                    <a:cubicBezTo>
                      <a:pt x="1994153" y="600085"/>
                      <a:pt x="1969579" y="589893"/>
                      <a:pt x="1951862" y="572178"/>
                    </a:cubicBezTo>
                    <a:cubicBezTo>
                      <a:pt x="1934146" y="554460"/>
                      <a:pt x="1923954" y="529886"/>
                      <a:pt x="1923954" y="504836"/>
                    </a:cubicBezTo>
                    <a:cubicBezTo>
                      <a:pt x="1923954" y="479784"/>
                      <a:pt x="1934146" y="455210"/>
                      <a:pt x="1951862" y="437493"/>
                    </a:cubicBezTo>
                    <a:cubicBezTo>
                      <a:pt x="1969579" y="419777"/>
                      <a:pt x="1994153" y="409585"/>
                      <a:pt x="2019204" y="409585"/>
                    </a:cubicBezTo>
                    <a:close/>
                    <a:moveTo>
                      <a:pt x="2019300" y="190500"/>
                    </a:moveTo>
                    <a:cubicBezTo>
                      <a:pt x="1933918" y="190500"/>
                      <a:pt x="1858423" y="247926"/>
                      <a:pt x="1835706" y="330156"/>
                    </a:cubicBezTo>
                    <a:cubicBezTo>
                      <a:pt x="1824304" y="371446"/>
                      <a:pt x="1786738" y="400050"/>
                      <a:pt x="1743894" y="400050"/>
                    </a:cubicBezTo>
                    <a:lnTo>
                      <a:pt x="1595438" y="400050"/>
                    </a:lnTo>
                    <a:cubicBezTo>
                      <a:pt x="1388707" y="400050"/>
                      <a:pt x="1218524" y="559594"/>
                      <a:pt x="1201541" y="762010"/>
                    </a:cubicBezTo>
                    <a:lnTo>
                      <a:pt x="2836850" y="762010"/>
                    </a:lnTo>
                    <a:cubicBezTo>
                      <a:pt x="2819867" y="559594"/>
                      <a:pt x="2649693" y="400050"/>
                      <a:pt x="2442953" y="400050"/>
                    </a:cubicBezTo>
                    <a:lnTo>
                      <a:pt x="2294696" y="400050"/>
                    </a:lnTo>
                    <a:cubicBezTo>
                      <a:pt x="2251862" y="400050"/>
                      <a:pt x="2214286" y="371446"/>
                      <a:pt x="2202885" y="330156"/>
                    </a:cubicBezTo>
                    <a:cubicBezTo>
                      <a:pt x="2180177" y="247926"/>
                      <a:pt x="2104682" y="190500"/>
                      <a:pt x="2019300" y="190500"/>
                    </a:cubicBezTo>
                    <a:close/>
                    <a:moveTo>
                      <a:pt x="2019291" y="0"/>
                    </a:moveTo>
                    <a:cubicBezTo>
                      <a:pt x="2164671" y="0"/>
                      <a:pt x="2295725" y="83268"/>
                      <a:pt x="2359514" y="209550"/>
                    </a:cubicBezTo>
                    <a:lnTo>
                      <a:pt x="2442953" y="209550"/>
                    </a:lnTo>
                    <a:cubicBezTo>
                      <a:pt x="2599344" y="209550"/>
                      <a:pt x="2741505" y="271272"/>
                      <a:pt x="2846670" y="371485"/>
                    </a:cubicBezTo>
                    <a:lnTo>
                      <a:pt x="3574180" y="371485"/>
                    </a:lnTo>
                    <a:cubicBezTo>
                      <a:pt x="3830260" y="371485"/>
                      <a:pt x="4038600" y="579825"/>
                      <a:pt x="4038591" y="835905"/>
                    </a:cubicBezTo>
                    <a:lnTo>
                      <a:pt x="4038591" y="4412390"/>
                    </a:lnTo>
                    <a:cubicBezTo>
                      <a:pt x="4038591" y="4668469"/>
                      <a:pt x="3830250" y="4876810"/>
                      <a:pt x="3574171" y="4876810"/>
                    </a:cubicBezTo>
                    <a:lnTo>
                      <a:pt x="464420" y="4876810"/>
                    </a:lnTo>
                    <a:cubicBezTo>
                      <a:pt x="208340" y="4876810"/>
                      <a:pt x="0" y="4668469"/>
                      <a:pt x="0" y="4412390"/>
                    </a:cubicBezTo>
                    <a:lnTo>
                      <a:pt x="0" y="835905"/>
                    </a:lnTo>
                    <a:cubicBezTo>
                      <a:pt x="0" y="579825"/>
                      <a:pt x="208340" y="371485"/>
                      <a:pt x="464420" y="371485"/>
                    </a:cubicBezTo>
                    <a:lnTo>
                      <a:pt x="1191720" y="371485"/>
                    </a:lnTo>
                    <a:cubicBezTo>
                      <a:pt x="1296886" y="271272"/>
                      <a:pt x="1439037" y="209550"/>
                      <a:pt x="1595428" y="209550"/>
                    </a:cubicBezTo>
                    <a:lnTo>
                      <a:pt x="1679067" y="209550"/>
                    </a:lnTo>
                    <a:cubicBezTo>
                      <a:pt x="1742866" y="83268"/>
                      <a:pt x="1873910" y="0"/>
                      <a:pt x="20192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2EA55CD0-7578-46E9-BC7F-5438D6030DA7}"/>
                </a:ext>
              </a:extLst>
            </p:cNvPr>
            <p:cNvGrpSpPr/>
            <p:nvPr/>
          </p:nvGrpSpPr>
          <p:grpSpPr>
            <a:xfrm>
              <a:off x="3617685" y="3545517"/>
              <a:ext cx="2034893" cy="307777"/>
              <a:chOff x="3475218" y="3450435"/>
              <a:chExt cx="2034893" cy="307777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2960B35-7BF0-4C55-8D30-57CDA2A2E243}"/>
                  </a:ext>
                </a:extLst>
              </p:cNvPr>
              <p:cNvSpPr txBox="1"/>
              <p:nvPr/>
            </p:nvSpPr>
            <p:spPr>
              <a:xfrm>
                <a:off x="3627607" y="3450435"/>
                <a:ext cx="18825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Your Text Here</a:t>
                </a: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192FD0A-1BB5-48F2-990B-B0C8107A0F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75218" y="3497494"/>
                <a:ext cx="167640" cy="182880"/>
              </a:xfrm>
              <a:custGeom>
                <a:avLst/>
                <a:gdLst>
                  <a:gd name="connsiteX0" fmla="*/ 3732867 w 4191000"/>
                  <a:gd name="connsiteY0" fmla="*/ 3277531 h 4572000"/>
                  <a:gd name="connsiteX1" fmla="*/ 3785806 w 4191000"/>
                  <a:gd name="connsiteY1" fmla="*/ 3298926 h 4572000"/>
                  <a:gd name="connsiteX2" fmla="*/ 3787673 w 4191000"/>
                  <a:gd name="connsiteY2" fmla="*/ 3406673 h 4572000"/>
                  <a:gd name="connsiteX3" fmla="*/ 3406673 w 4191000"/>
                  <a:gd name="connsiteY3" fmla="*/ 3787673 h 4572000"/>
                  <a:gd name="connsiteX4" fmla="*/ 3298927 w 4191000"/>
                  <a:gd name="connsiteY4" fmla="*/ 3787673 h 4572000"/>
                  <a:gd name="connsiteX5" fmla="*/ 3070326 w 4191000"/>
                  <a:gd name="connsiteY5" fmla="*/ 3559073 h 4572000"/>
                  <a:gd name="connsiteX6" fmla="*/ 3070326 w 4191000"/>
                  <a:gd name="connsiteY6" fmla="*/ 3453194 h 4572000"/>
                  <a:gd name="connsiteX7" fmla="*/ 3178073 w 4191000"/>
                  <a:gd name="connsiteY7" fmla="*/ 3451327 h 4572000"/>
                  <a:gd name="connsiteX8" fmla="*/ 3352800 w 4191000"/>
                  <a:gd name="connsiteY8" fmla="*/ 3626053 h 4572000"/>
                  <a:gd name="connsiteX9" fmla="*/ 3679927 w 4191000"/>
                  <a:gd name="connsiteY9" fmla="*/ 3298926 h 4572000"/>
                  <a:gd name="connsiteX10" fmla="*/ 3732867 w 4191000"/>
                  <a:gd name="connsiteY10" fmla="*/ 3277531 h 4572000"/>
                  <a:gd name="connsiteX11" fmla="*/ 3352800 w 4191000"/>
                  <a:gd name="connsiteY11" fmla="*/ 3048000 h 4572000"/>
                  <a:gd name="connsiteX12" fmla="*/ 2667000 w 4191000"/>
                  <a:gd name="connsiteY12" fmla="*/ 3733800 h 4572000"/>
                  <a:gd name="connsiteX13" fmla="*/ 3352800 w 4191000"/>
                  <a:gd name="connsiteY13" fmla="*/ 4419600 h 4572000"/>
                  <a:gd name="connsiteX14" fmla="*/ 4038600 w 4191000"/>
                  <a:gd name="connsiteY14" fmla="*/ 3733800 h 4572000"/>
                  <a:gd name="connsiteX15" fmla="*/ 3352800 w 4191000"/>
                  <a:gd name="connsiteY15" fmla="*/ 3048000 h 4572000"/>
                  <a:gd name="connsiteX16" fmla="*/ 2286229 w 4191000"/>
                  <a:gd name="connsiteY16" fmla="*/ 2971800 h 4572000"/>
                  <a:gd name="connsiteX17" fmla="*/ 2286229 w 4191000"/>
                  <a:gd name="connsiteY17" fmla="*/ 3326054 h 4572000"/>
                  <a:gd name="connsiteX18" fmla="*/ 2288591 w 4191000"/>
                  <a:gd name="connsiteY18" fmla="*/ 3320491 h 4572000"/>
                  <a:gd name="connsiteX19" fmla="*/ 2311984 w 4191000"/>
                  <a:gd name="connsiteY19" fmla="*/ 3264484 h 4572000"/>
                  <a:gd name="connsiteX20" fmla="*/ 2327910 w 4191000"/>
                  <a:gd name="connsiteY20" fmla="*/ 3231414 h 4572000"/>
                  <a:gd name="connsiteX21" fmla="*/ 2358390 w 4191000"/>
                  <a:gd name="connsiteY21" fmla="*/ 3172282 h 4572000"/>
                  <a:gd name="connsiteX22" fmla="*/ 2366315 w 4191000"/>
                  <a:gd name="connsiteY22" fmla="*/ 3159481 h 4572000"/>
                  <a:gd name="connsiteX23" fmla="*/ 2503475 w 4191000"/>
                  <a:gd name="connsiteY23" fmla="*/ 2971800 h 4572000"/>
                  <a:gd name="connsiteX24" fmla="*/ 1676400 w 4191000"/>
                  <a:gd name="connsiteY24" fmla="*/ 2971800 h 4572000"/>
                  <a:gd name="connsiteX25" fmla="*/ 1676400 w 4191000"/>
                  <a:gd name="connsiteY25" fmla="*/ 3429000 h 4572000"/>
                  <a:gd name="connsiteX26" fmla="*/ 2133600 w 4191000"/>
                  <a:gd name="connsiteY26" fmla="*/ 3429000 h 4572000"/>
                  <a:gd name="connsiteX27" fmla="*/ 2133600 w 4191000"/>
                  <a:gd name="connsiteY27" fmla="*/ 2971800 h 4572000"/>
                  <a:gd name="connsiteX28" fmla="*/ 1066800 w 4191000"/>
                  <a:gd name="connsiteY28" fmla="*/ 2971800 h 4572000"/>
                  <a:gd name="connsiteX29" fmla="*/ 1066800 w 4191000"/>
                  <a:gd name="connsiteY29" fmla="*/ 3429000 h 4572000"/>
                  <a:gd name="connsiteX30" fmla="*/ 1524000 w 4191000"/>
                  <a:gd name="connsiteY30" fmla="*/ 3429000 h 4572000"/>
                  <a:gd name="connsiteX31" fmla="*/ 1524000 w 4191000"/>
                  <a:gd name="connsiteY31" fmla="*/ 2971800 h 4572000"/>
                  <a:gd name="connsiteX32" fmla="*/ 457200 w 4191000"/>
                  <a:gd name="connsiteY32" fmla="*/ 2971800 h 4572000"/>
                  <a:gd name="connsiteX33" fmla="*/ 457200 w 4191000"/>
                  <a:gd name="connsiteY33" fmla="*/ 3429000 h 4572000"/>
                  <a:gd name="connsiteX34" fmla="*/ 914400 w 4191000"/>
                  <a:gd name="connsiteY34" fmla="*/ 3429000 h 4572000"/>
                  <a:gd name="connsiteX35" fmla="*/ 914400 w 4191000"/>
                  <a:gd name="connsiteY35" fmla="*/ 2971800 h 4572000"/>
                  <a:gd name="connsiteX36" fmla="*/ 3352800 w 4191000"/>
                  <a:gd name="connsiteY36" fmla="*/ 2895600 h 4572000"/>
                  <a:gd name="connsiteX37" fmla="*/ 4191000 w 4191000"/>
                  <a:gd name="connsiteY37" fmla="*/ 3733800 h 4572000"/>
                  <a:gd name="connsiteX38" fmla="*/ 3352800 w 4191000"/>
                  <a:gd name="connsiteY38" fmla="*/ 4572000 h 4572000"/>
                  <a:gd name="connsiteX39" fmla="*/ 2514600 w 4191000"/>
                  <a:gd name="connsiteY39" fmla="*/ 3733800 h 4572000"/>
                  <a:gd name="connsiteX40" fmla="*/ 3352800 w 4191000"/>
                  <a:gd name="connsiteY40" fmla="*/ 2895600 h 4572000"/>
                  <a:gd name="connsiteX41" fmla="*/ 2895752 w 4191000"/>
                  <a:gd name="connsiteY41" fmla="*/ 2362200 h 4572000"/>
                  <a:gd name="connsiteX42" fmla="*/ 2895752 w 4191000"/>
                  <a:gd name="connsiteY42" fmla="*/ 2686888 h 4572000"/>
                  <a:gd name="connsiteX43" fmla="*/ 2977591 w 4191000"/>
                  <a:gd name="connsiteY43" fmla="*/ 2655418 h 4572000"/>
                  <a:gd name="connsiteX44" fmla="*/ 2986202 w 4191000"/>
                  <a:gd name="connsiteY44" fmla="*/ 2652217 h 4572000"/>
                  <a:gd name="connsiteX45" fmla="*/ 3054782 w 4191000"/>
                  <a:gd name="connsiteY45" fmla="*/ 2631567 h 4572000"/>
                  <a:gd name="connsiteX46" fmla="*/ 3089682 w 4191000"/>
                  <a:gd name="connsiteY46" fmla="*/ 2622576 h 4572000"/>
                  <a:gd name="connsiteX47" fmla="*/ 3147289 w 4191000"/>
                  <a:gd name="connsiteY47" fmla="*/ 2610307 h 4572000"/>
                  <a:gd name="connsiteX48" fmla="*/ 3202915 w 4191000"/>
                  <a:gd name="connsiteY48" fmla="*/ 2601773 h 4572000"/>
                  <a:gd name="connsiteX49" fmla="*/ 3247187 w 4191000"/>
                  <a:gd name="connsiteY49" fmla="*/ 2596134 h 4572000"/>
                  <a:gd name="connsiteX50" fmla="*/ 3352952 w 4191000"/>
                  <a:gd name="connsiteY50" fmla="*/ 2590800 h 4572000"/>
                  <a:gd name="connsiteX51" fmla="*/ 3352952 w 4191000"/>
                  <a:gd name="connsiteY51" fmla="*/ 2362200 h 4572000"/>
                  <a:gd name="connsiteX52" fmla="*/ 2286000 w 4191000"/>
                  <a:gd name="connsiteY52" fmla="*/ 2362200 h 4572000"/>
                  <a:gd name="connsiteX53" fmla="*/ 2286000 w 4191000"/>
                  <a:gd name="connsiteY53" fmla="*/ 2819400 h 4572000"/>
                  <a:gd name="connsiteX54" fmla="*/ 2667000 w 4191000"/>
                  <a:gd name="connsiteY54" fmla="*/ 2819400 h 4572000"/>
                  <a:gd name="connsiteX55" fmla="*/ 2667000 w 4191000"/>
                  <a:gd name="connsiteY55" fmla="*/ 2821534 h 4572000"/>
                  <a:gd name="connsiteX56" fmla="*/ 2743200 w 4191000"/>
                  <a:gd name="connsiteY56" fmla="*/ 2768651 h 4572000"/>
                  <a:gd name="connsiteX57" fmla="*/ 2743200 w 4191000"/>
                  <a:gd name="connsiteY57" fmla="*/ 2362200 h 4572000"/>
                  <a:gd name="connsiteX58" fmla="*/ 1676400 w 4191000"/>
                  <a:gd name="connsiteY58" fmla="*/ 2362200 h 4572000"/>
                  <a:gd name="connsiteX59" fmla="*/ 1676400 w 4191000"/>
                  <a:gd name="connsiteY59" fmla="*/ 2819400 h 4572000"/>
                  <a:gd name="connsiteX60" fmla="*/ 2133600 w 4191000"/>
                  <a:gd name="connsiteY60" fmla="*/ 2819400 h 4572000"/>
                  <a:gd name="connsiteX61" fmla="*/ 2133600 w 4191000"/>
                  <a:gd name="connsiteY61" fmla="*/ 2362200 h 4572000"/>
                  <a:gd name="connsiteX62" fmla="*/ 1066800 w 4191000"/>
                  <a:gd name="connsiteY62" fmla="*/ 2362200 h 4572000"/>
                  <a:gd name="connsiteX63" fmla="*/ 1066800 w 4191000"/>
                  <a:gd name="connsiteY63" fmla="*/ 2819400 h 4572000"/>
                  <a:gd name="connsiteX64" fmla="*/ 1524000 w 4191000"/>
                  <a:gd name="connsiteY64" fmla="*/ 2819400 h 4572000"/>
                  <a:gd name="connsiteX65" fmla="*/ 1524000 w 4191000"/>
                  <a:gd name="connsiteY65" fmla="*/ 2362200 h 4572000"/>
                  <a:gd name="connsiteX66" fmla="*/ 457200 w 4191000"/>
                  <a:gd name="connsiteY66" fmla="*/ 2362200 h 4572000"/>
                  <a:gd name="connsiteX67" fmla="*/ 457200 w 4191000"/>
                  <a:gd name="connsiteY67" fmla="*/ 2819400 h 4572000"/>
                  <a:gd name="connsiteX68" fmla="*/ 914400 w 4191000"/>
                  <a:gd name="connsiteY68" fmla="*/ 2819400 h 4572000"/>
                  <a:gd name="connsiteX69" fmla="*/ 914400 w 4191000"/>
                  <a:gd name="connsiteY69" fmla="*/ 2362200 h 4572000"/>
                  <a:gd name="connsiteX70" fmla="*/ 2895600 w 4191000"/>
                  <a:gd name="connsiteY70" fmla="*/ 1752600 h 4572000"/>
                  <a:gd name="connsiteX71" fmla="*/ 2895600 w 4191000"/>
                  <a:gd name="connsiteY71" fmla="*/ 2209800 h 4572000"/>
                  <a:gd name="connsiteX72" fmla="*/ 3352800 w 4191000"/>
                  <a:gd name="connsiteY72" fmla="*/ 2209800 h 4572000"/>
                  <a:gd name="connsiteX73" fmla="*/ 3352800 w 4191000"/>
                  <a:gd name="connsiteY73" fmla="*/ 1752600 h 4572000"/>
                  <a:gd name="connsiteX74" fmla="*/ 2286000 w 4191000"/>
                  <a:gd name="connsiteY74" fmla="*/ 1752600 h 4572000"/>
                  <a:gd name="connsiteX75" fmla="*/ 2286000 w 4191000"/>
                  <a:gd name="connsiteY75" fmla="*/ 2209800 h 4572000"/>
                  <a:gd name="connsiteX76" fmla="*/ 2743200 w 4191000"/>
                  <a:gd name="connsiteY76" fmla="*/ 2209800 h 4572000"/>
                  <a:gd name="connsiteX77" fmla="*/ 2743200 w 4191000"/>
                  <a:gd name="connsiteY77" fmla="*/ 1752600 h 4572000"/>
                  <a:gd name="connsiteX78" fmla="*/ 1676400 w 4191000"/>
                  <a:gd name="connsiteY78" fmla="*/ 1752600 h 4572000"/>
                  <a:gd name="connsiteX79" fmla="*/ 1676400 w 4191000"/>
                  <a:gd name="connsiteY79" fmla="*/ 2209800 h 4572000"/>
                  <a:gd name="connsiteX80" fmla="*/ 2133600 w 4191000"/>
                  <a:gd name="connsiteY80" fmla="*/ 2209800 h 4572000"/>
                  <a:gd name="connsiteX81" fmla="*/ 2133600 w 4191000"/>
                  <a:gd name="connsiteY81" fmla="*/ 1752600 h 4572000"/>
                  <a:gd name="connsiteX82" fmla="*/ 1066800 w 4191000"/>
                  <a:gd name="connsiteY82" fmla="*/ 1752600 h 4572000"/>
                  <a:gd name="connsiteX83" fmla="*/ 1066800 w 4191000"/>
                  <a:gd name="connsiteY83" fmla="*/ 2209800 h 4572000"/>
                  <a:gd name="connsiteX84" fmla="*/ 1524000 w 4191000"/>
                  <a:gd name="connsiteY84" fmla="*/ 2209800 h 4572000"/>
                  <a:gd name="connsiteX85" fmla="*/ 1524000 w 4191000"/>
                  <a:gd name="connsiteY85" fmla="*/ 1752600 h 4572000"/>
                  <a:gd name="connsiteX86" fmla="*/ 457200 w 4191000"/>
                  <a:gd name="connsiteY86" fmla="*/ 1752600 h 4572000"/>
                  <a:gd name="connsiteX87" fmla="*/ 457200 w 4191000"/>
                  <a:gd name="connsiteY87" fmla="*/ 2209800 h 4572000"/>
                  <a:gd name="connsiteX88" fmla="*/ 914400 w 4191000"/>
                  <a:gd name="connsiteY88" fmla="*/ 2209800 h 4572000"/>
                  <a:gd name="connsiteX89" fmla="*/ 914400 w 4191000"/>
                  <a:gd name="connsiteY89" fmla="*/ 1752600 h 4572000"/>
                  <a:gd name="connsiteX90" fmla="*/ 2895600 w 4191000"/>
                  <a:gd name="connsiteY90" fmla="*/ 1143000 h 4572000"/>
                  <a:gd name="connsiteX91" fmla="*/ 2895600 w 4191000"/>
                  <a:gd name="connsiteY91" fmla="*/ 1600200 h 4572000"/>
                  <a:gd name="connsiteX92" fmla="*/ 3352800 w 4191000"/>
                  <a:gd name="connsiteY92" fmla="*/ 1600200 h 4572000"/>
                  <a:gd name="connsiteX93" fmla="*/ 3352800 w 4191000"/>
                  <a:gd name="connsiteY93" fmla="*/ 1143000 h 4572000"/>
                  <a:gd name="connsiteX94" fmla="*/ 2286000 w 4191000"/>
                  <a:gd name="connsiteY94" fmla="*/ 1143000 h 4572000"/>
                  <a:gd name="connsiteX95" fmla="*/ 2286000 w 4191000"/>
                  <a:gd name="connsiteY95" fmla="*/ 1600200 h 4572000"/>
                  <a:gd name="connsiteX96" fmla="*/ 2743200 w 4191000"/>
                  <a:gd name="connsiteY96" fmla="*/ 1600200 h 4572000"/>
                  <a:gd name="connsiteX97" fmla="*/ 2743200 w 4191000"/>
                  <a:gd name="connsiteY97" fmla="*/ 1143000 h 4572000"/>
                  <a:gd name="connsiteX98" fmla="*/ 1676400 w 4191000"/>
                  <a:gd name="connsiteY98" fmla="*/ 1143000 h 4572000"/>
                  <a:gd name="connsiteX99" fmla="*/ 1676400 w 4191000"/>
                  <a:gd name="connsiteY99" fmla="*/ 1600200 h 4572000"/>
                  <a:gd name="connsiteX100" fmla="*/ 2133600 w 4191000"/>
                  <a:gd name="connsiteY100" fmla="*/ 1600200 h 4572000"/>
                  <a:gd name="connsiteX101" fmla="*/ 2133600 w 4191000"/>
                  <a:gd name="connsiteY101" fmla="*/ 1143000 h 4572000"/>
                  <a:gd name="connsiteX102" fmla="*/ 1066800 w 4191000"/>
                  <a:gd name="connsiteY102" fmla="*/ 1143000 h 4572000"/>
                  <a:gd name="connsiteX103" fmla="*/ 1066800 w 4191000"/>
                  <a:gd name="connsiteY103" fmla="*/ 1600200 h 4572000"/>
                  <a:gd name="connsiteX104" fmla="*/ 1524000 w 4191000"/>
                  <a:gd name="connsiteY104" fmla="*/ 1600200 h 4572000"/>
                  <a:gd name="connsiteX105" fmla="*/ 1524000 w 4191000"/>
                  <a:gd name="connsiteY105" fmla="*/ 1143000 h 4572000"/>
                  <a:gd name="connsiteX106" fmla="*/ 457200 w 4191000"/>
                  <a:gd name="connsiteY106" fmla="*/ 1143000 h 4572000"/>
                  <a:gd name="connsiteX107" fmla="*/ 457200 w 4191000"/>
                  <a:gd name="connsiteY107" fmla="*/ 1600200 h 4572000"/>
                  <a:gd name="connsiteX108" fmla="*/ 914400 w 4191000"/>
                  <a:gd name="connsiteY108" fmla="*/ 1600200 h 4572000"/>
                  <a:gd name="connsiteX109" fmla="*/ 914400 w 4191000"/>
                  <a:gd name="connsiteY109" fmla="*/ 1143000 h 4572000"/>
                  <a:gd name="connsiteX110" fmla="*/ 152400 w 4191000"/>
                  <a:gd name="connsiteY110" fmla="*/ 838200 h 4572000"/>
                  <a:gd name="connsiteX111" fmla="*/ 152400 w 4191000"/>
                  <a:gd name="connsiteY111" fmla="*/ 3733800 h 4572000"/>
                  <a:gd name="connsiteX112" fmla="*/ 2209800 w 4191000"/>
                  <a:gd name="connsiteY112" fmla="*/ 3733800 h 4572000"/>
                  <a:gd name="connsiteX113" fmla="*/ 2221154 w 4191000"/>
                  <a:gd name="connsiteY113" fmla="*/ 3581400 h 4572000"/>
                  <a:gd name="connsiteX114" fmla="*/ 381000 w 4191000"/>
                  <a:gd name="connsiteY114" fmla="*/ 3581400 h 4572000"/>
                  <a:gd name="connsiteX115" fmla="*/ 304800 w 4191000"/>
                  <a:gd name="connsiteY115" fmla="*/ 3505200 h 4572000"/>
                  <a:gd name="connsiteX116" fmla="*/ 304800 w 4191000"/>
                  <a:gd name="connsiteY116" fmla="*/ 1066800 h 4572000"/>
                  <a:gd name="connsiteX117" fmla="*/ 381000 w 4191000"/>
                  <a:gd name="connsiteY117" fmla="*/ 990600 h 4572000"/>
                  <a:gd name="connsiteX118" fmla="*/ 3429000 w 4191000"/>
                  <a:gd name="connsiteY118" fmla="*/ 990600 h 4572000"/>
                  <a:gd name="connsiteX119" fmla="*/ 3505200 w 4191000"/>
                  <a:gd name="connsiteY119" fmla="*/ 1066800 h 4572000"/>
                  <a:gd name="connsiteX120" fmla="*/ 3505200 w 4191000"/>
                  <a:gd name="connsiteY120" fmla="*/ 2601240 h 4572000"/>
                  <a:gd name="connsiteX121" fmla="*/ 3657600 w 4191000"/>
                  <a:gd name="connsiteY121" fmla="*/ 2632862 h 4572000"/>
                  <a:gd name="connsiteX122" fmla="*/ 3657600 w 4191000"/>
                  <a:gd name="connsiteY122" fmla="*/ 838200 h 4572000"/>
                  <a:gd name="connsiteX123" fmla="*/ 152400 w 4191000"/>
                  <a:gd name="connsiteY123" fmla="*/ 304800 h 4572000"/>
                  <a:gd name="connsiteX124" fmla="*/ 152400 w 4191000"/>
                  <a:gd name="connsiteY124" fmla="*/ 685800 h 4572000"/>
                  <a:gd name="connsiteX125" fmla="*/ 3657600 w 4191000"/>
                  <a:gd name="connsiteY125" fmla="*/ 685800 h 4572000"/>
                  <a:gd name="connsiteX126" fmla="*/ 3657600 w 4191000"/>
                  <a:gd name="connsiteY126" fmla="*/ 304800 h 4572000"/>
                  <a:gd name="connsiteX127" fmla="*/ 3505200 w 4191000"/>
                  <a:gd name="connsiteY127" fmla="*/ 304800 h 4572000"/>
                  <a:gd name="connsiteX128" fmla="*/ 3505200 w 4191000"/>
                  <a:gd name="connsiteY128" fmla="*/ 381000 h 4572000"/>
                  <a:gd name="connsiteX129" fmla="*/ 3429000 w 4191000"/>
                  <a:gd name="connsiteY129" fmla="*/ 457200 h 4572000"/>
                  <a:gd name="connsiteX130" fmla="*/ 3352800 w 4191000"/>
                  <a:gd name="connsiteY130" fmla="*/ 381000 h 4572000"/>
                  <a:gd name="connsiteX131" fmla="*/ 3352800 w 4191000"/>
                  <a:gd name="connsiteY131" fmla="*/ 304800 h 4572000"/>
                  <a:gd name="connsiteX132" fmla="*/ 3200400 w 4191000"/>
                  <a:gd name="connsiteY132" fmla="*/ 304800 h 4572000"/>
                  <a:gd name="connsiteX133" fmla="*/ 3200400 w 4191000"/>
                  <a:gd name="connsiteY133" fmla="*/ 381000 h 4572000"/>
                  <a:gd name="connsiteX134" fmla="*/ 3124200 w 4191000"/>
                  <a:gd name="connsiteY134" fmla="*/ 457200 h 4572000"/>
                  <a:gd name="connsiteX135" fmla="*/ 3048000 w 4191000"/>
                  <a:gd name="connsiteY135" fmla="*/ 381000 h 4572000"/>
                  <a:gd name="connsiteX136" fmla="*/ 3048000 w 4191000"/>
                  <a:gd name="connsiteY136" fmla="*/ 304800 h 4572000"/>
                  <a:gd name="connsiteX137" fmla="*/ 2895600 w 4191000"/>
                  <a:gd name="connsiteY137" fmla="*/ 304800 h 4572000"/>
                  <a:gd name="connsiteX138" fmla="*/ 2895600 w 4191000"/>
                  <a:gd name="connsiteY138" fmla="*/ 381000 h 4572000"/>
                  <a:gd name="connsiteX139" fmla="*/ 2819400 w 4191000"/>
                  <a:gd name="connsiteY139" fmla="*/ 457200 h 4572000"/>
                  <a:gd name="connsiteX140" fmla="*/ 2743200 w 4191000"/>
                  <a:gd name="connsiteY140" fmla="*/ 381000 h 4572000"/>
                  <a:gd name="connsiteX141" fmla="*/ 2743200 w 4191000"/>
                  <a:gd name="connsiteY141" fmla="*/ 304800 h 4572000"/>
                  <a:gd name="connsiteX142" fmla="*/ 2590800 w 4191000"/>
                  <a:gd name="connsiteY142" fmla="*/ 304800 h 4572000"/>
                  <a:gd name="connsiteX143" fmla="*/ 2590800 w 4191000"/>
                  <a:gd name="connsiteY143" fmla="*/ 381000 h 4572000"/>
                  <a:gd name="connsiteX144" fmla="*/ 2514600 w 4191000"/>
                  <a:gd name="connsiteY144" fmla="*/ 457200 h 4572000"/>
                  <a:gd name="connsiteX145" fmla="*/ 2438400 w 4191000"/>
                  <a:gd name="connsiteY145" fmla="*/ 381000 h 4572000"/>
                  <a:gd name="connsiteX146" fmla="*/ 2438400 w 4191000"/>
                  <a:gd name="connsiteY146" fmla="*/ 304800 h 4572000"/>
                  <a:gd name="connsiteX147" fmla="*/ 1371600 w 4191000"/>
                  <a:gd name="connsiteY147" fmla="*/ 304800 h 4572000"/>
                  <a:gd name="connsiteX148" fmla="*/ 1371600 w 4191000"/>
                  <a:gd name="connsiteY148" fmla="*/ 381000 h 4572000"/>
                  <a:gd name="connsiteX149" fmla="*/ 1295400 w 4191000"/>
                  <a:gd name="connsiteY149" fmla="*/ 457200 h 4572000"/>
                  <a:gd name="connsiteX150" fmla="*/ 1219200 w 4191000"/>
                  <a:gd name="connsiteY150" fmla="*/ 381000 h 4572000"/>
                  <a:gd name="connsiteX151" fmla="*/ 1219200 w 4191000"/>
                  <a:gd name="connsiteY151" fmla="*/ 304800 h 4572000"/>
                  <a:gd name="connsiteX152" fmla="*/ 1066800 w 4191000"/>
                  <a:gd name="connsiteY152" fmla="*/ 304800 h 4572000"/>
                  <a:gd name="connsiteX153" fmla="*/ 1066800 w 4191000"/>
                  <a:gd name="connsiteY153" fmla="*/ 381000 h 4572000"/>
                  <a:gd name="connsiteX154" fmla="*/ 990600 w 4191000"/>
                  <a:gd name="connsiteY154" fmla="*/ 457200 h 4572000"/>
                  <a:gd name="connsiteX155" fmla="*/ 914400 w 4191000"/>
                  <a:gd name="connsiteY155" fmla="*/ 381000 h 4572000"/>
                  <a:gd name="connsiteX156" fmla="*/ 914400 w 4191000"/>
                  <a:gd name="connsiteY156" fmla="*/ 304800 h 4572000"/>
                  <a:gd name="connsiteX157" fmla="*/ 762000 w 4191000"/>
                  <a:gd name="connsiteY157" fmla="*/ 304800 h 4572000"/>
                  <a:gd name="connsiteX158" fmla="*/ 762000 w 4191000"/>
                  <a:gd name="connsiteY158" fmla="*/ 381000 h 4572000"/>
                  <a:gd name="connsiteX159" fmla="*/ 685800 w 4191000"/>
                  <a:gd name="connsiteY159" fmla="*/ 457200 h 4572000"/>
                  <a:gd name="connsiteX160" fmla="*/ 609600 w 4191000"/>
                  <a:gd name="connsiteY160" fmla="*/ 381000 h 4572000"/>
                  <a:gd name="connsiteX161" fmla="*/ 609600 w 4191000"/>
                  <a:gd name="connsiteY161" fmla="*/ 304800 h 4572000"/>
                  <a:gd name="connsiteX162" fmla="*/ 457200 w 4191000"/>
                  <a:gd name="connsiteY162" fmla="*/ 304800 h 4572000"/>
                  <a:gd name="connsiteX163" fmla="*/ 457200 w 4191000"/>
                  <a:gd name="connsiteY163" fmla="*/ 381000 h 4572000"/>
                  <a:gd name="connsiteX164" fmla="*/ 381000 w 4191000"/>
                  <a:gd name="connsiteY164" fmla="*/ 457200 h 4572000"/>
                  <a:gd name="connsiteX165" fmla="*/ 304800 w 4191000"/>
                  <a:gd name="connsiteY165" fmla="*/ 381000 h 4572000"/>
                  <a:gd name="connsiteX166" fmla="*/ 304800 w 4191000"/>
                  <a:gd name="connsiteY166" fmla="*/ 304800 h 4572000"/>
                  <a:gd name="connsiteX167" fmla="*/ 381000 w 4191000"/>
                  <a:gd name="connsiteY167" fmla="*/ 0 h 4572000"/>
                  <a:gd name="connsiteX168" fmla="*/ 457200 w 4191000"/>
                  <a:gd name="connsiteY168" fmla="*/ 76200 h 4572000"/>
                  <a:gd name="connsiteX169" fmla="*/ 457200 w 4191000"/>
                  <a:gd name="connsiteY169" fmla="*/ 152400 h 4572000"/>
                  <a:gd name="connsiteX170" fmla="*/ 609600 w 4191000"/>
                  <a:gd name="connsiteY170" fmla="*/ 152400 h 4572000"/>
                  <a:gd name="connsiteX171" fmla="*/ 609600 w 4191000"/>
                  <a:gd name="connsiteY171" fmla="*/ 76200 h 4572000"/>
                  <a:gd name="connsiteX172" fmla="*/ 685800 w 4191000"/>
                  <a:gd name="connsiteY172" fmla="*/ 0 h 4572000"/>
                  <a:gd name="connsiteX173" fmla="*/ 762000 w 4191000"/>
                  <a:gd name="connsiteY173" fmla="*/ 76200 h 4572000"/>
                  <a:gd name="connsiteX174" fmla="*/ 762000 w 4191000"/>
                  <a:gd name="connsiteY174" fmla="*/ 152400 h 4572000"/>
                  <a:gd name="connsiteX175" fmla="*/ 914400 w 4191000"/>
                  <a:gd name="connsiteY175" fmla="*/ 152400 h 4572000"/>
                  <a:gd name="connsiteX176" fmla="*/ 914400 w 4191000"/>
                  <a:gd name="connsiteY176" fmla="*/ 76200 h 4572000"/>
                  <a:gd name="connsiteX177" fmla="*/ 990600 w 4191000"/>
                  <a:gd name="connsiteY177" fmla="*/ 0 h 4572000"/>
                  <a:gd name="connsiteX178" fmla="*/ 1066800 w 4191000"/>
                  <a:gd name="connsiteY178" fmla="*/ 76200 h 4572000"/>
                  <a:gd name="connsiteX179" fmla="*/ 1066800 w 4191000"/>
                  <a:gd name="connsiteY179" fmla="*/ 152400 h 4572000"/>
                  <a:gd name="connsiteX180" fmla="*/ 1219200 w 4191000"/>
                  <a:gd name="connsiteY180" fmla="*/ 152400 h 4572000"/>
                  <a:gd name="connsiteX181" fmla="*/ 1219200 w 4191000"/>
                  <a:gd name="connsiteY181" fmla="*/ 76200 h 4572000"/>
                  <a:gd name="connsiteX182" fmla="*/ 1295400 w 4191000"/>
                  <a:gd name="connsiteY182" fmla="*/ 0 h 4572000"/>
                  <a:gd name="connsiteX183" fmla="*/ 1371600 w 4191000"/>
                  <a:gd name="connsiteY183" fmla="*/ 76200 h 4572000"/>
                  <a:gd name="connsiteX184" fmla="*/ 1371600 w 4191000"/>
                  <a:gd name="connsiteY184" fmla="*/ 152400 h 4572000"/>
                  <a:gd name="connsiteX185" fmla="*/ 2438400 w 4191000"/>
                  <a:gd name="connsiteY185" fmla="*/ 152400 h 4572000"/>
                  <a:gd name="connsiteX186" fmla="*/ 2438400 w 4191000"/>
                  <a:gd name="connsiteY186" fmla="*/ 76200 h 4572000"/>
                  <a:gd name="connsiteX187" fmla="*/ 2514600 w 4191000"/>
                  <a:gd name="connsiteY187" fmla="*/ 0 h 4572000"/>
                  <a:gd name="connsiteX188" fmla="*/ 2590800 w 4191000"/>
                  <a:gd name="connsiteY188" fmla="*/ 76200 h 4572000"/>
                  <a:gd name="connsiteX189" fmla="*/ 2590800 w 4191000"/>
                  <a:gd name="connsiteY189" fmla="*/ 152400 h 4572000"/>
                  <a:gd name="connsiteX190" fmla="*/ 2743200 w 4191000"/>
                  <a:gd name="connsiteY190" fmla="*/ 152400 h 4572000"/>
                  <a:gd name="connsiteX191" fmla="*/ 2743200 w 4191000"/>
                  <a:gd name="connsiteY191" fmla="*/ 76200 h 4572000"/>
                  <a:gd name="connsiteX192" fmla="*/ 2819400 w 4191000"/>
                  <a:gd name="connsiteY192" fmla="*/ 0 h 4572000"/>
                  <a:gd name="connsiteX193" fmla="*/ 2895600 w 4191000"/>
                  <a:gd name="connsiteY193" fmla="*/ 76200 h 4572000"/>
                  <a:gd name="connsiteX194" fmla="*/ 2895600 w 4191000"/>
                  <a:gd name="connsiteY194" fmla="*/ 152400 h 4572000"/>
                  <a:gd name="connsiteX195" fmla="*/ 3048000 w 4191000"/>
                  <a:gd name="connsiteY195" fmla="*/ 152400 h 4572000"/>
                  <a:gd name="connsiteX196" fmla="*/ 3048000 w 4191000"/>
                  <a:gd name="connsiteY196" fmla="*/ 76200 h 4572000"/>
                  <a:gd name="connsiteX197" fmla="*/ 3124200 w 4191000"/>
                  <a:gd name="connsiteY197" fmla="*/ 0 h 4572000"/>
                  <a:gd name="connsiteX198" fmla="*/ 3200400 w 4191000"/>
                  <a:gd name="connsiteY198" fmla="*/ 76200 h 4572000"/>
                  <a:gd name="connsiteX199" fmla="*/ 3200400 w 4191000"/>
                  <a:gd name="connsiteY199" fmla="*/ 152400 h 4572000"/>
                  <a:gd name="connsiteX200" fmla="*/ 3352800 w 4191000"/>
                  <a:gd name="connsiteY200" fmla="*/ 152400 h 4572000"/>
                  <a:gd name="connsiteX201" fmla="*/ 3352800 w 4191000"/>
                  <a:gd name="connsiteY201" fmla="*/ 76200 h 4572000"/>
                  <a:gd name="connsiteX202" fmla="*/ 3429000 w 4191000"/>
                  <a:gd name="connsiteY202" fmla="*/ 0 h 4572000"/>
                  <a:gd name="connsiteX203" fmla="*/ 3505200 w 4191000"/>
                  <a:gd name="connsiteY203" fmla="*/ 76200 h 4572000"/>
                  <a:gd name="connsiteX204" fmla="*/ 3505200 w 4191000"/>
                  <a:gd name="connsiteY204" fmla="*/ 152400 h 4572000"/>
                  <a:gd name="connsiteX205" fmla="*/ 3733800 w 4191000"/>
                  <a:gd name="connsiteY205" fmla="*/ 152400 h 4572000"/>
                  <a:gd name="connsiteX206" fmla="*/ 3810000 w 4191000"/>
                  <a:gd name="connsiteY206" fmla="*/ 228600 h 4572000"/>
                  <a:gd name="connsiteX207" fmla="*/ 3810000 w 4191000"/>
                  <a:gd name="connsiteY207" fmla="*/ 2738323 h 4572000"/>
                  <a:gd name="connsiteX208" fmla="*/ 3804800 w 4191000"/>
                  <a:gd name="connsiteY208" fmla="*/ 2765927 h 4572000"/>
                  <a:gd name="connsiteX209" fmla="*/ 3706140 w 4191000"/>
                  <a:gd name="connsiteY209" fmla="*/ 2809266 h 4572000"/>
                  <a:gd name="connsiteX210" fmla="*/ 3425190 w 4191000"/>
                  <a:gd name="connsiteY210" fmla="*/ 2746401 h 4572000"/>
                  <a:gd name="connsiteX211" fmla="*/ 3423285 w 4191000"/>
                  <a:gd name="connsiteY211" fmla="*/ 2746401 h 4572000"/>
                  <a:gd name="connsiteX212" fmla="*/ 3413760 w 4191000"/>
                  <a:gd name="connsiteY212" fmla="*/ 2745715 h 4572000"/>
                  <a:gd name="connsiteX213" fmla="*/ 3352800 w 4191000"/>
                  <a:gd name="connsiteY213" fmla="*/ 2742743 h 4572000"/>
                  <a:gd name="connsiteX214" fmla="*/ 3259989 w 4191000"/>
                  <a:gd name="connsiteY214" fmla="*/ 2747467 h 4572000"/>
                  <a:gd name="connsiteX215" fmla="*/ 3218612 w 4191000"/>
                  <a:gd name="connsiteY215" fmla="*/ 2752954 h 4572000"/>
                  <a:gd name="connsiteX216" fmla="*/ 3171901 w 4191000"/>
                  <a:gd name="connsiteY216" fmla="*/ 2760040 h 4572000"/>
                  <a:gd name="connsiteX217" fmla="*/ 3118028 w 4191000"/>
                  <a:gd name="connsiteY217" fmla="*/ 2772004 h 4572000"/>
                  <a:gd name="connsiteX218" fmla="*/ 3089148 w 4191000"/>
                  <a:gd name="connsiteY218" fmla="*/ 2779624 h 4572000"/>
                  <a:gd name="connsiteX219" fmla="*/ 3026588 w 4191000"/>
                  <a:gd name="connsiteY219" fmla="*/ 2799207 h 4572000"/>
                  <a:gd name="connsiteX220" fmla="*/ 3013177 w 4191000"/>
                  <a:gd name="connsiteY220" fmla="*/ 2804160 h 4572000"/>
                  <a:gd name="connsiteX221" fmla="*/ 2614575 w 4191000"/>
                  <a:gd name="connsiteY221" fmla="*/ 3075508 h 4572000"/>
                  <a:gd name="connsiteX222" fmla="*/ 2612289 w 4191000"/>
                  <a:gd name="connsiteY222" fmla="*/ 3078023 h 4572000"/>
                  <a:gd name="connsiteX223" fmla="*/ 2564816 w 4191000"/>
                  <a:gd name="connsiteY223" fmla="*/ 3135935 h 4572000"/>
                  <a:gd name="connsiteX224" fmla="*/ 2556205 w 4191000"/>
                  <a:gd name="connsiteY224" fmla="*/ 3147517 h 4572000"/>
                  <a:gd name="connsiteX225" fmla="*/ 2517191 w 4191000"/>
                  <a:gd name="connsiteY225" fmla="*/ 3204134 h 4572000"/>
                  <a:gd name="connsiteX226" fmla="*/ 2506370 w 4191000"/>
                  <a:gd name="connsiteY226" fmla="*/ 3221812 h 4572000"/>
                  <a:gd name="connsiteX227" fmla="*/ 2473909 w 4191000"/>
                  <a:gd name="connsiteY227" fmla="*/ 3278581 h 4572000"/>
                  <a:gd name="connsiteX228" fmla="*/ 2464232 w 4191000"/>
                  <a:gd name="connsiteY228" fmla="*/ 3298698 h 4572000"/>
                  <a:gd name="connsiteX229" fmla="*/ 2388718 w 4191000"/>
                  <a:gd name="connsiteY229" fmla="*/ 3509848 h 4572000"/>
                  <a:gd name="connsiteX230" fmla="*/ 2362200 w 4191000"/>
                  <a:gd name="connsiteY230" fmla="*/ 3733800 h 4572000"/>
                  <a:gd name="connsiteX231" fmla="*/ 2365401 w 4191000"/>
                  <a:gd name="connsiteY231" fmla="*/ 3795827 h 4572000"/>
                  <a:gd name="connsiteX232" fmla="*/ 2366010 w 4191000"/>
                  <a:gd name="connsiteY232" fmla="*/ 3804666 h 4572000"/>
                  <a:gd name="connsiteX233" fmla="*/ 2366201 w 4191000"/>
                  <a:gd name="connsiteY233" fmla="*/ 3810191 h 4572000"/>
                  <a:gd name="connsiteX234" fmla="*/ 2289810 w 4191000"/>
                  <a:gd name="connsiteY234" fmla="*/ 3886200 h 4572000"/>
                  <a:gd name="connsiteX235" fmla="*/ 76200 w 4191000"/>
                  <a:gd name="connsiteY235" fmla="*/ 3886200 h 4572000"/>
                  <a:gd name="connsiteX236" fmla="*/ 0 w 4191000"/>
                  <a:gd name="connsiteY236" fmla="*/ 3810000 h 4572000"/>
                  <a:gd name="connsiteX237" fmla="*/ 0 w 4191000"/>
                  <a:gd name="connsiteY237" fmla="*/ 228600 h 4572000"/>
                  <a:gd name="connsiteX238" fmla="*/ 76200 w 4191000"/>
                  <a:gd name="connsiteY238" fmla="*/ 152400 h 4572000"/>
                  <a:gd name="connsiteX239" fmla="*/ 304800 w 4191000"/>
                  <a:gd name="connsiteY239" fmla="*/ 152400 h 4572000"/>
                  <a:gd name="connsiteX240" fmla="*/ 304800 w 4191000"/>
                  <a:gd name="connsiteY240" fmla="*/ 76200 h 4572000"/>
                  <a:gd name="connsiteX241" fmla="*/ 381000 w 4191000"/>
                  <a:gd name="connsiteY241" fmla="*/ 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</a:cxnLst>
                <a:rect l="l" t="t" r="r" b="b"/>
                <a:pathLst>
                  <a:path w="4191000" h="4572000">
                    <a:moveTo>
                      <a:pt x="3732867" y="3277531"/>
                    </a:moveTo>
                    <a:cubicBezTo>
                      <a:pt x="3751955" y="3277531"/>
                      <a:pt x="3771043" y="3284663"/>
                      <a:pt x="3785806" y="3298926"/>
                    </a:cubicBezTo>
                    <a:cubicBezTo>
                      <a:pt x="3816077" y="3328168"/>
                      <a:pt x="3816915" y="3376403"/>
                      <a:pt x="3787673" y="3406673"/>
                    </a:cubicBezTo>
                    <a:lnTo>
                      <a:pt x="3406673" y="3787673"/>
                    </a:lnTo>
                    <a:cubicBezTo>
                      <a:pt x="3376917" y="3817420"/>
                      <a:pt x="3328683" y="3817420"/>
                      <a:pt x="3298927" y="3787673"/>
                    </a:cubicBezTo>
                    <a:lnTo>
                      <a:pt x="3070326" y="3559073"/>
                    </a:lnTo>
                    <a:cubicBezTo>
                      <a:pt x="3041799" y="3529546"/>
                      <a:pt x="3041799" y="3482721"/>
                      <a:pt x="3070326" y="3453194"/>
                    </a:cubicBezTo>
                    <a:cubicBezTo>
                      <a:pt x="3099568" y="3422923"/>
                      <a:pt x="3147803" y="3422085"/>
                      <a:pt x="3178073" y="3451327"/>
                    </a:cubicBezTo>
                    <a:lnTo>
                      <a:pt x="3352800" y="3626053"/>
                    </a:lnTo>
                    <a:lnTo>
                      <a:pt x="3679927" y="3298926"/>
                    </a:lnTo>
                    <a:cubicBezTo>
                      <a:pt x="3694691" y="3284663"/>
                      <a:pt x="3713779" y="3277531"/>
                      <a:pt x="3732867" y="3277531"/>
                    </a:cubicBezTo>
                    <a:close/>
                    <a:moveTo>
                      <a:pt x="3352800" y="3048000"/>
                    </a:moveTo>
                    <a:cubicBezTo>
                      <a:pt x="2974048" y="3048000"/>
                      <a:pt x="2667000" y="3355038"/>
                      <a:pt x="2667000" y="3733800"/>
                    </a:cubicBezTo>
                    <a:cubicBezTo>
                      <a:pt x="2667000" y="4112552"/>
                      <a:pt x="2974048" y="4419600"/>
                      <a:pt x="3352800" y="4419600"/>
                    </a:cubicBezTo>
                    <a:cubicBezTo>
                      <a:pt x="3731381" y="4419181"/>
                      <a:pt x="4038181" y="4112381"/>
                      <a:pt x="4038600" y="3733800"/>
                    </a:cubicBezTo>
                    <a:cubicBezTo>
                      <a:pt x="4038600" y="3355038"/>
                      <a:pt x="3731562" y="3048000"/>
                      <a:pt x="3352800" y="3048000"/>
                    </a:cubicBezTo>
                    <a:close/>
                    <a:moveTo>
                      <a:pt x="2286229" y="2971800"/>
                    </a:moveTo>
                    <a:lnTo>
                      <a:pt x="2286229" y="3326054"/>
                    </a:lnTo>
                    <a:cubicBezTo>
                      <a:pt x="2286991" y="3324149"/>
                      <a:pt x="2287829" y="3322396"/>
                      <a:pt x="2288591" y="3320491"/>
                    </a:cubicBezTo>
                    <a:cubicBezTo>
                      <a:pt x="2295906" y="3301594"/>
                      <a:pt x="2303678" y="3282849"/>
                      <a:pt x="2311984" y="3264484"/>
                    </a:cubicBezTo>
                    <a:cubicBezTo>
                      <a:pt x="2317014" y="3253283"/>
                      <a:pt x="2322500" y="3242386"/>
                      <a:pt x="2327910" y="3231414"/>
                    </a:cubicBezTo>
                    <a:cubicBezTo>
                      <a:pt x="2337511" y="3211449"/>
                      <a:pt x="2347417" y="3191561"/>
                      <a:pt x="2358390" y="3172282"/>
                    </a:cubicBezTo>
                    <a:cubicBezTo>
                      <a:pt x="2360828" y="3167939"/>
                      <a:pt x="2363648" y="3163824"/>
                      <a:pt x="2366315" y="3159481"/>
                    </a:cubicBezTo>
                    <a:cubicBezTo>
                      <a:pt x="2405586" y="3092453"/>
                      <a:pt x="2451535" y="3029569"/>
                      <a:pt x="2503475" y="2971800"/>
                    </a:cubicBezTo>
                    <a:close/>
                    <a:moveTo>
                      <a:pt x="1676400" y="2971800"/>
                    </a:moveTo>
                    <a:lnTo>
                      <a:pt x="1676400" y="3429000"/>
                    </a:lnTo>
                    <a:lnTo>
                      <a:pt x="2133600" y="3429000"/>
                    </a:lnTo>
                    <a:lnTo>
                      <a:pt x="2133600" y="2971800"/>
                    </a:lnTo>
                    <a:close/>
                    <a:moveTo>
                      <a:pt x="1066800" y="2971800"/>
                    </a:moveTo>
                    <a:lnTo>
                      <a:pt x="1066800" y="3429000"/>
                    </a:lnTo>
                    <a:lnTo>
                      <a:pt x="1524000" y="3429000"/>
                    </a:lnTo>
                    <a:lnTo>
                      <a:pt x="1524000" y="2971800"/>
                    </a:lnTo>
                    <a:close/>
                    <a:moveTo>
                      <a:pt x="457200" y="2971800"/>
                    </a:moveTo>
                    <a:lnTo>
                      <a:pt x="457200" y="3429000"/>
                    </a:lnTo>
                    <a:lnTo>
                      <a:pt x="914400" y="3429000"/>
                    </a:lnTo>
                    <a:lnTo>
                      <a:pt x="914400" y="2971800"/>
                    </a:lnTo>
                    <a:close/>
                    <a:moveTo>
                      <a:pt x="3352800" y="2895600"/>
                    </a:moveTo>
                    <a:cubicBezTo>
                      <a:pt x="3815496" y="2896143"/>
                      <a:pt x="4190457" y="3271104"/>
                      <a:pt x="4191000" y="3733800"/>
                    </a:cubicBezTo>
                    <a:cubicBezTo>
                      <a:pt x="4191000" y="4196725"/>
                      <a:pt x="3815725" y="4572000"/>
                      <a:pt x="3352800" y="4572000"/>
                    </a:cubicBezTo>
                    <a:cubicBezTo>
                      <a:pt x="2889875" y="4572000"/>
                      <a:pt x="2514600" y="4196725"/>
                      <a:pt x="2514600" y="3733800"/>
                    </a:cubicBezTo>
                    <a:cubicBezTo>
                      <a:pt x="2514600" y="3270875"/>
                      <a:pt x="2889875" y="2895600"/>
                      <a:pt x="3352800" y="2895600"/>
                    </a:cubicBezTo>
                    <a:close/>
                    <a:moveTo>
                      <a:pt x="2895752" y="2362200"/>
                    </a:moveTo>
                    <a:lnTo>
                      <a:pt x="2895752" y="2686888"/>
                    </a:lnTo>
                    <a:cubicBezTo>
                      <a:pt x="2922423" y="2675230"/>
                      <a:pt x="2949855" y="2665095"/>
                      <a:pt x="2977591" y="2655418"/>
                    </a:cubicBezTo>
                    <a:cubicBezTo>
                      <a:pt x="2980487" y="2654427"/>
                      <a:pt x="2983306" y="2653284"/>
                      <a:pt x="2986202" y="2652217"/>
                    </a:cubicBezTo>
                    <a:cubicBezTo>
                      <a:pt x="3009062" y="2644597"/>
                      <a:pt x="3031922" y="2637816"/>
                      <a:pt x="3054782" y="2631567"/>
                    </a:cubicBezTo>
                    <a:cubicBezTo>
                      <a:pt x="3066364" y="2628367"/>
                      <a:pt x="3078023" y="2625395"/>
                      <a:pt x="3089682" y="2622576"/>
                    </a:cubicBezTo>
                    <a:cubicBezTo>
                      <a:pt x="3108732" y="2617927"/>
                      <a:pt x="3128925" y="2613736"/>
                      <a:pt x="3147289" y="2610307"/>
                    </a:cubicBezTo>
                    <a:cubicBezTo>
                      <a:pt x="3165653" y="2606878"/>
                      <a:pt x="3184246" y="2604287"/>
                      <a:pt x="3202915" y="2601773"/>
                    </a:cubicBezTo>
                    <a:cubicBezTo>
                      <a:pt x="3217698" y="2599868"/>
                      <a:pt x="3231947" y="2597506"/>
                      <a:pt x="3247187" y="2596134"/>
                    </a:cubicBezTo>
                    <a:cubicBezTo>
                      <a:pt x="3282086" y="2592858"/>
                      <a:pt x="3317291" y="2590800"/>
                      <a:pt x="3352952" y="2590800"/>
                    </a:cubicBezTo>
                    <a:lnTo>
                      <a:pt x="3352952" y="2362200"/>
                    </a:lnTo>
                    <a:close/>
                    <a:moveTo>
                      <a:pt x="2286000" y="2362200"/>
                    </a:moveTo>
                    <a:lnTo>
                      <a:pt x="2286000" y="2819400"/>
                    </a:lnTo>
                    <a:lnTo>
                      <a:pt x="2667000" y="2819400"/>
                    </a:lnTo>
                    <a:lnTo>
                      <a:pt x="2667000" y="2821534"/>
                    </a:lnTo>
                    <a:cubicBezTo>
                      <a:pt x="2691689" y="2802941"/>
                      <a:pt x="2716987" y="2785262"/>
                      <a:pt x="2743200" y="2768651"/>
                    </a:cubicBezTo>
                    <a:lnTo>
                      <a:pt x="2743200" y="2362200"/>
                    </a:lnTo>
                    <a:close/>
                    <a:moveTo>
                      <a:pt x="1676400" y="2362200"/>
                    </a:moveTo>
                    <a:lnTo>
                      <a:pt x="1676400" y="2819400"/>
                    </a:lnTo>
                    <a:lnTo>
                      <a:pt x="2133600" y="2819400"/>
                    </a:lnTo>
                    <a:lnTo>
                      <a:pt x="2133600" y="2362200"/>
                    </a:lnTo>
                    <a:close/>
                    <a:moveTo>
                      <a:pt x="1066800" y="2362200"/>
                    </a:moveTo>
                    <a:lnTo>
                      <a:pt x="1066800" y="2819400"/>
                    </a:lnTo>
                    <a:lnTo>
                      <a:pt x="1524000" y="2819400"/>
                    </a:lnTo>
                    <a:lnTo>
                      <a:pt x="1524000" y="2362200"/>
                    </a:lnTo>
                    <a:close/>
                    <a:moveTo>
                      <a:pt x="457200" y="2362200"/>
                    </a:moveTo>
                    <a:lnTo>
                      <a:pt x="457200" y="2819400"/>
                    </a:lnTo>
                    <a:lnTo>
                      <a:pt x="914400" y="2819400"/>
                    </a:lnTo>
                    <a:lnTo>
                      <a:pt x="914400" y="2362200"/>
                    </a:lnTo>
                    <a:close/>
                    <a:moveTo>
                      <a:pt x="2895600" y="1752600"/>
                    </a:moveTo>
                    <a:lnTo>
                      <a:pt x="2895600" y="2209800"/>
                    </a:lnTo>
                    <a:lnTo>
                      <a:pt x="3352800" y="2209800"/>
                    </a:lnTo>
                    <a:lnTo>
                      <a:pt x="3352800" y="1752600"/>
                    </a:lnTo>
                    <a:close/>
                    <a:moveTo>
                      <a:pt x="2286000" y="1752600"/>
                    </a:moveTo>
                    <a:lnTo>
                      <a:pt x="2286000" y="2209800"/>
                    </a:lnTo>
                    <a:lnTo>
                      <a:pt x="2743200" y="2209800"/>
                    </a:lnTo>
                    <a:lnTo>
                      <a:pt x="2743200" y="1752600"/>
                    </a:lnTo>
                    <a:close/>
                    <a:moveTo>
                      <a:pt x="1676400" y="1752600"/>
                    </a:moveTo>
                    <a:lnTo>
                      <a:pt x="1676400" y="2209800"/>
                    </a:lnTo>
                    <a:lnTo>
                      <a:pt x="2133600" y="2209800"/>
                    </a:lnTo>
                    <a:lnTo>
                      <a:pt x="2133600" y="1752600"/>
                    </a:lnTo>
                    <a:close/>
                    <a:moveTo>
                      <a:pt x="1066800" y="1752600"/>
                    </a:moveTo>
                    <a:lnTo>
                      <a:pt x="1066800" y="2209800"/>
                    </a:lnTo>
                    <a:lnTo>
                      <a:pt x="1524000" y="2209800"/>
                    </a:lnTo>
                    <a:lnTo>
                      <a:pt x="1524000" y="1752600"/>
                    </a:lnTo>
                    <a:close/>
                    <a:moveTo>
                      <a:pt x="457200" y="1752600"/>
                    </a:moveTo>
                    <a:lnTo>
                      <a:pt x="457200" y="2209800"/>
                    </a:lnTo>
                    <a:lnTo>
                      <a:pt x="914400" y="2209800"/>
                    </a:lnTo>
                    <a:lnTo>
                      <a:pt x="914400" y="1752600"/>
                    </a:lnTo>
                    <a:close/>
                    <a:moveTo>
                      <a:pt x="2895600" y="1143000"/>
                    </a:moveTo>
                    <a:lnTo>
                      <a:pt x="2895600" y="1600200"/>
                    </a:lnTo>
                    <a:lnTo>
                      <a:pt x="3352800" y="1600200"/>
                    </a:lnTo>
                    <a:lnTo>
                      <a:pt x="3352800" y="1143000"/>
                    </a:lnTo>
                    <a:close/>
                    <a:moveTo>
                      <a:pt x="2286000" y="1143000"/>
                    </a:moveTo>
                    <a:lnTo>
                      <a:pt x="2286000" y="1600200"/>
                    </a:lnTo>
                    <a:lnTo>
                      <a:pt x="2743200" y="1600200"/>
                    </a:lnTo>
                    <a:lnTo>
                      <a:pt x="2743200" y="1143000"/>
                    </a:lnTo>
                    <a:close/>
                    <a:moveTo>
                      <a:pt x="1676400" y="1143000"/>
                    </a:moveTo>
                    <a:lnTo>
                      <a:pt x="1676400" y="1600200"/>
                    </a:lnTo>
                    <a:lnTo>
                      <a:pt x="2133600" y="1600200"/>
                    </a:lnTo>
                    <a:lnTo>
                      <a:pt x="2133600" y="1143000"/>
                    </a:lnTo>
                    <a:close/>
                    <a:moveTo>
                      <a:pt x="1066800" y="1143000"/>
                    </a:moveTo>
                    <a:lnTo>
                      <a:pt x="1066800" y="1600200"/>
                    </a:lnTo>
                    <a:lnTo>
                      <a:pt x="1524000" y="1600200"/>
                    </a:lnTo>
                    <a:lnTo>
                      <a:pt x="1524000" y="1143000"/>
                    </a:lnTo>
                    <a:close/>
                    <a:moveTo>
                      <a:pt x="457200" y="1143000"/>
                    </a:moveTo>
                    <a:lnTo>
                      <a:pt x="457200" y="1600200"/>
                    </a:lnTo>
                    <a:lnTo>
                      <a:pt x="914400" y="1600200"/>
                    </a:lnTo>
                    <a:lnTo>
                      <a:pt x="914400" y="1143000"/>
                    </a:lnTo>
                    <a:close/>
                    <a:moveTo>
                      <a:pt x="152400" y="838200"/>
                    </a:moveTo>
                    <a:lnTo>
                      <a:pt x="152400" y="3733800"/>
                    </a:lnTo>
                    <a:lnTo>
                      <a:pt x="2209800" y="3733800"/>
                    </a:lnTo>
                    <a:cubicBezTo>
                      <a:pt x="2210181" y="3682803"/>
                      <a:pt x="2213972" y="3631892"/>
                      <a:pt x="2221154" y="3581400"/>
                    </a:cubicBezTo>
                    <a:lnTo>
                      <a:pt x="381000" y="3581400"/>
                    </a:lnTo>
                    <a:cubicBezTo>
                      <a:pt x="338919" y="3581400"/>
                      <a:pt x="304800" y="3547282"/>
                      <a:pt x="304800" y="3505200"/>
                    </a:cubicBezTo>
                    <a:lnTo>
                      <a:pt x="304800" y="1066800"/>
                    </a:lnTo>
                    <a:cubicBezTo>
                      <a:pt x="304800" y="1024719"/>
                      <a:pt x="338919" y="990600"/>
                      <a:pt x="381000" y="990600"/>
                    </a:cubicBezTo>
                    <a:lnTo>
                      <a:pt x="3429000" y="990600"/>
                    </a:lnTo>
                    <a:cubicBezTo>
                      <a:pt x="3471082" y="990600"/>
                      <a:pt x="3505200" y="1024719"/>
                      <a:pt x="3505200" y="1066800"/>
                    </a:cubicBezTo>
                    <a:lnTo>
                      <a:pt x="3505200" y="2601240"/>
                    </a:lnTo>
                    <a:cubicBezTo>
                      <a:pt x="3556664" y="2608269"/>
                      <a:pt x="3607584" y="2618842"/>
                      <a:pt x="3657600" y="2632862"/>
                    </a:cubicBezTo>
                    <a:lnTo>
                      <a:pt x="3657600" y="838200"/>
                    </a:lnTo>
                    <a:close/>
                    <a:moveTo>
                      <a:pt x="152400" y="304800"/>
                    </a:moveTo>
                    <a:lnTo>
                      <a:pt x="152400" y="685800"/>
                    </a:lnTo>
                    <a:lnTo>
                      <a:pt x="3657600" y="685800"/>
                    </a:lnTo>
                    <a:lnTo>
                      <a:pt x="3657600" y="304800"/>
                    </a:lnTo>
                    <a:lnTo>
                      <a:pt x="3505200" y="304800"/>
                    </a:lnTo>
                    <a:lnTo>
                      <a:pt x="3505200" y="381000"/>
                    </a:lnTo>
                    <a:cubicBezTo>
                      <a:pt x="3505200" y="423081"/>
                      <a:pt x="3471082" y="457200"/>
                      <a:pt x="3429000" y="457200"/>
                    </a:cubicBezTo>
                    <a:cubicBezTo>
                      <a:pt x="3386919" y="457200"/>
                      <a:pt x="3352800" y="423081"/>
                      <a:pt x="3352800" y="381000"/>
                    </a:cubicBezTo>
                    <a:lnTo>
                      <a:pt x="3352800" y="304800"/>
                    </a:lnTo>
                    <a:lnTo>
                      <a:pt x="3200400" y="304800"/>
                    </a:lnTo>
                    <a:lnTo>
                      <a:pt x="3200400" y="381000"/>
                    </a:lnTo>
                    <a:cubicBezTo>
                      <a:pt x="3200400" y="423081"/>
                      <a:pt x="3166282" y="457200"/>
                      <a:pt x="3124200" y="457200"/>
                    </a:cubicBezTo>
                    <a:cubicBezTo>
                      <a:pt x="3082119" y="457200"/>
                      <a:pt x="3048000" y="423081"/>
                      <a:pt x="3048000" y="381000"/>
                    </a:cubicBezTo>
                    <a:lnTo>
                      <a:pt x="3048000" y="304800"/>
                    </a:lnTo>
                    <a:lnTo>
                      <a:pt x="2895600" y="304800"/>
                    </a:lnTo>
                    <a:lnTo>
                      <a:pt x="2895600" y="381000"/>
                    </a:lnTo>
                    <a:cubicBezTo>
                      <a:pt x="2895600" y="423081"/>
                      <a:pt x="2861482" y="457200"/>
                      <a:pt x="2819400" y="457200"/>
                    </a:cubicBezTo>
                    <a:cubicBezTo>
                      <a:pt x="2777319" y="457200"/>
                      <a:pt x="2743200" y="423081"/>
                      <a:pt x="2743200" y="381000"/>
                    </a:cubicBezTo>
                    <a:lnTo>
                      <a:pt x="2743200" y="304800"/>
                    </a:lnTo>
                    <a:lnTo>
                      <a:pt x="2590800" y="304800"/>
                    </a:lnTo>
                    <a:lnTo>
                      <a:pt x="2590800" y="381000"/>
                    </a:lnTo>
                    <a:cubicBezTo>
                      <a:pt x="2590800" y="423081"/>
                      <a:pt x="2556682" y="457200"/>
                      <a:pt x="2514600" y="457200"/>
                    </a:cubicBezTo>
                    <a:cubicBezTo>
                      <a:pt x="2472519" y="457200"/>
                      <a:pt x="2438400" y="423081"/>
                      <a:pt x="2438400" y="381000"/>
                    </a:cubicBezTo>
                    <a:lnTo>
                      <a:pt x="2438400" y="304800"/>
                    </a:lnTo>
                    <a:lnTo>
                      <a:pt x="1371600" y="304800"/>
                    </a:lnTo>
                    <a:lnTo>
                      <a:pt x="1371600" y="381000"/>
                    </a:lnTo>
                    <a:cubicBezTo>
                      <a:pt x="1371600" y="423081"/>
                      <a:pt x="1337482" y="457200"/>
                      <a:pt x="1295400" y="457200"/>
                    </a:cubicBezTo>
                    <a:cubicBezTo>
                      <a:pt x="1253319" y="457200"/>
                      <a:pt x="1219200" y="423081"/>
                      <a:pt x="1219200" y="381000"/>
                    </a:cubicBezTo>
                    <a:lnTo>
                      <a:pt x="1219200" y="304800"/>
                    </a:lnTo>
                    <a:lnTo>
                      <a:pt x="1066800" y="304800"/>
                    </a:lnTo>
                    <a:lnTo>
                      <a:pt x="1066800" y="381000"/>
                    </a:lnTo>
                    <a:cubicBezTo>
                      <a:pt x="1066800" y="423081"/>
                      <a:pt x="1032681" y="457200"/>
                      <a:pt x="990600" y="457200"/>
                    </a:cubicBezTo>
                    <a:cubicBezTo>
                      <a:pt x="948519" y="457200"/>
                      <a:pt x="914400" y="423081"/>
                      <a:pt x="914400" y="381000"/>
                    </a:cubicBezTo>
                    <a:lnTo>
                      <a:pt x="914400" y="304800"/>
                    </a:lnTo>
                    <a:lnTo>
                      <a:pt x="762000" y="304800"/>
                    </a:lnTo>
                    <a:lnTo>
                      <a:pt x="762000" y="381000"/>
                    </a:lnTo>
                    <a:cubicBezTo>
                      <a:pt x="762000" y="423081"/>
                      <a:pt x="727881" y="457200"/>
                      <a:pt x="685800" y="457200"/>
                    </a:cubicBezTo>
                    <a:cubicBezTo>
                      <a:pt x="643719" y="457200"/>
                      <a:pt x="609600" y="423081"/>
                      <a:pt x="609600" y="381000"/>
                    </a:cubicBezTo>
                    <a:lnTo>
                      <a:pt x="609600" y="304800"/>
                    </a:lnTo>
                    <a:lnTo>
                      <a:pt x="457200" y="304800"/>
                    </a:lnTo>
                    <a:lnTo>
                      <a:pt x="457200" y="381000"/>
                    </a:lnTo>
                    <a:cubicBezTo>
                      <a:pt x="457200" y="423081"/>
                      <a:pt x="423081" y="457200"/>
                      <a:pt x="381000" y="457200"/>
                    </a:cubicBezTo>
                    <a:cubicBezTo>
                      <a:pt x="338919" y="457200"/>
                      <a:pt x="304800" y="423081"/>
                      <a:pt x="304800" y="381000"/>
                    </a:cubicBezTo>
                    <a:lnTo>
                      <a:pt x="304800" y="304800"/>
                    </a:lnTo>
                    <a:close/>
                    <a:moveTo>
                      <a:pt x="381000" y="0"/>
                    </a:moveTo>
                    <a:cubicBezTo>
                      <a:pt x="423081" y="0"/>
                      <a:pt x="457200" y="34119"/>
                      <a:pt x="457200" y="76200"/>
                    </a:cubicBezTo>
                    <a:lnTo>
                      <a:pt x="457200" y="152400"/>
                    </a:lnTo>
                    <a:lnTo>
                      <a:pt x="609600" y="152400"/>
                    </a:lnTo>
                    <a:lnTo>
                      <a:pt x="609600" y="76200"/>
                    </a:lnTo>
                    <a:cubicBezTo>
                      <a:pt x="609600" y="34119"/>
                      <a:pt x="643719" y="0"/>
                      <a:pt x="685800" y="0"/>
                    </a:cubicBezTo>
                    <a:cubicBezTo>
                      <a:pt x="727881" y="0"/>
                      <a:pt x="762000" y="34119"/>
                      <a:pt x="762000" y="76200"/>
                    </a:cubicBezTo>
                    <a:lnTo>
                      <a:pt x="762000" y="152400"/>
                    </a:lnTo>
                    <a:lnTo>
                      <a:pt x="914400" y="152400"/>
                    </a:lnTo>
                    <a:lnTo>
                      <a:pt x="914400" y="76200"/>
                    </a:lnTo>
                    <a:cubicBezTo>
                      <a:pt x="914400" y="34119"/>
                      <a:pt x="948519" y="0"/>
                      <a:pt x="990600" y="0"/>
                    </a:cubicBezTo>
                    <a:cubicBezTo>
                      <a:pt x="1032681" y="0"/>
                      <a:pt x="1066800" y="34119"/>
                      <a:pt x="1066800" y="76200"/>
                    </a:cubicBezTo>
                    <a:lnTo>
                      <a:pt x="1066800" y="152400"/>
                    </a:lnTo>
                    <a:lnTo>
                      <a:pt x="1219200" y="152400"/>
                    </a:lnTo>
                    <a:lnTo>
                      <a:pt x="1219200" y="76200"/>
                    </a:lnTo>
                    <a:cubicBezTo>
                      <a:pt x="1219200" y="34119"/>
                      <a:pt x="1253319" y="0"/>
                      <a:pt x="1295400" y="0"/>
                    </a:cubicBezTo>
                    <a:cubicBezTo>
                      <a:pt x="1337482" y="0"/>
                      <a:pt x="1371600" y="34119"/>
                      <a:pt x="1371600" y="76200"/>
                    </a:cubicBezTo>
                    <a:lnTo>
                      <a:pt x="1371600" y="152400"/>
                    </a:lnTo>
                    <a:lnTo>
                      <a:pt x="2438400" y="152400"/>
                    </a:lnTo>
                    <a:lnTo>
                      <a:pt x="2438400" y="76200"/>
                    </a:lnTo>
                    <a:cubicBezTo>
                      <a:pt x="2438400" y="34119"/>
                      <a:pt x="2472519" y="0"/>
                      <a:pt x="2514600" y="0"/>
                    </a:cubicBezTo>
                    <a:cubicBezTo>
                      <a:pt x="2556682" y="0"/>
                      <a:pt x="2590800" y="34119"/>
                      <a:pt x="2590800" y="76200"/>
                    </a:cubicBezTo>
                    <a:lnTo>
                      <a:pt x="2590800" y="152400"/>
                    </a:lnTo>
                    <a:lnTo>
                      <a:pt x="2743200" y="152400"/>
                    </a:lnTo>
                    <a:lnTo>
                      <a:pt x="2743200" y="76200"/>
                    </a:lnTo>
                    <a:cubicBezTo>
                      <a:pt x="2743200" y="34119"/>
                      <a:pt x="2777319" y="0"/>
                      <a:pt x="2819400" y="0"/>
                    </a:cubicBezTo>
                    <a:cubicBezTo>
                      <a:pt x="2861482" y="0"/>
                      <a:pt x="2895600" y="34119"/>
                      <a:pt x="2895600" y="76200"/>
                    </a:cubicBezTo>
                    <a:lnTo>
                      <a:pt x="2895600" y="152400"/>
                    </a:lnTo>
                    <a:lnTo>
                      <a:pt x="3048000" y="152400"/>
                    </a:lnTo>
                    <a:lnTo>
                      <a:pt x="3048000" y="76200"/>
                    </a:lnTo>
                    <a:cubicBezTo>
                      <a:pt x="3048000" y="34119"/>
                      <a:pt x="3082119" y="0"/>
                      <a:pt x="3124200" y="0"/>
                    </a:cubicBezTo>
                    <a:cubicBezTo>
                      <a:pt x="3166282" y="0"/>
                      <a:pt x="3200400" y="34119"/>
                      <a:pt x="3200400" y="76200"/>
                    </a:cubicBezTo>
                    <a:lnTo>
                      <a:pt x="3200400" y="152400"/>
                    </a:lnTo>
                    <a:lnTo>
                      <a:pt x="3352800" y="152400"/>
                    </a:lnTo>
                    <a:lnTo>
                      <a:pt x="3352800" y="76200"/>
                    </a:lnTo>
                    <a:cubicBezTo>
                      <a:pt x="3352800" y="34119"/>
                      <a:pt x="3386919" y="0"/>
                      <a:pt x="3429000" y="0"/>
                    </a:cubicBezTo>
                    <a:cubicBezTo>
                      <a:pt x="3471082" y="0"/>
                      <a:pt x="3505200" y="34119"/>
                      <a:pt x="3505200" y="76200"/>
                    </a:cubicBezTo>
                    <a:lnTo>
                      <a:pt x="3505200" y="152400"/>
                    </a:lnTo>
                    <a:lnTo>
                      <a:pt x="3733800" y="152400"/>
                    </a:lnTo>
                    <a:cubicBezTo>
                      <a:pt x="3775882" y="152400"/>
                      <a:pt x="3810000" y="186519"/>
                      <a:pt x="3810000" y="228600"/>
                    </a:cubicBezTo>
                    <a:lnTo>
                      <a:pt x="3810000" y="2738323"/>
                    </a:lnTo>
                    <a:cubicBezTo>
                      <a:pt x="3809991" y="2747772"/>
                      <a:pt x="3808228" y="2757126"/>
                      <a:pt x="3804800" y="2765927"/>
                    </a:cubicBezTo>
                    <a:cubicBezTo>
                      <a:pt x="3789521" y="2805141"/>
                      <a:pt x="3745354" y="2824544"/>
                      <a:pt x="3706140" y="2809266"/>
                    </a:cubicBezTo>
                    <a:cubicBezTo>
                      <a:pt x="3616033" y="2774804"/>
                      <a:pt x="3521393" y="2753630"/>
                      <a:pt x="3425190" y="2746401"/>
                    </a:cubicBezTo>
                    <a:cubicBezTo>
                      <a:pt x="3424581" y="2746401"/>
                      <a:pt x="3423895" y="2746401"/>
                      <a:pt x="3423285" y="2746401"/>
                    </a:cubicBezTo>
                    <a:lnTo>
                      <a:pt x="3413760" y="2745715"/>
                    </a:lnTo>
                    <a:cubicBezTo>
                      <a:pt x="3393796" y="2744343"/>
                      <a:pt x="3373450" y="2742743"/>
                      <a:pt x="3352800" y="2742743"/>
                    </a:cubicBezTo>
                    <a:cubicBezTo>
                      <a:pt x="3321482" y="2742743"/>
                      <a:pt x="3290468" y="2744572"/>
                      <a:pt x="3259989" y="2747467"/>
                    </a:cubicBezTo>
                    <a:cubicBezTo>
                      <a:pt x="3246044" y="2748763"/>
                      <a:pt x="3232404" y="2750973"/>
                      <a:pt x="3218612" y="2752954"/>
                    </a:cubicBezTo>
                    <a:cubicBezTo>
                      <a:pt x="3202991" y="2755087"/>
                      <a:pt x="3187141" y="2757221"/>
                      <a:pt x="3171901" y="2760040"/>
                    </a:cubicBezTo>
                    <a:cubicBezTo>
                      <a:pt x="3153766" y="2763469"/>
                      <a:pt x="3135859" y="2767584"/>
                      <a:pt x="3118028" y="2772004"/>
                    </a:cubicBezTo>
                    <a:cubicBezTo>
                      <a:pt x="3108351" y="2774518"/>
                      <a:pt x="3098673" y="2776957"/>
                      <a:pt x="3089148" y="2779624"/>
                    </a:cubicBezTo>
                    <a:cubicBezTo>
                      <a:pt x="3068041" y="2785567"/>
                      <a:pt x="3047162" y="2791968"/>
                      <a:pt x="3026588" y="2799207"/>
                    </a:cubicBezTo>
                    <a:lnTo>
                      <a:pt x="3013177" y="2804160"/>
                    </a:lnTo>
                    <a:cubicBezTo>
                      <a:pt x="2860243" y="2860891"/>
                      <a:pt x="2723426" y="2954027"/>
                      <a:pt x="2614575" y="3075508"/>
                    </a:cubicBezTo>
                    <a:lnTo>
                      <a:pt x="2612289" y="3078023"/>
                    </a:lnTo>
                    <a:cubicBezTo>
                      <a:pt x="2595877" y="3096720"/>
                      <a:pt x="2580056" y="3116018"/>
                      <a:pt x="2564816" y="3135935"/>
                    </a:cubicBezTo>
                    <a:cubicBezTo>
                      <a:pt x="2561920" y="3139897"/>
                      <a:pt x="2559025" y="3143631"/>
                      <a:pt x="2556205" y="3147517"/>
                    </a:cubicBezTo>
                    <a:cubicBezTo>
                      <a:pt x="2542537" y="3165910"/>
                      <a:pt x="2529535" y="3184779"/>
                      <a:pt x="2517191" y="3204134"/>
                    </a:cubicBezTo>
                    <a:cubicBezTo>
                      <a:pt x="2513457" y="3209925"/>
                      <a:pt x="2509952" y="3215945"/>
                      <a:pt x="2506370" y="3221812"/>
                    </a:cubicBezTo>
                    <a:cubicBezTo>
                      <a:pt x="2495017" y="3240481"/>
                      <a:pt x="2484044" y="3259226"/>
                      <a:pt x="2473909" y="3278581"/>
                    </a:cubicBezTo>
                    <a:cubicBezTo>
                      <a:pt x="2470480" y="3285211"/>
                      <a:pt x="2467509" y="3291992"/>
                      <a:pt x="2464232" y="3298698"/>
                    </a:cubicBezTo>
                    <a:cubicBezTo>
                      <a:pt x="2431009" y="3365935"/>
                      <a:pt x="2405672" y="3436792"/>
                      <a:pt x="2388718" y="3509848"/>
                    </a:cubicBezTo>
                    <a:cubicBezTo>
                      <a:pt x="2371344" y="3583238"/>
                      <a:pt x="2362448" y="3658381"/>
                      <a:pt x="2362200" y="3733800"/>
                    </a:cubicBezTo>
                    <a:cubicBezTo>
                      <a:pt x="2362200" y="3754679"/>
                      <a:pt x="2363724" y="3775253"/>
                      <a:pt x="2365401" y="3795827"/>
                    </a:cubicBezTo>
                    <a:lnTo>
                      <a:pt x="2366010" y="3804666"/>
                    </a:lnTo>
                    <a:cubicBezTo>
                      <a:pt x="2366143" y="3806504"/>
                      <a:pt x="2366201" y="3808352"/>
                      <a:pt x="2366201" y="3810191"/>
                    </a:cubicBezTo>
                    <a:cubicBezTo>
                      <a:pt x="2366096" y="3852272"/>
                      <a:pt x="2331892" y="3886305"/>
                      <a:pt x="2289810" y="3886200"/>
                    </a:cubicBezTo>
                    <a:lnTo>
                      <a:pt x="76200" y="3886200"/>
                    </a:lnTo>
                    <a:cubicBezTo>
                      <a:pt x="34119" y="3886200"/>
                      <a:pt x="0" y="3852082"/>
                      <a:pt x="0" y="3810000"/>
                    </a:cubicBezTo>
                    <a:lnTo>
                      <a:pt x="0" y="228600"/>
                    </a:lnTo>
                    <a:cubicBezTo>
                      <a:pt x="0" y="186519"/>
                      <a:pt x="34119" y="152400"/>
                      <a:pt x="76200" y="152400"/>
                    </a:cubicBezTo>
                    <a:lnTo>
                      <a:pt x="304800" y="152400"/>
                    </a:lnTo>
                    <a:lnTo>
                      <a:pt x="304800" y="76200"/>
                    </a:lnTo>
                    <a:cubicBezTo>
                      <a:pt x="304800" y="34119"/>
                      <a:pt x="338919" y="0"/>
                      <a:pt x="38100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C32CB5DF-3FAF-4371-B110-E7197D91F352}"/>
                </a:ext>
              </a:extLst>
            </p:cNvPr>
            <p:cNvSpPr/>
            <p:nvPr/>
          </p:nvSpPr>
          <p:spPr>
            <a:xfrm>
              <a:off x="885372" y="4020777"/>
              <a:ext cx="2443836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8D897132-8387-4DC2-B0A8-0266EBF40F52}"/>
                </a:ext>
              </a:extLst>
            </p:cNvPr>
            <p:cNvSpPr/>
            <p:nvPr/>
          </p:nvSpPr>
          <p:spPr>
            <a:xfrm>
              <a:off x="3413213" y="4020777"/>
              <a:ext cx="2443836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A913968E-A9D4-47BF-96AB-2AA3496257F6}"/>
                </a:ext>
              </a:extLst>
            </p:cNvPr>
            <p:cNvSpPr/>
            <p:nvPr/>
          </p:nvSpPr>
          <p:spPr>
            <a:xfrm>
              <a:off x="5941053" y="4020777"/>
              <a:ext cx="5481689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ADBC666-225D-4EC1-9B20-3731CA179387}"/>
                </a:ext>
              </a:extLst>
            </p:cNvPr>
            <p:cNvGrpSpPr/>
            <p:nvPr/>
          </p:nvGrpSpPr>
          <p:grpSpPr>
            <a:xfrm>
              <a:off x="1090315" y="4123367"/>
              <a:ext cx="2033951" cy="307777"/>
              <a:chOff x="922609" y="3450435"/>
              <a:chExt cx="2033951" cy="307777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EE53569-7B7F-48F9-BF94-D6A06F657BF7}"/>
                  </a:ext>
                </a:extLst>
              </p:cNvPr>
              <p:cNvSpPr txBox="1"/>
              <p:nvPr/>
            </p:nvSpPr>
            <p:spPr>
              <a:xfrm>
                <a:off x="1074056" y="3450435"/>
                <a:ext cx="18825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Concept Three</a:t>
                </a: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EDE6E02-328F-45CF-9EEC-718547E2CD0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22609" y="3497494"/>
                <a:ext cx="151447" cy="182880"/>
              </a:xfrm>
              <a:custGeom>
                <a:avLst/>
                <a:gdLst>
                  <a:gd name="connsiteX0" fmla="*/ 2990278 w 4038591"/>
                  <a:gd name="connsiteY0" fmla="*/ 3962410 h 4876810"/>
                  <a:gd name="connsiteX1" fmla="*/ 3057620 w 4038591"/>
                  <a:gd name="connsiteY1" fmla="*/ 3990318 h 4876810"/>
                  <a:gd name="connsiteX2" fmla="*/ 3085528 w 4038591"/>
                  <a:gd name="connsiteY2" fmla="*/ 4057660 h 4876810"/>
                  <a:gd name="connsiteX3" fmla="*/ 3057620 w 4038591"/>
                  <a:gd name="connsiteY3" fmla="*/ 4125002 h 4876810"/>
                  <a:gd name="connsiteX4" fmla="*/ 2990278 w 4038591"/>
                  <a:gd name="connsiteY4" fmla="*/ 4152910 h 4876810"/>
                  <a:gd name="connsiteX5" fmla="*/ 2922936 w 4038591"/>
                  <a:gd name="connsiteY5" fmla="*/ 4125002 h 4876810"/>
                  <a:gd name="connsiteX6" fmla="*/ 2895028 w 4038591"/>
                  <a:gd name="connsiteY6" fmla="*/ 4057660 h 4876810"/>
                  <a:gd name="connsiteX7" fmla="*/ 2922936 w 4038591"/>
                  <a:gd name="connsiteY7" fmla="*/ 3990318 h 4876810"/>
                  <a:gd name="connsiteX8" fmla="*/ 2990278 w 4038591"/>
                  <a:gd name="connsiteY8" fmla="*/ 3962410 h 4876810"/>
                  <a:gd name="connsiteX9" fmla="*/ 2019300 w 4038591"/>
                  <a:gd name="connsiteY9" fmla="*/ 3962400 h 4876810"/>
                  <a:gd name="connsiteX10" fmla="*/ 2589628 w 4038591"/>
                  <a:gd name="connsiteY10" fmla="*/ 3962400 h 4876810"/>
                  <a:gd name="connsiteX11" fmla="*/ 2684878 w 4038591"/>
                  <a:gd name="connsiteY11" fmla="*/ 4057650 h 4876810"/>
                  <a:gd name="connsiteX12" fmla="*/ 2589628 w 4038591"/>
                  <a:gd name="connsiteY12" fmla="*/ 4152900 h 4876810"/>
                  <a:gd name="connsiteX13" fmla="*/ 2019300 w 4038591"/>
                  <a:gd name="connsiteY13" fmla="*/ 4152900 h 4876810"/>
                  <a:gd name="connsiteX14" fmla="*/ 1924050 w 4038591"/>
                  <a:gd name="connsiteY14" fmla="*/ 4057650 h 4876810"/>
                  <a:gd name="connsiteX15" fmla="*/ 2019300 w 4038591"/>
                  <a:gd name="connsiteY15" fmla="*/ 3962400 h 4876810"/>
                  <a:gd name="connsiteX16" fmla="*/ 819150 w 4038591"/>
                  <a:gd name="connsiteY16" fmla="*/ 3695700 h 4876810"/>
                  <a:gd name="connsiteX17" fmla="*/ 819150 w 4038591"/>
                  <a:gd name="connsiteY17" fmla="*/ 3962400 h 4876810"/>
                  <a:gd name="connsiteX18" fmla="*/ 1085850 w 4038591"/>
                  <a:gd name="connsiteY18" fmla="*/ 3962400 h 4876810"/>
                  <a:gd name="connsiteX19" fmla="*/ 1085850 w 4038591"/>
                  <a:gd name="connsiteY19" fmla="*/ 3695700 h 4876810"/>
                  <a:gd name="connsiteX20" fmla="*/ 2019300 w 4038591"/>
                  <a:gd name="connsiteY20" fmla="*/ 3505200 h 4876810"/>
                  <a:gd name="connsiteX21" fmla="*/ 3390919 w 4038591"/>
                  <a:gd name="connsiteY21" fmla="*/ 3505200 h 4876810"/>
                  <a:gd name="connsiteX22" fmla="*/ 3486169 w 4038591"/>
                  <a:gd name="connsiteY22" fmla="*/ 3600450 h 4876810"/>
                  <a:gd name="connsiteX23" fmla="*/ 3390919 w 4038591"/>
                  <a:gd name="connsiteY23" fmla="*/ 3695700 h 4876810"/>
                  <a:gd name="connsiteX24" fmla="*/ 2019300 w 4038591"/>
                  <a:gd name="connsiteY24" fmla="*/ 3695700 h 4876810"/>
                  <a:gd name="connsiteX25" fmla="*/ 1924050 w 4038591"/>
                  <a:gd name="connsiteY25" fmla="*/ 3600450 h 4876810"/>
                  <a:gd name="connsiteX26" fmla="*/ 2019300 w 4038591"/>
                  <a:gd name="connsiteY26" fmla="*/ 3505200 h 4876810"/>
                  <a:gd name="connsiteX27" fmla="*/ 723900 w 4038591"/>
                  <a:gd name="connsiteY27" fmla="*/ 3505200 h 4876810"/>
                  <a:gd name="connsiteX28" fmla="*/ 1181100 w 4038591"/>
                  <a:gd name="connsiteY28" fmla="*/ 3505200 h 4876810"/>
                  <a:gd name="connsiteX29" fmla="*/ 1276350 w 4038591"/>
                  <a:gd name="connsiteY29" fmla="*/ 3600450 h 4876810"/>
                  <a:gd name="connsiteX30" fmla="*/ 1276350 w 4038591"/>
                  <a:gd name="connsiteY30" fmla="*/ 4057650 h 4876810"/>
                  <a:gd name="connsiteX31" fmla="*/ 1181100 w 4038591"/>
                  <a:gd name="connsiteY31" fmla="*/ 4152900 h 4876810"/>
                  <a:gd name="connsiteX32" fmla="*/ 723900 w 4038591"/>
                  <a:gd name="connsiteY32" fmla="*/ 4152900 h 4876810"/>
                  <a:gd name="connsiteX33" fmla="*/ 628650 w 4038591"/>
                  <a:gd name="connsiteY33" fmla="*/ 4057650 h 4876810"/>
                  <a:gd name="connsiteX34" fmla="*/ 628650 w 4038591"/>
                  <a:gd name="connsiteY34" fmla="*/ 3600450 h 4876810"/>
                  <a:gd name="connsiteX35" fmla="*/ 723900 w 4038591"/>
                  <a:gd name="connsiteY35" fmla="*/ 3505200 h 4876810"/>
                  <a:gd name="connsiteX36" fmla="*/ 2990278 w 4038591"/>
                  <a:gd name="connsiteY36" fmla="*/ 2933710 h 4876810"/>
                  <a:gd name="connsiteX37" fmla="*/ 3057620 w 4038591"/>
                  <a:gd name="connsiteY37" fmla="*/ 2961618 h 4876810"/>
                  <a:gd name="connsiteX38" fmla="*/ 3085528 w 4038591"/>
                  <a:gd name="connsiteY38" fmla="*/ 3028960 h 4876810"/>
                  <a:gd name="connsiteX39" fmla="*/ 3057620 w 4038591"/>
                  <a:gd name="connsiteY39" fmla="*/ 3096302 h 4876810"/>
                  <a:gd name="connsiteX40" fmla="*/ 2990278 w 4038591"/>
                  <a:gd name="connsiteY40" fmla="*/ 3124210 h 4876810"/>
                  <a:gd name="connsiteX41" fmla="*/ 2922936 w 4038591"/>
                  <a:gd name="connsiteY41" fmla="*/ 3096302 h 4876810"/>
                  <a:gd name="connsiteX42" fmla="*/ 2895028 w 4038591"/>
                  <a:gd name="connsiteY42" fmla="*/ 3028960 h 4876810"/>
                  <a:gd name="connsiteX43" fmla="*/ 2922936 w 4038591"/>
                  <a:gd name="connsiteY43" fmla="*/ 2961618 h 4876810"/>
                  <a:gd name="connsiteX44" fmla="*/ 2990278 w 4038591"/>
                  <a:gd name="connsiteY44" fmla="*/ 2933710 h 4876810"/>
                  <a:gd name="connsiteX45" fmla="*/ 2019300 w 4038591"/>
                  <a:gd name="connsiteY45" fmla="*/ 2933700 h 4876810"/>
                  <a:gd name="connsiteX46" fmla="*/ 2589628 w 4038591"/>
                  <a:gd name="connsiteY46" fmla="*/ 2933700 h 4876810"/>
                  <a:gd name="connsiteX47" fmla="*/ 2684878 w 4038591"/>
                  <a:gd name="connsiteY47" fmla="*/ 3028950 h 4876810"/>
                  <a:gd name="connsiteX48" fmla="*/ 2589628 w 4038591"/>
                  <a:gd name="connsiteY48" fmla="*/ 3124200 h 4876810"/>
                  <a:gd name="connsiteX49" fmla="*/ 2019300 w 4038591"/>
                  <a:gd name="connsiteY49" fmla="*/ 3124200 h 4876810"/>
                  <a:gd name="connsiteX50" fmla="*/ 1924050 w 4038591"/>
                  <a:gd name="connsiteY50" fmla="*/ 3028950 h 4876810"/>
                  <a:gd name="connsiteX51" fmla="*/ 2019300 w 4038591"/>
                  <a:gd name="connsiteY51" fmla="*/ 2933700 h 4876810"/>
                  <a:gd name="connsiteX52" fmla="*/ 819150 w 4038591"/>
                  <a:gd name="connsiteY52" fmla="*/ 2667000 h 4876810"/>
                  <a:gd name="connsiteX53" fmla="*/ 819150 w 4038591"/>
                  <a:gd name="connsiteY53" fmla="*/ 2933700 h 4876810"/>
                  <a:gd name="connsiteX54" fmla="*/ 1085850 w 4038591"/>
                  <a:gd name="connsiteY54" fmla="*/ 2933700 h 4876810"/>
                  <a:gd name="connsiteX55" fmla="*/ 1085850 w 4038591"/>
                  <a:gd name="connsiteY55" fmla="*/ 2667000 h 4876810"/>
                  <a:gd name="connsiteX56" fmla="*/ 2019300 w 4038591"/>
                  <a:gd name="connsiteY56" fmla="*/ 2476500 h 4876810"/>
                  <a:gd name="connsiteX57" fmla="*/ 3390919 w 4038591"/>
                  <a:gd name="connsiteY57" fmla="*/ 2476500 h 4876810"/>
                  <a:gd name="connsiteX58" fmla="*/ 3486169 w 4038591"/>
                  <a:gd name="connsiteY58" fmla="*/ 2571750 h 4876810"/>
                  <a:gd name="connsiteX59" fmla="*/ 3390919 w 4038591"/>
                  <a:gd name="connsiteY59" fmla="*/ 2667000 h 4876810"/>
                  <a:gd name="connsiteX60" fmla="*/ 2019300 w 4038591"/>
                  <a:gd name="connsiteY60" fmla="*/ 2667000 h 4876810"/>
                  <a:gd name="connsiteX61" fmla="*/ 1924050 w 4038591"/>
                  <a:gd name="connsiteY61" fmla="*/ 2571750 h 4876810"/>
                  <a:gd name="connsiteX62" fmla="*/ 2019300 w 4038591"/>
                  <a:gd name="connsiteY62" fmla="*/ 2476500 h 4876810"/>
                  <a:gd name="connsiteX63" fmla="*/ 723900 w 4038591"/>
                  <a:gd name="connsiteY63" fmla="*/ 2476500 h 4876810"/>
                  <a:gd name="connsiteX64" fmla="*/ 1181100 w 4038591"/>
                  <a:gd name="connsiteY64" fmla="*/ 2476500 h 4876810"/>
                  <a:gd name="connsiteX65" fmla="*/ 1276350 w 4038591"/>
                  <a:gd name="connsiteY65" fmla="*/ 2571750 h 4876810"/>
                  <a:gd name="connsiteX66" fmla="*/ 1276350 w 4038591"/>
                  <a:gd name="connsiteY66" fmla="*/ 3028950 h 4876810"/>
                  <a:gd name="connsiteX67" fmla="*/ 1181100 w 4038591"/>
                  <a:gd name="connsiteY67" fmla="*/ 3124200 h 4876810"/>
                  <a:gd name="connsiteX68" fmla="*/ 723900 w 4038591"/>
                  <a:gd name="connsiteY68" fmla="*/ 3124200 h 4876810"/>
                  <a:gd name="connsiteX69" fmla="*/ 628650 w 4038591"/>
                  <a:gd name="connsiteY69" fmla="*/ 3028950 h 4876810"/>
                  <a:gd name="connsiteX70" fmla="*/ 628650 w 4038591"/>
                  <a:gd name="connsiteY70" fmla="*/ 2571750 h 4876810"/>
                  <a:gd name="connsiteX71" fmla="*/ 723900 w 4038591"/>
                  <a:gd name="connsiteY71" fmla="*/ 2476500 h 4876810"/>
                  <a:gd name="connsiteX72" fmla="*/ 2990278 w 4038591"/>
                  <a:gd name="connsiteY72" fmla="*/ 1905010 h 4876810"/>
                  <a:gd name="connsiteX73" fmla="*/ 3057620 w 4038591"/>
                  <a:gd name="connsiteY73" fmla="*/ 1932918 h 4876810"/>
                  <a:gd name="connsiteX74" fmla="*/ 3085528 w 4038591"/>
                  <a:gd name="connsiteY74" fmla="*/ 2000260 h 4876810"/>
                  <a:gd name="connsiteX75" fmla="*/ 3057620 w 4038591"/>
                  <a:gd name="connsiteY75" fmla="*/ 2067602 h 4876810"/>
                  <a:gd name="connsiteX76" fmla="*/ 2990278 w 4038591"/>
                  <a:gd name="connsiteY76" fmla="*/ 2095510 h 4876810"/>
                  <a:gd name="connsiteX77" fmla="*/ 2922936 w 4038591"/>
                  <a:gd name="connsiteY77" fmla="*/ 2067602 h 4876810"/>
                  <a:gd name="connsiteX78" fmla="*/ 2895028 w 4038591"/>
                  <a:gd name="connsiteY78" fmla="*/ 2000260 h 4876810"/>
                  <a:gd name="connsiteX79" fmla="*/ 2922936 w 4038591"/>
                  <a:gd name="connsiteY79" fmla="*/ 1932918 h 4876810"/>
                  <a:gd name="connsiteX80" fmla="*/ 2990278 w 4038591"/>
                  <a:gd name="connsiteY80" fmla="*/ 1905010 h 4876810"/>
                  <a:gd name="connsiteX81" fmla="*/ 2019300 w 4038591"/>
                  <a:gd name="connsiteY81" fmla="*/ 1905000 h 4876810"/>
                  <a:gd name="connsiteX82" fmla="*/ 2589628 w 4038591"/>
                  <a:gd name="connsiteY82" fmla="*/ 1905000 h 4876810"/>
                  <a:gd name="connsiteX83" fmla="*/ 2684878 w 4038591"/>
                  <a:gd name="connsiteY83" fmla="*/ 2000250 h 4876810"/>
                  <a:gd name="connsiteX84" fmla="*/ 2589628 w 4038591"/>
                  <a:gd name="connsiteY84" fmla="*/ 2095500 h 4876810"/>
                  <a:gd name="connsiteX85" fmla="*/ 2019300 w 4038591"/>
                  <a:gd name="connsiteY85" fmla="*/ 2095500 h 4876810"/>
                  <a:gd name="connsiteX86" fmla="*/ 1924050 w 4038591"/>
                  <a:gd name="connsiteY86" fmla="*/ 2000250 h 4876810"/>
                  <a:gd name="connsiteX87" fmla="*/ 2019300 w 4038591"/>
                  <a:gd name="connsiteY87" fmla="*/ 1905000 h 4876810"/>
                  <a:gd name="connsiteX88" fmla="*/ 2019300 w 4038591"/>
                  <a:gd name="connsiteY88" fmla="*/ 1447800 h 4876810"/>
                  <a:gd name="connsiteX89" fmla="*/ 3390919 w 4038591"/>
                  <a:gd name="connsiteY89" fmla="*/ 1447800 h 4876810"/>
                  <a:gd name="connsiteX90" fmla="*/ 3486169 w 4038591"/>
                  <a:gd name="connsiteY90" fmla="*/ 1543050 h 4876810"/>
                  <a:gd name="connsiteX91" fmla="*/ 3390919 w 4038591"/>
                  <a:gd name="connsiteY91" fmla="*/ 1638300 h 4876810"/>
                  <a:gd name="connsiteX92" fmla="*/ 2019300 w 4038591"/>
                  <a:gd name="connsiteY92" fmla="*/ 1638300 h 4876810"/>
                  <a:gd name="connsiteX93" fmla="*/ 1924050 w 4038591"/>
                  <a:gd name="connsiteY93" fmla="*/ 1543050 h 4876810"/>
                  <a:gd name="connsiteX94" fmla="*/ 2019300 w 4038591"/>
                  <a:gd name="connsiteY94" fmla="*/ 1447800 h 4876810"/>
                  <a:gd name="connsiteX95" fmla="*/ 1346243 w 4038591"/>
                  <a:gd name="connsiteY95" fmla="*/ 1397004 h 4876810"/>
                  <a:gd name="connsiteX96" fmla="*/ 1413595 w 4038591"/>
                  <a:gd name="connsiteY96" fmla="*/ 1424902 h 4876810"/>
                  <a:gd name="connsiteX97" fmla="*/ 1413595 w 4038591"/>
                  <a:gd name="connsiteY97" fmla="*/ 1559614 h 4876810"/>
                  <a:gd name="connsiteX98" fmla="*/ 938935 w 4038591"/>
                  <a:gd name="connsiteY98" fmla="*/ 2034273 h 4876810"/>
                  <a:gd name="connsiteX99" fmla="*/ 871584 w 4038591"/>
                  <a:gd name="connsiteY99" fmla="*/ 2062172 h 4876810"/>
                  <a:gd name="connsiteX100" fmla="*/ 804233 w 4038591"/>
                  <a:gd name="connsiteY100" fmla="*/ 2034273 h 4876810"/>
                  <a:gd name="connsiteX101" fmla="*/ 611399 w 4038591"/>
                  <a:gd name="connsiteY101" fmla="*/ 1841439 h 4876810"/>
                  <a:gd name="connsiteX102" fmla="*/ 611399 w 4038591"/>
                  <a:gd name="connsiteY102" fmla="*/ 1706727 h 4876810"/>
                  <a:gd name="connsiteX103" fmla="*/ 746111 w 4038591"/>
                  <a:gd name="connsiteY103" fmla="*/ 1706727 h 4876810"/>
                  <a:gd name="connsiteX104" fmla="*/ 871584 w 4038591"/>
                  <a:gd name="connsiteY104" fmla="*/ 1832210 h 4876810"/>
                  <a:gd name="connsiteX105" fmla="*/ 1278892 w 4038591"/>
                  <a:gd name="connsiteY105" fmla="*/ 1424892 h 4876810"/>
                  <a:gd name="connsiteX106" fmla="*/ 1346243 w 4038591"/>
                  <a:gd name="connsiteY106" fmla="*/ 1397004 h 4876810"/>
                  <a:gd name="connsiteX107" fmla="*/ 464420 w 4038591"/>
                  <a:gd name="connsiteY107" fmla="*/ 561985 h 4876810"/>
                  <a:gd name="connsiteX108" fmla="*/ 190500 w 4038591"/>
                  <a:gd name="connsiteY108" fmla="*/ 835905 h 4876810"/>
                  <a:gd name="connsiteX109" fmla="*/ 190500 w 4038591"/>
                  <a:gd name="connsiteY109" fmla="*/ 4412399 h 4876810"/>
                  <a:gd name="connsiteX110" fmla="*/ 464420 w 4038591"/>
                  <a:gd name="connsiteY110" fmla="*/ 4686319 h 4876810"/>
                  <a:gd name="connsiteX111" fmla="*/ 3574180 w 4038591"/>
                  <a:gd name="connsiteY111" fmla="*/ 4686319 h 4876810"/>
                  <a:gd name="connsiteX112" fmla="*/ 3848100 w 4038591"/>
                  <a:gd name="connsiteY112" fmla="*/ 4412399 h 4876810"/>
                  <a:gd name="connsiteX113" fmla="*/ 3848100 w 4038591"/>
                  <a:gd name="connsiteY113" fmla="*/ 835905 h 4876810"/>
                  <a:gd name="connsiteX114" fmla="*/ 3574180 w 4038591"/>
                  <a:gd name="connsiteY114" fmla="*/ 561985 h 4876810"/>
                  <a:gd name="connsiteX115" fmla="*/ 2980125 w 4038591"/>
                  <a:gd name="connsiteY115" fmla="*/ 561985 h 4876810"/>
                  <a:gd name="connsiteX116" fmla="*/ 3028750 w 4038591"/>
                  <a:gd name="connsiteY116" fmla="*/ 795347 h 4876810"/>
                  <a:gd name="connsiteX117" fmla="*/ 3028750 w 4038591"/>
                  <a:gd name="connsiteY117" fmla="*/ 857260 h 4876810"/>
                  <a:gd name="connsiteX118" fmla="*/ 2933500 w 4038591"/>
                  <a:gd name="connsiteY118" fmla="*/ 952510 h 4876810"/>
                  <a:gd name="connsiteX119" fmla="*/ 1104900 w 4038591"/>
                  <a:gd name="connsiteY119" fmla="*/ 952510 h 4876810"/>
                  <a:gd name="connsiteX120" fmla="*/ 1009650 w 4038591"/>
                  <a:gd name="connsiteY120" fmla="*/ 857260 h 4876810"/>
                  <a:gd name="connsiteX121" fmla="*/ 1009650 w 4038591"/>
                  <a:gd name="connsiteY121" fmla="*/ 795347 h 4876810"/>
                  <a:gd name="connsiteX122" fmla="*/ 1058275 w 4038591"/>
                  <a:gd name="connsiteY122" fmla="*/ 561985 h 4876810"/>
                  <a:gd name="connsiteX123" fmla="*/ 2019204 w 4038591"/>
                  <a:gd name="connsiteY123" fmla="*/ 409585 h 4876810"/>
                  <a:gd name="connsiteX124" fmla="*/ 2086546 w 4038591"/>
                  <a:gd name="connsiteY124" fmla="*/ 437493 h 4876810"/>
                  <a:gd name="connsiteX125" fmla="*/ 2114454 w 4038591"/>
                  <a:gd name="connsiteY125" fmla="*/ 504836 h 4876810"/>
                  <a:gd name="connsiteX126" fmla="*/ 2086546 w 4038591"/>
                  <a:gd name="connsiteY126" fmla="*/ 572178 h 4876810"/>
                  <a:gd name="connsiteX127" fmla="*/ 2019204 w 4038591"/>
                  <a:gd name="connsiteY127" fmla="*/ 600085 h 4876810"/>
                  <a:gd name="connsiteX128" fmla="*/ 1951862 w 4038591"/>
                  <a:gd name="connsiteY128" fmla="*/ 572178 h 4876810"/>
                  <a:gd name="connsiteX129" fmla="*/ 1923954 w 4038591"/>
                  <a:gd name="connsiteY129" fmla="*/ 504836 h 4876810"/>
                  <a:gd name="connsiteX130" fmla="*/ 1951862 w 4038591"/>
                  <a:gd name="connsiteY130" fmla="*/ 437493 h 4876810"/>
                  <a:gd name="connsiteX131" fmla="*/ 2019204 w 4038591"/>
                  <a:gd name="connsiteY131" fmla="*/ 409585 h 4876810"/>
                  <a:gd name="connsiteX132" fmla="*/ 2019300 w 4038591"/>
                  <a:gd name="connsiteY132" fmla="*/ 190500 h 4876810"/>
                  <a:gd name="connsiteX133" fmla="*/ 1835706 w 4038591"/>
                  <a:gd name="connsiteY133" fmla="*/ 330156 h 4876810"/>
                  <a:gd name="connsiteX134" fmla="*/ 1743894 w 4038591"/>
                  <a:gd name="connsiteY134" fmla="*/ 400050 h 4876810"/>
                  <a:gd name="connsiteX135" fmla="*/ 1595438 w 4038591"/>
                  <a:gd name="connsiteY135" fmla="*/ 400050 h 4876810"/>
                  <a:gd name="connsiteX136" fmla="*/ 1201541 w 4038591"/>
                  <a:gd name="connsiteY136" fmla="*/ 762010 h 4876810"/>
                  <a:gd name="connsiteX137" fmla="*/ 2836850 w 4038591"/>
                  <a:gd name="connsiteY137" fmla="*/ 762010 h 4876810"/>
                  <a:gd name="connsiteX138" fmla="*/ 2442953 w 4038591"/>
                  <a:gd name="connsiteY138" fmla="*/ 400050 h 4876810"/>
                  <a:gd name="connsiteX139" fmla="*/ 2294696 w 4038591"/>
                  <a:gd name="connsiteY139" fmla="*/ 400050 h 4876810"/>
                  <a:gd name="connsiteX140" fmla="*/ 2202885 w 4038591"/>
                  <a:gd name="connsiteY140" fmla="*/ 330156 h 4876810"/>
                  <a:gd name="connsiteX141" fmla="*/ 2019300 w 4038591"/>
                  <a:gd name="connsiteY141" fmla="*/ 190500 h 4876810"/>
                  <a:gd name="connsiteX142" fmla="*/ 2019291 w 4038591"/>
                  <a:gd name="connsiteY142" fmla="*/ 0 h 4876810"/>
                  <a:gd name="connsiteX143" fmla="*/ 2359514 w 4038591"/>
                  <a:gd name="connsiteY143" fmla="*/ 209550 h 4876810"/>
                  <a:gd name="connsiteX144" fmla="*/ 2442953 w 4038591"/>
                  <a:gd name="connsiteY144" fmla="*/ 209550 h 4876810"/>
                  <a:gd name="connsiteX145" fmla="*/ 2846670 w 4038591"/>
                  <a:gd name="connsiteY145" fmla="*/ 371485 h 4876810"/>
                  <a:gd name="connsiteX146" fmla="*/ 3574180 w 4038591"/>
                  <a:gd name="connsiteY146" fmla="*/ 371485 h 4876810"/>
                  <a:gd name="connsiteX147" fmla="*/ 4038591 w 4038591"/>
                  <a:gd name="connsiteY147" fmla="*/ 835905 h 4876810"/>
                  <a:gd name="connsiteX148" fmla="*/ 4038591 w 4038591"/>
                  <a:gd name="connsiteY148" fmla="*/ 4412390 h 4876810"/>
                  <a:gd name="connsiteX149" fmla="*/ 3574171 w 4038591"/>
                  <a:gd name="connsiteY149" fmla="*/ 4876810 h 4876810"/>
                  <a:gd name="connsiteX150" fmla="*/ 464420 w 4038591"/>
                  <a:gd name="connsiteY150" fmla="*/ 4876810 h 4876810"/>
                  <a:gd name="connsiteX151" fmla="*/ 0 w 4038591"/>
                  <a:gd name="connsiteY151" fmla="*/ 4412390 h 4876810"/>
                  <a:gd name="connsiteX152" fmla="*/ 0 w 4038591"/>
                  <a:gd name="connsiteY152" fmla="*/ 835905 h 4876810"/>
                  <a:gd name="connsiteX153" fmla="*/ 464420 w 4038591"/>
                  <a:gd name="connsiteY153" fmla="*/ 371485 h 4876810"/>
                  <a:gd name="connsiteX154" fmla="*/ 1191720 w 4038591"/>
                  <a:gd name="connsiteY154" fmla="*/ 371485 h 4876810"/>
                  <a:gd name="connsiteX155" fmla="*/ 1595428 w 4038591"/>
                  <a:gd name="connsiteY155" fmla="*/ 209550 h 4876810"/>
                  <a:gd name="connsiteX156" fmla="*/ 1679067 w 4038591"/>
                  <a:gd name="connsiteY156" fmla="*/ 209550 h 4876810"/>
                  <a:gd name="connsiteX157" fmla="*/ 2019291 w 4038591"/>
                  <a:gd name="connsiteY157" fmla="*/ 0 h 487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4038591" h="4876810">
                    <a:moveTo>
                      <a:pt x="2990278" y="3962410"/>
                    </a:moveTo>
                    <a:cubicBezTo>
                      <a:pt x="3015329" y="3962410"/>
                      <a:pt x="3039903" y="3972602"/>
                      <a:pt x="3057620" y="3990318"/>
                    </a:cubicBezTo>
                    <a:cubicBezTo>
                      <a:pt x="3075336" y="4008035"/>
                      <a:pt x="3085528" y="4032609"/>
                      <a:pt x="3085528" y="4057660"/>
                    </a:cubicBezTo>
                    <a:cubicBezTo>
                      <a:pt x="3085528" y="4082711"/>
                      <a:pt x="3075336" y="4107285"/>
                      <a:pt x="3057620" y="4125002"/>
                    </a:cubicBezTo>
                    <a:cubicBezTo>
                      <a:pt x="3039903" y="4142718"/>
                      <a:pt x="3015329" y="4152910"/>
                      <a:pt x="2990278" y="4152910"/>
                    </a:cubicBezTo>
                    <a:cubicBezTo>
                      <a:pt x="2965227" y="4152910"/>
                      <a:pt x="2940653" y="4142718"/>
                      <a:pt x="2922936" y="4125002"/>
                    </a:cubicBezTo>
                    <a:cubicBezTo>
                      <a:pt x="2905220" y="4107285"/>
                      <a:pt x="2895028" y="4082711"/>
                      <a:pt x="2895028" y="4057660"/>
                    </a:cubicBezTo>
                    <a:cubicBezTo>
                      <a:pt x="2895028" y="4032609"/>
                      <a:pt x="2905220" y="4008035"/>
                      <a:pt x="2922936" y="3990318"/>
                    </a:cubicBezTo>
                    <a:cubicBezTo>
                      <a:pt x="2940653" y="3972602"/>
                      <a:pt x="2965227" y="3962410"/>
                      <a:pt x="2990278" y="3962410"/>
                    </a:cubicBezTo>
                    <a:close/>
                    <a:moveTo>
                      <a:pt x="2019300" y="3962400"/>
                    </a:moveTo>
                    <a:lnTo>
                      <a:pt x="2589628" y="3962400"/>
                    </a:lnTo>
                    <a:cubicBezTo>
                      <a:pt x="2642235" y="3962400"/>
                      <a:pt x="2684878" y="4005043"/>
                      <a:pt x="2684878" y="4057650"/>
                    </a:cubicBezTo>
                    <a:cubicBezTo>
                      <a:pt x="2684878" y="4110257"/>
                      <a:pt x="2642235" y="4152900"/>
                      <a:pt x="2589628" y="4152900"/>
                    </a:cubicBezTo>
                    <a:lnTo>
                      <a:pt x="2019300" y="4152900"/>
                    </a:lnTo>
                    <a:cubicBezTo>
                      <a:pt x="1966693" y="4152900"/>
                      <a:pt x="1924050" y="4110257"/>
                      <a:pt x="1924050" y="4057650"/>
                    </a:cubicBezTo>
                    <a:cubicBezTo>
                      <a:pt x="1924050" y="4005043"/>
                      <a:pt x="1966693" y="3962400"/>
                      <a:pt x="2019300" y="3962400"/>
                    </a:cubicBezTo>
                    <a:close/>
                    <a:moveTo>
                      <a:pt x="819150" y="3695700"/>
                    </a:moveTo>
                    <a:lnTo>
                      <a:pt x="819150" y="3962400"/>
                    </a:lnTo>
                    <a:lnTo>
                      <a:pt x="1085850" y="3962400"/>
                    </a:lnTo>
                    <a:lnTo>
                      <a:pt x="1085850" y="3695700"/>
                    </a:lnTo>
                    <a:close/>
                    <a:moveTo>
                      <a:pt x="2019300" y="3505200"/>
                    </a:moveTo>
                    <a:lnTo>
                      <a:pt x="3390919" y="3505200"/>
                    </a:lnTo>
                    <a:cubicBezTo>
                      <a:pt x="3443526" y="3505200"/>
                      <a:pt x="3486169" y="3547843"/>
                      <a:pt x="3486169" y="3600450"/>
                    </a:cubicBezTo>
                    <a:cubicBezTo>
                      <a:pt x="3486169" y="3653057"/>
                      <a:pt x="3443526" y="3695700"/>
                      <a:pt x="3390919" y="3695700"/>
                    </a:cubicBezTo>
                    <a:lnTo>
                      <a:pt x="2019300" y="3695700"/>
                    </a:lnTo>
                    <a:cubicBezTo>
                      <a:pt x="1966693" y="3695700"/>
                      <a:pt x="1924050" y="3653057"/>
                      <a:pt x="1924050" y="3600450"/>
                    </a:cubicBezTo>
                    <a:cubicBezTo>
                      <a:pt x="1924050" y="3547843"/>
                      <a:pt x="1966693" y="3505200"/>
                      <a:pt x="2019300" y="3505200"/>
                    </a:cubicBezTo>
                    <a:close/>
                    <a:moveTo>
                      <a:pt x="723900" y="3505200"/>
                    </a:moveTo>
                    <a:lnTo>
                      <a:pt x="1181100" y="3505200"/>
                    </a:lnTo>
                    <a:cubicBezTo>
                      <a:pt x="1233707" y="3505200"/>
                      <a:pt x="1276350" y="3547843"/>
                      <a:pt x="1276350" y="3600450"/>
                    </a:cubicBezTo>
                    <a:lnTo>
                      <a:pt x="1276350" y="4057650"/>
                    </a:lnTo>
                    <a:cubicBezTo>
                      <a:pt x="1276350" y="4110257"/>
                      <a:pt x="1233707" y="4152900"/>
                      <a:pt x="1181100" y="4152900"/>
                    </a:cubicBezTo>
                    <a:lnTo>
                      <a:pt x="723900" y="4152900"/>
                    </a:lnTo>
                    <a:cubicBezTo>
                      <a:pt x="671293" y="4152900"/>
                      <a:pt x="628650" y="4110257"/>
                      <a:pt x="628650" y="4057650"/>
                    </a:cubicBezTo>
                    <a:lnTo>
                      <a:pt x="628650" y="3600450"/>
                    </a:lnTo>
                    <a:cubicBezTo>
                      <a:pt x="628650" y="3547843"/>
                      <a:pt x="671293" y="3505200"/>
                      <a:pt x="723900" y="3505200"/>
                    </a:cubicBezTo>
                    <a:close/>
                    <a:moveTo>
                      <a:pt x="2990278" y="2933710"/>
                    </a:moveTo>
                    <a:cubicBezTo>
                      <a:pt x="3015329" y="2933710"/>
                      <a:pt x="3039903" y="2943902"/>
                      <a:pt x="3057620" y="2961618"/>
                    </a:cubicBezTo>
                    <a:cubicBezTo>
                      <a:pt x="3075336" y="2979335"/>
                      <a:pt x="3085528" y="3003909"/>
                      <a:pt x="3085528" y="3028960"/>
                    </a:cubicBezTo>
                    <a:cubicBezTo>
                      <a:pt x="3085528" y="3054011"/>
                      <a:pt x="3075336" y="3078585"/>
                      <a:pt x="3057620" y="3096302"/>
                    </a:cubicBezTo>
                    <a:cubicBezTo>
                      <a:pt x="3039903" y="3114018"/>
                      <a:pt x="3015329" y="3124210"/>
                      <a:pt x="2990278" y="3124210"/>
                    </a:cubicBezTo>
                    <a:cubicBezTo>
                      <a:pt x="2965227" y="3124210"/>
                      <a:pt x="2940653" y="3114018"/>
                      <a:pt x="2922936" y="3096302"/>
                    </a:cubicBezTo>
                    <a:cubicBezTo>
                      <a:pt x="2905220" y="3078585"/>
                      <a:pt x="2895028" y="3054011"/>
                      <a:pt x="2895028" y="3028960"/>
                    </a:cubicBezTo>
                    <a:cubicBezTo>
                      <a:pt x="2895028" y="3003909"/>
                      <a:pt x="2905220" y="2979335"/>
                      <a:pt x="2922936" y="2961618"/>
                    </a:cubicBezTo>
                    <a:cubicBezTo>
                      <a:pt x="2940653" y="2943902"/>
                      <a:pt x="2965227" y="2933710"/>
                      <a:pt x="2990278" y="2933710"/>
                    </a:cubicBezTo>
                    <a:close/>
                    <a:moveTo>
                      <a:pt x="2019300" y="2933700"/>
                    </a:moveTo>
                    <a:lnTo>
                      <a:pt x="2589628" y="2933700"/>
                    </a:lnTo>
                    <a:cubicBezTo>
                      <a:pt x="2642235" y="2933700"/>
                      <a:pt x="2684878" y="2976343"/>
                      <a:pt x="2684878" y="3028950"/>
                    </a:cubicBezTo>
                    <a:cubicBezTo>
                      <a:pt x="2684878" y="3081557"/>
                      <a:pt x="2642235" y="3124200"/>
                      <a:pt x="2589628" y="3124200"/>
                    </a:cubicBezTo>
                    <a:lnTo>
                      <a:pt x="2019300" y="3124200"/>
                    </a:lnTo>
                    <a:cubicBezTo>
                      <a:pt x="1966693" y="3124200"/>
                      <a:pt x="1924050" y="3081557"/>
                      <a:pt x="1924050" y="3028950"/>
                    </a:cubicBezTo>
                    <a:cubicBezTo>
                      <a:pt x="1924050" y="2976343"/>
                      <a:pt x="1966693" y="2933700"/>
                      <a:pt x="2019300" y="2933700"/>
                    </a:cubicBezTo>
                    <a:close/>
                    <a:moveTo>
                      <a:pt x="819150" y="2667000"/>
                    </a:moveTo>
                    <a:lnTo>
                      <a:pt x="819150" y="2933700"/>
                    </a:lnTo>
                    <a:lnTo>
                      <a:pt x="1085850" y="2933700"/>
                    </a:lnTo>
                    <a:lnTo>
                      <a:pt x="1085850" y="2667000"/>
                    </a:lnTo>
                    <a:close/>
                    <a:moveTo>
                      <a:pt x="2019300" y="2476500"/>
                    </a:moveTo>
                    <a:lnTo>
                      <a:pt x="3390919" y="2476500"/>
                    </a:lnTo>
                    <a:cubicBezTo>
                      <a:pt x="3443526" y="2476500"/>
                      <a:pt x="3486169" y="2519143"/>
                      <a:pt x="3486169" y="2571750"/>
                    </a:cubicBezTo>
                    <a:cubicBezTo>
                      <a:pt x="3486169" y="2624357"/>
                      <a:pt x="3443526" y="2667000"/>
                      <a:pt x="3390919" y="2667000"/>
                    </a:cubicBezTo>
                    <a:lnTo>
                      <a:pt x="2019300" y="2667000"/>
                    </a:lnTo>
                    <a:cubicBezTo>
                      <a:pt x="1966693" y="2667000"/>
                      <a:pt x="1924050" y="2624357"/>
                      <a:pt x="1924050" y="2571750"/>
                    </a:cubicBezTo>
                    <a:cubicBezTo>
                      <a:pt x="1924050" y="2519143"/>
                      <a:pt x="1966693" y="2476500"/>
                      <a:pt x="2019300" y="2476500"/>
                    </a:cubicBezTo>
                    <a:close/>
                    <a:moveTo>
                      <a:pt x="723900" y="2476500"/>
                    </a:moveTo>
                    <a:lnTo>
                      <a:pt x="1181100" y="2476500"/>
                    </a:lnTo>
                    <a:cubicBezTo>
                      <a:pt x="1233707" y="2476500"/>
                      <a:pt x="1276350" y="2519143"/>
                      <a:pt x="1276350" y="2571750"/>
                    </a:cubicBezTo>
                    <a:lnTo>
                      <a:pt x="1276350" y="3028950"/>
                    </a:lnTo>
                    <a:cubicBezTo>
                      <a:pt x="1276350" y="3081557"/>
                      <a:pt x="1233707" y="3124200"/>
                      <a:pt x="1181100" y="3124200"/>
                    </a:cubicBezTo>
                    <a:lnTo>
                      <a:pt x="723900" y="3124200"/>
                    </a:lnTo>
                    <a:cubicBezTo>
                      <a:pt x="671293" y="3124200"/>
                      <a:pt x="628650" y="3081557"/>
                      <a:pt x="628650" y="3028950"/>
                    </a:cubicBezTo>
                    <a:lnTo>
                      <a:pt x="628650" y="2571750"/>
                    </a:lnTo>
                    <a:cubicBezTo>
                      <a:pt x="628650" y="2519143"/>
                      <a:pt x="671293" y="2476500"/>
                      <a:pt x="723900" y="2476500"/>
                    </a:cubicBezTo>
                    <a:close/>
                    <a:moveTo>
                      <a:pt x="2990278" y="1905010"/>
                    </a:moveTo>
                    <a:cubicBezTo>
                      <a:pt x="3015329" y="1905010"/>
                      <a:pt x="3039903" y="1915202"/>
                      <a:pt x="3057620" y="1932918"/>
                    </a:cubicBezTo>
                    <a:cubicBezTo>
                      <a:pt x="3075336" y="1950635"/>
                      <a:pt x="3085528" y="1975209"/>
                      <a:pt x="3085528" y="2000260"/>
                    </a:cubicBezTo>
                    <a:cubicBezTo>
                      <a:pt x="3085528" y="2025311"/>
                      <a:pt x="3075336" y="2049885"/>
                      <a:pt x="3057620" y="2067602"/>
                    </a:cubicBezTo>
                    <a:cubicBezTo>
                      <a:pt x="3039903" y="2085318"/>
                      <a:pt x="3015329" y="2095510"/>
                      <a:pt x="2990278" y="2095510"/>
                    </a:cubicBezTo>
                    <a:cubicBezTo>
                      <a:pt x="2965227" y="2095510"/>
                      <a:pt x="2940653" y="2085318"/>
                      <a:pt x="2922936" y="2067602"/>
                    </a:cubicBezTo>
                    <a:cubicBezTo>
                      <a:pt x="2905220" y="2049885"/>
                      <a:pt x="2895028" y="2025311"/>
                      <a:pt x="2895028" y="2000260"/>
                    </a:cubicBezTo>
                    <a:cubicBezTo>
                      <a:pt x="2895028" y="1975209"/>
                      <a:pt x="2905220" y="1950635"/>
                      <a:pt x="2922936" y="1932918"/>
                    </a:cubicBezTo>
                    <a:cubicBezTo>
                      <a:pt x="2940653" y="1915202"/>
                      <a:pt x="2965227" y="1905010"/>
                      <a:pt x="2990278" y="1905010"/>
                    </a:cubicBezTo>
                    <a:close/>
                    <a:moveTo>
                      <a:pt x="2019300" y="1905000"/>
                    </a:moveTo>
                    <a:lnTo>
                      <a:pt x="2589628" y="1905000"/>
                    </a:lnTo>
                    <a:cubicBezTo>
                      <a:pt x="2642235" y="1905000"/>
                      <a:pt x="2684878" y="1947643"/>
                      <a:pt x="2684878" y="2000250"/>
                    </a:cubicBezTo>
                    <a:cubicBezTo>
                      <a:pt x="2684878" y="2052857"/>
                      <a:pt x="2642235" y="2095500"/>
                      <a:pt x="2589628" y="2095500"/>
                    </a:cubicBezTo>
                    <a:lnTo>
                      <a:pt x="2019300" y="2095500"/>
                    </a:lnTo>
                    <a:cubicBezTo>
                      <a:pt x="1966693" y="2095500"/>
                      <a:pt x="1924050" y="2052857"/>
                      <a:pt x="1924050" y="2000250"/>
                    </a:cubicBezTo>
                    <a:cubicBezTo>
                      <a:pt x="1924050" y="1947643"/>
                      <a:pt x="1966693" y="1905000"/>
                      <a:pt x="2019300" y="1905000"/>
                    </a:cubicBezTo>
                    <a:close/>
                    <a:moveTo>
                      <a:pt x="2019300" y="1447800"/>
                    </a:moveTo>
                    <a:lnTo>
                      <a:pt x="3390919" y="1447800"/>
                    </a:lnTo>
                    <a:cubicBezTo>
                      <a:pt x="3443526" y="1447800"/>
                      <a:pt x="3486169" y="1490443"/>
                      <a:pt x="3486169" y="1543050"/>
                    </a:cubicBezTo>
                    <a:cubicBezTo>
                      <a:pt x="3486169" y="1595657"/>
                      <a:pt x="3443526" y="1638300"/>
                      <a:pt x="3390919" y="1638300"/>
                    </a:cubicBezTo>
                    <a:lnTo>
                      <a:pt x="2019300" y="1638300"/>
                    </a:lnTo>
                    <a:cubicBezTo>
                      <a:pt x="1966693" y="1638300"/>
                      <a:pt x="1924050" y="1595657"/>
                      <a:pt x="1924050" y="1543050"/>
                    </a:cubicBezTo>
                    <a:cubicBezTo>
                      <a:pt x="1924050" y="1490443"/>
                      <a:pt x="1966693" y="1447800"/>
                      <a:pt x="2019300" y="1447800"/>
                    </a:cubicBezTo>
                    <a:close/>
                    <a:moveTo>
                      <a:pt x="1346243" y="1397004"/>
                    </a:moveTo>
                    <a:cubicBezTo>
                      <a:pt x="1370620" y="1397005"/>
                      <a:pt x="1394997" y="1406304"/>
                      <a:pt x="1413595" y="1424902"/>
                    </a:cubicBezTo>
                    <a:cubicBezTo>
                      <a:pt x="1450790" y="1462106"/>
                      <a:pt x="1450790" y="1522419"/>
                      <a:pt x="1413595" y="1559614"/>
                    </a:cubicBezTo>
                    <a:lnTo>
                      <a:pt x="938935" y="2034273"/>
                    </a:lnTo>
                    <a:cubicBezTo>
                      <a:pt x="920343" y="2052875"/>
                      <a:pt x="895959" y="2062172"/>
                      <a:pt x="871584" y="2062172"/>
                    </a:cubicBezTo>
                    <a:cubicBezTo>
                      <a:pt x="847210" y="2062172"/>
                      <a:pt x="822835" y="2052875"/>
                      <a:pt x="804233" y="2034273"/>
                    </a:cubicBezTo>
                    <a:lnTo>
                      <a:pt x="611399" y="1841439"/>
                    </a:lnTo>
                    <a:cubicBezTo>
                      <a:pt x="574204" y="1804235"/>
                      <a:pt x="574204" y="1743922"/>
                      <a:pt x="611399" y="1706727"/>
                    </a:cubicBezTo>
                    <a:cubicBezTo>
                      <a:pt x="648604" y="1669542"/>
                      <a:pt x="708916" y="1669542"/>
                      <a:pt x="746111" y="1706727"/>
                    </a:cubicBezTo>
                    <a:lnTo>
                      <a:pt x="871584" y="1832210"/>
                    </a:lnTo>
                    <a:lnTo>
                      <a:pt x="1278892" y="1424892"/>
                    </a:lnTo>
                    <a:cubicBezTo>
                      <a:pt x="1297489" y="1406299"/>
                      <a:pt x="1321866" y="1397002"/>
                      <a:pt x="1346243" y="1397004"/>
                    </a:cubicBezTo>
                    <a:close/>
                    <a:moveTo>
                      <a:pt x="464420" y="561985"/>
                    </a:moveTo>
                    <a:cubicBezTo>
                      <a:pt x="313382" y="561985"/>
                      <a:pt x="190500" y="684867"/>
                      <a:pt x="190500" y="835905"/>
                    </a:cubicBezTo>
                    <a:lnTo>
                      <a:pt x="190500" y="4412399"/>
                    </a:lnTo>
                    <a:cubicBezTo>
                      <a:pt x="190500" y="4563437"/>
                      <a:pt x="313382" y="4686319"/>
                      <a:pt x="464420" y="4686319"/>
                    </a:cubicBezTo>
                    <a:lnTo>
                      <a:pt x="3574180" y="4686319"/>
                    </a:lnTo>
                    <a:cubicBezTo>
                      <a:pt x="3725218" y="4686319"/>
                      <a:pt x="3848100" y="4563437"/>
                      <a:pt x="3848100" y="4412399"/>
                    </a:cubicBezTo>
                    <a:lnTo>
                      <a:pt x="3848100" y="835905"/>
                    </a:lnTo>
                    <a:cubicBezTo>
                      <a:pt x="3848100" y="684867"/>
                      <a:pt x="3725218" y="561985"/>
                      <a:pt x="3574180" y="561985"/>
                    </a:cubicBezTo>
                    <a:lnTo>
                      <a:pt x="2980125" y="561985"/>
                    </a:lnTo>
                    <a:cubicBezTo>
                      <a:pt x="3011329" y="633536"/>
                      <a:pt x="3028750" y="712432"/>
                      <a:pt x="3028750" y="795347"/>
                    </a:cubicBezTo>
                    <a:lnTo>
                      <a:pt x="3028750" y="857260"/>
                    </a:lnTo>
                    <a:cubicBezTo>
                      <a:pt x="3028750" y="909866"/>
                      <a:pt x="2986107" y="952510"/>
                      <a:pt x="2933500" y="952510"/>
                    </a:cubicBezTo>
                    <a:lnTo>
                      <a:pt x="1104900" y="952510"/>
                    </a:lnTo>
                    <a:cubicBezTo>
                      <a:pt x="1052293" y="952510"/>
                      <a:pt x="1009650" y="909866"/>
                      <a:pt x="1009650" y="857260"/>
                    </a:cubicBezTo>
                    <a:lnTo>
                      <a:pt x="1009650" y="795347"/>
                    </a:lnTo>
                    <a:cubicBezTo>
                      <a:pt x="1009650" y="712422"/>
                      <a:pt x="1027071" y="633536"/>
                      <a:pt x="1058275" y="561985"/>
                    </a:cubicBezTo>
                    <a:close/>
                    <a:moveTo>
                      <a:pt x="2019204" y="409585"/>
                    </a:moveTo>
                    <a:cubicBezTo>
                      <a:pt x="2044255" y="409585"/>
                      <a:pt x="2068829" y="419777"/>
                      <a:pt x="2086546" y="437493"/>
                    </a:cubicBezTo>
                    <a:cubicBezTo>
                      <a:pt x="2104262" y="455210"/>
                      <a:pt x="2114454" y="479784"/>
                      <a:pt x="2114454" y="504836"/>
                    </a:cubicBezTo>
                    <a:cubicBezTo>
                      <a:pt x="2114454" y="529886"/>
                      <a:pt x="2104262" y="554460"/>
                      <a:pt x="2086546" y="572178"/>
                    </a:cubicBezTo>
                    <a:cubicBezTo>
                      <a:pt x="2068829" y="589893"/>
                      <a:pt x="2044255" y="600085"/>
                      <a:pt x="2019204" y="600085"/>
                    </a:cubicBezTo>
                    <a:cubicBezTo>
                      <a:pt x="1994153" y="600085"/>
                      <a:pt x="1969579" y="589893"/>
                      <a:pt x="1951862" y="572178"/>
                    </a:cubicBezTo>
                    <a:cubicBezTo>
                      <a:pt x="1934146" y="554460"/>
                      <a:pt x="1923954" y="529886"/>
                      <a:pt x="1923954" y="504836"/>
                    </a:cubicBezTo>
                    <a:cubicBezTo>
                      <a:pt x="1923954" y="479784"/>
                      <a:pt x="1934146" y="455210"/>
                      <a:pt x="1951862" y="437493"/>
                    </a:cubicBezTo>
                    <a:cubicBezTo>
                      <a:pt x="1969579" y="419777"/>
                      <a:pt x="1994153" y="409585"/>
                      <a:pt x="2019204" y="409585"/>
                    </a:cubicBezTo>
                    <a:close/>
                    <a:moveTo>
                      <a:pt x="2019300" y="190500"/>
                    </a:moveTo>
                    <a:cubicBezTo>
                      <a:pt x="1933918" y="190500"/>
                      <a:pt x="1858423" y="247926"/>
                      <a:pt x="1835706" y="330156"/>
                    </a:cubicBezTo>
                    <a:cubicBezTo>
                      <a:pt x="1824304" y="371446"/>
                      <a:pt x="1786738" y="400050"/>
                      <a:pt x="1743894" y="400050"/>
                    </a:cubicBezTo>
                    <a:lnTo>
                      <a:pt x="1595438" y="400050"/>
                    </a:lnTo>
                    <a:cubicBezTo>
                      <a:pt x="1388707" y="400050"/>
                      <a:pt x="1218524" y="559594"/>
                      <a:pt x="1201541" y="762010"/>
                    </a:cubicBezTo>
                    <a:lnTo>
                      <a:pt x="2836850" y="762010"/>
                    </a:lnTo>
                    <a:cubicBezTo>
                      <a:pt x="2819867" y="559594"/>
                      <a:pt x="2649693" y="400050"/>
                      <a:pt x="2442953" y="400050"/>
                    </a:cubicBezTo>
                    <a:lnTo>
                      <a:pt x="2294696" y="400050"/>
                    </a:lnTo>
                    <a:cubicBezTo>
                      <a:pt x="2251862" y="400050"/>
                      <a:pt x="2214286" y="371446"/>
                      <a:pt x="2202885" y="330156"/>
                    </a:cubicBezTo>
                    <a:cubicBezTo>
                      <a:pt x="2180177" y="247926"/>
                      <a:pt x="2104682" y="190500"/>
                      <a:pt x="2019300" y="190500"/>
                    </a:cubicBezTo>
                    <a:close/>
                    <a:moveTo>
                      <a:pt x="2019291" y="0"/>
                    </a:moveTo>
                    <a:cubicBezTo>
                      <a:pt x="2164671" y="0"/>
                      <a:pt x="2295725" y="83268"/>
                      <a:pt x="2359514" y="209550"/>
                    </a:cubicBezTo>
                    <a:lnTo>
                      <a:pt x="2442953" y="209550"/>
                    </a:lnTo>
                    <a:cubicBezTo>
                      <a:pt x="2599344" y="209550"/>
                      <a:pt x="2741505" y="271272"/>
                      <a:pt x="2846670" y="371485"/>
                    </a:cubicBezTo>
                    <a:lnTo>
                      <a:pt x="3574180" y="371485"/>
                    </a:lnTo>
                    <a:cubicBezTo>
                      <a:pt x="3830260" y="371485"/>
                      <a:pt x="4038600" y="579825"/>
                      <a:pt x="4038591" y="835905"/>
                    </a:cubicBezTo>
                    <a:lnTo>
                      <a:pt x="4038591" y="4412390"/>
                    </a:lnTo>
                    <a:cubicBezTo>
                      <a:pt x="4038591" y="4668469"/>
                      <a:pt x="3830250" y="4876810"/>
                      <a:pt x="3574171" y="4876810"/>
                    </a:cubicBezTo>
                    <a:lnTo>
                      <a:pt x="464420" y="4876810"/>
                    </a:lnTo>
                    <a:cubicBezTo>
                      <a:pt x="208340" y="4876810"/>
                      <a:pt x="0" y="4668469"/>
                      <a:pt x="0" y="4412390"/>
                    </a:cubicBezTo>
                    <a:lnTo>
                      <a:pt x="0" y="835905"/>
                    </a:lnTo>
                    <a:cubicBezTo>
                      <a:pt x="0" y="579825"/>
                      <a:pt x="208340" y="371485"/>
                      <a:pt x="464420" y="371485"/>
                    </a:cubicBezTo>
                    <a:lnTo>
                      <a:pt x="1191720" y="371485"/>
                    </a:lnTo>
                    <a:cubicBezTo>
                      <a:pt x="1296886" y="271272"/>
                      <a:pt x="1439037" y="209550"/>
                      <a:pt x="1595428" y="209550"/>
                    </a:cubicBezTo>
                    <a:lnTo>
                      <a:pt x="1679067" y="209550"/>
                    </a:lnTo>
                    <a:cubicBezTo>
                      <a:pt x="1742866" y="83268"/>
                      <a:pt x="1873910" y="0"/>
                      <a:pt x="20192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FA7BF017-8EF0-4853-B36D-164DDEBEFFA9}"/>
                </a:ext>
              </a:extLst>
            </p:cNvPr>
            <p:cNvGrpSpPr/>
            <p:nvPr/>
          </p:nvGrpSpPr>
          <p:grpSpPr>
            <a:xfrm>
              <a:off x="3617685" y="4123367"/>
              <a:ext cx="2034893" cy="307777"/>
              <a:chOff x="3475218" y="3450435"/>
              <a:chExt cx="2034893" cy="307777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01049304-C12F-48B2-8208-F08714680784}"/>
                  </a:ext>
                </a:extLst>
              </p:cNvPr>
              <p:cNvSpPr txBox="1"/>
              <p:nvPr/>
            </p:nvSpPr>
            <p:spPr>
              <a:xfrm>
                <a:off x="3627607" y="3450435"/>
                <a:ext cx="18825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Your Text Here</a:t>
                </a: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1B493D16-9F51-4CF7-881E-C174397A99B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75218" y="3497494"/>
                <a:ext cx="167640" cy="182880"/>
              </a:xfrm>
              <a:custGeom>
                <a:avLst/>
                <a:gdLst>
                  <a:gd name="connsiteX0" fmla="*/ 3732867 w 4191000"/>
                  <a:gd name="connsiteY0" fmla="*/ 3277531 h 4572000"/>
                  <a:gd name="connsiteX1" fmla="*/ 3785806 w 4191000"/>
                  <a:gd name="connsiteY1" fmla="*/ 3298926 h 4572000"/>
                  <a:gd name="connsiteX2" fmla="*/ 3787673 w 4191000"/>
                  <a:gd name="connsiteY2" fmla="*/ 3406673 h 4572000"/>
                  <a:gd name="connsiteX3" fmla="*/ 3406673 w 4191000"/>
                  <a:gd name="connsiteY3" fmla="*/ 3787673 h 4572000"/>
                  <a:gd name="connsiteX4" fmla="*/ 3298927 w 4191000"/>
                  <a:gd name="connsiteY4" fmla="*/ 3787673 h 4572000"/>
                  <a:gd name="connsiteX5" fmla="*/ 3070326 w 4191000"/>
                  <a:gd name="connsiteY5" fmla="*/ 3559073 h 4572000"/>
                  <a:gd name="connsiteX6" fmla="*/ 3070326 w 4191000"/>
                  <a:gd name="connsiteY6" fmla="*/ 3453194 h 4572000"/>
                  <a:gd name="connsiteX7" fmla="*/ 3178073 w 4191000"/>
                  <a:gd name="connsiteY7" fmla="*/ 3451327 h 4572000"/>
                  <a:gd name="connsiteX8" fmla="*/ 3352800 w 4191000"/>
                  <a:gd name="connsiteY8" fmla="*/ 3626053 h 4572000"/>
                  <a:gd name="connsiteX9" fmla="*/ 3679927 w 4191000"/>
                  <a:gd name="connsiteY9" fmla="*/ 3298926 h 4572000"/>
                  <a:gd name="connsiteX10" fmla="*/ 3732867 w 4191000"/>
                  <a:gd name="connsiteY10" fmla="*/ 3277531 h 4572000"/>
                  <a:gd name="connsiteX11" fmla="*/ 3352800 w 4191000"/>
                  <a:gd name="connsiteY11" fmla="*/ 3048000 h 4572000"/>
                  <a:gd name="connsiteX12" fmla="*/ 2667000 w 4191000"/>
                  <a:gd name="connsiteY12" fmla="*/ 3733800 h 4572000"/>
                  <a:gd name="connsiteX13" fmla="*/ 3352800 w 4191000"/>
                  <a:gd name="connsiteY13" fmla="*/ 4419600 h 4572000"/>
                  <a:gd name="connsiteX14" fmla="*/ 4038600 w 4191000"/>
                  <a:gd name="connsiteY14" fmla="*/ 3733800 h 4572000"/>
                  <a:gd name="connsiteX15" fmla="*/ 3352800 w 4191000"/>
                  <a:gd name="connsiteY15" fmla="*/ 3048000 h 4572000"/>
                  <a:gd name="connsiteX16" fmla="*/ 2286229 w 4191000"/>
                  <a:gd name="connsiteY16" fmla="*/ 2971800 h 4572000"/>
                  <a:gd name="connsiteX17" fmla="*/ 2286229 w 4191000"/>
                  <a:gd name="connsiteY17" fmla="*/ 3326054 h 4572000"/>
                  <a:gd name="connsiteX18" fmla="*/ 2288591 w 4191000"/>
                  <a:gd name="connsiteY18" fmla="*/ 3320491 h 4572000"/>
                  <a:gd name="connsiteX19" fmla="*/ 2311984 w 4191000"/>
                  <a:gd name="connsiteY19" fmla="*/ 3264484 h 4572000"/>
                  <a:gd name="connsiteX20" fmla="*/ 2327910 w 4191000"/>
                  <a:gd name="connsiteY20" fmla="*/ 3231414 h 4572000"/>
                  <a:gd name="connsiteX21" fmla="*/ 2358390 w 4191000"/>
                  <a:gd name="connsiteY21" fmla="*/ 3172282 h 4572000"/>
                  <a:gd name="connsiteX22" fmla="*/ 2366315 w 4191000"/>
                  <a:gd name="connsiteY22" fmla="*/ 3159481 h 4572000"/>
                  <a:gd name="connsiteX23" fmla="*/ 2503475 w 4191000"/>
                  <a:gd name="connsiteY23" fmla="*/ 2971800 h 4572000"/>
                  <a:gd name="connsiteX24" fmla="*/ 1676400 w 4191000"/>
                  <a:gd name="connsiteY24" fmla="*/ 2971800 h 4572000"/>
                  <a:gd name="connsiteX25" fmla="*/ 1676400 w 4191000"/>
                  <a:gd name="connsiteY25" fmla="*/ 3429000 h 4572000"/>
                  <a:gd name="connsiteX26" fmla="*/ 2133600 w 4191000"/>
                  <a:gd name="connsiteY26" fmla="*/ 3429000 h 4572000"/>
                  <a:gd name="connsiteX27" fmla="*/ 2133600 w 4191000"/>
                  <a:gd name="connsiteY27" fmla="*/ 2971800 h 4572000"/>
                  <a:gd name="connsiteX28" fmla="*/ 1066800 w 4191000"/>
                  <a:gd name="connsiteY28" fmla="*/ 2971800 h 4572000"/>
                  <a:gd name="connsiteX29" fmla="*/ 1066800 w 4191000"/>
                  <a:gd name="connsiteY29" fmla="*/ 3429000 h 4572000"/>
                  <a:gd name="connsiteX30" fmla="*/ 1524000 w 4191000"/>
                  <a:gd name="connsiteY30" fmla="*/ 3429000 h 4572000"/>
                  <a:gd name="connsiteX31" fmla="*/ 1524000 w 4191000"/>
                  <a:gd name="connsiteY31" fmla="*/ 2971800 h 4572000"/>
                  <a:gd name="connsiteX32" fmla="*/ 457200 w 4191000"/>
                  <a:gd name="connsiteY32" fmla="*/ 2971800 h 4572000"/>
                  <a:gd name="connsiteX33" fmla="*/ 457200 w 4191000"/>
                  <a:gd name="connsiteY33" fmla="*/ 3429000 h 4572000"/>
                  <a:gd name="connsiteX34" fmla="*/ 914400 w 4191000"/>
                  <a:gd name="connsiteY34" fmla="*/ 3429000 h 4572000"/>
                  <a:gd name="connsiteX35" fmla="*/ 914400 w 4191000"/>
                  <a:gd name="connsiteY35" fmla="*/ 2971800 h 4572000"/>
                  <a:gd name="connsiteX36" fmla="*/ 3352800 w 4191000"/>
                  <a:gd name="connsiteY36" fmla="*/ 2895600 h 4572000"/>
                  <a:gd name="connsiteX37" fmla="*/ 4191000 w 4191000"/>
                  <a:gd name="connsiteY37" fmla="*/ 3733800 h 4572000"/>
                  <a:gd name="connsiteX38" fmla="*/ 3352800 w 4191000"/>
                  <a:gd name="connsiteY38" fmla="*/ 4572000 h 4572000"/>
                  <a:gd name="connsiteX39" fmla="*/ 2514600 w 4191000"/>
                  <a:gd name="connsiteY39" fmla="*/ 3733800 h 4572000"/>
                  <a:gd name="connsiteX40" fmla="*/ 3352800 w 4191000"/>
                  <a:gd name="connsiteY40" fmla="*/ 2895600 h 4572000"/>
                  <a:gd name="connsiteX41" fmla="*/ 2895752 w 4191000"/>
                  <a:gd name="connsiteY41" fmla="*/ 2362200 h 4572000"/>
                  <a:gd name="connsiteX42" fmla="*/ 2895752 w 4191000"/>
                  <a:gd name="connsiteY42" fmla="*/ 2686888 h 4572000"/>
                  <a:gd name="connsiteX43" fmla="*/ 2977591 w 4191000"/>
                  <a:gd name="connsiteY43" fmla="*/ 2655418 h 4572000"/>
                  <a:gd name="connsiteX44" fmla="*/ 2986202 w 4191000"/>
                  <a:gd name="connsiteY44" fmla="*/ 2652217 h 4572000"/>
                  <a:gd name="connsiteX45" fmla="*/ 3054782 w 4191000"/>
                  <a:gd name="connsiteY45" fmla="*/ 2631567 h 4572000"/>
                  <a:gd name="connsiteX46" fmla="*/ 3089682 w 4191000"/>
                  <a:gd name="connsiteY46" fmla="*/ 2622576 h 4572000"/>
                  <a:gd name="connsiteX47" fmla="*/ 3147289 w 4191000"/>
                  <a:gd name="connsiteY47" fmla="*/ 2610307 h 4572000"/>
                  <a:gd name="connsiteX48" fmla="*/ 3202915 w 4191000"/>
                  <a:gd name="connsiteY48" fmla="*/ 2601773 h 4572000"/>
                  <a:gd name="connsiteX49" fmla="*/ 3247187 w 4191000"/>
                  <a:gd name="connsiteY49" fmla="*/ 2596134 h 4572000"/>
                  <a:gd name="connsiteX50" fmla="*/ 3352952 w 4191000"/>
                  <a:gd name="connsiteY50" fmla="*/ 2590800 h 4572000"/>
                  <a:gd name="connsiteX51" fmla="*/ 3352952 w 4191000"/>
                  <a:gd name="connsiteY51" fmla="*/ 2362200 h 4572000"/>
                  <a:gd name="connsiteX52" fmla="*/ 2286000 w 4191000"/>
                  <a:gd name="connsiteY52" fmla="*/ 2362200 h 4572000"/>
                  <a:gd name="connsiteX53" fmla="*/ 2286000 w 4191000"/>
                  <a:gd name="connsiteY53" fmla="*/ 2819400 h 4572000"/>
                  <a:gd name="connsiteX54" fmla="*/ 2667000 w 4191000"/>
                  <a:gd name="connsiteY54" fmla="*/ 2819400 h 4572000"/>
                  <a:gd name="connsiteX55" fmla="*/ 2667000 w 4191000"/>
                  <a:gd name="connsiteY55" fmla="*/ 2821534 h 4572000"/>
                  <a:gd name="connsiteX56" fmla="*/ 2743200 w 4191000"/>
                  <a:gd name="connsiteY56" fmla="*/ 2768651 h 4572000"/>
                  <a:gd name="connsiteX57" fmla="*/ 2743200 w 4191000"/>
                  <a:gd name="connsiteY57" fmla="*/ 2362200 h 4572000"/>
                  <a:gd name="connsiteX58" fmla="*/ 1676400 w 4191000"/>
                  <a:gd name="connsiteY58" fmla="*/ 2362200 h 4572000"/>
                  <a:gd name="connsiteX59" fmla="*/ 1676400 w 4191000"/>
                  <a:gd name="connsiteY59" fmla="*/ 2819400 h 4572000"/>
                  <a:gd name="connsiteX60" fmla="*/ 2133600 w 4191000"/>
                  <a:gd name="connsiteY60" fmla="*/ 2819400 h 4572000"/>
                  <a:gd name="connsiteX61" fmla="*/ 2133600 w 4191000"/>
                  <a:gd name="connsiteY61" fmla="*/ 2362200 h 4572000"/>
                  <a:gd name="connsiteX62" fmla="*/ 1066800 w 4191000"/>
                  <a:gd name="connsiteY62" fmla="*/ 2362200 h 4572000"/>
                  <a:gd name="connsiteX63" fmla="*/ 1066800 w 4191000"/>
                  <a:gd name="connsiteY63" fmla="*/ 2819400 h 4572000"/>
                  <a:gd name="connsiteX64" fmla="*/ 1524000 w 4191000"/>
                  <a:gd name="connsiteY64" fmla="*/ 2819400 h 4572000"/>
                  <a:gd name="connsiteX65" fmla="*/ 1524000 w 4191000"/>
                  <a:gd name="connsiteY65" fmla="*/ 2362200 h 4572000"/>
                  <a:gd name="connsiteX66" fmla="*/ 457200 w 4191000"/>
                  <a:gd name="connsiteY66" fmla="*/ 2362200 h 4572000"/>
                  <a:gd name="connsiteX67" fmla="*/ 457200 w 4191000"/>
                  <a:gd name="connsiteY67" fmla="*/ 2819400 h 4572000"/>
                  <a:gd name="connsiteX68" fmla="*/ 914400 w 4191000"/>
                  <a:gd name="connsiteY68" fmla="*/ 2819400 h 4572000"/>
                  <a:gd name="connsiteX69" fmla="*/ 914400 w 4191000"/>
                  <a:gd name="connsiteY69" fmla="*/ 2362200 h 4572000"/>
                  <a:gd name="connsiteX70" fmla="*/ 2895600 w 4191000"/>
                  <a:gd name="connsiteY70" fmla="*/ 1752600 h 4572000"/>
                  <a:gd name="connsiteX71" fmla="*/ 2895600 w 4191000"/>
                  <a:gd name="connsiteY71" fmla="*/ 2209800 h 4572000"/>
                  <a:gd name="connsiteX72" fmla="*/ 3352800 w 4191000"/>
                  <a:gd name="connsiteY72" fmla="*/ 2209800 h 4572000"/>
                  <a:gd name="connsiteX73" fmla="*/ 3352800 w 4191000"/>
                  <a:gd name="connsiteY73" fmla="*/ 1752600 h 4572000"/>
                  <a:gd name="connsiteX74" fmla="*/ 2286000 w 4191000"/>
                  <a:gd name="connsiteY74" fmla="*/ 1752600 h 4572000"/>
                  <a:gd name="connsiteX75" fmla="*/ 2286000 w 4191000"/>
                  <a:gd name="connsiteY75" fmla="*/ 2209800 h 4572000"/>
                  <a:gd name="connsiteX76" fmla="*/ 2743200 w 4191000"/>
                  <a:gd name="connsiteY76" fmla="*/ 2209800 h 4572000"/>
                  <a:gd name="connsiteX77" fmla="*/ 2743200 w 4191000"/>
                  <a:gd name="connsiteY77" fmla="*/ 1752600 h 4572000"/>
                  <a:gd name="connsiteX78" fmla="*/ 1676400 w 4191000"/>
                  <a:gd name="connsiteY78" fmla="*/ 1752600 h 4572000"/>
                  <a:gd name="connsiteX79" fmla="*/ 1676400 w 4191000"/>
                  <a:gd name="connsiteY79" fmla="*/ 2209800 h 4572000"/>
                  <a:gd name="connsiteX80" fmla="*/ 2133600 w 4191000"/>
                  <a:gd name="connsiteY80" fmla="*/ 2209800 h 4572000"/>
                  <a:gd name="connsiteX81" fmla="*/ 2133600 w 4191000"/>
                  <a:gd name="connsiteY81" fmla="*/ 1752600 h 4572000"/>
                  <a:gd name="connsiteX82" fmla="*/ 1066800 w 4191000"/>
                  <a:gd name="connsiteY82" fmla="*/ 1752600 h 4572000"/>
                  <a:gd name="connsiteX83" fmla="*/ 1066800 w 4191000"/>
                  <a:gd name="connsiteY83" fmla="*/ 2209800 h 4572000"/>
                  <a:gd name="connsiteX84" fmla="*/ 1524000 w 4191000"/>
                  <a:gd name="connsiteY84" fmla="*/ 2209800 h 4572000"/>
                  <a:gd name="connsiteX85" fmla="*/ 1524000 w 4191000"/>
                  <a:gd name="connsiteY85" fmla="*/ 1752600 h 4572000"/>
                  <a:gd name="connsiteX86" fmla="*/ 457200 w 4191000"/>
                  <a:gd name="connsiteY86" fmla="*/ 1752600 h 4572000"/>
                  <a:gd name="connsiteX87" fmla="*/ 457200 w 4191000"/>
                  <a:gd name="connsiteY87" fmla="*/ 2209800 h 4572000"/>
                  <a:gd name="connsiteX88" fmla="*/ 914400 w 4191000"/>
                  <a:gd name="connsiteY88" fmla="*/ 2209800 h 4572000"/>
                  <a:gd name="connsiteX89" fmla="*/ 914400 w 4191000"/>
                  <a:gd name="connsiteY89" fmla="*/ 1752600 h 4572000"/>
                  <a:gd name="connsiteX90" fmla="*/ 2895600 w 4191000"/>
                  <a:gd name="connsiteY90" fmla="*/ 1143000 h 4572000"/>
                  <a:gd name="connsiteX91" fmla="*/ 2895600 w 4191000"/>
                  <a:gd name="connsiteY91" fmla="*/ 1600200 h 4572000"/>
                  <a:gd name="connsiteX92" fmla="*/ 3352800 w 4191000"/>
                  <a:gd name="connsiteY92" fmla="*/ 1600200 h 4572000"/>
                  <a:gd name="connsiteX93" fmla="*/ 3352800 w 4191000"/>
                  <a:gd name="connsiteY93" fmla="*/ 1143000 h 4572000"/>
                  <a:gd name="connsiteX94" fmla="*/ 2286000 w 4191000"/>
                  <a:gd name="connsiteY94" fmla="*/ 1143000 h 4572000"/>
                  <a:gd name="connsiteX95" fmla="*/ 2286000 w 4191000"/>
                  <a:gd name="connsiteY95" fmla="*/ 1600200 h 4572000"/>
                  <a:gd name="connsiteX96" fmla="*/ 2743200 w 4191000"/>
                  <a:gd name="connsiteY96" fmla="*/ 1600200 h 4572000"/>
                  <a:gd name="connsiteX97" fmla="*/ 2743200 w 4191000"/>
                  <a:gd name="connsiteY97" fmla="*/ 1143000 h 4572000"/>
                  <a:gd name="connsiteX98" fmla="*/ 1676400 w 4191000"/>
                  <a:gd name="connsiteY98" fmla="*/ 1143000 h 4572000"/>
                  <a:gd name="connsiteX99" fmla="*/ 1676400 w 4191000"/>
                  <a:gd name="connsiteY99" fmla="*/ 1600200 h 4572000"/>
                  <a:gd name="connsiteX100" fmla="*/ 2133600 w 4191000"/>
                  <a:gd name="connsiteY100" fmla="*/ 1600200 h 4572000"/>
                  <a:gd name="connsiteX101" fmla="*/ 2133600 w 4191000"/>
                  <a:gd name="connsiteY101" fmla="*/ 1143000 h 4572000"/>
                  <a:gd name="connsiteX102" fmla="*/ 1066800 w 4191000"/>
                  <a:gd name="connsiteY102" fmla="*/ 1143000 h 4572000"/>
                  <a:gd name="connsiteX103" fmla="*/ 1066800 w 4191000"/>
                  <a:gd name="connsiteY103" fmla="*/ 1600200 h 4572000"/>
                  <a:gd name="connsiteX104" fmla="*/ 1524000 w 4191000"/>
                  <a:gd name="connsiteY104" fmla="*/ 1600200 h 4572000"/>
                  <a:gd name="connsiteX105" fmla="*/ 1524000 w 4191000"/>
                  <a:gd name="connsiteY105" fmla="*/ 1143000 h 4572000"/>
                  <a:gd name="connsiteX106" fmla="*/ 457200 w 4191000"/>
                  <a:gd name="connsiteY106" fmla="*/ 1143000 h 4572000"/>
                  <a:gd name="connsiteX107" fmla="*/ 457200 w 4191000"/>
                  <a:gd name="connsiteY107" fmla="*/ 1600200 h 4572000"/>
                  <a:gd name="connsiteX108" fmla="*/ 914400 w 4191000"/>
                  <a:gd name="connsiteY108" fmla="*/ 1600200 h 4572000"/>
                  <a:gd name="connsiteX109" fmla="*/ 914400 w 4191000"/>
                  <a:gd name="connsiteY109" fmla="*/ 1143000 h 4572000"/>
                  <a:gd name="connsiteX110" fmla="*/ 152400 w 4191000"/>
                  <a:gd name="connsiteY110" fmla="*/ 838200 h 4572000"/>
                  <a:gd name="connsiteX111" fmla="*/ 152400 w 4191000"/>
                  <a:gd name="connsiteY111" fmla="*/ 3733800 h 4572000"/>
                  <a:gd name="connsiteX112" fmla="*/ 2209800 w 4191000"/>
                  <a:gd name="connsiteY112" fmla="*/ 3733800 h 4572000"/>
                  <a:gd name="connsiteX113" fmla="*/ 2221154 w 4191000"/>
                  <a:gd name="connsiteY113" fmla="*/ 3581400 h 4572000"/>
                  <a:gd name="connsiteX114" fmla="*/ 381000 w 4191000"/>
                  <a:gd name="connsiteY114" fmla="*/ 3581400 h 4572000"/>
                  <a:gd name="connsiteX115" fmla="*/ 304800 w 4191000"/>
                  <a:gd name="connsiteY115" fmla="*/ 3505200 h 4572000"/>
                  <a:gd name="connsiteX116" fmla="*/ 304800 w 4191000"/>
                  <a:gd name="connsiteY116" fmla="*/ 1066800 h 4572000"/>
                  <a:gd name="connsiteX117" fmla="*/ 381000 w 4191000"/>
                  <a:gd name="connsiteY117" fmla="*/ 990600 h 4572000"/>
                  <a:gd name="connsiteX118" fmla="*/ 3429000 w 4191000"/>
                  <a:gd name="connsiteY118" fmla="*/ 990600 h 4572000"/>
                  <a:gd name="connsiteX119" fmla="*/ 3505200 w 4191000"/>
                  <a:gd name="connsiteY119" fmla="*/ 1066800 h 4572000"/>
                  <a:gd name="connsiteX120" fmla="*/ 3505200 w 4191000"/>
                  <a:gd name="connsiteY120" fmla="*/ 2601240 h 4572000"/>
                  <a:gd name="connsiteX121" fmla="*/ 3657600 w 4191000"/>
                  <a:gd name="connsiteY121" fmla="*/ 2632862 h 4572000"/>
                  <a:gd name="connsiteX122" fmla="*/ 3657600 w 4191000"/>
                  <a:gd name="connsiteY122" fmla="*/ 838200 h 4572000"/>
                  <a:gd name="connsiteX123" fmla="*/ 152400 w 4191000"/>
                  <a:gd name="connsiteY123" fmla="*/ 304800 h 4572000"/>
                  <a:gd name="connsiteX124" fmla="*/ 152400 w 4191000"/>
                  <a:gd name="connsiteY124" fmla="*/ 685800 h 4572000"/>
                  <a:gd name="connsiteX125" fmla="*/ 3657600 w 4191000"/>
                  <a:gd name="connsiteY125" fmla="*/ 685800 h 4572000"/>
                  <a:gd name="connsiteX126" fmla="*/ 3657600 w 4191000"/>
                  <a:gd name="connsiteY126" fmla="*/ 304800 h 4572000"/>
                  <a:gd name="connsiteX127" fmla="*/ 3505200 w 4191000"/>
                  <a:gd name="connsiteY127" fmla="*/ 304800 h 4572000"/>
                  <a:gd name="connsiteX128" fmla="*/ 3505200 w 4191000"/>
                  <a:gd name="connsiteY128" fmla="*/ 381000 h 4572000"/>
                  <a:gd name="connsiteX129" fmla="*/ 3429000 w 4191000"/>
                  <a:gd name="connsiteY129" fmla="*/ 457200 h 4572000"/>
                  <a:gd name="connsiteX130" fmla="*/ 3352800 w 4191000"/>
                  <a:gd name="connsiteY130" fmla="*/ 381000 h 4572000"/>
                  <a:gd name="connsiteX131" fmla="*/ 3352800 w 4191000"/>
                  <a:gd name="connsiteY131" fmla="*/ 304800 h 4572000"/>
                  <a:gd name="connsiteX132" fmla="*/ 3200400 w 4191000"/>
                  <a:gd name="connsiteY132" fmla="*/ 304800 h 4572000"/>
                  <a:gd name="connsiteX133" fmla="*/ 3200400 w 4191000"/>
                  <a:gd name="connsiteY133" fmla="*/ 381000 h 4572000"/>
                  <a:gd name="connsiteX134" fmla="*/ 3124200 w 4191000"/>
                  <a:gd name="connsiteY134" fmla="*/ 457200 h 4572000"/>
                  <a:gd name="connsiteX135" fmla="*/ 3048000 w 4191000"/>
                  <a:gd name="connsiteY135" fmla="*/ 381000 h 4572000"/>
                  <a:gd name="connsiteX136" fmla="*/ 3048000 w 4191000"/>
                  <a:gd name="connsiteY136" fmla="*/ 304800 h 4572000"/>
                  <a:gd name="connsiteX137" fmla="*/ 2895600 w 4191000"/>
                  <a:gd name="connsiteY137" fmla="*/ 304800 h 4572000"/>
                  <a:gd name="connsiteX138" fmla="*/ 2895600 w 4191000"/>
                  <a:gd name="connsiteY138" fmla="*/ 381000 h 4572000"/>
                  <a:gd name="connsiteX139" fmla="*/ 2819400 w 4191000"/>
                  <a:gd name="connsiteY139" fmla="*/ 457200 h 4572000"/>
                  <a:gd name="connsiteX140" fmla="*/ 2743200 w 4191000"/>
                  <a:gd name="connsiteY140" fmla="*/ 381000 h 4572000"/>
                  <a:gd name="connsiteX141" fmla="*/ 2743200 w 4191000"/>
                  <a:gd name="connsiteY141" fmla="*/ 304800 h 4572000"/>
                  <a:gd name="connsiteX142" fmla="*/ 2590800 w 4191000"/>
                  <a:gd name="connsiteY142" fmla="*/ 304800 h 4572000"/>
                  <a:gd name="connsiteX143" fmla="*/ 2590800 w 4191000"/>
                  <a:gd name="connsiteY143" fmla="*/ 381000 h 4572000"/>
                  <a:gd name="connsiteX144" fmla="*/ 2514600 w 4191000"/>
                  <a:gd name="connsiteY144" fmla="*/ 457200 h 4572000"/>
                  <a:gd name="connsiteX145" fmla="*/ 2438400 w 4191000"/>
                  <a:gd name="connsiteY145" fmla="*/ 381000 h 4572000"/>
                  <a:gd name="connsiteX146" fmla="*/ 2438400 w 4191000"/>
                  <a:gd name="connsiteY146" fmla="*/ 304800 h 4572000"/>
                  <a:gd name="connsiteX147" fmla="*/ 1371600 w 4191000"/>
                  <a:gd name="connsiteY147" fmla="*/ 304800 h 4572000"/>
                  <a:gd name="connsiteX148" fmla="*/ 1371600 w 4191000"/>
                  <a:gd name="connsiteY148" fmla="*/ 381000 h 4572000"/>
                  <a:gd name="connsiteX149" fmla="*/ 1295400 w 4191000"/>
                  <a:gd name="connsiteY149" fmla="*/ 457200 h 4572000"/>
                  <a:gd name="connsiteX150" fmla="*/ 1219200 w 4191000"/>
                  <a:gd name="connsiteY150" fmla="*/ 381000 h 4572000"/>
                  <a:gd name="connsiteX151" fmla="*/ 1219200 w 4191000"/>
                  <a:gd name="connsiteY151" fmla="*/ 304800 h 4572000"/>
                  <a:gd name="connsiteX152" fmla="*/ 1066800 w 4191000"/>
                  <a:gd name="connsiteY152" fmla="*/ 304800 h 4572000"/>
                  <a:gd name="connsiteX153" fmla="*/ 1066800 w 4191000"/>
                  <a:gd name="connsiteY153" fmla="*/ 381000 h 4572000"/>
                  <a:gd name="connsiteX154" fmla="*/ 990600 w 4191000"/>
                  <a:gd name="connsiteY154" fmla="*/ 457200 h 4572000"/>
                  <a:gd name="connsiteX155" fmla="*/ 914400 w 4191000"/>
                  <a:gd name="connsiteY155" fmla="*/ 381000 h 4572000"/>
                  <a:gd name="connsiteX156" fmla="*/ 914400 w 4191000"/>
                  <a:gd name="connsiteY156" fmla="*/ 304800 h 4572000"/>
                  <a:gd name="connsiteX157" fmla="*/ 762000 w 4191000"/>
                  <a:gd name="connsiteY157" fmla="*/ 304800 h 4572000"/>
                  <a:gd name="connsiteX158" fmla="*/ 762000 w 4191000"/>
                  <a:gd name="connsiteY158" fmla="*/ 381000 h 4572000"/>
                  <a:gd name="connsiteX159" fmla="*/ 685800 w 4191000"/>
                  <a:gd name="connsiteY159" fmla="*/ 457200 h 4572000"/>
                  <a:gd name="connsiteX160" fmla="*/ 609600 w 4191000"/>
                  <a:gd name="connsiteY160" fmla="*/ 381000 h 4572000"/>
                  <a:gd name="connsiteX161" fmla="*/ 609600 w 4191000"/>
                  <a:gd name="connsiteY161" fmla="*/ 304800 h 4572000"/>
                  <a:gd name="connsiteX162" fmla="*/ 457200 w 4191000"/>
                  <a:gd name="connsiteY162" fmla="*/ 304800 h 4572000"/>
                  <a:gd name="connsiteX163" fmla="*/ 457200 w 4191000"/>
                  <a:gd name="connsiteY163" fmla="*/ 381000 h 4572000"/>
                  <a:gd name="connsiteX164" fmla="*/ 381000 w 4191000"/>
                  <a:gd name="connsiteY164" fmla="*/ 457200 h 4572000"/>
                  <a:gd name="connsiteX165" fmla="*/ 304800 w 4191000"/>
                  <a:gd name="connsiteY165" fmla="*/ 381000 h 4572000"/>
                  <a:gd name="connsiteX166" fmla="*/ 304800 w 4191000"/>
                  <a:gd name="connsiteY166" fmla="*/ 304800 h 4572000"/>
                  <a:gd name="connsiteX167" fmla="*/ 381000 w 4191000"/>
                  <a:gd name="connsiteY167" fmla="*/ 0 h 4572000"/>
                  <a:gd name="connsiteX168" fmla="*/ 457200 w 4191000"/>
                  <a:gd name="connsiteY168" fmla="*/ 76200 h 4572000"/>
                  <a:gd name="connsiteX169" fmla="*/ 457200 w 4191000"/>
                  <a:gd name="connsiteY169" fmla="*/ 152400 h 4572000"/>
                  <a:gd name="connsiteX170" fmla="*/ 609600 w 4191000"/>
                  <a:gd name="connsiteY170" fmla="*/ 152400 h 4572000"/>
                  <a:gd name="connsiteX171" fmla="*/ 609600 w 4191000"/>
                  <a:gd name="connsiteY171" fmla="*/ 76200 h 4572000"/>
                  <a:gd name="connsiteX172" fmla="*/ 685800 w 4191000"/>
                  <a:gd name="connsiteY172" fmla="*/ 0 h 4572000"/>
                  <a:gd name="connsiteX173" fmla="*/ 762000 w 4191000"/>
                  <a:gd name="connsiteY173" fmla="*/ 76200 h 4572000"/>
                  <a:gd name="connsiteX174" fmla="*/ 762000 w 4191000"/>
                  <a:gd name="connsiteY174" fmla="*/ 152400 h 4572000"/>
                  <a:gd name="connsiteX175" fmla="*/ 914400 w 4191000"/>
                  <a:gd name="connsiteY175" fmla="*/ 152400 h 4572000"/>
                  <a:gd name="connsiteX176" fmla="*/ 914400 w 4191000"/>
                  <a:gd name="connsiteY176" fmla="*/ 76200 h 4572000"/>
                  <a:gd name="connsiteX177" fmla="*/ 990600 w 4191000"/>
                  <a:gd name="connsiteY177" fmla="*/ 0 h 4572000"/>
                  <a:gd name="connsiteX178" fmla="*/ 1066800 w 4191000"/>
                  <a:gd name="connsiteY178" fmla="*/ 76200 h 4572000"/>
                  <a:gd name="connsiteX179" fmla="*/ 1066800 w 4191000"/>
                  <a:gd name="connsiteY179" fmla="*/ 152400 h 4572000"/>
                  <a:gd name="connsiteX180" fmla="*/ 1219200 w 4191000"/>
                  <a:gd name="connsiteY180" fmla="*/ 152400 h 4572000"/>
                  <a:gd name="connsiteX181" fmla="*/ 1219200 w 4191000"/>
                  <a:gd name="connsiteY181" fmla="*/ 76200 h 4572000"/>
                  <a:gd name="connsiteX182" fmla="*/ 1295400 w 4191000"/>
                  <a:gd name="connsiteY182" fmla="*/ 0 h 4572000"/>
                  <a:gd name="connsiteX183" fmla="*/ 1371600 w 4191000"/>
                  <a:gd name="connsiteY183" fmla="*/ 76200 h 4572000"/>
                  <a:gd name="connsiteX184" fmla="*/ 1371600 w 4191000"/>
                  <a:gd name="connsiteY184" fmla="*/ 152400 h 4572000"/>
                  <a:gd name="connsiteX185" fmla="*/ 2438400 w 4191000"/>
                  <a:gd name="connsiteY185" fmla="*/ 152400 h 4572000"/>
                  <a:gd name="connsiteX186" fmla="*/ 2438400 w 4191000"/>
                  <a:gd name="connsiteY186" fmla="*/ 76200 h 4572000"/>
                  <a:gd name="connsiteX187" fmla="*/ 2514600 w 4191000"/>
                  <a:gd name="connsiteY187" fmla="*/ 0 h 4572000"/>
                  <a:gd name="connsiteX188" fmla="*/ 2590800 w 4191000"/>
                  <a:gd name="connsiteY188" fmla="*/ 76200 h 4572000"/>
                  <a:gd name="connsiteX189" fmla="*/ 2590800 w 4191000"/>
                  <a:gd name="connsiteY189" fmla="*/ 152400 h 4572000"/>
                  <a:gd name="connsiteX190" fmla="*/ 2743200 w 4191000"/>
                  <a:gd name="connsiteY190" fmla="*/ 152400 h 4572000"/>
                  <a:gd name="connsiteX191" fmla="*/ 2743200 w 4191000"/>
                  <a:gd name="connsiteY191" fmla="*/ 76200 h 4572000"/>
                  <a:gd name="connsiteX192" fmla="*/ 2819400 w 4191000"/>
                  <a:gd name="connsiteY192" fmla="*/ 0 h 4572000"/>
                  <a:gd name="connsiteX193" fmla="*/ 2895600 w 4191000"/>
                  <a:gd name="connsiteY193" fmla="*/ 76200 h 4572000"/>
                  <a:gd name="connsiteX194" fmla="*/ 2895600 w 4191000"/>
                  <a:gd name="connsiteY194" fmla="*/ 152400 h 4572000"/>
                  <a:gd name="connsiteX195" fmla="*/ 3048000 w 4191000"/>
                  <a:gd name="connsiteY195" fmla="*/ 152400 h 4572000"/>
                  <a:gd name="connsiteX196" fmla="*/ 3048000 w 4191000"/>
                  <a:gd name="connsiteY196" fmla="*/ 76200 h 4572000"/>
                  <a:gd name="connsiteX197" fmla="*/ 3124200 w 4191000"/>
                  <a:gd name="connsiteY197" fmla="*/ 0 h 4572000"/>
                  <a:gd name="connsiteX198" fmla="*/ 3200400 w 4191000"/>
                  <a:gd name="connsiteY198" fmla="*/ 76200 h 4572000"/>
                  <a:gd name="connsiteX199" fmla="*/ 3200400 w 4191000"/>
                  <a:gd name="connsiteY199" fmla="*/ 152400 h 4572000"/>
                  <a:gd name="connsiteX200" fmla="*/ 3352800 w 4191000"/>
                  <a:gd name="connsiteY200" fmla="*/ 152400 h 4572000"/>
                  <a:gd name="connsiteX201" fmla="*/ 3352800 w 4191000"/>
                  <a:gd name="connsiteY201" fmla="*/ 76200 h 4572000"/>
                  <a:gd name="connsiteX202" fmla="*/ 3429000 w 4191000"/>
                  <a:gd name="connsiteY202" fmla="*/ 0 h 4572000"/>
                  <a:gd name="connsiteX203" fmla="*/ 3505200 w 4191000"/>
                  <a:gd name="connsiteY203" fmla="*/ 76200 h 4572000"/>
                  <a:gd name="connsiteX204" fmla="*/ 3505200 w 4191000"/>
                  <a:gd name="connsiteY204" fmla="*/ 152400 h 4572000"/>
                  <a:gd name="connsiteX205" fmla="*/ 3733800 w 4191000"/>
                  <a:gd name="connsiteY205" fmla="*/ 152400 h 4572000"/>
                  <a:gd name="connsiteX206" fmla="*/ 3810000 w 4191000"/>
                  <a:gd name="connsiteY206" fmla="*/ 228600 h 4572000"/>
                  <a:gd name="connsiteX207" fmla="*/ 3810000 w 4191000"/>
                  <a:gd name="connsiteY207" fmla="*/ 2738323 h 4572000"/>
                  <a:gd name="connsiteX208" fmla="*/ 3804800 w 4191000"/>
                  <a:gd name="connsiteY208" fmla="*/ 2765927 h 4572000"/>
                  <a:gd name="connsiteX209" fmla="*/ 3706140 w 4191000"/>
                  <a:gd name="connsiteY209" fmla="*/ 2809266 h 4572000"/>
                  <a:gd name="connsiteX210" fmla="*/ 3425190 w 4191000"/>
                  <a:gd name="connsiteY210" fmla="*/ 2746401 h 4572000"/>
                  <a:gd name="connsiteX211" fmla="*/ 3423285 w 4191000"/>
                  <a:gd name="connsiteY211" fmla="*/ 2746401 h 4572000"/>
                  <a:gd name="connsiteX212" fmla="*/ 3413760 w 4191000"/>
                  <a:gd name="connsiteY212" fmla="*/ 2745715 h 4572000"/>
                  <a:gd name="connsiteX213" fmla="*/ 3352800 w 4191000"/>
                  <a:gd name="connsiteY213" fmla="*/ 2742743 h 4572000"/>
                  <a:gd name="connsiteX214" fmla="*/ 3259989 w 4191000"/>
                  <a:gd name="connsiteY214" fmla="*/ 2747467 h 4572000"/>
                  <a:gd name="connsiteX215" fmla="*/ 3218612 w 4191000"/>
                  <a:gd name="connsiteY215" fmla="*/ 2752954 h 4572000"/>
                  <a:gd name="connsiteX216" fmla="*/ 3171901 w 4191000"/>
                  <a:gd name="connsiteY216" fmla="*/ 2760040 h 4572000"/>
                  <a:gd name="connsiteX217" fmla="*/ 3118028 w 4191000"/>
                  <a:gd name="connsiteY217" fmla="*/ 2772004 h 4572000"/>
                  <a:gd name="connsiteX218" fmla="*/ 3089148 w 4191000"/>
                  <a:gd name="connsiteY218" fmla="*/ 2779624 h 4572000"/>
                  <a:gd name="connsiteX219" fmla="*/ 3026588 w 4191000"/>
                  <a:gd name="connsiteY219" fmla="*/ 2799207 h 4572000"/>
                  <a:gd name="connsiteX220" fmla="*/ 3013177 w 4191000"/>
                  <a:gd name="connsiteY220" fmla="*/ 2804160 h 4572000"/>
                  <a:gd name="connsiteX221" fmla="*/ 2614575 w 4191000"/>
                  <a:gd name="connsiteY221" fmla="*/ 3075508 h 4572000"/>
                  <a:gd name="connsiteX222" fmla="*/ 2612289 w 4191000"/>
                  <a:gd name="connsiteY222" fmla="*/ 3078023 h 4572000"/>
                  <a:gd name="connsiteX223" fmla="*/ 2564816 w 4191000"/>
                  <a:gd name="connsiteY223" fmla="*/ 3135935 h 4572000"/>
                  <a:gd name="connsiteX224" fmla="*/ 2556205 w 4191000"/>
                  <a:gd name="connsiteY224" fmla="*/ 3147517 h 4572000"/>
                  <a:gd name="connsiteX225" fmla="*/ 2517191 w 4191000"/>
                  <a:gd name="connsiteY225" fmla="*/ 3204134 h 4572000"/>
                  <a:gd name="connsiteX226" fmla="*/ 2506370 w 4191000"/>
                  <a:gd name="connsiteY226" fmla="*/ 3221812 h 4572000"/>
                  <a:gd name="connsiteX227" fmla="*/ 2473909 w 4191000"/>
                  <a:gd name="connsiteY227" fmla="*/ 3278581 h 4572000"/>
                  <a:gd name="connsiteX228" fmla="*/ 2464232 w 4191000"/>
                  <a:gd name="connsiteY228" fmla="*/ 3298698 h 4572000"/>
                  <a:gd name="connsiteX229" fmla="*/ 2388718 w 4191000"/>
                  <a:gd name="connsiteY229" fmla="*/ 3509848 h 4572000"/>
                  <a:gd name="connsiteX230" fmla="*/ 2362200 w 4191000"/>
                  <a:gd name="connsiteY230" fmla="*/ 3733800 h 4572000"/>
                  <a:gd name="connsiteX231" fmla="*/ 2365401 w 4191000"/>
                  <a:gd name="connsiteY231" fmla="*/ 3795827 h 4572000"/>
                  <a:gd name="connsiteX232" fmla="*/ 2366010 w 4191000"/>
                  <a:gd name="connsiteY232" fmla="*/ 3804666 h 4572000"/>
                  <a:gd name="connsiteX233" fmla="*/ 2366201 w 4191000"/>
                  <a:gd name="connsiteY233" fmla="*/ 3810191 h 4572000"/>
                  <a:gd name="connsiteX234" fmla="*/ 2289810 w 4191000"/>
                  <a:gd name="connsiteY234" fmla="*/ 3886200 h 4572000"/>
                  <a:gd name="connsiteX235" fmla="*/ 76200 w 4191000"/>
                  <a:gd name="connsiteY235" fmla="*/ 3886200 h 4572000"/>
                  <a:gd name="connsiteX236" fmla="*/ 0 w 4191000"/>
                  <a:gd name="connsiteY236" fmla="*/ 3810000 h 4572000"/>
                  <a:gd name="connsiteX237" fmla="*/ 0 w 4191000"/>
                  <a:gd name="connsiteY237" fmla="*/ 228600 h 4572000"/>
                  <a:gd name="connsiteX238" fmla="*/ 76200 w 4191000"/>
                  <a:gd name="connsiteY238" fmla="*/ 152400 h 4572000"/>
                  <a:gd name="connsiteX239" fmla="*/ 304800 w 4191000"/>
                  <a:gd name="connsiteY239" fmla="*/ 152400 h 4572000"/>
                  <a:gd name="connsiteX240" fmla="*/ 304800 w 4191000"/>
                  <a:gd name="connsiteY240" fmla="*/ 76200 h 4572000"/>
                  <a:gd name="connsiteX241" fmla="*/ 381000 w 4191000"/>
                  <a:gd name="connsiteY241" fmla="*/ 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</a:cxnLst>
                <a:rect l="l" t="t" r="r" b="b"/>
                <a:pathLst>
                  <a:path w="4191000" h="4572000">
                    <a:moveTo>
                      <a:pt x="3732867" y="3277531"/>
                    </a:moveTo>
                    <a:cubicBezTo>
                      <a:pt x="3751955" y="3277531"/>
                      <a:pt x="3771043" y="3284663"/>
                      <a:pt x="3785806" y="3298926"/>
                    </a:cubicBezTo>
                    <a:cubicBezTo>
                      <a:pt x="3816077" y="3328168"/>
                      <a:pt x="3816915" y="3376403"/>
                      <a:pt x="3787673" y="3406673"/>
                    </a:cubicBezTo>
                    <a:lnTo>
                      <a:pt x="3406673" y="3787673"/>
                    </a:lnTo>
                    <a:cubicBezTo>
                      <a:pt x="3376917" y="3817420"/>
                      <a:pt x="3328683" y="3817420"/>
                      <a:pt x="3298927" y="3787673"/>
                    </a:cubicBezTo>
                    <a:lnTo>
                      <a:pt x="3070326" y="3559073"/>
                    </a:lnTo>
                    <a:cubicBezTo>
                      <a:pt x="3041799" y="3529546"/>
                      <a:pt x="3041799" y="3482721"/>
                      <a:pt x="3070326" y="3453194"/>
                    </a:cubicBezTo>
                    <a:cubicBezTo>
                      <a:pt x="3099568" y="3422923"/>
                      <a:pt x="3147803" y="3422085"/>
                      <a:pt x="3178073" y="3451327"/>
                    </a:cubicBezTo>
                    <a:lnTo>
                      <a:pt x="3352800" y="3626053"/>
                    </a:lnTo>
                    <a:lnTo>
                      <a:pt x="3679927" y="3298926"/>
                    </a:lnTo>
                    <a:cubicBezTo>
                      <a:pt x="3694691" y="3284663"/>
                      <a:pt x="3713779" y="3277531"/>
                      <a:pt x="3732867" y="3277531"/>
                    </a:cubicBezTo>
                    <a:close/>
                    <a:moveTo>
                      <a:pt x="3352800" y="3048000"/>
                    </a:moveTo>
                    <a:cubicBezTo>
                      <a:pt x="2974048" y="3048000"/>
                      <a:pt x="2667000" y="3355038"/>
                      <a:pt x="2667000" y="3733800"/>
                    </a:cubicBezTo>
                    <a:cubicBezTo>
                      <a:pt x="2667000" y="4112552"/>
                      <a:pt x="2974048" y="4419600"/>
                      <a:pt x="3352800" y="4419600"/>
                    </a:cubicBezTo>
                    <a:cubicBezTo>
                      <a:pt x="3731381" y="4419181"/>
                      <a:pt x="4038181" y="4112381"/>
                      <a:pt x="4038600" y="3733800"/>
                    </a:cubicBezTo>
                    <a:cubicBezTo>
                      <a:pt x="4038600" y="3355038"/>
                      <a:pt x="3731562" y="3048000"/>
                      <a:pt x="3352800" y="3048000"/>
                    </a:cubicBezTo>
                    <a:close/>
                    <a:moveTo>
                      <a:pt x="2286229" y="2971800"/>
                    </a:moveTo>
                    <a:lnTo>
                      <a:pt x="2286229" y="3326054"/>
                    </a:lnTo>
                    <a:cubicBezTo>
                      <a:pt x="2286991" y="3324149"/>
                      <a:pt x="2287829" y="3322396"/>
                      <a:pt x="2288591" y="3320491"/>
                    </a:cubicBezTo>
                    <a:cubicBezTo>
                      <a:pt x="2295906" y="3301594"/>
                      <a:pt x="2303678" y="3282849"/>
                      <a:pt x="2311984" y="3264484"/>
                    </a:cubicBezTo>
                    <a:cubicBezTo>
                      <a:pt x="2317014" y="3253283"/>
                      <a:pt x="2322500" y="3242386"/>
                      <a:pt x="2327910" y="3231414"/>
                    </a:cubicBezTo>
                    <a:cubicBezTo>
                      <a:pt x="2337511" y="3211449"/>
                      <a:pt x="2347417" y="3191561"/>
                      <a:pt x="2358390" y="3172282"/>
                    </a:cubicBezTo>
                    <a:cubicBezTo>
                      <a:pt x="2360828" y="3167939"/>
                      <a:pt x="2363648" y="3163824"/>
                      <a:pt x="2366315" y="3159481"/>
                    </a:cubicBezTo>
                    <a:cubicBezTo>
                      <a:pt x="2405586" y="3092453"/>
                      <a:pt x="2451535" y="3029569"/>
                      <a:pt x="2503475" y="2971800"/>
                    </a:cubicBezTo>
                    <a:close/>
                    <a:moveTo>
                      <a:pt x="1676400" y="2971800"/>
                    </a:moveTo>
                    <a:lnTo>
                      <a:pt x="1676400" y="3429000"/>
                    </a:lnTo>
                    <a:lnTo>
                      <a:pt x="2133600" y="3429000"/>
                    </a:lnTo>
                    <a:lnTo>
                      <a:pt x="2133600" y="2971800"/>
                    </a:lnTo>
                    <a:close/>
                    <a:moveTo>
                      <a:pt x="1066800" y="2971800"/>
                    </a:moveTo>
                    <a:lnTo>
                      <a:pt x="1066800" y="3429000"/>
                    </a:lnTo>
                    <a:lnTo>
                      <a:pt x="1524000" y="3429000"/>
                    </a:lnTo>
                    <a:lnTo>
                      <a:pt x="1524000" y="2971800"/>
                    </a:lnTo>
                    <a:close/>
                    <a:moveTo>
                      <a:pt x="457200" y="2971800"/>
                    </a:moveTo>
                    <a:lnTo>
                      <a:pt x="457200" y="3429000"/>
                    </a:lnTo>
                    <a:lnTo>
                      <a:pt x="914400" y="3429000"/>
                    </a:lnTo>
                    <a:lnTo>
                      <a:pt x="914400" y="2971800"/>
                    </a:lnTo>
                    <a:close/>
                    <a:moveTo>
                      <a:pt x="3352800" y="2895600"/>
                    </a:moveTo>
                    <a:cubicBezTo>
                      <a:pt x="3815496" y="2896143"/>
                      <a:pt x="4190457" y="3271104"/>
                      <a:pt x="4191000" y="3733800"/>
                    </a:cubicBezTo>
                    <a:cubicBezTo>
                      <a:pt x="4191000" y="4196725"/>
                      <a:pt x="3815725" y="4572000"/>
                      <a:pt x="3352800" y="4572000"/>
                    </a:cubicBezTo>
                    <a:cubicBezTo>
                      <a:pt x="2889875" y="4572000"/>
                      <a:pt x="2514600" y="4196725"/>
                      <a:pt x="2514600" y="3733800"/>
                    </a:cubicBezTo>
                    <a:cubicBezTo>
                      <a:pt x="2514600" y="3270875"/>
                      <a:pt x="2889875" y="2895600"/>
                      <a:pt x="3352800" y="2895600"/>
                    </a:cubicBezTo>
                    <a:close/>
                    <a:moveTo>
                      <a:pt x="2895752" y="2362200"/>
                    </a:moveTo>
                    <a:lnTo>
                      <a:pt x="2895752" y="2686888"/>
                    </a:lnTo>
                    <a:cubicBezTo>
                      <a:pt x="2922423" y="2675230"/>
                      <a:pt x="2949855" y="2665095"/>
                      <a:pt x="2977591" y="2655418"/>
                    </a:cubicBezTo>
                    <a:cubicBezTo>
                      <a:pt x="2980487" y="2654427"/>
                      <a:pt x="2983306" y="2653284"/>
                      <a:pt x="2986202" y="2652217"/>
                    </a:cubicBezTo>
                    <a:cubicBezTo>
                      <a:pt x="3009062" y="2644597"/>
                      <a:pt x="3031922" y="2637816"/>
                      <a:pt x="3054782" y="2631567"/>
                    </a:cubicBezTo>
                    <a:cubicBezTo>
                      <a:pt x="3066364" y="2628367"/>
                      <a:pt x="3078023" y="2625395"/>
                      <a:pt x="3089682" y="2622576"/>
                    </a:cubicBezTo>
                    <a:cubicBezTo>
                      <a:pt x="3108732" y="2617927"/>
                      <a:pt x="3128925" y="2613736"/>
                      <a:pt x="3147289" y="2610307"/>
                    </a:cubicBezTo>
                    <a:cubicBezTo>
                      <a:pt x="3165653" y="2606878"/>
                      <a:pt x="3184246" y="2604287"/>
                      <a:pt x="3202915" y="2601773"/>
                    </a:cubicBezTo>
                    <a:cubicBezTo>
                      <a:pt x="3217698" y="2599868"/>
                      <a:pt x="3231947" y="2597506"/>
                      <a:pt x="3247187" y="2596134"/>
                    </a:cubicBezTo>
                    <a:cubicBezTo>
                      <a:pt x="3282086" y="2592858"/>
                      <a:pt x="3317291" y="2590800"/>
                      <a:pt x="3352952" y="2590800"/>
                    </a:cubicBezTo>
                    <a:lnTo>
                      <a:pt x="3352952" y="2362200"/>
                    </a:lnTo>
                    <a:close/>
                    <a:moveTo>
                      <a:pt x="2286000" y="2362200"/>
                    </a:moveTo>
                    <a:lnTo>
                      <a:pt x="2286000" y="2819400"/>
                    </a:lnTo>
                    <a:lnTo>
                      <a:pt x="2667000" y="2819400"/>
                    </a:lnTo>
                    <a:lnTo>
                      <a:pt x="2667000" y="2821534"/>
                    </a:lnTo>
                    <a:cubicBezTo>
                      <a:pt x="2691689" y="2802941"/>
                      <a:pt x="2716987" y="2785262"/>
                      <a:pt x="2743200" y="2768651"/>
                    </a:cubicBezTo>
                    <a:lnTo>
                      <a:pt x="2743200" y="2362200"/>
                    </a:lnTo>
                    <a:close/>
                    <a:moveTo>
                      <a:pt x="1676400" y="2362200"/>
                    </a:moveTo>
                    <a:lnTo>
                      <a:pt x="1676400" y="2819400"/>
                    </a:lnTo>
                    <a:lnTo>
                      <a:pt x="2133600" y="2819400"/>
                    </a:lnTo>
                    <a:lnTo>
                      <a:pt x="2133600" y="2362200"/>
                    </a:lnTo>
                    <a:close/>
                    <a:moveTo>
                      <a:pt x="1066800" y="2362200"/>
                    </a:moveTo>
                    <a:lnTo>
                      <a:pt x="1066800" y="2819400"/>
                    </a:lnTo>
                    <a:lnTo>
                      <a:pt x="1524000" y="2819400"/>
                    </a:lnTo>
                    <a:lnTo>
                      <a:pt x="1524000" y="2362200"/>
                    </a:lnTo>
                    <a:close/>
                    <a:moveTo>
                      <a:pt x="457200" y="2362200"/>
                    </a:moveTo>
                    <a:lnTo>
                      <a:pt x="457200" y="2819400"/>
                    </a:lnTo>
                    <a:lnTo>
                      <a:pt x="914400" y="2819400"/>
                    </a:lnTo>
                    <a:lnTo>
                      <a:pt x="914400" y="2362200"/>
                    </a:lnTo>
                    <a:close/>
                    <a:moveTo>
                      <a:pt x="2895600" y="1752600"/>
                    </a:moveTo>
                    <a:lnTo>
                      <a:pt x="2895600" y="2209800"/>
                    </a:lnTo>
                    <a:lnTo>
                      <a:pt x="3352800" y="2209800"/>
                    </a:lnTo>
                    <a:lnTo>
                      <a:pt x="3352800" y="1752600"/>
                    </a:lnTo>
                    <a:close/>
                    <a:moveTo>
                      <a:pt x="2286000" y="1752600"/>
                    </a:moveTo>
                    <a:lnTo>
                      <a:pt x="2286000" y="2209800"/>
                    </a:lnTo>
                    <a:lnTo>
                      <a:pt x="2743200" y="2209800"/>
                    </a:lnTo>
                    <a:lnTo>
                      <a:pt x="2743200" y="1752600"/>
                    </a:lnTo>
                    <a:close/>
                    <a:moveTo>
                      <a:pt x="1676400" y="1752600"/>
                    </a:moveTo>
                    <a:lnTo>
                      <a:pt x="1676400" y="2209800"/>
                    </a:lnTo>
                    <a:lnTo>
                      <a:pt x="2133600" y="2209800"/>
                    </a:lnTo>
                    <a:lnTo>
                      <a:pt x="2133600" y="1752600"/>
                    </a:lnTo>
                    <a:close/>
                    <a:moveTo>
                      <a:pt x="1066800" y="1752600"/>
                    </a:moveTo>
                    <a:lnTo>
                      <a:pt x="1066800" y="2209800"/>
                    </a:lnTo>
                    <a:lnTo>
                      <a:pt x="1524000" y="2209800"/>
                    </a:lnTo>
                    <a:lnTo>
                      <a:pt x="1524000" y="1752600"/>
                    </a:lnTo>
                    <a:close/>
                    <a:moveTo>
                      <a:pt x="457200" y="1752600"/>
                    </a:moveTo>
                    <a:lnTo>
                      <a:pt x="457200" y="2209800"/>
                    </a:lnTo>
                    <a:lnTo>
                      <a:pt x="914400" y="2209800"/>
                    </a:lnTo>
                    <a:lnTo>
                      <a:pt x="914400" y="1752600"/>
                    </a:lnTo>
                    <a:close/>
                    <a:moveTo>
                      <a:pt x="2895600" y="1143000"/>
                    </a:moveTo>
                    <a:lnTo>
                      <a:pt x="2895600" y="1600200"/>
                    </a:lnTo>
                    <a:lnTo>
                      <a:pt x="3352800" y="1600200"/>
                    </a:lnTo>
                    <a:lnTo>
                      <a:pt x="3352800" y="1143000"/>
                    </a:lnTo>
                    <a:close/>
                    <a:moveTo>
                      <a:pt x="2286000" y="1143000"/>
                    </a:moveTo>
                    <a:lnTo>
                      <a:pt x="2286000" y="1600200"/>
                    </a:lnTo>
                    <a:lnTo>
                      <a:pt x="2743200" y="1600200"/>
                    </a:lnTo>
                    <a:lnTo>
                      <a:pt x="2743200" y="1143000"/>
                    </a:lnTo>
                    <a:close/>
                    <a:moveTo>
                      <a:pt x="1676400" y="1143000"/>
                    </a:moveTo>
                    <a:lnTo>
                      <a:pt x="1676400" y="1600200"/>
                    </a:lnTo>
                    <a:lnTo>
                      <a:pt x="2133600" y="1600200"/>
                    </a:lnTo>
                    <a:lnTo>
                      <a:pt x="2133600" y="1143000"/>
                    </a:lnTo>
                    <a:close/>
                    <a:moveTo>
                      <a:pt x="1066800" y="1143000"/>
                    </a:moveTo>
                    <a:lnTo>
                      <a:pt x="1066800" y="1600200"/>
                    </a:lnTo>
                    <a:lnTo>
                      <a:pt x="1524000" y="1600200"/>
                    </a:lnTo>
                    <a:lnTo>
                      <a:pt x="1524000" y="1143000"/>
                    </a:lnTo>
                    <a:close/>
                    <a:moveTo>
                      <a:pt x="457200" y="1143000"/>
                    </a:moveTo>
                    <a:lnTo>
                      <a:pt x="457200" y="1600200"/>
                    </a:lnTo>
                    <a:lnTo>
                      <a:pt x="914400" y="1600200"/>
                    </a:lnTo>
                    <a:lnTo>
                      <a:pt x="914400" y="1143000"/>
                    </a:lnTo>
                    <a:close/>
                    <a:moveTo>
                      <a:pt x="152400" y="838200"/>
                    </a:moveTo>
                    <a:lnTo>
                      <a:pt x="152400" y="3733800"/>
                    </a:lnTo>
                    <a:lnTo>
                      <a:pt x="2209800" y="3733800"/>
                    </a:lnTo>
                    <a:cubicBezTo>
                      <a:pt x="2210181" y="3682803"/>
                      <a:pt x="2213972" y="3631892"/>
                      <a:pt x="2221154" y="3581400"/>
                    </a:cubicBezTo>
                    <a:lnTo>
                      <a:pt x="381000" y="3581400"/>
                    </a:lnTo>
                    <a:cubicBezTo>
                      <a:pt x="338919" y="3581400"/>
                      <a:pt x="304800" y="3547282"/>
                      <a:pt x="304800" y="3505200"/>
                    </a:cubicBezTo>
                    <a:lnTo>
                      <a:pt x="304800" y="1066800"/>
                    </a:lnTo>
                    <a:cubicBezTo>
                      <a:pt x="304800" y="1024719"/>
                      <a:pt x="338919" y="990600"/>
                      <a:pt x="381000" y="990600"/>
                    </a:cubicBezTo>
                    <a:lnTo>
                      <a:pt x="3429000" y="990600"/>
                    </a:lnTo>
                    <a:cubicBezTo>
                      <a:pt x="3471082" y="990600"/>
                      <a:pt x="3505200" y="1024719"/>
                      <a:pt x="3505200" y="1066800"/>
                    </a:cubicBezTo>
                    <a:lnTo>
                      <a:pt x="3505200" y="2601240"/>
                    </a:lnTo>
                    <a:cubicBezTo>
                      <a:pt x="3556664" y="2608269"/>
                      <a:pt x="3607584" y="2618842"/>
                      <a:pt x="3657600" y="2632862"/>
                    </a:cubicBezTo>
                    <a:lnTo>
                      <a:pt x="3657600" y="838200"/>
                    </a:lnTo>
                    <a:close/>
                    <a:moveTo>
                      <a:pt x="152400" y="304800"/>
                    </a:moveTo>
                    <a:lnTo>
                      <a:pt x="152400" y="685800"/>
                    </a:lnTo>
                    <a:lnTo>
                      <a:pt x="3657600" y="685800"/>
                    </a:lnTo>
                    <a:lnTo>
                      <a:pt x="3657600" y="304800"/>
                    </a:lnTo>
                    <a:lnTo>
                      <a:pt x="3505200" y="304800"/>
                    </a:lnTo>
                    <a:lnTo>
                      <a:pt x="3505200" y="381000"/>
                    </a:lnTo>
                    <a:cubicBezTo>
                      <a:pt x="3505200" y="423081"/>
                      <a:pt x="3471082" y="457200"/>
                      <a:pt x="3429000" y="457200"/>
                    </a:cubicBezTo>
                    <a:cubicBezTo>
                      <a:pt x="3386919" y="457200"/>
                      <a:pt x="3352800" y="423081"/>
                      <a:pt x="3352800" y="381000"/>
                    </a:cubicBezTo>
                    <a:lnTo>
                      <a:pt x="3352800" y="304800"/>
                    </a:lnTo>
                    <a:lnTo>
                      <a:pt x="3200400" y="304800"/>
                    </a:lnTo>
                    <a:lnTo>
                      <a:pt x="3200400" y="381000"/>
                    </a:lnTo>
                    <a:cubicBezTo>
                      <a:pt x="3200400" y="423081"/>
                      <a:pt x="3166282" y="457200"/>
                      <a:pt x="3124200" y="457200"/>
                    </a:cubicBezTo>
                    <a:cubicBezTo>
                      <a:pt x="3082119" y="457200"/>
                      <a:pt x="3048000" y="423081"/>
                      <a:pt x="3048000" y="381000"/>
                    </a:cubicBezTo>
                    <a:lnTo>
                      <a:pt x="3048000" y="304800"/>
                    </a:lnTo>
                    <a:lnTo>
                      <a:pt x="2895600" y="304800"/>
                    </a:lnTo>
                    <a:lnTo>
                      <a:pt x="2895600" y="381000"/>
                    </a:lnTo>
                    <a:cubicBezTo>
                      <a:pt x="2895600" y="423081"/>
                      <a:pt x="2861482" y="457200"/>
                      <a:pt x="2819400" y="457200"/>
                    </a:cubicBezTo>
                    <a:cubicBezTo>
                      <a:pt x="2777319" y="457200"/>
                      <a:pt x="2743200" y="423081"/>
                      <a:pt x="2743200" y="381000"/>
                    </a:cubicBezTo>
                    <a:lnTo>
                      <a:pt x="2743200" y="304800"/>
                    </a:lnTo>
                    <a:lnTo>
                      <a:pt x="2590800" y="304800"/>
                    </a:lnTo>
                    <a:lnTo>
                      <a:pt x="2590800" y="381000"/>
                    </a:lnTo>
                    <a:cubicBezTo>
                      <a:pt x="2590800" y="423081"/>
                      <a:pt x="2556682" y="457200"/>
                      <a:pt x="2514600" y="457200"/>
                    </a:cubicBezTo>
                    <a:cubicBezTo>
                      <a:pt x="2472519" y="457200"/>
                      <a:pt x="2438400" y="423081"/>
                      <a:pt x="2438400" y="381000"/>
                    </a:cubicBezTo>
                    <a:lnTo>
                      <a:pt x="2438400" y="304800"/>
                    </a:lnTo>
                    <a:lnTo>
                      <a:pt x="1371600" y="304800"/>
                    </a:lnTo>
                    <a:lnTo>
                      <a:pt x="1371600" y="381000"/>
                    </a:lnTo>
                    <a:cubicBezTo>
                      <a:pt x="1371600" y="423081"/>
                      <a:pt x="1337482" y="457200"/>
                      <a:pt x="1295400" y="457200"/>
                    </a:cubicBezTo>
                    <a:cubicBezTo>
                      <a:pt x="1253319" y="457200"/>
                      <a:pt x="1219200" y="423081"/>
                      <a:pt x="1219200" y="381000"/>
                    </a:cubicBezTo>
                    <a:lnTo>
                      <a:pt x="1219200" y="304800"/>
                    </a:lnTo>
                    <a:lnTo>
                      <a:pt x="1066800" y="304800"/>
                    </a:lnTo>
                    <a:lnTo>
                      <a:pt x="1066800" y="381000"/>
                    </a:lnTo>
                    <a:cubicBezTo>
                      <a:pt x="1066800" y="423081"/>
                      <a:pt x="1032681" y="457200"/>
                      <a:pt x="990600" y="457200"/>
                    </a:cubicBezTo>
                    <a:cubicBezTo>
                      <a:pt x="948519" y="457200"/>
                      <a:pt x="914400" y="423081"/>
                      <a:pt x="914400" y="381000"/>
                    </a:cubicBezTo>
                    <a:lnTo>
                      <a:pt x="914400" y="304800"/>
                    </a:lnTo>
                    <a:lnTo>
                      <a:pt x="762000" y="304800"/>
                    </a:lnTo>
                    <a:lnTo>
                      <a:pt x="762000" y="381000"/>
                    </a:lnTo>
                    <a:cubicBezTo>
                      <a:pt x="762000" y="423081"/>
                      <a:pt x="727881" y="457200"/>
                      <a:pt x="685800" y="457200"/>
                    </a:cubicBezTo>
                    <a:cubicBezTo>
                      <a:pt x="643719" y="457200"/>
                      <a:pt x="609600" y="423081"/>
                      <a:pt x="609600" y="381000"/>
                    </a:cubicBezTo>
                    <a:lnTo>
                      <a:pt x="609600" y="304800"/>
                    </a:lnTo>
                    <a:lnTo>
                      <a:pt x="457200" y="304800"/>
                    </a:lnTo>
                    <a:lnTo>
                      <a:pt x="457200" y="381000"/>
                    </a:lnTo>
                    <a:cubicBezTo>
                      <a:pt x="457200" y="423081"/>
                      <a:pt x="423081" y="457200"/>
                      <a:pt x="381000" y="457200"/>
                    </a:cubicBezTo>
                    <a:cubicBezTo>
                      <a:pt x="338919" y="457200"/>
                      <a:pt x="304800" y="423081"/>
                      <a:pt x="304800" y="381000"/>
                    </a:cubicBezTo>
                    <a:lnTo>
                      <a:pt x="304800" y="304800"/>
                    </a:lnTo>
                    <a:close/>
                    <a:moveTo>
                      <a:pt x="381000" y="0"/>
                    </a:moveTo>
                    <a:cubicBezTo>
                      <a:pt x="423081" y="0"/>
                      <a:pt x="457200" y="34119"/>
                      <a:pt x="457200" y="76200"/>
                    </a:cubicBezTo>
                    <a:lnTo>
                      <a:pt x="457200" y="152400"/>
                    </a:lnTo>
                    <a:lnTo>
                      <a:pt x="609600" y="152400"/>
                    </a:lnTo>
                    <a:lnTo>
                      <a:pt x="609600" y="76200"/>
                    </a:lnTo>
                    <a:cubicBezTo>
                      <a:pt x="609600" y="34119"/>
                      <a:pt x="643719" y="0"/>
                      <a:pt x="685800" y="0"/>
                    </a:cubicBezTo>
                    <a:cubicBezTo>
                      <a:pt x="727881" y="0"/>
                      <a:pt x="762000" y="34119"/>
                      <a:pt x="762000" y="76200"/>
                    </a:cubicBezTo>
                    <a:lnTo>
                      <a:pt x="762000" y="152400"/>
                    </a:lnTo>
                    <a:lnTo>
                      <a:pt x="914400" y="152400"/>
                    </a:lnTo>
                    <a:lnTo>
                      <a:pt x="914400" y="76200"/>
                    </a:lnTo>
                    <a:cubicBezTo>
                      <a:pt x="914400" y="34119"/>
                      <a:pt x="948519" y="0"/>
                      <a:pt x="990600" y="0"/>
                    </a:cubicBezTo>
                    <a:cubicBezTo>
                      <a:pt x="1032681" y="0"/>
                      <a:pt x="1066800" y="34119"/>
                      <a:pt x="1066800" y="76200"/>
                    </a:cubicBezTo>
                    <a:lnTo>
                      <a:pt x="1066800" y="152400"/>
                    </a:lnTo>
                    <a:lnTo>
                      <a:pt x="1219200" y="152400"/>
                    </a:lnTo>
                    <a:lnTo>
                      <a:pt x="1219200" y="76200"/>
                    </a:lnTo>
                    <a:cubicBezTo>
                      <a:pt x="1219200" y="34119"/>
                      <a:pt x="1253319" y="0"/>
                      <a:pt x="1295400" y="0"/>
                    </a:cubicBezTo>
                    <a:cubicBezTo>
                      <a:pt x="1337482" y="0"/>
                      <a:pt x="1371600" y="34119"/>
                      <a:pt x="1371600" y="76200"/>
                    </a:cubicBezTo>
                    <a:lnTo>
                      <a:pt x="1371600" y="152400"/>
                    </a:lnTo>
                    <a:lnTo>
                      <a:pt x="2438400" y="152400"/>
                    </a:lnTo>
                    <a:lnTo>
                      <a:pt x="2438400" y="76200"/>
                    </a:lnTo>
                    <a:cubicBezTo>
                      <a:pt x="2438400" y="34119"/>
                      <a:pt x="2472519" y="0"/>
                      <a:pt x="2514600" y="0"/>
                    </a:cubicBezTo>
                    <a:cubicBezTo>
                      <a:pt x="2556682" y="0"/>
                      <a:pt x="2590800" y="34119"/>
                      <a:pt x="2590800" y="76200"/>
                    </a:cubicBezTo>
                    <a:lnTo>
                      <a:pt x="2590800" y="152400"/>
                    </a:lnTo>
                    <a:lnTo>
                      <a:pt x="2743200" y="152400"/>
                    </a:lnTo>
                    <a:lnTo>
                      <a:pt x="2743200" y="76200"/>
                    </a:lnTo>
                    <a:cubicBezTo>
                      <a:pt x="2743200" y="34119"/>
                      <a:pt x="2777319" y="0"/>
                      <a:pt x="2819400" y="0"/>
                    </a:cubicBezTo>
                    <a:cubicBezTo>
                      <a:pt x="2861482" y="0"/>
                      <a:pt x="2895600" y="34119"/>
                      <a:pt x="2895600" y="76200"/>
                    </a:cubicBezTo>
                    <a:lnTo>
                      <a:pt x="2895600" y="152400"/>
                    </a:lnTo>
                    <a:lnTo>
                      <a:pt x="3048000" y="152400"/>
                    </a:lnTo>
                    <a:lnTo>
                      <a:pt x="3048000" y="76200"/>
                    </a:lnTo>
                    <a:cubicBezTo>
                      <a:pt x="3048000" y="34119"/>
                      <a:pt x="3082119" y="0"/>
                      <a:pt x="3124200" y="0"/>
                    </a:cubicBezTo>
                    <a:cubicBezTo>
                      <a:pt x="3166282" y="0"/>
                      <a:pt x="3200400" y="34119"/>
                      <a:pt x="3200400" y="76200"/>
                    </a:cubicBezTo>
                    <a:lnTo>
                      <a:pt x="3200400" y="152400"/>
                    </a:lnTo>
                    <a:lnTo>
                      <a:pt x="3352800" y="152400"/>
                    </a:lnTo>
                    <a:lnTo>
                      <a:pt x="3352800" y="76200"/>
                    </a:lnTo>
                    <a:cubicBezTo>
                      <a:pt x="3352800" y="34119"/>
                      <a:pt x="3386919" y="0"/>
                      <a:pt x="3429000" y="0"/>
                    </a:cubicBezTo>
                    <a:cubicBezTo>
                      <a:pt x="3471082" y="0"/>
                      <a:pt x="3505200" y="34119"/>
                      <a:pt x="3505200" y="76200"/>
                    </a:cubicBezTo>
                    <a:lnTo>
                      <a:pt x="3505200" y="152400"/>
                    </a:lnTo>
                    <a:lnTo>
                      <a:pt x="3733800" y="152400"/>
                    </a:lnTo>
                    <a:cubicBezTo>
                      <a:pt x="3775882" y="152400"/>
                      <a:pt x="3810000" y="186519"/>
                      <a:pt x="3810000" y="228600"/>
                    </a:cubicBezTo>
                    <a:lnTo>
                      <a:pt x="3810000" y="2738323"/>
                    </a:lnTo>
                    <a:cubicBezTo>
                      <a:pt x="3809991" y="2747772"/>
                      <a:pt x="3808228" y="2757126"/>
                      <a:pt x="3804800" y="2765927"/>
                    </a:cubicBezTo>
                    <a:cubicBezTo>
                      <a:pt x="3789521" y="2805141"/>
                      <a:pt x="3745354" y="2824544"/>
                      <a:pt x="3706140" y="2809266"/>
                    </a:cubicBezTo>
                    <a:cubicBezTo>
                      <a:pt x="3616033" y="2774804"/>
                      <a:pt x="3521393" y="2753630"/>
                      <a:pt x="3425190" y="2746401"/>
                    </a:cubicBezTo>
                    <a:cubicBezTo>
                      <a:pt x="3424581" y="2746401"/>
                      <a:pt x="3423895" y="2746401"/>
                      <a:pt x="3423285" y="2746401"/>
                    </a:cubicBezTo>
                    <a:lnTo>
                      <a:pt x="3413760" y="2745715"/>
                    </a:lnTo>
                    <a:cubicBezTo>
                      <a:pt x="3393796" y="2744343"/>
                      <a:pt x="3373450" y="2742743"/>
                      <a:pt x="3352800" y="2742743"/>
                    </a:cubicBezTo>
                    <a:cubicBezTo>
                      <a:pt x="3321482" y="2742743"/>
                      <a:pt x="3290468" y="2744572"/>
                      <a:pt x="3259989" y="2747467"/>
                    </a:cubicBezTo>
                    <a:cubicBezTo>
                      <a:pt x="3246044" y="2748763"/>
                      <a:pt x="3232404" y="2750973"/>
                      <a:pt x="3218612" y="2752954"/>
                    </a:cubicBezTo>
                    <a:cubicBezTo>
                      <a:pt x="3202991" y="2755087"/>
                      <a:pt x="3187141" y="2757221"/>
                      <a:pt x="3171901" y="2760040"/>
                    </a:cubicBezTo>
                    <a:cubicBezTo>
                      <a:pt x="3153766" y="2763469"/>
                      <a:pt x="3135859" y="2767584"/>
                      <a:pt x="3118028" y="2772004"/>
                    </a:cubicBezTo>
                    <a:cubicBezTo>
                      <a:pt x="3108351" y="2774518"/>
                      <a:pt x="3098673" y="2776957"/>
                      <a:pt x="3089148" y="2779624"/>
                    </a:cubicBezTo>
                    <a:cubicBezTo>
                      <a:pt x="3068041" y="2785567"/>
                      <a:pt x="3047162" y="2791968"/>
                      <a:pt x="3026588" y="2799207"/>
                    </a:cubicBezTo>
                    <a:lnTo>
                      <a:pt x="3013177" y="2804160"/>
                    </a:lnTo>
                    <a:cubicBezTo>
                      <a:pt x="2860243" y="2860891"/>
                      <a:pt x="2723426" y="2954027"/>
                      <a:pt x="2614575" y="3075508"/>
                    </a:cubicBezTo>
                    <a:lnTo>
                      <a:pt x="2612289" y="3078023"/>
                    </a:lnTo>
                    <a:cubicBezTo>
                      <a:pt x="2595877" y="3096720"/>
                      <a:pt x="2580056" y="3116018"/>
                      <a:pt x="2564816" y="3135935"/>
                    </a:cubicBezTo>
                    <a:cubicBezTo>
                      <a:pt x="2561920" y="3139897"/>
                      <a:pt x="2559025" y="3143631"/>
                      <a:pt x="2556205" y="3147517"/>
                    </a:cubicBezTo>
                    <a:cubicBezTo>
                      <a:pt x="2542537" y="3165910"/>
                      <a:pt x="2529535" y="3184779"/>
                      <a:pt x="2517191" y="3204134"/>
                    </a:cubicBezTo>
                    <a:cubicBezTo>
                      <a:pt x="2513457" y="3209925"/>
                      <a:pt x="2509952" y="3215945"/>
                      <a:pt x="2506370" y="3221812"/>
                    </a:cubicBezTo>
                    <a:cubicBezTo>
                      <a:pt x="2495017" y="3240481"/>
                      <a:pt x="2484044" y="3259226"/>
                      <a:pt x="2473909" y="3278581"/>
                    </a:cubicBezTo>
                    <a:cubicBezTo>
                      <a:pt x="2470480" y="3285211"/>
                      <a:pt x="2467509" y="3291992"/>
                      <a:pt x="2464232" y="3298698"/>
                    </a:cubicBezTo>
                    <a:cubicBezTo>
                      <a:pt x="2431009" y="3365935"/>
                      <a:pt x="2405672" y="3436792"/>
                      <a:pt x="2388718" y="3509848"/>
                    </a:cubicBezTo>
                    <a:cubicBezTo>
                      <a:pt x="2371344" y="3583238"/>
                      <a:pt x="2362448" y="3658381"/>
                      <a:pt x="2362200" y="3733800"/>
                    </a:cubicBezTo>
                    <a:cubicBezTo>
                      <a:pt x="2362200" y="3754679"/>
                      <a:pt x="2363724" y="3775253"/>
                      <a:pt x="2365401" y="3795827"/>
                    </a:cubicBezTo>
                    <a:lnTo>
                      <a:pt x="2366010" y="3804666"/>
                    </a:lnTo>
                    <a:cubicBezTo>
                      <a:pt x="2366143" y="3806504"/>
                      <a:pt x="2366201" y="3808352"/>
                      <a:pt x="2366201" y="3810191"/>
                    </a:cubicBezTo>
                    <a:cubicBezTo>
                      <a:pt x="2366096" y="3852272"/>
                      <a:pt x="2331892" y="3886305"/>
                      <a:pt x="2289810" y="3886200"/>
                    </a:cubicBezTo>
                    <a:lnTo>
                      <a:pt x="76200" y="3886200"/>
                    </a:lnTo>
                    <a:cubicBezTo>
                      <a:pt x="34119" y="3886200"/>
                      <a:pt x="0" y="3852082"/>
                      <a:pt x="0" y="3810000"/>
                    </a:cubicBezTo>
                    <a:lnTo>
                      <a:pt x="0" y="228600"/>
                    </a:lnTo>
                    <a:cubicBezTo>
                      <a:pt x="0" y="186519"/>
                      <a:pt x="34119" y="152400"/>
                      <a:pt x="76200" y="152400"/>
                    </a:cubicBezTo>
                    <a:lnTo>
                      <a:pt x="304800" y="152400"/>
                    </a:lnTo>
                    <a:lnTo>
                      <a:pt x="304800" y="76200"/>
                    </a:lnTo>
                    <a:cubicBezTo>
                      <a:pt x="304800" y="34119"/>
                      <a:pt x="338919" y="0"/>
                      <a:pt x="38100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EC006908-0928-4B5F-89BE-A581EAFED82C}"/>
                </a:ext>
              </a:extLst>
            </p:cNvPr>
            <p:cNvSpPr/>
            <p:nvPr/>
          </p:nvSpPr>
          <p:spPr>
            <a:xfrm>
              <a:off x="885372" y="4598627"/>
              <a:ext cx="2443836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BCD615DC-DFD5-49A6-A66F-6833B71547CE}"/>
                </a:ext>
              </a:extLst>
            </p:cNvPr>
            <p:cNvSpPr/>
            <p:nvPr/>
          </p:nvSpPr>
          <p:spPr>
            <a:xfrm>
              <a:off x="3413213" y="4598627"/>
              <a:ext cx="2443836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18F0294D-2120-4C33-A11F-19F5EC1DA47C}"/>
                </a:ext>
              </a:extLst>
            </p:cNvPr>
            <p:cNvSpPr/>
            <p:nvPr/>
          </p:nvSpPr>
          <p:spPr>
            <a:xfrm>
              <a:off x="5941053" y="4598627"/>
              <a:ext cx="5481689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276B691F-F589-4262-9067-608CCE0089C4}"/>
                </a:ext>
              </a:extLst>
            </p:cNvPr>
            <p:cNvGrpSpPr/>
            <p:nvPr/>
          </p:nvGrpSpPr>
          <p:grpSpPr>
            <a:xfrm>
              <a:off x="1090315" y="4701217"/>
              <a:ext cx="2033951" cy="307777"/>
              <a:chOff x="922609" y="3450435"/>
              <a:chExt cx="2033951" cy="307777"/>
            </a:xfrm>
          </p:grpSpPr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3ECA6C7C-6B83-4613-81E8-5F1BC5F7426F}"/>
                  </a:ext>
                </a:extLst>
              </p:cNvPr>
              <p:cNvSpPr txBox="1"/>
              <p:nvPr/>
            </p:nvSpPr>
            <p:spPr>
              <a:xfrm>
                <a:off x="1074056" y="3450435"/>
                <a:ext cx="18825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Concept Four</a:t>
                </a: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6BD4137-ED4F-4C70-97C7-00B6C3D79C0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22609" y="3497494"/>
                <a:ext cx="151447" cy="182880"/>
              </a:xfrm>
              <a:custGeom>
                <a:avLst/>
                <a:gdLst>
                  <a:gd name="connsiteX0" fmla="*/ 2990278 w 4038591"/>
                  <a:gd name="connsiteY0" fmla="*/ 3962410 h 4876810"/>
                  <a:gd name="connsiteX1" fmla="*/ 3057620 w 4038591"/>
                  <a:gd name="connsiteY1" fmla="*/ 3990318 h 4876810"/>
                  <a:gd name="connsiteX2" fmla="*/ 3085528 w 4038591"/>
                  <a:gd name="connsiteY2" fmla="*/ 4057660 h 4876810"/>
                  <a:gd name="connsiteX3" fmla="*/ 3057620 w 4038591"/>
                  <a:gd name="connsiteY3" fmla="*/ 4125002 h 4876810"/>
                  <a:gd name="connsiteX4" fmla="*/ 2990278 w 4038591"/>
                  <a:gd name="connsiteY4" fmla="*/ 4152910 h 4876810"/>
                  <a:gd name="connsiteX5" fmla="*/ 2922936 w 4038591"/>
                  <a:gd name="connsiteY5" fmla="*/ 4125002 h 4876810"/>
                  <a:gd name="connsiteX6" fmla="*/ 2895028 w 4038591"/>
                  <a:gd name="connsiteY6" fmla="*/ 4057660 h 4876810"/>
                  <a:gd name="connsiteX7" fmla="*/ 2922936 w 4038591"/>
                  <a:gd name="connsiteY7" fmla="*/ 3990318 h 4876810"/>
                  <a:gd name="connsiteX8" fmla="*/ 2990278 w 4038591"/>
                  <a:gd name="connsiteY8" fmla="*/ 3962410 h 4876810"/>
                  <a:gd name="connsiteX9" fmla="*/ 2019300 w 4038591"/>
                  <a:gd name="connsiteY9" fmla="*/ 3962400 h 4876810"/>
                  <a:gd name="connsiteX10" fmla="*/ 2589628 w 4038591"/>
                  <a:gd name="connsiteY10" fmla="*/ 3962400 h 4876810"/>
                  <a:gd name="connsiteX11" fmla="*/ 2684878 w 4038591"/>
                  <a:gd name="connsiteY11" fmla="*/ 4057650 h 4876810"/>
                  <a:gd name="connsiteX12" fmla="*/ 2589628 w 4038591"/>
                  <a:gd name="connsiteY12" fmla="*/ 4152900 h 4876810"/>
                  <a:gd name="connsiteX13" fmla="*/ 2019300 w 4038591"/>
                  <a:gd name="connsiteY13" fmla="*/ 4152900 h 4876810"/>
                  <a:gd name="connsiteX14" fmla="*/ 1924050 w 4038591"/>
                  <a:gd name="connsiteY14" fmla="*/ 4057650 h 4876810"/>
                  <a:gd name="connsiteX15" fmla="*/ 2019300 w 4038591"/>
                  <a:gd name="connsiteY15" fmla="*/ 3962400 h 4876810"/>
                  <a:gd name="connsiteX16" fmla="*/ 819150 w 4038591"/>
                  <a:gd name="connsiteY16" fmla="*/ 3695700 h 4876810"/>
                  <a:gd name="connsiteX17" fmla="*/ 819150 w 4038591"/>
                  <a:gd name="connsiteY17" fmla="*/ 3962400 h 4876810"/>
                  <a:gd name="connsiteX18" fmla="*/ 1085850 w 4038591"/>
                  <a:gd name="connsiteY18" fmla="*/ 3962400 h 4876810"/>
                  <a:gd name="connsiteX19" fmla="*/ 1085850 w 4038591"/>
                  <a:gd name="connsiteY19" fmla="*/ 3695700 h 4876810"/>
                  <a:gd name="connsiteX20" fmla="*/ 2019300 w 4038591"/>
                  <a:gd name="connsiteY20" fmla="*/ 3505200 h 4876810"/>
                  <a:gd name="connsiteX21" fmla="*/ 3390919 w 4038591"/>
                  <a:gd name="connsiteY21" fmla="*/ 3505200 h 4876810"/>
                  <a:gd name="connsiteX22" fmla="*/ 3486169 w 4038591"/>
                  <a:gd name="connsiteY22" fmla="*/ 3600450 h 4876810"/>
                  <a:gd name="connsiteX23" fmla="*/ 3390919 w 4038591"/>
                  <a:gd name="connsiteY23" fmla="*/ 3695700 h 4876810"/>
                  <a:gd name="connsiteX24" fmla="*/ 2019300 w 4038591"/>
                  <a:gd name="connsiteY24" fmla="*/ 3695700 h 4876810"/>
                  <a:gd name="connsiteX25" fmla="*/ 1924050 w 4038591"/>
                  <a:gd name="connsiteY25" fmla="*/ 3600450 h 4876810"/>
                  <a:gd name="connsiteX26" fmla="*/ 2019300 w 4038591"/>
                  <a:gd name="connsiteY26" fmla="*/ 3505200 h 4876810"/>
                  <a:gd name="connsiteX27" fmla="*/ 723900 w 4038591"/>
                  <a:gd name="connsiteY27" fmla="*/ 3505200 h 4876810"/>
                  <a:gd name="connsiteX28" fmla="*/ 1181100 w 4038591"/>
                  <a:gd name="connsiteY28" fmla="*/ 3505200 h 4876810"/>
                  <a:gd name="connsiteX29" fmla="*/ 1276350 w 4038591"/>
                  <a:gd name="connsiteY29" fmla="*/ 3600450 h 4876810"/>
                  <a:gd name="connsiteX30" fmla="*/ 1276350 w 4038591"/>
                  <a:gd name="connsiteY30" fmla="*/ 4057650 h 4876810"/>
                  <a:gd name="connsiteX31" fmla="*/ 1181100 w 4038591"/>
                  <a:gd name="connsiteY31" fmla="*/ 4152900 h 4876810"/>
                  <a:gd name="connsiteX32" fmla="*/ 723900 w 4038591"/>
                  <a:gd name="connsiteY32" fmla="*/ 4152900 h 4876810"/>
                  <a:gd name="connsiteX33" fmla="*/ 628650 w 4038591"/>
                  <a:gd name="connsiteY33" fmla="*/ 4057650 h 4876810"/>
                  <a:gd name="connsiteX34" fmla="*/ 628650 w 4038591"/>
                  <a:gd name="connsiteY34" fmla="*/ 3600450 h 4876810"/>
                  <a:gd name="connsiteX35" fmla="*/ 723900 w 4038591"/>
                  <a:gd name="connsiteY35" fmla="*/ 3505200 h 4876810"/>
                  <a:gd name="connsiteX36" fmla="*/ 2990278 w 4038591"/>
                  <a:gd name="connsiteY36" fmla="*/ 2933710 h 4876810"/>
                  <a:gd name="connsiteX37" fmla="*/ 3057620 w 4038591"/>
                  <a:gd name="connsiteY37" fmla="*/ 2961618 h 4876810"/>
                  <a:gd name="connsiteX38" fmla="*/ 3085528 w 4038591"/>
                  <a:gd name="connsiteY38" fmla="*/ 3028960 h 4876810"/>
                  <a:gd name="connsiteX39" fmla="*/ 3057620 w 4038591"/>
                  <a:gd name="connsiteY39" fmla="*/ 3096302 h 4876810"/>
                  <a:gd name="connsiteX40" fmla="*/ 2990278 w 4038591"/>
                  <a:gd name="connsiteY40" fmla="*/ 3124210 h 4876810"/>
                  <a:gd name="connsiteX41" fmla="*/ 2922936 w 4038591"/>
                  <a:gd name="connsiteY41" fmla="*/ 3096302 h 4876810"/>
                  <a:gd name="connsiteX42" fmla="*/ 2895028 w 4038591"/>
                  <a:gd name="connsiteY42" fmla="*/ 3028960 h 4876810"/>
                  <a:gd name="connsiteX43" fmla="*/ 2922936 w 4038591"/>
                  <a:gd name="connsiteY43" fmla="*/ 2961618 h 4876810"/>
                  <a:gd name="connsiteX44" fmla="*/ 2990278 w 4038591"/>
                  <a:gd name="connsiteY44" fmla="*/ 2933710 h 4876810"/>
                  <a:gd name="connsiteX45" fmla="*/ 2019300 w 4038591"/>
                  <a:gd name="connsiteY45" fmla="*/ 2933700 h 4876810"/>
                  <a:gd name="connsiteX46" fmla="*/ 2589628 w 4038591"/>
                  <a:gd name="connsiteY46" fmla="*/ 2933700 h 4876810"/>
                  <a:gd name="connsiteX47" fmla="*/ 2684878 w 4038591"/>
                  <a:gd name="connsiteY47" fmla="*/ 3028950 h 4876810"/>
                  <a:gd name="connsiteX48" fmla="*/ 2589628 w 4038591"/>
                  <a:gd name="connsiteY48" fmla="*/ 3124200 h 4876810"/>
                  <a:gd name="connsiteX49" fmla="*/ 2019300 w 4038591"/>
                  <a:gd name="connsiteY49" fmla="*/ 3124200 h 4876810"/>
                  <a:gd name="connsiteX50" fmla="*/ 1924050 w 4038591"/>
                  <a:gd name="connsiteY50" fmla="*/ 3028950 h 4876810"/>
                  <a:gd name="connsiteX51" fmla="*/ 2019300 w 4038591"/>
                  <a:gd name="connsiteY51" fmla="*/ 2933700 h 4876810"/>
                  <a:gd name="connsiteX52" fmla="*/ 819150 w 4038591"/>
                  <a:gd name="connsiteY52" fmla="*/ 2667000 h 4876810"/>
                  <a:gd name="connsiteX53" fmla="*/ 819150 w 4038591"/>
                  <a:gd name="connsiteY53" fmla="*/ 2933700 h 4876810"/>
                  <a:gd name="connsiteX54" fmla="*/ 1085850 w 4038591"/>
                  <a:gd name="connsiteY54" fmla="*/ 2933700 h 4876810"/>
                  <a:gd name="connsiteX55" fmla="*/ 1085850 w 4038591"/>
                  <a:gd name="connsiteY55" fmla="*/ 2667000 h 4876810"/>
                  <a:gd name="connsiteX56" fmla="*/ 2019300 w 4038591"/>
                  <a:gd name="connsiteY56" fmla="*/ 2476500 h 4876810"/>
                  <a:gd name="connsiteX57" fmla="*/ 3390919 w 4038591"/>
                  <a:gd name="connsiteY57" fmla="*/ 2476500 h 4876810"/>
                  <a:gd name="connsiteX58" fmla="*/ 3486169 w 4038591"/>
                  <a:gd name="connsiteY58" fmla="*/ 2571750 h 4876810"/>
                  <a:gd name="connsiteX59" fmla="*/ 3390919 w 4038591"/>
                  <a:gd name="connsiteY59" fmla="*/ 2667000 h 4876810"/>
                  <a:gd name="connsiteX60" fmla="*/ 2019300 w 4038591"/>
                  <a:gd name="connsiteY60" fmla="*/ 2667000 h 4876810"/>
                  <a:gd name="connsiteX61" fmla="*/ 1924050 w 4038591"/>
                  <a:gd name="connsiteY61" fmla="*/ 2571750 h 4876810"/>
                  <a:gd name="connsiteX62" fmla="*/ 2019300 w 4038591"/>
                  <a:gd name="connsiteY62" fmla="*/ 2476500 h 4876810"/>
                  <a:gd name="connsiteX63" fmla="*/ 723900 w 4038591"/>
                  <a:gd name="connsiteY63" fmla="*/ 2476500 h 4876810"/>
                  <a:gd name="connsiteX64" fmla="*/ 1181100 w 4038591"/>
                  <a:gd name="connsiteY64" fmla="*/ 2476500 h 4876810"/>
                  <a:gd name="connsiteX65" fmla="*/ 1276350 w 4038591"/>
                  <a:gd name="connsiteY65" fmla="*/ 2571750 h 4876810"/>
                  <a:gd name="connsiteX66" fmla="*/ 1276350 w 4038591"/>
                  <a:gd name="connsiteY66" fmla="*/ 3028950 h 4876810"/>
                  <a:gd name="connsiteX67" fmla="*/ 1181100 w 4038591"/>
                  <a:gd name="connsiteY67" fmla="*/ 3124200 h 4876810"/>
                  <a:gd name="connsiteX68" fmla="*/ 723900 w 4038591"/>
                  <a:gd name="connsiteY68" fmla="*/ 3124200 h 4876810"/>
                  <a:gd name="connsiteX69" fmla="*/ 628650 w 4038591"/>
                  <a:gd name="connsiteY69" fmla="*/ 3028950 h 4876810"/>
                  <a:gd name="connsiteX70" fmla="*/ 628650 w 4038591"/>
                  <a:gd name="connsiteY70" fmla="*/ 2571750 h 4876810"/>
                  <a:gd name="connsiteX71" fmla="*/ 723900 w 4038591"/>
                  <a:gd name="connsiteY71" fmla="*/ 2476500 h 4876810"/>
                  <a:gd name="connsiteX72" fmla="*/ 2990278 w 4038591"/>
                  <a:gd name="connsiteY72" fmla="*/ 1905010 h 4876810"/>
                  <a:gd name="connsiteX73" fmla="*/ 3057620 w 4038591"/>
                  <a:gd name="connsiteY73" fmla="*/ 1932918 h 4876810"/>
                  <a:gd name="connsiteX74" fmla="*/ 3085528 w 4038591"/>
                  <a:gd name="connsiteY74" fmla="*/ 2000260 h 4876810"/>
                  <a:gd name="connsiteX75" fmla="*/ 3057620 w 4038591"/>
                  <a:gd name="connsiteY75" fmla="*/ 2067602 h 4876810"/>
                  <a:gd name="connsiteX76" fmla="*/ 2990278 w 4038591"/>
                  <a:gd name="connsiteY76" fmla="*/ 2095510 h 4876810"/>
                  <a:gd name="connsiteX77" fmla="*/ 2922936 w 4038591"/>
                  <a:gd name="connsiteY77" fmla="*/ 2067602 h 4876810"/>
                  <a:gd name="connsiteX78" fmla="*/ 2895028 w 4038591"/>
                  <a:gd name="connsiteY78" fmla="*/ 2000260 h 4876810"/>
                  <a:gd name="connsiteX79" fmla="*/ 2922936 w 4038591"/>
                  <a:gd name="connsiteY79" fmla="*/ 1932918 h 4876810"/>
                  <a:gd name="connsiteX80" fmla="*/ 2990278 w 4038591"/>
                  <a:gd name="connsiteY80" fmla="*/ 1905010 h 4876810"/>
                  <a:gd name="connsiteX81" fmla="*/ 2019300 w 4038591"/>
                  <a:gd name="connsiteY81" fmla="*/ 1905000 h 4876810"/>
                  <a:gd name="connsiteX82" fmla="*/ 2589628 w 4038591"/>
                  <a:gd name="connsiteY82" fmla="*/ 1905000 h 4876810"/>
                  <a:gd name="connsiteX83" fmla="*/ 2684878 w 4038591"/>
                  <a:gd name="connsiteY83" fmla="*/ 2000250 h 4876810"/>
                  <a:gd name="connsiteX84" fmla="*/ 2589628 w 4038591"/>
                  <a:gd name="connsiteY84" fmla="*/ 2095500 h 4876810"/>
                  <a:gd name="connsiteX85" fmla="*/ 2019300 w 4038591"/>
                  <a:gd name="connsiteY85" fmla="*/ 2095500 h 4876810"/>
                  <a:gd name="connsiteX86" fmla="*/ 1924050 w 4038591"/>
                  <a:gd name="connsiteY86" fmla="*/ 2000250 h 4876810"/>
                  <a:gd name="connsiteX87" fmla="*/ 2019300 w 4038591"/>
                  <a:gd name="connsiteY87" fmla="*/ 1905000 h 4876810"/>
                  <a:gd name="connsiteX88" fmla="*/ 2019300 w 4038591"/>
                  <a:gd name="connsiteY88" fmla="*/ 1447800 h 4876810"/>
                  <a:gd name="connsiteX89" fmla="*/ 3390919 w 4038591"/>
                  <a:gd name="connsiteY89" fmla="*/ 1447800 h 4876810"/>
                  <a:gd name="connsiteX90" fmla="*/ 3486169 w 4038591"/>
                  <a:gd name="connsiteY90" fmla="*/ 1543050 h 4876810"/>
                  <a:gd name="connsiteX91" fmla="*/ 3390919 w 4038591"/>
                  <a:gd name="connsiteY91" fmla="*/ 1638300 h 4876810"/>
                  <a:gd name="connsiteX92" fmla="*/ 2019300 w 4038591"/>
                  <a:gd name="connsiteY92" fmla="*/ 1638300 h 4876810"/>
                  <a:gd name="connsiteX93" fmla="*/ 1924050 w 4038591"/>
                  <a:gd name="connsiteY93" fmla="*/ 1543050 h 4876810"/>
                  <a:gd name="connsiteX94" fmla="*/ 2019300 w 4038591"/>
                  <a:gd name="connsiteY94" fmla="*/ 1447800 h 4876810"/>
                  <a:gd name="connsiteX95" fmla="*/ 1346243 w 4038591"/>
                  <a:gd name="connsiteY95" fmla="*/ 1397004 h 4876810"/>
                  <a:gd name="connsiteX96" fmla="*/ 1413595 w 4038591"/>
                  <a:gd name="connsiteY96" fmla="*/ 1424902 h 4876810"/>
                  <a:gd name="connsiteX97" fmla="*/ 1413595 w 4038591"/>
                  <a:gd name="connsiteY97" fmla="*/ 1559614 h 4876810"/>
                  <a:gd name="connsiteX98" fmla="*/ 938935 w 4038591"/>
                  <a:gd name="connsiteY98" fmla="*/ 2034273 h 4876810"/>
                  <a:gd name="connsiteX99" fmla="*/ 871584 w 4038591"/>
                  <a:gd name="connsiteY99" fmla="*/ 2062172 h 4876810"/>
                  <a:gd name="connsiteX100" fmla="*/ 804233 w 4038591"/>
                  <a:gd name="connsiteY100" fmla="*/ 2034273 h 4876810"/>
                  <a:gd name="connsiteX101" fmla="*/ 611399 w 4038591"/>
                  <a:gd name="connsiteY101" fmla="*/ 1841439 h 4876810"/>
                  <a:gd name="connsiteX102" fmla="*/ 611399 w 4038591"/>
                  <a:gd name="connsiteY102" fmla="*/ 1706727 h 4876810"/>
                  <a:gd name="connsiteX103" fmla="*/ 746111 w 4038591"/>
                  <a:gd name="connsiteY103" fmla="*/ 1706727 h 4876810"/>
                  <a:gd name="connsiteX104" fmla="*/ 871584 w 4038591"/>
                  <a:gd name="connsiteY104" fmla="*/ 1832210 h 4876810"/>
                  <a:gd name="connsiteX105" fmla="*/ 1278892 w 4038591"/>
                  <a:gd name="connsiteY105" fmla="*/ 1424892 h 4876810"/>
                  <a:gd name="connsiteX106" fmla="*/ 1346243 w 4038591"/>
                  <a:gd name="connsiteY106" fmla="*/ 1397004 h 4876810"/>
                  <a:gd name="connsiteX107" fmla="*/ 464420 w 4038591"/>
                  <a:gd name="connsiteY107" fmla="*/ 561985 h 4876810"/>
                  <a:gd name="connsiteX108" fmla="*/ 190500 w 4038591"/>
                  <a:gd name="connsiteY108" fmla="*/ 835905 h 4876810"/>
                  <a:gd name="connsiteX109" fmla="*/ 190500 w 4038591"/>
                  <a:gd name="connsiteY109" fmla="*/ 4412399 h 4876810"/>
                  <a:gd name="connsiteX110" fmla="*/ 464420 w 4038591"/>
                  <a:gd name="connsiteY110" fmla="*/ 4686319 h 4876810"/>
                  <a:gd name="connsiteX111" fmla="*/ 3574180 w 4038591"/>
                  <a:gd name="connsiteY111" fmla="*/ 4686319 h 4876810"/>
                  <a:gd name="connsiteX112" fmla="*/ 3848100 w 4038591"/>
                  <a:gd name="connsiteY112" fmla="*/ 4412399 h 4876810"/>
                  <a:gd name="connsiteX113" fmla="*/ 3848100 w 4038591"/>
                  <a:gd name="connsiteY113" fmla="*/ 835905 h 4876810"/>
                  <a:gd name="connsiteX114" fmla="*/ 3574180 w 4038591"/>
                  <a:gd name="connsiteY114" fmla="*/ 561985 h 4876810"/>
                  <a:gd name="connsiteX115" fmla="*/ 2980125 w 4038591"/>
                  <a:gd name="connsiteY115" fmla="*/ 561985 h 4876810"/>
                  <a:gd name="connsiteX116" fmla="*/ 3028750 w 4038591"/>
                  <a:gd name="connsiteY116" fmla="*/ 795347 h 4876810"/>
                  <a:gd name="connsiteX117" fmla="*/ 3028750 w 4038591"/>
                  <a:gd name="connsiteY117" fmla="*/ 857260 h 4876810"/>
                  <a:gd name="connsiteX118" fmla="*/ 2933500 w 4038591"/>
                  <a:gd name="connsiteY118" fmla="*/ 952510 h 4876810"/>
                  <a:gd name="connsiteX119" fmla="*/ 1104900 w 4038591"/>
                  <a:gd name="connsiteY119" fmla="*/ 952510 h 4876810"/>
                  <a:gd name="connsiteX120" fmla="*/ 1009650 w 4038591"/>
                  <a:gd name="connsiteY120" fmla="*/ 857260 h 4876810"/>
                  <a:gd name="connsiteX121" fmla="*/ 1009650 w 4038591"/>
                  <a:gd name="connsiteY121" fmla="*/ 795347 h 4876810"/>
                  <a:gd name="connsiteX122" fmla="*/ 1058275 w 4038591"/>
                  <a:gd name="connsiteY122" fmla="*/ 561985 h 4876810"/>
                  <a:gd name="connsiteX123" fmla="*/ 2019204 w 4038591"/>
                  <a:gd name="connsiteY123" fmla="*/ 409585 h 4876810"/>
                  <a:gd name="connsiteX124" fmla="*/ 2086546 w 4038591"/>
                  <a:gd name="connsiteY124" fmla="*/ 437493 h 4876810"/>
                  <a:gd name="connsiteX125" fmla="*/ 2114454 w 4038591"/>
                  <a:gd name="connsiteY125" fmla="*/ 504836 h 4876810"/>
                  <a:gd name="connsiteX126" fmla="*/ 2086546 w 4038591"/>
                  <a:gd name="connsiteY126" fmla="*/ 572178 h 4876810"/>
                  <a:gd name="connsiteX127" fmla="*/ 2019204 w 4038591"/>
                  <a:gd name="connsiteY127" fmla="*/ 600085 h 4876810"/>
                  <a:gd name="connsiteX128" fmla="*/ 1951862 w 4038591"/>
                  <a:gd name="connsiteY128" fmla="*/ 572178 h 4876810"/>
                  <a:gd name="connsiteX129" fmla="*/ 1923954 w 4038591"/>
                  <a:gd name="connsiteY129" fmla="*/ 504836 h 4876810"/>
                  <a:gd name="connsiteX130" fmla="*/ 1951862 w 4038591"/>
                  <a:gd name="connsiteY130" fmla="*/ 437493 h 4876810"/>
                  <a:gd name="connsiteX131" fmla="*/ 2019204 w 4038591"/>
                  <a:gd name="connsiteY131" fmla="*/ 409585 h 4876810"/>
                  <a:gd name="connsiteX132" fmla="*/ 2019300 w 4038591"/>
                  <a:gd name="connsiteY132" fmla="*/ 190500 h 4876810"/>
                  <a:gd name="connsiteX133" fmla="*/ 1835706 w 4038591"/>
                  <a:gd name="connsiteY133" fmla="*/ 330156 h 4876810"/>
                  <a:gd name="connsiteX134" fmla="*/ 1743894 w 4038591"/>
                  <a:gd name="connsiteY134" fmla="*/ 400050 h 4876810"/>
                  <a:gd name="connsiteX135" fmla="*/ 1595438 w 4038591"/>
                  <a:gd name="connsiteY135" fmla="*/ 400050 h 4876810"/>
                  <a:gd name="connsiteX136" fmla="*/ 1201541 w 4038591"/>
                  <a:gd name="connsiteY136" fmla="*/ 762010 h 4876810"/>
                  <a:gd name="connsiteX137" fmla="*/ 2836850 w 4038591"/>
                  <a:gd name="connsiteY137" fmla="*/ 762010 h 4876810"/>
                  <a:gd name="connsiteX138" fmla="*/ 2442953 w 4038591"/>
                  <a:gd name="connsiteY138" fmla="*/ 400050 h 4876810"/>
                  <a:gd name="connsiteX139" fmla="*/ 2294696 w 4038591"/>
                  <a:gd name="connsiteY139" fmla="*/ 400050 h 4876810"/>
                  <a:gd name="connsiteX140" fmla="*/ 2202885 w 4038591"/>
                  <a:gd name="connsiteY140" fmla="*/ 330156 h 4876810"/>
                  <a:gd name="connsiteX141" fmla="*/ 2019300 w 4038591"/>
                  <a:gd name="connsiteY141" fmla="*/ 190500 h 4876810"/>
                  <a:gd name="connsiteX142" fmla="*/ 2019291 w 4038591"/>
                  <a:gd name="connsiteY142" fmla="*/ 0 h 4876810"/>
                  <a:gd name="connsiteX143" fmla="*/ 2359514 w 4038591"/>
                  <a:gd name="connsiteY143" fmla="*/ 209550 h 4876810"/>
                  <a:gd name="connsiteX144" fmla="*/ 2442953 w 4038591"/>
                  <a:gd name="connsiteY144" fmla="*/ 209550 h 4876810"/>
                  <a:gd name="connsiteX145" fmla="*/ 2846670 w 4038591"/>
                  <a:gd name="connsiteY145" fmla="*/ 371485 h 4876810"/>
                  <a:gd name="connsiteX146" fmla="*/ 3574180 w 4038591"/>
                  <a:gd name="connsiteY146" fmla="*/ 371485 h 4876810"/>
                  <a:gd name="connsiteX147" fmla="*/ 4038591 w 4038591"/>
                  <a:gd name="connsiteY147" fmla="*/ 835905 h 4876810"/>
                  <a:gd name="connsiteX148" fmla="*/ 4038591 w 4038591"/>
                  <a:gd name="connsiteY148" fmla="*/ 4412390 h 4876810"/>
                  <a:gd name="connsiteX149" fmla="*/ 3574171 w 4038591"/>
                  <a:gd name="connsiteY149" fmla="*/ 4876810 h 4876810"/>
                  <a:gd name="connsiteX150" fmla="*/ 464420 w 4038591"/>
                  <a:gd name="connsiteY150" fmla="*/ 4876810 h 4876810"/>
                  <a:gd name="connsiteX151" fmla="*/ 0 w 4038591"/>
                  <a:gd name="connsiteY151" fmla="*/ 4412390 h 4876810"/>
                  <a:gd name="connsiteX152" fmla="*/ 0 w 4038591"/>
                  <a:gd name="connsiteY152" fmla="*/ 835905 h 4876810"/>
                  <a:gd name="connsiteX153" fmla="*/ 464420 w 4038591"/>
                  <a:gd name="connsiteY153" fmla="*/ 371485 h 4876810"/>
                  <a:gd name="connsiteX154" fmla="*/ 1191720 w 4038591"/>
                  <a:gd name="connsiteY154" fmla="*/ 371485 h 4876810"/>
                  <a:gd name="connsiteX155" fmla="*/ 1595428 w 4038591"/>
                  <a:gd name="connsiteY155" fmla="*/ 209550 h 4876810"/>
                  <a:gd name="connsiteX156" fmla="*/ 1679067 w 4038591"/>
                  <a:gd name="connsiteY156" fmla="*/ 209550 h 4876810"/>
                  <a:gd name="connsiteX157" fmla="*/ 2019291 w 4038591"/>
                  <a:gd name="connsiteY157" fmla="*/ 0 h 487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4038591" h="4876810">
                    <a:moveTo>
                      <a:pt x="2990278" y="3962410"/>
                    </a:moveTo>
                    <a:cubicBezTo>
                      <a:pt x="3015329" y="3962410"/>
                      <a:pt x="3039903" y="3972602"/>
                      <a:pt x="3057620" y="3990318"/>
                    </a:cubicBezTo>
                    <a:cubicBezTo>
                      <a:pt x="3075336" y="4008035"/>
                      <a:pt x="3085528" y="4032609"/>
                      <a:pt x="3085528" y="4057660"/>
                    </a:cubicBezTo>
                    <a:cubicBezTo>
                      <a:pt x="3085528" y="4082711"/>
                      <a:pt x="3075336" y="4107285"/>
                      <a:pt x="3057620" y="4125002"/>
                    </a:cubicBezTo>
                    <a:cubicBezTo>
                      <a:pt x="3039903" y="4142718"/>
                      <a:pt x="3015329" y="4152910"/>
                      <a:pt x="2990278" y="4152910"/>
                    </a:cubicBezTo>
                    <a:cubicBezTo>
                      <a:pt x="2965227" y="4152910"/>
                      <a:pt x="2940653" y="4142718"/>
                      <a:pt x="2922936" y="4125002"/>
                    </a:cubicBezTo>
                    <a:cubicBezTo>
                      <a:pt x="2905220" y="4107285"/>
                      <a:pt x="2895028" y="4082711"/>
                      <a:pt x="2895028" y="4057660"/>
                    </a:cubicBezTo>
                    <a:cubicBezTo>
                      <a:pt x="2895028" y="4032609"/>
                      <a:pt x="2905220" y="4008035"/>
                      <a:pt x="2922936" y="3990318"/>
                    </a:cubicBezTo>
                    <a:cubicBezTo>
                      <a:pt x="2940653" y="3972602"/>
                      <a:pt x="2965227" y="3962410"/>
                      <a:pt x="2990278" y="3962410"/>
                    </a:cubicBezTo>
                    <a:close/>
                    <a:moveTo>
                      <a:pt x="2019300" y="3962400"/>
                    </a:moveTo>
                    <a:lnTo>
                      <a:pt x="2589628" y="3962400"/>
                    </a:lnTo>
                    <a:cubicBezTo>
                      <a:pt x="2642235" y="3962400"/>
                      <a:pt x="2684878" y="4005043"/>
                      <a:pt x="2684878" y="4057650"/>
                    </a:cubicBezTo>
                    <a:cubicBezTo>
                      <a:pt x="2684878" y="4110257"/>
                      <a:pt x="2642235" y="4152900"/>
                      <a:pt x="2589628" y="4152900"/>
                    </a:cubicBezTo>
                    <a:lnTo>
                      <a:pt x="2019300" y="4152900"/>
                    </a:lnTo>
                    <a:cubicBezTo>
                      <a:pt x="1966693" y="4152900"/>
                      <a:pt x="1924050" y="4110257"/>
                      <a:pt x="1924050" y="4057650"/>
                    </a:cubicBezTo>
                    <a:cubicBezTo>
                      <a:pt x="1924050" y="4005043"/>
                      <a:pt x="1966693" y="3962400"/>
                      <a:pt x="2019300" y="3962400"/>
                    </a:cubicBezTo>
                    <a:close/>
                    <a:moveTo>
                      <a:pt x="819150" y="3695700"/>
                    </a:moveTo>
                    <a:lnTo>
                      <a:pt x="819150" y="3962400"/>
                    </a:lnTo>
                    <a:lnTo>
                      <a:pt x="1085850" y="3962400"/>
                    </a:lnTo>
                    <a:lnTo>
                      <a:pt x="1085850" y="3695700"/>
                    </a:lnTo>
                    <a:close/>
                    <a:moveTo>
                      <a:pt x="2019300" y="3505200"/>
                    </a:moveTo>
                    <a:lnTo>
                      <a:pt x="3390919" y="3505200"/>
                    </a:lnTo>
                    <a:cubicBezTo>
                      <a:pt x="3443526" y="3505200"/>
                      <a:pt x="3486169" y="3547843"/>
                      <a:pt x="3486169" y="3600450"/>
                    </a:cubicBezTo>
                    <a:cubicBezTo>
                      <a:pt x="3486169" y="3653057"/>
                      <a:pt x="3443526" y="3695700"/>
                      <a:pt x="3390919" y="3695700"/>
                    </a:cubicBezTo>
                    <a:lnTo>
                      <a:pt x="2019300" y="3695700"/>
                    </a:lnTo>
                    <a:cubicBezTo>
                      <a:pt x="1966693" y="3695700"/>
                      <a:pt x="1924050" y="3653057"/>
                      <a:pt x="1924050" y="3600450"/>
                    </a:cubicBezTo>
                    <a:cubicBezTo>
                      <a:pt x="1924050" y="3547843"/>
                      <a:pt x="1966693" y="3505200"/>
                      <a:pt x="2019300" y="3505200"/>
                    </a:cubicBezTo>
                    <a:close/>
                    <a:moveTo>
                      <a:pt x="723900" y="3505200"/>
                    </a:moveTo>
                    <a:lnTo>
                      <a:pt x="1181100" y="3505200"/>
                    </a:lnTo>
                    <a:cubicBezTo>
                      <a:pt x="1233707" y="3505200"/>
                      <a:pt x="1276350" y="3547843"/>
                      <a:pt x="1276350" y="3600450"/>
                    </a:cubicBezTo>
                    <a:lnTo>
                      <a:pt x="1276350" y="4057650"/>
                    </a:lnTo>
                    <a:cubicBezTo>
                      <a:pt x="1276350" y="4110257"/>
                      <a:pt x="1233707" y="4152900"/>
                      <a:pt x="1181100" y="4152900"/>
                    </a:cubicBezTo>
                    <a:lnTo>
                      <a:pt x="723900" y="4152900"/>
                    </a:lnTo>
                    <a:cubicBezTo>
                      <a:pt x="671293" y="4152900"/>
                      <a:pt x="628650" y="4110257"/>
                      <a:pt x="628650" y="4057650"/>
                    </a:cubicBezTo>
                    <a:lnTo>
                      <a:pt x="628650" y="3600450"/>
                    </a:lnTo>
                    <a:cubicBezTo>
                      <a:pt x="628650" y="3547843"/>
                      <a:pt x="671293" y="3505200"/>
                      <a:pt x="723900" y="3505200"/>
                    </a:cubicBezTo>
                    <a:close/>
                    <a:moveTo>
                      <a:pt x="2990278" y="2933710"/>
                    </a:moveTo>
                    <a:cubicBezTo>
                      <a:pt x="3015329" y="2933710"/>
                      <a:pt x="3039903" y="2943902"/>
                      <a:pt x="3057620" y="2961618"/>
                    </a:cubicBezTo>
                    <a:cubicBezTo>
                      <a:pt x="3075336" y="2979335"/>
                      <a:pt x="3085528" y="3003909"/>
                      <a:pt x="3085528" y="3028960"/>
                    </a:cubicBezTo>
                    <a:cubicBezTo>
                      <a:pt x="3085528" y="3054011"/>
                      <a:pt x="3075336" y="3078585"/>
                      <a:pt x="3057620" y="3096302"/>
                    </a:cubicBezTo>
                    <a:cubicBezTo>
                      <a:pt x="3039903" y="3114018"/>
                      <a:pt x="3015329" y="3124210"/>
                      <a:pt x="2990278" y="3124210"/>
                    </a:cubicBezTo>
                    <a:cubicBezTo>
                      <a:pt x="2965227" y="3124210"/>
                      <a:pt x="2940653" y="3114018"/>
                      <a:pt x="2922936" y="3096302"/>
                    </a:cubicBezTo>
                    <a:cubicBezTo>
                      <a:pt x="2905220" y="3078585"/>
                      <a:pt x="2895028" y="3054011"/>
                      <a:pt x="2895028" y="3028960"/>
                    </a:cubicBezTo>
                    <a:cubicBezTo>
                      <a:pt x="2895028" y="3003909"/>
                      <a:pt x="2905220" y="2979335"/>
                      <a:pt x="2922936" y="2961618"/>
                    </a:cubicBezTo>
                    <a:cubicBezTo>
                      <a:pt x="2940653" y="2943902"/>
                      <a:pt x="2965227" y="2933710"/>
                      <a:pt x="2990278" y="2933710"/>
                    </a:cubicBezTo>
                    <a:close/>
                    <a:moveTo>
                      <a:pt x="2019300" y="2933700"/>
                    </a:moveTo>
                    <a:lnTo>
                      <a:pt x="2589628" y="2933700"/>
                    </a:lnTo>
                    <a:cubicBezTo>
                      <a:pt x="2642235" y="2933700"/>
                      <a:pt x="2684878" y="2976343"/>
                      <a:pt x="2684878" y="3028950"/>
                    </a:cubicBezTo>
                    <a:cubicBezTo>
                      <a:pt x="2684878" y="3081557"/>
                      <a:pt x="2642235" y="3124200"/>
                      <a:pt x="2589628" y="3124200"/>
                    </a:cubicBezTo>
                    <a:lnTo>
                      <a:pt x="2019300" y="3124200"/>
                    </a:lnTo>
                    <a:cubicBezTo>
                      <a:pt x="1966693" y="3124200"/>
                      <a:pt x="1924050" y="3081557"/>
                      <a:pt x="1924050" y="3028950"/>
                    </a:cubicBezTo>
                    <a:cubicBezTo>
                      <a:pt x="1924050" y="2976343"/>
                      <a:pt x="1966693" y="2933700"/>
                      <a:pt x="2019300" y="2933700"/>
                    </a:cubicBezTo>
                    <a:close/>
                    <a:moveTo>
                      <a:pt x="819150" y="2667000"/>
                    </a:moveTo>
                    <a:lnTo>
                      <a:pt x="819150" y="2933700"/>
                    </a:lnTo>
                    <a:lnTo>
                      <a:pt x="1085850" y="2933700"/>
                    </a:lnTo>
                    <a:lnTo>
                      <a:pt x="1085850" y="2667000"/>
                    </a:lnTo>
                    <a:close/>
                    <a:moveTo>
                      <a:pt x="2019300" y="2476500"/>
                    </a:moveTo>
                    <a:lnTo>
                      <a:pt x="3390919" y="2476500"/>
                    </a:lnTo>
                    <a:cubicBezTo>
                      <a:pt x="3443526" y="2476500"/>
                      <a:pt x="3486169" y="2519143"/>
                      <a:pt x="3486169" y="2571750"/>
                    </a:cubicBezTo>
                    <a:cubicBezTo>
                      <a:pt x="3486169" y="2624357"/>
                      <a:pt x="3443526" y="2667000"/>
                      <a:pt x="3390919" y="2667000"/>
                    </a:cubicBezTo>
                    <a:lnTo>
                      <a:pt x="2019300" y="2667000"/>
                    </a:lnTo>
                    <a:cubicBezTo>
                      <a:pt x="1966693" y="2667000"/>
                      <a:pt x="1924050" y="2624357"/>
                      <a:pt x="1924050" y="2571750"/>
                    </a:cubicBezTo>
                    <a:cubicBezTo>
                      <a:pt x="1924050" y="2519143"/>
                      <a:pt x="1966693" y="2476500"/>
                      <a:pt x="2019300" y="2476500"/>
                    </a:cubicBezTo>
                    <a:close/>
                    <a:moveTo>
                      <a:pt x="723900" y="2476500"/>
                    </a:moveTo>
                    <a:lnTo>
                      <a:pt x="1181100" y="2476500"/>
                    </a:lnTo>
                    <a:cubicBezTo>
                      <a:pt x="1233707" y="2476500"/>
                      <a:pt x="1276350" y="2519143"/>
                      <a:pt x="1276350" y="2571750"/>
                    </a:cubicBezTo>
                    <a:lnTo>
                      <a:pt x="1276350" y="3028950"/>
                    </a:lnTo>
                    <a:cubicBezTo>
                      <a:pt x="1276350" y="3081557"/>
                      <a:pt x="1233707" y="3124200"/>
                      <a:pt x="1181100" y="3124200"/>
                    </a:cubicBezTo>
                    <a:lnTo>
                      <a:pt x="723900" y="3124200"/>
                    </a:lnTo>
                    <a:cubicBezTo>
                      <a:pt x="671293" y="3124200"/>
                      <a:pt x="628650" y="3081557"/>
                      <a:pt x="628650" y="3028950"/>
                    </a:cubicBezTo>
                    <a:lnTo>
                      <a:pt x="628650" y="2571750"/>
                    </a:lnTo>
                    <a:cubicBezTo>
                      <a:pt x="628650" y="2519143"/>
                      <a:pt x="671293" y="2476500"/>
                      <a:pt x="723900" y="2476500"/>
                    </a:cubicBezTo>
                    <a:close/>
                    <a:moveTo>
                      <a:pt x="2990278" y="1905010"/>
                    </a:moveTo>
                    <a:cubicBezTo>
                      <a:pt x="3015329" y="1905010"/>
                      <a:pt x="3039903" y="1915202"/>
                      <a:pt x="3057620" y="1932918"/>
                    </a:cubicBezTo>
                    <a:cubicBezTo>
                      <a:pt x="3075336" y="1950635"/>
                      <a:pt x="3085528" y="1975209"/>
                      <a:pt x="3085528" y="2000260"/>
                    </a:cubicBezTo>
                    <a:cubicBezTo>
                      <a:pt x="3085528" y="2025311"/>
                      <a:pt x="3075336" y="2049885"/>
                      <a:pt x="3057620" y="2067602"/>
                    </a:cubicBezTo>
                    <a:cubicBezTo>
                      <a:pt x="3039903" y="2085318"/>
                      <a:pt x="3015329" y="2095510"/>
                      <a:pt x="2990278" y="2095510"/>
                    </a:cubicBezTo>
                    <a:cubicBezTo>
                      <a:pt x="2965227" y="2095510"/>
                      <a:pt x="2940653" y="2085318"/>
                      <a:pt x="2922936" y="2067602"/>
                    </a:cubicBezTo>
                    <a:cubicBezTo>
                      <a:pt x="2905220" y="2049885"/>
                      <a:pt x="2895028" y="2025311"/>
                      <a:pt x="2895028" y="2000260"/>
                    </a:cubicBezTo>
                    <a:cubicBezTo>
                      <a:pt x="2895028" y="1975209"/>
                      <a:pt x="2905220" y="1950635"/>
                      <a:pt x="2922936" y="1932918"/>
                    </a:cubicBezTo>
                    <a:cubicBezTo>
                      <a:pt x="2940653" y="1915202"/>
                      <a:pt x="2965227" y="1905010"/>
                      <a:pt x="2990278" y="1905010"/>
                    </a:cubicBezTo>
                    <a:close/>
                    <a:moveTo>
                      <a:pt x="2019300" y="1905000"/>
                    </a:moveTo>
                    <a:lnTo>
                      <a:pt x="2589628" y="1905000"/>
                    </a:lnTo>
                    <a:cubicBezTo>
                      <a:pt x="2642235" y="1905000"/>
                      <a:pt x="2684878" y="1947643"/>
                      <a:pt x="2684878" y="2000250"/>
                    </a:cubicBezTo>
                    <a:cubicBezTo>
                      <a:pt x="2684878" y="2052857"/>
                      <a:pt x="2642235" y="2095500"/>
                      <a:pt x="2589628" y="2095500"/>
                    </a:cubicBezTo>
                    <a:lnTo>
                      <a:pt x="2019300" y="2095500"/>
                    </a:lnTo>
                    <a:cubicBezTo>
                      <a:pt x="1966693" y="2095500"/>
                      <a:pt x="1924050" y="2052857"/>
                      <a:pt x="1924050" y="2000250"/>
                    </a:cubicBezTo>
                    <a:cubicBezTo>
                      <a:pt x="1924050" y="1947643"/>
                      <a:pt x="1966693" y="1905000"/>
                      <a:pt x="2019300" y="1905000"/>
                    </a:cubicBezTo>
                    <a:close/>
                    <a:moveTo>
                      <a:pt x="2019300" y="1447800"/>
                    </a:moveTo>
                    <a:lnTo>
                      <a:pt x="3390919" y="1447800"/>
                    </a:lnTo>
                    <a:cubicBezTo>
                      <a:pt x="3443526" y="1447800"/>
                      <a:pt x="3486169" y="1490443"/>
                      <a:pt x="3486169" y="1543050"/>
                    </a:cubicBezTo>
                    <a:cubicBezTo>
                      <a:pt x="3486169" y="1595657"/>
                      <a:pt x="3443526" y="1638300"/>
                      <a:pt x="3390919" y="1638300"/>
                    </a:cubicBezTo>
                    <a:lnTo>
                      <a:pt x="2019300" y="1638300"/>
                    </a:lnTo>
                    <a:cubicBezTo>
                      <a:pt x="1966693" y="1638300"/>
                      <a:pt x="1924050" y="1595657"/>
                      <a:pt x="1924050" y="1543050"/>
                    </a:cubicBezTo>
                    <a:cubicBezTo>
                      <a:pt x="1924050" y="1490443"/>
                      <a:pt x="1966693" y="1447800"/>
                      <a:pt x="2019300" y="1447800"/>
                    </a:cubicBezTo>
                    <a:close/>
                    <a:moveTo>
                      <a:pt x="1346243" y="1397004"/>
                    </a:moveTo>
                    <a:cubicBezTo>
                      <a:pt x="1370620" y="1397005"/>
                      <a:pt x="1394997" y="1406304"/>
                      <a:pt x="1413595" y="1424902"/>
                    </a:cubicBezTo>
                    <a:cubicBezTo>
                      <a:pt x="1450790" y="1462106"/>
                      <a:pt x="1450790" y="1522419"/>
                      <a:pt x="1413595" y="1559614"/>
                    </a:cubicBezTo>
                    <a:lnTo>
                      <a:pt x="938935" y="2034273"/>
                    </a:lnTo>
                    <a:cubicBezTo>
                      <a:pt x="920343" y="2052875"/>
                      <a:pt x="895959" y="2062172"/>
                      <a:pt x="871584" y="2062172"/>
                    </a:cubicBezTo>
                    <a:cubicBezTo>
                      <a:pt x="847210" y="2062172"/>
                      <a:pt x="822835" y="2052875"/>
                      <a:pt x="804233" y="2034273"/>
                    </a:cubicBezTo>
                    <a:lnTo>
                      <a:pt x="611399" y="1841439"/>
                    </a:lnTo>
                    <a:cubicBezTo>
                      <a:pt x="574204" y="1804235"/>
                      <a:pt x="574204" y="1743922"/>
                      <a:pt x="611399" y="1706727"/>
                    </a:cubicBezTo>
                    <a:cubicBezTo>
                      <a:pt x="648604" y="1669542"/>
                      <a:pt x="708916" y="1669542"/>
                      <a:pt x="746111" y="1706727"/>
                    </a:cubicBezTo>
                    <a:lnTo>
                      <a:pt x="871584" y="1832210"/>
                    </a:lnTo>
                    <a:lnTo>
                      <a:pt x="1278892" y="1424892"/>
                    </a:lnTo>
                    <a:cubicBezTo>
                      <a:pt x="1297489" y="1406299"/>
                      <a:pt x="1321866" y="1397002"/>
                      <a:pt x="1346243" y="1397004"/>
                    </a:cubicBezTo>
                    <a:close/>
                    <a:moveTo>
                      <a:pt x="464420" y="561985"/>
                    </a:moveTo>
                    <a:cubicBezTo>
                      <a:pt x="313382" y="561985"/>
                      <a:pt x="190500" y="684867"/>
                      <a:pt x="190500" y="835905"/>
                    </a:cubicBezTo>
                    <a:lnTo>
                      <a:pt x="190500" y="4412399"/>
                    </a:lnTo>
                    <a:cubicBezTo>
                      <a:pt x="190500" y="4563437"/>
                      <a:pt x="313382" y="4686319"/>
                      <a:pt x="464420" y="4686319"/>
                    </a:cubicBezTo>
                    <a:lnTo>
                      <a:pt x="3574180" y="4686319"/>
                    </a:lnTo>
                    <a:cubicBezTo>
                      <a:pt x="3725218" y="4686319"/>
                      <a:pt x="3848100" y="4563437"/>
                      <a:pt x="3848100" y="4412399"/>
                    </a:cubicBezTo>
                    <a:lnTo>
                      <a:pt x="3848100" y="835905"/>
                    </a:lnTo>
                    <a:cubicBezTo>
                      <a:pt x="3848100" y="684867"/>
                      <a:pt x="3725218" y="561985"/>
                      <a:pt x="3574180" y="561985"/>
                    </a:cubicBezTo>
                    <a:lnTo>
                      <a:pt x="2980125" y="561985"/>
                    </a:lnTo>
                    <a:cubicBezTo>
                      <a:pt x="3011329" y="633536"/>
                      <a:pt x="3028750" y="712432"/>
                      <a:pt x="3028750" y="795347"/>
                    </a:cubicBezTo>
                    <a:lnTo>
                      <a:pt x="3028750" y="857260"/>
                    </a:lnTo>
                    <a:cubicBezTo>
                      <a:pt x="3028750" y="909866"/>
                      <a:pt x="2986107" y="952510"/>
                      <a:pt x="2933500" y="952510"/>
                    </a:cubicBezTo>
                    <a:lnTo>
                      <a:pt x="1104900" y="952510"/>
                    </a:lnTo>
                    <a:cubicBezTo>
                      <a:pt x="1052293" y="952510"/>
                      <a:pt x="1009650" y="909866"/>
                      <a:pt x="1009650" y="857260"/>
                    </a:cubicBezTo>
                    <a:lnTo>
                      <a:pt x="1009650" y="795347"/>
                    </a:lnTo>
                    <a:cubicBezTo>
                      <a:pt x="1009650" y="712422"/>
                      <a:pt x="1027071" y="633536"/>
                      <a:pt x="1058275" y="561985"/>
                    </a:cubicBezTo>
                    <a:close/>
                    <a:moveTo>
                      <a:pt x="2019204" y="409585"/>
                    </a:moveTo>
                    <a:cubicBezTo>
                      <a:pt x="2044255" y="409585"/>
                      <a:pt x="2068829" y="419777"/>
                      <a:pt x="2086546" y="437493"/>
                    </a:cubicBezTo>
                    <a:cubicBezTo>
                      <a:pt x="2104262" y="455210"/>
                      <a:pt x="2114454" y="479784"/>
                      <a:pt x="2114454" y="504836"/>
                    </a:cubicBezTo>
                    <a:cubicBezTo>
                      <a:pt x="2114454" y="529886"/>
                      <a:pt x="2104262" y="554460"/>
                      <a:pt x="2086546" y="572178"/>
                    </a:cubicBezTo>
                    <a:cubicBezTo>
                      <a:pt x="2068829" y="589893"/>
                      <a:pt x="2044255" y="600085"/>
                      <a:pt x="2019204" y="600085"/>
                    </a:cubicBezTo>
                    <a:cubicBezTo>
                      <a:pt x="1994153" y="600085"/>
                      <a:pt x="1969579" y="589893"/>
                      <a:pt x="1951862" y="572178"/>
                    </a:cubicBezTo>
                    <a:cubicBezTo>
                      <a:pt x="1934146" y="554460"/>
                      <a:pt x="1923954" y="529886"/>
                      <a:pt x="1923954" y="504836"/>
                    </a:cubicBezTo>
                    <a:cubicBezTo>
                      <a:pt x="1923954" y="479784"/>
                      <a:pt x="1934146" y="455210"/>
                      <a:pt x="1951862" y="437493"/>
                    </a:cubicBezTo>
                    <a:cubicBezTo>
                      <a:pt x="1969579" y="419777"/>
                      <a:pt x="1994153" y="409585"/>
                      <a:pt x="2019204" y="409585"/>
                    </a:cubicBezTo>
                    <a:close/>
                    <a:moveTo>
                      <a:pt x="2019300" y="190500"/>
                    </a:moveTo>
                    <a:cubicBezTo>
                      <a:pt x="1933918" y="190500"/>
                      <a:pt x="1858423" y="247926"/>
                      <a:pt x="1835706" y="330156"/>
                    </a:cubicBezTo>
                    <a:cubicBezTo>
                      <a:pt x="1824304" y="371446"/>
                      <a:pt x="1786738" y="400050"/>
                      <a:pt x="1743894" y="400050"/>
                    </a:cubicBezTo>
                    <a:lnTo>
                      <a:pt x="1595438" y="400050"/>
                    </a:lnTo>
                    <a:cubicBezTo>
                      <a:pt x="1388707" y="400050"/>
                      <a:pt x="1218524" y="559594"/>
                      <a:pt x="1201541" y="762010"/>
                    </a:cubicBezTo>
                    <a:lnTo>
                      <a:pt x="2836850" y="762010"/>
                    </a:lnTo>
                    <a:cubicBezTo>
                      <a:pt x="2819867" y="559594"/>
                      <a:pt x="2649693" y="400050"/>
                      <a:pt x="2442953" y="400050"/>
                    </a:cubicBezTo>
                    <a:lnTo>
                      <a:pt x="2294696" y="400050"/>
                    </a:lnTo>
                    <a:cubicBezTo>
                      <a:pt x="2251862" y="400050"/>
                      <a:pt x="2214286" y="371446"/>
                      <a:pt x="2202885" y="330156"/>
                    </a:cubicBezTo>
                    <a:cubicBezTo>
                      <a:pt x="2180177" y="247926"/>
                      <a:pt x="2104682" y="190500"/>
                      <a:pt x="2019300" y="190500"/>
                    </a:cubicBezTo>
                    <a:close/>
                    <a:moveTo>
                      <a:pt x="2019291" y="0"/>
                    </a:moveTo>
                    <a:cubicBezTo>
                      <a:pt x="2164671" y="0"/>
                      <a:pt x="2295725" y="83268"/>
                      <a:pt x="2359514" y="209550"/>
                    </a:cubicBezTo>
                    <a:lnTo>
                      <a:pt x="2442953" y="209550"/>
                    </a:lnTo>
                    <a:cubicBezTo>
                      <a:pt x="2599344" y="209550"/>
                      <a:pt x="2741505" y="271272"/>
                      <a:pt x="2846670" y="371485"/>
                    </a:cubicBezTo>
                    <a:lnTo>
                      <a:pt x="3574180" y="371485"/>
                    </a:lnTo>
                    <a:cubicBezTo>
                      <a:pt x="3830260" y="371485"/>
                      <a:pt x="4038600" y="579825"/>
                      <a:pt x="4038591" y="835905"/>
                    </a:cubicBezTo>
                    <a:lnTo>
                      <a:pt x="4038591" y="4412390"/>
                    </a:lnTo>
                    <a:cubicBezTo>
                      <a:pt x="4038591" y="4668469"/>
                      <a:pt x="3830250" y="4876810"/>
                      <a:pt x="3574171" y="4876810"/>
                    </a:cubicBezTo>
                    <a:lnTo>
                      <a:pt x="464420" y="4876810"/>
                    </a:lnTo>
                    <a:cubicBezTo>
                      <a:pt x="208340" y="4876810"/>
                      <a:pt x="0" y="4668469"/>
                      <a:pt x="0" y="4412390"/>
                    </a:cubicBezTo>
                    <a:lnTo>
                      <a:pt x="0" y="835905"/>
                    </a:lnTo>
                    <a:cubicBezTo>
                      <a:pt x="0" y="579825"/>
                      <a:pt x="208340" y="371485"/>
                      <a:pt x="464420" y="371485"/>
                    </a:cubicBezTo>
                    <a:lnTo>
                      <a:pt x="1191720" y="371485"/>
                    </a:lnTo>
                    <a:cubicBezTo>
                      <a:pt x="1296886" y="271272"/>
                      <a:pt x="1439037" y="209550"/>
                      <a:pt x="1595428" y="209550"/>
                    </a:cubicBezTo>
                    <a:lnTo>
                      <a:pt x="1679067" y="209550"/>
                    </a:lnTo>
                    <a:cubicBezTo>
                      <a:pt x="1742866" y="83268"/>
                      <a:pt x="1873910" y="0"/>
                      <a:pt x="20192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27ED216D-0DD3-4011-87F6-9BCC24F39007}"/>
                </a:ext>
              </a:extLst>
            </p:cNvPr>
            <p:cNvGrpSpPr/>
            <p:nvPr/>
          </p:nvGrpSpPr>
          <p:grpSpPr>
            <a:xfrm>
              <a:off x="3617685" y="4701217"/>
              <a:ext cx="2034893" cy="307777"/>
              <a:chOff x="3475218" y="3450435"/>
              <a:chExt cx="2034893" cy="307777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BDBDBD74-AC2E-42C3-A426-2AD7FE255B2B}"/>
                  </a:ext>
                </a:extLst>
              </p:cNvPr>
              <p:cNvSpPr txBox="1"/>
              <p:nvPr/>
            </p:nvSpPr>
            <p:spPr>
              <a:xfrm>
                <a:off x="3627607" y="3450435"/>
                <a:ext cx="18825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Your Text Here</a:t>
                </a: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F4CD6C8-6C28-4A3B-A8B4-8DA927E627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75218" y="3497494"/>
                <a:ext cx="167640" cy="182880"/>
              </a:xfrm>
              <a:custGeom>
                <a:avLst/>
                <a:gdLst>
                  <a:gd name="connsiteX0" fmla="*/ 3732867 w 4191000"/>
                  <a:gd name="connsiteY0" fmla="*/ 3277531 h 4572000"/>
                  <a:gd name="connsiteX1" fmla="*/ 3785806 w 4191000"/>
                  <a:gd name="connsiteY1" fmla="*/ 3298926 h 4572000"/>
                  <a:gd name="connsiteX2" fmla="*/ 3787673 w 4191000"/>
                  <a:gd name="connsiteY2" fmla="*/ 3406673 h 4572000"/>
                  <a:gd name="connsiteX3" fmla="*/ 3406673 w 4191000"/>
                  <a:gd name="connsiteY3" fmla="*/ 3787673 h 4572000"/>
                  <a:gd name="connsiteX4" fmla="*/ 3298927 w 4191000"/>
                  <a:gd name="connsiteY4" fmla="*/ 3787673 h 4572000"/>
                  <a:gd name="connsiteX5" fmla="*/ 3070326 w 4191000"/>
                  <a:gd name="connsiteY5" fmla="*/ 3559073 h 4572000"/>
                  <a:gd name="connsiteX6" fmla="*/ 3070326 w 4191000"/>
                  <a:gd name="connsiteY6" fmla="*/ 3453194 h 4572000"/>
                  <a:gd name="connsiteX7" fmla="*/ 3178073 w 4191000"/>
                  <a:gd name="connsiteY7" fmla="*/ 3451327 h 4572000"/>
                  <a:gd name="connsiteX8" fmla="*/ 3352800 w 4191000"/>
                  <a:gd name="connsiteY8" fmla="*/ 3626053 h 4572000"/>
                  <a:gd name="connsiteX9" fmla="*/ 3679927 w 4191000"/>
                  <a:gd name="connsiteY9" fmla="*/ 3298926 h 4572000"/>
                  <a:gd name="connsiteX10" fmla="*/ 3732867 w 4191000"/>
                  <a:gd name="connsiteY10" fmla="*/ 3277531 h 4572000"/>
                  <a:gd name="connsiteX11" fmla="*/ 3352800 w 4191000"/>
                  <a:gd name="connsiteY11" fmla="*/ 3048000 h 4572000"/>
                  <a:gd name="connsiteX12" fmla="*/ 2667000 w 4191000"/>
                  <a:gd name="connsiteY12" fmla="*/ 3733800 h 4572000"/>
                  <a:gd name="connsiteX13" fmla="*/ 3352800 w 4191000"/>
                  <a:gd name="connsiteY13" fmla="*/ 4419600 h 4572000"/>
                  <a:gd name="connsiteX14" fmla="*/ 4038600 w 4191000"/>
                  <a:gd name="connsiteY14" fmla="*/ 3733800 h 4572000"/>
                  <a:gd name="connsiteX15" fmla="*/ 3352800 w 4191000"/>
                  <a:gd name="connsiteY15" fmla="*/ 3048000 h 4572000"/>
                  <a:gd name="connsiteX16" fmla="*/ 2286229 w 4191000"/>
                  <a:gd name="connsiteY16" fmla="*/ 2971800 h 4572000"/>
                  <a:gd name="connsiteX17" fmla="*/ 2286229 w 4191000"/>
                  <a:gd name="connsiteY17" fmla="*/ 3326054 h 4572000"/>
                  <a:gd name="connsiteX18" fmla="*/ 2288591 w 4191000"/>
                  <a:gd name="connsiteY18" fmla="*/ 3320491 h 4572000"/>
                  <a:gd name="connsiteX19" fmla="*/ 2311984 w 4191000"/>
                  <a:gd name="connsiteY19" fmla="*/ 3264484 h 4572000"/>
                  <a:gd name="connsiteX20" fmla="*/ 2327910 w 4191000"/>
                  <a:gd name="connsiteY20" fmla="*/ 3231414 h 4572000"/>
                  <a:gd name="connsiteX21" fmla="*/ 2358390 w 4191000"/>
                  <a:gd name="connsiteY21" fmla="*/ 3172282 h 4572000"/>
                  <a:gd name="connsiteX22" fmla="*/ 2366315 w 4191000"/>
                  <a:gd name="connsiteY22" fmla="*/ 3159481 h 4572000"/>
                  <a:gd name="connsiteX23" fmla="*/ 2503475 w 4191000"/>
                  <a:gd name="connsiteY23" fmla="*/ 2971800 h 4572000"/>
                  <a:gd name="connsiteX24" fmla="*/ 1676400 w 4191000"/>
                  <a:gd name="connsiteY24" fmla="*/ 2971800 h 4572000"/>
                  <a:gd name="connsiteX25" fmla="*/ 1676400 w 4191000"/>
                  <a:gd name="connsiteY25" fmla="*/ 3429000 h 4572000"/>
                  <a:gd name="connsiteX26" fmla="*/ 2133600 w 4191000"/>
                  <a:gd name="connsiteY26" fmla="*/ 3429000 h 4572000"/>
                  <a:gd name="connsiteX27" fmla="*/ 2133600 w 4191000"/>
                  <a:gd name="connsiteY27" fmla="*/ 2971800 h 4572000"/>
                  <a:gd name="connsiteX28" fmla="*/ 1066800 w 4191000"/>
                  <a:gd name="connsiteY28" fmla="*/ 2971800 h 4572000"/>
                  <a:gd name="connsiteX29" fmla="*/ 1066800 w 4191000"/>
                  <a:gd name="connsiteY29" fmla="*/ 3429000 h 4572000"/>
                  <a:gd name="connsiteX30" fmla="*/ 1524000 w 4191000"/>
                  <a:gd name="connsiteY30" fmla="*/ 3429000 h 4572000"/>
                  <a:gd name="connsiteX31" fmla="*/ 1524000 w 4191000"/>
                  <a:gd name="connsiteY31" fmla="*/ 2971800 h 4572000"/>
                  <a:gd name="connsiteX32" fmla="*/ 457200 w 4191000"/>
                  <a:gd name="connsiteY32" fmla="*/ 2971800 h 4572000"/>
                  <a:gd name="connsiteX33" fmla="*/ 457200 w 4191000"/>
                  <a:gd name="connsiteY33" fmla="*/ 3429000 h 4572000"/>
                  <a:gd name="connsiteX34" fmla="*/ 914400 w 4191000"/>
                  <a:gd name="connsiteY34" fmla="*/ 3429000 h 4572000"/>
                  <a:gd name="connsiteX35" fmla="*/ 914400 w 4191000"/>
                  <a:gd name="connsiteY35" fmla="*/ 2971800 h 4572000"/>
                  <a:gd name="connsiteX36" fmla="*/ 3352800 w 4191000"/>
                  <a:gd name="connsiteY36" fmla="*/ 2895600 h 4572000"/>
                  <a:gd name="connsiteX37" fmla="*/ 4191000 w 4191000"/>
                  <a:gd name="connsiteY37" fmla="*/ 3733800 h 4572000"/>
                  <a:gd name="connsiteX38" fmla="*/ 3352800 w 4191000"/>
                  <a:gd name="connsiteY38" fmla="*/ 4572000 h 4572000"/>
                  <a:gd name="connsiteX39" fmla="*/ 2514600 w 4191000"/>
                  <a:gd name="connsiteY39" fmla="*/ 3733800 h 4572000"/>
                  <a:gd name="connsiteX40" fmla="*/ 3352800 w 4191000"/>
                  <a:gd name="connsiteY40" fmla="*/ 2895600 h 4572000"/>
                  <a:gd name="connsiteX41" fmla="*/ 2895752 w 4191000"/>
                  <a:gd name="connsiteY41" fmla="*/ 2362200 h 4572000"/>
                  <a:gd name="connsiteX42" fmla="*/ 2895752 w 4191000"/>
                  <a:gd name="connsiteY42" fmla="*/ 2686888 h 4572000"/>
                  <a:gd name="connsiteX43" fmla="*/ 2977591 w 4191000"/>
                  <a:gd name="connsiteY43" fmla="*/ 2655418 h 4572000"/>
                  <a:gd name="connsiteX44" fmla="*/ 2986202 w 4191000"/>
                  <a:gd name="connsiteY44" fmla="*/ 2652217 h 4572000"/>
                  <a:gd name="connsiteX45" fmla="*/ 3054782 w 4191000"/>
                  <a:gd name="connsiteY45" fmla="*/ 2631567 h 4572000"/>
                  <a:gd name="connsiteX46" fmla="*/ 3089682 w 4191000"/>
                  <a:gd name="connsiteY46" fmla="*/ 2622576 h 4572000"/>
                  <a:gd name="connsiteX47" fmla="*/ 3147289 w 4191000"/>
                  <a:gd name="connsiteY47" fmla="*/ 2610307 h 4572000"/>
                  <a:gd name="connsiteX48" fmla="*/ 3202915 w 4191000"/>
                  <a:gd name="connsiteY48" fmla="*/ 2601773 h 4572000"/>
                  <a:gd name="connsiteX49" fmla="*/ 3247187 w 4191000"/>
                  <a:gd name="connsiteY49" fmla="*/ 2596134 h 4572000"/>
                  <a:gd name="connsiteX50" fmla="*/ 3352952 w 4191000"/>
                  <a:gd name="connsiteY50" fmla="*/ 2590800 h 4572000"/>
                  <a:gd name="connsiteX51" fmla="*/ 3352952 w 4191000"/>
                  <a:gd name="connsiteY51" fmla="*/ 2362200 h 4572000"/>
                  <a:gd name="connsiteX52" fmla="*/ 2286000 w 4191000"/>
                  <a:gd name="connsiteY52" fmla="*/ 2362200 h 4572000"/>
                  <a:gd name="connsiteX53" fmla="*/ 2286000 w 4191000"/>
                  <a:gd name="connsiteY53" fmla="*/ 2819400 h 4572000"/>
                  <a:gd name="connsiteX54" fmla="*/ 2667000 w 4191000"/>
                  <a:gd name="connsiteY54" fmla="*/ 2819400 h 4572000"/>
                  <a:gd name="connsiteX55" fmla="*/ 2667000 w 4191000"/>
                  <a:gd name="connsiteY55" fmla="*/ 2821534 h 4572000"/>
                  <a:gd name="connsiteX56" fmla="*/ 2743200 w 4191000"/>
                  <a:gd name="connsiteY56" fmla="*/ 2768651 h 4572000"/>
                  <a:gd name="connsiteX57" fmla="*/ 2743200 w 4191000"/>
                  <a:gd name="connsiteY57" fmla="*/ 2362200 h 4572000"/>
                  <a:gd name="connsiteX58" fmla="*/ 1676400 w 4191000"/>
                  <a:gd name="connsiteY58" fmla="*/ 2362200 h 4572000"/>
                  <a:gd name="connsiteX59" fmla="*/ 1676400 w 4191000"/>
                  <a:gd name="connsiteY59" fmla="*/ 2819400 h 4572000"/>
                  <a:gd name="connsiteX60" fmla="*/ 2133600 w 4191000"/>
                  <a:gd name="connsiteY60" fmla="*/ 2819400 h 4572000"/>
                  <a:gd name="connsiteX61" fmla="*/ 2133600 w 4191000"/>
                  <a:gd name="connsiteY61" fmla="*/ 2362200 h 4572000"/>
                  <a:gd name="connsiteX62" fmla="*/ 1066800 w 4191000"/>
                  <a:gd name="connsiteY62" fmla="*/ 2362200 h 4572000"/>
                  <a:gd name="connsiteX63" fmla="*/ 1066800 w 4191000"/>
                  <a:gd name="connsiteY63" fmla="*/ 2819400 h 4572000"/>
                  <a:gd name="connsiteX64" fmla="*/ 1524000 w 4191000"/>
                  <a:gd name="connsiteY64" fmla="*/ 2819400 h 4572000"/>
                  <a:gd name="connsiteX65" fmla="*/ 1524000 w 4191000"/>
                  <a:gd name="connsiteY65" fmla="*/ 2362200 h 4572000"/>
                  <a:gd name="connsiteX66" fmla="*/ 457200 w 4191000"/>
                  <a:gd name="connsiteY66" fmla="*/ 2362200 h 4572000"/>
                  <a:gd name="connsiteX67" fmla="*/ 457200 w 4191000"/>
                  <a:gd name="connsiteY67" fmla="*/ 2819400 h 4572000"/>
                  <a:gd name="connsiteX68" fmla="*/ 914400 w 4191000"/>
                  <a:gd name="connsiteY68" fmla="*/ 2819400 h 4572000"/>
                  <a:gd name="connsiteX69" fmla="*/ 914400 w 4191000"/>
                  <a:gd name="connsiteY69" fmla="*/ 2362200 h 4572000"/>
                  <a:gd name="connsiteX70" fmla="*/ 2895600 w 4191000"/>
                  <a:gd name="connsiteY70" fmla="*/ 1752600 h 4572000"/>
                  <a:gd name="connsiteX71" fmla="*/ 2895600 w 4191000"/>
                  <a:gd name="connsiteY71" fmla="*/ 2209800 h 4572000"/>
                  <a:gd name="connsiteX72" fmla="*/ 3352800 w 4191000"/>
                  <a:gd name="connsiteY72" fmla="*/ 2209800 h 4572000"/>
                  <a:gd name="connsiteX73" fmla="*/ 3352800 w 4191000"/>
                  <a:gd name="connsiteY73" fmla="*/ 1752600 h 4572000"/>
                  <a:gd name="connsiteX74" fmla="*/ 2286000 w 4191000"/>
                  <a:gd name="connsiteY74" fmla="*/ 1752600 h 4572000"/>
                  <a:gd name="connsiteX75" fmla="*/ 2286000 w 4191000"/>
                  <a:gd name="connsiteY75" fmla="*/ 2209800 h 4572000"/>
                  <a:gd name="connsiteX76" fmla="*/ 2743200 w 4191000"/>
                  <a:gd name="connsiteY76" fmla="*/ 2209800 h 4572000"/>
                  <a:gd name="connsiteX77" fmla="*/ 2743200 w 4191000"/>
                  <a:gd name="connsiteY77" fmla="*/ 1752600 h 4572000"/>
                  <a:gd name="connsiteX78" fmla="*/ 1676400 w 4191000"/>
                  <a:gd name="connsiteY78" fmla="*/ 1752600 h 4572000"/>
                  <a:gd name="connsiteX79" fmla="*/ 1676400 w 4191000"/>
                  <a:gd name="connsiteY79" fmla="*/ 2209800 h 4572000"/>
                  <a:gd name="connsiteX80" fmla="*/ 2133600 w 4191000"/>
                  <a:gd name="connsiteY80" fmla="*/ 2209800 h 4572000"/>
                  <a:gd name="connsiteX81" fmla="*/ 2133600 w 4191000"/>
                  <a:gd name="connsiteY81" fmla="*/ 1752600 h 4572000"/>
                  <a:gd name="connsiteX82" fmla="*/ 1066800 w 4191000"/>
                  <a:gd name="connsiteY82" fmla="*/ 1752600 h 4572000"/>
                  <a:gd name="connsiteX83" fmla="*/ 1066800 w 4191000"/>
                  <a:gd name="connsiteY83" fmla="*/ 2209800 h 4572000"/>
                  <a:gd name="connsiteX84" fmla="*/ 1524000 w 4191000"/>
                  <a:gd name="connsiteY84" fmla="*/ 2209800 h 4572000"/>
                  <a:gd name="connsiteX85" fmla="*/ 1524000 w 4191000"/>
                  <a:gd name="connsiteY85" fmla="*/ 1752600 h 4572000"/>
                  <a:gd name="connsiteX86" fmla="*/ 457200 w 4191000"/>
                  <a:gd name="connsiteY86" fmla="*/ 1752600 h 4572000"/>
                  <a:gd name="connsiteX87" fmla="*/ 457200 w 4191000"/>
                  <a:gd name="connsiteY87" fmla="*/ 2209800 h 4572000"/>
                  <a:gd name="connsiteX88" fmla="*/ 914400 w 4191000"/>
                  <a:gd name="connsiteY88" fmla="*/ 2209800 h 4572000"/>
                  <a:gd name="connsiteX89" fmla="*/ 914400 w 4191000"/>
                  <a:gd name="connsiteY89" fmla="*/ 1752600 h 4572000"/>
                  <a:gd name="connsiteX90" fmla="*/ 2895600 w 4191000"/>
                  <a:gd name="connsiteY90" fmla="*/ 1143000 h 4572000"/>
                  <a:gd name="connsiteX91" fmla="*/ 2895600 w 4191000"/>
                  <a:gd name="connsiteY91" fmla="*/ 1600200 h 4572000"/>
                  <a:gd name="connsiteX92" fmla="*/ 3352800 w 4191000"/>
                  <a:gd name="connsiteY92" fmla="*/ 1600200 h 4572000"/>
                  <a:gd name="connsiteX93" fmla="*/ 3352800 w 4191000"/>
                  <a:gd name="connsiteY93" fmla="*/ 1143000 h 4572000"/>
                  <a:gd name="connsiteX94" fmla="*/ 2286000 w 4191000"/>
                  <a:gd name="connsiteY94" fmla="*/ 1143000 h 4572000"/>
                  <a:gd name="connsiteX95" fmla="*/ 2286000 w 4191000"/>
                  <a:gd name="connsiteY95" fmla="*/ 1600200 h 4572000"/>
                  <a:gd name="connsiteX96" fmla="*/ 2743200 w 4191000"/>
                  <a:gd name="connsiteY96" fmla="*/ 1600200 h 4572000"/>
                  <a:gd name="connsiteX97" fmla="*/ 2743200 w 4191000"/>
                  <a:gd name="connsiteY97" fmla="*/ 1143000 h 4572000"/>
                  <a:gd name="connsiteX98" fmla="*/ 1676400 w 4191000"/>
                  <a:gd name="connsiteY98" fmla="*/ 1143000 h 4572000"/>
                  <a:gd name="connsiteX99" fmla="*/ 1676400 w 4191000"/>
                  <a:gd name="connsiteY99" fmla="*/ 1600200 h 4572000"/>
                  <a:gd name="connsiteX100" fmla="*/ 2133600 w 4191000"/>
                  <a:gd name="connsiteY100" fmla="*/ 1600200 h 4572000"/>
                  <a:gd name="connsiteX101" fmla="*/ 2133600 w 4191000"/>
                  <a:gd name="connsiteY101" fmla="*/ 1143000 h 4572000"/>
                  <a:gd name="connsiteX102" fmla="*/ 1066800 w 4191000"/>
                  <a:gd name="connsiteY102" fmla="*/ 1143000 h 4572000"/>
                  <a:gd name="connsiteX103" fmla="*/ 1066800 w 4191000"/>
                  <a:gd name="connsiteY103" fmla="*/ 1600200 h 4572000"/>
                  <a:gd name="connsiteX104" fmla="*/ 1524000 w 4191000"/>
                  <a:gd name="connsiteY104" fmla="*/ 1600200 h 4572000"/>
                  <a:gd name="connsiteX105" fmla="*/ 1524000 w 4191000"/>
                  <a:gd name="connsiteY105" fmla="*/ 1143000 h 4572000"/>
                  <a:gd name="connsiteX106" fmla="*/ 457200 w 4191000"/>
                  <a:gd name="connsiteY106" fmla="*/ 1143000 h 4572000"/>
                  <a:gd name="connsiteX107" fmla="*/ 457200 w 4191000"/>
                  <a:gd name="connsiteY107" fmla="*/ 1600200 h 4572000"/>
                  <a:gd name="connsiteX108" fmla="*/ 914400 w 4191000"/>
                  <a:gd name="connsiteY108" fmla="*/ 1600200 h 4572000"/>
                  <a:gd name="connsiteX109" fmla="*/ 914400 w 4191000"/>
                  <a:gd name="connsiteY109" fmla="*/ 1143000 h 4572000"/>
                  <a:gd name="connsiteX110" fmla="*/ 152400 w 4191000"/>
                  <a:gd name="connsiteY110" fmla="*/ 838200 h 4572000"/>
                  <a:gd name="connsiteX111" fmla="*/ 152400 w 4191000"/>
                  <a:gd name="connsiteY111" fmla="*/ 3733800 h 4572000"/>
                  <a:gd name="connsiteX112" fmla="*/ 2209800 w 4191000"/>
                  <a:gd name="connsiteY112" fmla="*/ 3733800 h 4572000"/>
                  <a:gd name="connsiteX113" fmla="*/ 2221154 w 4191000"/>
                  <a:gd name="connsiteY113" fmla="*/ 3581400 h 4572000"/>
                  <a:gd name="connsiteX114" fmla="*/ 381000 w 4191000"/>
                  <a:gd name="connsiteY114" fmla="*/ 3581400 h 4572000"/>
                  <a:gd name="connsiteX115" fmla="*/ 304800 w 4191000"/>
                  <a:gd name="connsiteY115" fmla="*/ 3505200 h 4572000"/>
                  <a:gd name="connsiteX116" fmla="*/ 304800 w 4191000"/>
                  <a:gd name="connsiteY116" fmla="*/ 1066800 h 4572000"/>
                  <a:gd name="connsiteX117" fmla="*/ 381000 w 4191000"/>
                  <a:gd name="connsiteY117" fmla="*/ 990600 h 4572000"/>
                  <a:gd name="connsiteX118" fmla="*/ 3429000 w 4191000"/>
                  <a:gd name="connsiteY118" fmla="*/ 990600 h 4572000"/>
                  <a:gd name="connsiteX119" fmla="*/ 3505200 w 4191000"/>
                  <a:gd name="connsiteY119" fmla="*/ 1066800 h 4572000"/>
                  <a:gd name="connsiteX120" fmla="*/ 3505200 w 4191000"/>
                  <a:gd name="connsiteY120" fmla="*/ 2601240 h 4572000"/>
                  <a:gd name="connsiteX121" fmla="*/ 3657600 w 4191000"/>
                  <a:gd name="connsiteY121" fmla="*/ 2632862 h 4572000"/>
                  <a:gd name="connsiteX122" fmla="*/ 3657600 w 4191000"/>
                  <a:gd name="connsiteY122" fmla="*/ 838200 h 4572000"/>
                  <a:gd name="connsiteX123" fmla="*/ 152400 w 4191000"/>
                  <a:gd name="connsiteY123" fmla="*/ 304800 h 4572000"/>
                  <a:gd name="connsiteX124" fmla="*/ 152400 w 4191000"/>
                  <a:gd name="connsiteY124" fmla="*/ 685800 h 4572000"/>
                  <a:gd name="connsiteX125" fmla="*/ 3657600 w 4191000"/>
                  <a:gd name="connsiteY125" fmla="*/ 685800 h 4572000"/>
                  <a:gd name="connsiteX126" fmla="*/ 3657600 w 4191000"/>
                  <a:gd name="connsiteY126" fmla="*/ 304800 h 4572000"/>
                  <a:gd name="connsiteX127" fmla="*/ 3505200 w 4191000"/>
                  <a:gd name="connsiteY127" fmla="*/ 304800 h 4572000"/>
                  <a:gd name="connsiteX128" fmla="*/ 3505200 w 4191000"/>
                  <a:gd name="connsiteY128" fmla="*/ 381000 h 4572000"/>
                  <a:gd name="connsiteX129" fmla="*/ 3429000 w 4191000"/>
                  <a:gd name="connsiteY129" fmla="*/ 457200 h 4572000"/>
                  <a:gd name="connsiteX130" fmla="*/ 3352800 w 4191000"/>
                  <a:gd name="connsiteY130" fmla="*/ 381000 h 4572000"/>
                  <a:gd name="connsiteX131" fmla="*/ 3352800 w 4191000"/>
                  <a:gd name="connsiteY131" fmla="*/ 304800 h 4572000"/>
                  <a:gd name="connsiteX132" fmla="*/ 3200400 w 4191000"/>
                  <a:gd name="connsiteY132" fmla="*/ 304800 h 4572000"/>
                  <a:gd name="connsiteX133" fmla="*/ 3200400 w 4191000"/>
                  <a:gd name="connsiteY133" fmla="*/ 381000 h 4572000"/>
                  <a:gd name="connsiteX134" fmla="*/ 3124200 w 4191000"/>
                  <a:gd name="connsiteY134" fmla="*/ 457200 h 4572000"/>
                  <a:gd name="connsiteX135" fmla="*/ 3048000 w 4191000"/>
                  <a:gd name="connsiteY135" fmla="*/ 381000 h 4572000"/>
                  <a:gd name="connsiteX136" fmla="*/ 3048000 w 4191000"/>
                  <a:gd name="connsiteY136" fmla="*/ 304800 h 4572000"/>
                  <a:gd name="connsiteX137" fmla="*/ 2895600 w 4191000"/>
                  <a:gd name="connsiteY137" fmla="*/ 304800 h 4572000"/>
                  <a:gd name="connsiteX138" fmla="*/ 2895600 w 4191000"/>
                  <a:gd name="connsiteY138" fmla="*/ 381000 h 4572000"/>
                  <a:gd name="connsiteX139" fmla="*/ 2819400 w 4191000"/>
                  <a:gd name="connsiteY139" fmla="*/ 457200 h 4572000"/>
                  <a:gd name="connsiteX140" fmla="*/ 2743200 w 4191000"/>
                  <a:gd name="connsiteY140" fmla="*/ 381000 h 4572000"/>
                  <a:gd name="connsiteX141" fmla="*/ 2743200 w 4191000"/>
                  <a:gd name="connsiteY141" fmla="*/ 304800 h 4572000"/>
                  <a:gd name="connsiteX142" fmla="*/ 2590800 w 4191000"/>
                  <a:gd name="connsiteY142" fmla="*/ 304800 h 4572000"/>
                  <a:gd name="connsiteX143" fmla="*/ 2590800 w 4191000"/>
                  <a:gd name="connsiteY143" fmla="*/ 381000 h 4572000"/>
                  <a:gd name="connsiteX144" fmla="*/ 2514600 w 4191000"/>
                  <a:gd name="connsiteY144" fmla="*/ 457200 h 4572000"/>
                  <a:gd name="connsiteX145" fmla="*/ 2438400 w 4191000"/>
                  <a:gd name="connsiteY145" fmla="*/ 381000 h 4572000"/>
                  <a:gd name="connsiteX146" fmla="*/ 2438400 w 4191000"/>
                  <a:gd name="connsiteY146" fmla="*/ 304800 h 4572000"/>
                  <a:gd name="connsiteX147" fmla="*/ 1371600 w 4191000"/>
                  <a:gd name="connsiteY147" fmla="*/ 304800 h 4572000"/>
                  <a:gd name="connsiteX148" fmla="*/ 1371600 w 4191000"/>
                  <a:gd name="connsiteY148" fmla="*/ 381000 h 4572000"/>
                  <a:gd name="connsiteX149" fmla="*/ 1295400 w 4191000"/>
                  <a:gd name="connsiteY149" fmla="*/ 457200 h 4572000"/>
                  <a:gd name="connsiteX150" fmla="*/ 1219200 w 4191000"/>
                  <a:gd name="connsiteY150" fmla="*/ 381000 h 4572000"/>
                  <a:gd name="connsiteX151" fmla="*/ 1219200 w 4191000"/>
                  <a:gd name="connsiteY151" fmla="*/ 304800 h 4572000"/>
                  <a:gd name="connsiteX152" fmla="*/ 1066800 w 4191000"/>
                  <a:gd name="connsiteY152" fmla="*/ 304800 h 4572000"/>
                  <a:gd name="connsiteX153" fmla="*/ 1066800 w 4191000"/>
                  <a:gd name="connsiteY153" fmla="*/ 381000 h 4572000"/>
                  <a:gd name="connsiteX154" fmla="*/ 990600 w 4191000"/>
                  <a:gd name="connsiteY154" fmla="*/ 457200 h 4572000"/>
                  <a:gd name="connsiteX155" fmla="*/ 914400 w 4191000"/>
                  <a:gd name="connsiteY155" fmla="*/ 381000 h 4572000"/>
                  <a:gd name="connsiteX156" fmla="*/ 914400 w 4191000"/>
                  <a:gd name="connsiteY156" fmla="*/ 304800 h 4572000"/>
                  <a:gd name="connsiteX157" fmla="*/ 762000 w 4191000"/>
                  <a:gd name="connsiteY157" fmla="*/ 304800 h 4572000"/>
                  <a:gd name="connsiteX158" fmla="*/ 762000 w 4191000"/>
                  <a:gd name="connsiteY158" fmla="*/ 381000 h 4572000"/>
                  <a:gd name="connsiteX159" fmla="*/ 685800 w 4191000"/>
                  <a:gd name="connsiteY159" fmla="*/ 457200 h 4572000"/>
                  <a:gd name="connsiteX160" fmla="*/ 609600 w 4191000"/>
                  <a:gd name="connsiteY160" fmla="*/ 381000 h 4572000"/>
                  <a:gd name="connsiteX161" fmla="*/ 609600 w 4191000"/>
                  <a:gd name="connsiteY161" fmla="*/ 304800 h 4572000"/>
                  <a:gd name="connsiteX162" fmla="*/ 457200 w 4191000"/>
                  <a:gd name="connsiteY162" fmla="*/ 304800 h 4572000"/>
                  <a:gd name="connsiteX163" fmla="*/ 457200 w 4191000"/>
                  <a:gd name="connsiteY163" fmla="*/ 381000 h 4572000"/>
                  <a:gd name="connsiteX164" fmla="*/ 381000 w 4191000"/>
                  <a:gd name="connsiteY164" fmla="*/ 457200 h 4572000"/>
                  <a:gd name="connsiteX165" fmla="*/ 304800 w 4191000"/>
                  <a:gd name="connsiteY165" fmla="*/ 381000 h 4572000"/>
                  <a:gd name="connsiteX166" fmla="*/ 304800 w 4191000"/>
                  <a:gd name="connsiteY166" fmla="*/ 304800 h 4572000"/>
                  <a:gd name="connsiteX167" fmla="*/ 381000 w 4191000"/>
                  <a:gd name="connsiteY167" fmla="*/ 0 h 4572000"/>
                  <a:gd name="connsiteX168" fmla="*/ 457200 w 4191000"/>
                  <a:gd name="connsiteY168" fmla="*/ 76200 h 4572000"/>
                  <a:gd name="connsiteX169" fmla="*/ 457200 w 4191000"/>
                  <a:gd name="connsiteY169" fmla="*/ 152400 h 4572000"/>
                  <a:gd name="connsiteX170" fmla="*/ 609600 w 4191000"/>
                  <a:gd name="connsiteY170" fmla="*/ 152400 h 4572000"/>
                  <a:gd name="connsiteX171" fmla="*/ 609600 w 4191000"/>
                  <a:gd name="connsiteY171" fmla="*/ 76200 h 4572000"/>
                  <a:gd name="connsiteX172" fmla="*/ 685800 w 4191000"/>
                  <a:gd name="connsiteY172" fmla="*/ 0 h 4572000"/>
                  <a:gd name="connsiteX173" fmla="*/ 762000 w 4191000"/>
                  <a:gd name="connsiteY173" fmla="*/ 76200 h 4572000"/>
                  <a:gd name="connsiteX174" fmla="*/ 762000 w 4191000"/>
                  <a:gd name="connsiteY174" fmla="*/ 152400 h 4572000"/>
                  <a:gd name="connsiteX175" fmla="*/ 914400 w 4191000"/>
                  <a:gd name="connsiteY175" fmla="*/ 152400 h 4572000"/>
                  <a:gd name="connsiteX176" fmla="*/ 914400 w 4191000"/>
                  <a:gd name="connsiteY176" fmla="*/ 76200 h 4572000"/>
                  <a:gd name="connsiteX177" fmla="*/ 990600 w 4191000"/>
                  <a:gd name="connsiteY177" fmla="*/ 0 h 4572000"/>
                  <a:gd name="connsiteX178" fmla="*/ 1066800 w 4191000"/>
                  <a:gd name="connsiteY178" fmla="*/ 76200 h 4572000"/>
                  <a:gd name="connsiteX179" fmla="*/ 1066800 w 4191000"/>
                  <a:gd name="connsiteY179" fmla="*/ 152400 h 4572000"/>
                  <a:gd name="connsiteX180" fmla="*/ 1219200 w 4191000"/>
                  <a:gd name="connsiteY180" fmla="*/ 152400 h 4572000"/>
                  <a:gd name="connsiteX181" fmla="*/ 1219200 w 4191000"/>
                  <a:gd name="connsiteY181" fmla="*/ 76200 h 4572000"/>
                  <a:gd name="connsiteX182" fmla="*/ 1295400 w 4191000"/>
                  <a:gd name="connsiteY182" fmla="*/ 0 h 4572000"/>
                  <a:gd name="connsiteX183" fmla="*/ 1371600 w 4191000"/>
                  <a:gd name="connsiteY183" fmla="*/ 76200 h 4572000"/>
                  <a:gd name="connsiteX184" fmla="*/ 1371600 w 4191000"/>
                  <a:gd name="connsiteY184" fmla="*/ 152400 h 4572000"/>
                  <a:gd name="connsiteX185" fmla="*/ 2438400 w 4191000"/>
                  <a:gd name="connsiteY185" fmla="*/ 152400 h 4572000"/>
                  <a:gd name="connsiteX186" fmla="*/ 2438400 w 4191000"/>
                  <a:gd name="connsiteY186" fmla="*/ 76200 h 4572000"/>
                  <a:gd name="connsiteX187" fmla="*/ 2514600 w 4191000"/>
                  <a:gd name="connsiteY187" fmla="*/ 0 h 4572000"/>
                  <a:gd name="connsiteX188" fmla="*/ 2590800 w 4191000"/>
                  <a:gd name="connsiteY188" fmla="*/ 76200 h 4572000"/>
                  <a:gd name="connsiteX189" fmla="*/ 2590800 w 4191000"/>
                  <a:gd name="connsiteY189" fmla="*/ 152400 h 4572000"/>
                  <a:gd name="connsiteX190" fmla="*/ 2743200 w 4191000"/>
                  <a:gd name="connsiteY190" fmla="*/ 152400 h 4572000"/>
                  <a:gd name="connsiteX191" fmla="*/ 2743200 w 4191000"/>
                  <a:gd name="connsiteY191" fmla="*/ 76200 h 4572000"/>
                  <a:gd name="connsiteX192" fmla="*/ 2819400 w 4191000"/>
                  <a:gd name="connsiteY192" fmla="*/ 0 h 4572000"/>
                  <a:gd name="connsiteX193" fmla="*/ 2895600 w 4191000"/>
                  <a:gd name="connsiteY193" fmla="*/ 76200 h 4572000"/>
                  <a:gd name="connsiteX194" fmla="*/ 2895600 w 4191000"/>
                  <a:gd name="connsiteY194" fmla="*/ 152400 h 4572000"/>
                  <a:gd name="connsiteX195" fmla="*/ 3048000 w 4191000"/>
                  <a:gd name="connsiteY195" fmla="*/ 152400 h 4572000"/>
                  <a:gd name="connsiteX196" fmla="*/ 3048000 w 4191000"/>
                  <a:gd name="connsiteY196" fmla="*/ 76200 h 4572000"/>
                  <a:gd name="connsiteX197" fmla="*/ 3124200 w 4191000"/>
                  <a:gd name="connsiteY197" fmla="*/ 0 h 4572000"/>
                  <a:gd name="connsiteX198" fmla="*/ 3200400 w 4191000"/>
                  <a:gd name="connsiteY198" fmla="*/ 76200 h 4572000"/>
                  <a:gd name="connsiteX199" fmla="*/ 3200400 w 4191000"/>
                  <a:gd name="connsiteY199" fmla="*/ 152400 h 4572000"/>
                  <a:gd name="connsiteX200" fmla="*/ 3352800 w 4191000"/>
                  <a:gd name="connsiteY200" fmla="*/ 152400 h 4572000"/>
                  <a:gd name="connsiteX201" fmla="*/ 3352800 w 4191000"/>
                  <a:gd name="connsiteY201" fmla="*/ 76200 h 4572000"/>
                  <a:gd name="connsiteX202" fmla="*/ 3429000 w 4191000"/>
                  <a:gd name="connsiteY202" fmla="*/ 0 h 4572000"/>
                  <a:gd name="connsiteX203" fmla="*/ 3505200 w 4191000"/>
                  <a:gd name="connsiteY203" fmla="*/ 76200 h 4572000"/>
                  <a:gd name="connsiteX204" fmla="*/ 3505200 w 4191000"/>
                  <a:gd name="connsiteY204" fmla="*/ 152400 h 4572000"/>
                  <a:gd name="connsiteX205" fmla="*/ 3733800 w 4191000"/>
                  <a:gd name="connsiteY205" fmla="*/ 152400 h 4572000"/>
                  <a:gd name="connsiteX206" fmla="*/ 3810000 w 4191000"/>
                  <a:gd name="connsiteY206" fmla="*/ 228600 h 4572000"/>
                  <a:gd name="connsiteX207" fmla="*/ 3810000 w 4191000"/>
                  <a:gd name="connsiteY207" fmla="*/ 2738323 h 4572000"/>
                  <a:gd name="connsiteX208" fmla="*/ 3804800 w 4191000"/>
                  <a:gd name="connsiteY208" fmla="*/ 2765927 h 4572000"/>
                  <a:gd name="connsiteX209" fmla="*/ 3706140 w 4191000"/>
                  <a:gd name="connsiteY209" fmla="*/ 2809266 h 4572000"/>
                  <a:gd name="connsiteX210" fmla="*/ 3425190 w 4191000"/>
                  <a:gd name="connsiteY210" fmla="*/ 2746401 h 4572000"/>
                  <a:gd name="connsiteX211" fmla="*/ 3423285 w 4191000"/>
                  <a:gd name="connsiteY211" fmla="*/ 2746401 h 4572000"/>
                  <a:gd name="connsiteX212" fmla="*/ 3413760 w 4191000"/>
                  <a:gd name="connsiteY212" fmla="*/ 2745715 h 4572000"/>
                  <a:gd name="connsiteX213" fmla="*/ 3352800 w 4191000"/>
                  <a:gd name="connsiteY213" fmla="*/ 2742743 h 4572000"/>
                  <a:gd name="connsiteX214" fmla="*/ 3259989 w 4191000"/>
                  <a:gd name="connsiteY214" fmla="*/ 2747467 h 4572000"/>
                  <a:gd name="connsiteX215" fmla="*/ 3218612 w 4191000"/>
                  <a:gd name="connsiteY215" fmla="*/ 2752954 h 4572000"/>
                  <a:gd name="connsiteX216" fmla="*/ 3171901 w 4191000"/>
                  <a:gd name="connsiteY216" fmla="*/ 2760040 h 4572000"/>
                  <a:gd name="connsiteX217" fmla="*/ 3118028 w 4191000"/>
                  <a:gd name="connsiteY217" fmla="*/ 2772004 h 4572000"/>
                  <a:gd name="connsiteX218" fmla="*/ 3089148 w 4191000"/>
                  <a:gd name="connsiteY218" fmla="*/ 2779624 h 4572000"/>
                  <a:gd name="connsiteX219" fmla="*/ 3026588 w 4191000"/>
                  <a:gd name="connsiteY219" fmla="*/ 2799207 h 4572000"/>
                  <a:gd name="connsiteX220" fmla="*/ 3013177 w 4191000"/>
                  <a:gd name="connsiteY220" fmla="*/ 2804160 h 4572000"/>
                  <a:gd name="connsiteX221" fmla="*/ 2614575 w 4191000"/>
                  <a:gd name="connsiteY221" fmla="*/ 3075508 h 4572000"/>
                  <a:gd name="connsiteX222" fmla="*/ 2612289 w 4191000"/>
                  <a:gd name="connsiteY222" fmla="*/ 3078023 h 4572000"/>
                  <a:gd name="connsiteX223" fmla="*/ 2564816 w 4191000"/>
                  <a:gd name="connsiteY223" fmla="*/ 3135935 h 4572000"/>
                  <a:gd name="connsiteX224" fmla="*/ 2556205 w 4191000"/>
                  <a:gd name="connsiteY224" fmla="*/ 3147517 h 4572000"/>
                  <a:gd name="connsiteX225" fmla="*/ 2517191 w 4191000"/>
                  <a:gd name="connsiteY225" fmla="*/ 3204134 h 4572000"/>
                  <a:gd name="connsiteX226" fmla="*/ 2506370 w 4191000"/>
                  <a:gd name="connsiteY226" fmla="*/ 3221812 h 4572000"/>
                  <a:gd name="connsiteX227" fmla="*/ 2473909 w 4191000"/>
                  <a:gd name="connsiteY227" fmla="*/ 3278581 h 4572000"/>
                  <a:gd name="connsiteX228" fmla="*/ 2464232 w 4191000"/>
                  <a:gd name="connsiteY228" fmla="*/ 3298698 h 4572000"/>
                  <a:gd name="connsiteX229" fmla="*/ 2388718 w 4191000"/>
                  <a:gd name="connsiteY229" fmla="*/ 3509848 h 4572000"/>
                  <a:gd name="connsiteX230" fmla="*/ 2362200 w 4191000"/>
                  <a:gd name="connsiteY230" fmla="*/ 3733800 h 4572000"/>
                  <a:gd name="connsiteX231" fmla="*/ 2365401 w 4191000"/>
                  <a:gd name="connsiteY231" fmla="*/ 3795827 h 4572000"/>
                  <a:gd name="connsiteX232" fmla="*/ 2366010 w 4191000"/>
                  <a:gd name="connsiteY232" fmla="*/ 3804666 h 4572000"/>
                  <a:gd name="connsiteX233" fmla="*/ 2366201 w 4191000"/>
                  <a:gd name="connsiteY233" fmla="*/ 3810191 h 4572000"/>
                  <a:gd name="connsiteX234" fmla="*/ 2289810 w 4191000"/>
                  <a:gd name="connsiteY234" fmla="*/ 3886200 h 4572000"/>
                  <a:gd name="connsiteX235" fmla="*/ 76200 w 4191000"/>
                  <a:gd name="connsiteY235" fmla="*/ 3886200 h 4572000"/>
                  <a:gd name="connsiteX236" fmla="*/ 0 w 4191000"/>
                  <a:gd name="connsiteY236" fmla="*/ 3810000 h 4572000"/>
                  <a:gd name="connsiteX237" fmla="*/ 0 w 4191000"/>
                  <a:gd name="connsiteY237" fmla="*/ 228600 h 4572000"/>
                  <a:gd name="connsiteX238" fmla="*/ 76200 w 4191000"/>
                  <a:gd name="connsiteY238" fmla="*/ 152400 h 4572000"/>
                  <a:gd name="connsiteX239" fmla="*/ 304800 w 4191000"/>
                  <a:gd name="connsiteY239" fmla="*/ 152400 h 4572000"/>
                  <a:gd name="connsiteX240" fmla="*/ 304800 w 4191000"/>
                  <a:gd name="connsiteY240" fmla="*/ 76200 h 4572000"/>
                  <a:gd name="connsiteX241" fmla="*/ 381000 w 4191000"/>
                  <a:gd name="connsiteY241" fmla="*/ 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</a:cxnLst>
                <a:rect l="l" t="t" r="r" b="b"/>
                <a:pathLst>
                  <a:path w="4191000" h="4572000">
                    <a:moveTo>
                      <a:pt x="3732867" y="3277531"/>
                    </a:moveTo>
                    <a:cubicBezTo>
                      <a:pt x="3751955" y="3277531"/>
                      <a:pt x="3771043" y="3284663"/>
                      <a:pt x="3785806" y="3298926"/>
                    </a:cubicBezTo>
                    <a:cubicBezTo>
                      <a:pt x="3816077" y="3328168"/>
                      <a:pt x="3816915" y="3376403"/>
                      <a:pt x="3787673" y="3406673"/>
                    </a:cubicBezTo>
                    <a:lnTo>
                      <a:pt x="3406673" y="3787673"/>
                    </a:lnTo>
                    <a:cubicBezTo>
                      <a:pt x="3376917" y="3817420"/>
                      <a:pt x="3328683" y="3817420"/>
                      <a:pt x="3298927" y="3787673"/>
                    </a:cubicBezTo>
                    <a:lnTo>
                      <a:pt x="3070326" y="3559073"/>
                    </a:lnTo>
                    <a:cubicBezTo>
                      <a:pt x="3041799" y="3529546"/>
                      <a:pt x="3041799" y="3482721"/>
                      <a:pt x="3070326" y="3453194"/>
                    </a:cubicBezTo>
                    <a:cubicBezTo>
                      <a:pt x="3099568" y="3422923"/>
                      <a:pt x="3147803" y="3422085"/>
                      <a:pt x="3178073" y="3451327"/>
                    </a:cubicBezTo>
                    <a:lnTo>
                      <a:pt x="3352800" y="3626053"/>
                    </a:lnTo>
                    <a:lnTo>
                      <a:pt x="3679927" y="3298926"/>
                    </a:lnTo>
                    <a:cubicBezTo>
                      <a:pt x="3694691" y="3284663"/>
                      <a:pt x="3713779" y="3277531"/>
                      <a:pt x="3732867" y="3277531"/>
                    </a:cubicBezTo>
                    <a:close/>
                    <a:moveTo>
                      <a:pt x="3352800" y="3048000"/>
                    </a:moveTo>
                    <a:cubicBezTo>
                      <a:pt x="2974048" y="3048000"/>
                      <a:pt x="2667000" y="3355038"/>
                      <a:pt x="2667000" y="3733800"/>
                    </a:cubicBezTo>
                    <a:cubicBezTo>
                      <a:pt x="2667000" y="4112552"/>
                      <a:pt x="2974048" y="4419600"/>
                      <a:pt x="3352800" y="4419600"/>
                    </a:cubicBezTo>
                    <a:cubicBezTo>
                      <a:pt x="3731381" y="4419181"/>
                      <a:pt x="4038181" y="4112381"/>
                      <a:pt x="4038600" y="3733800"/>
                    </a:cubicBezTo>
                    <a:cubicBezTo>
                      <a:pt x="4038600" y="3355038"/>
                      <a:pt x="3731562" y="3048000"/>
                      <a:pt x="3352800" y="3048000"/>
                    </a:cubicBezTo>
                    <a:close/>
                    <a:moveTo>
                      <a:pt x="2286229" y="2971800"/>
                    </a:moveTo>
                    <a:lnTo>
                      <a:pt x="2286229" y="3326054"/>
                    </a:lnTo>
                    <a:cubicBezTo>
                      <a:pt x="2286991" y="3324149"/>
                      <a:pt x="2287829" y="3322396"/>
                      <a:pt x="2288591" y="3320491"/>
                    </a:cubicBezTo>
                    <a:cubicBezTo>
                      <a:pt x="2295906" y="3301594"/>
                      <a:pt x="2303678" y="3282849"/>
                      <a:pt x="2311984" y="3264484"/>
                    </a:cubicBezTo>
                    <a:cubicBezTo>
                      <a:pt x="2317014" y="3253283"/>
                      <a:pt x="2322500" y="3242386"/>
                      <a:pt x="2327910" y="3231414"/>
                    </a:cubicBezTo>
                    <a:cubicBezTo>
                      <a:pt x="2337511" y="3211449"/>
                      <a:pt x="2347417" y="3191561"/>
                      <a:pt x="2358390" y="3172282"/>
                    </a:cubicBezTo>
                    <a:cubicBezTo>
                      <a:pt x="2360828" y="3167939"/>
                      <a:pt x="2363648" y="3163824"/>
                      <a:pt x="2366315" y="3159481"/>
                    </a:cubicBezTo>
                    <a:cubicBezTo>
                      <a:pt x="2405586" y="3092453"/>
                      <a:pt x="2451535" y="3029569"/>
                      <a:pt x="2503475" y="2971800"/>
                    </a:cubicBezTo>
                    <a:close/>
                    <a:moveTo>
                      <a:pt x="1676400" y="2971800"/>
                    </a:moveTo>
                    <a:lnTo>
                      <a:pt x="1676400" y="3429000"/>
                    </a:lnTo>
                    <a:lnTo>
                      <a:pt x="2133600" y="3429000"/>
                    </a:lnTo>
                    <a:lnTo>
                      <a:pt x="2133600" y="2971800"/>
                    </a:lnTo>
                    <a:close/>
                    <a:moveTo>
                      <a:pt x="1066800" y="2971800"/>
                    </a:moveTo>
                    <a:lnTo>
                      <a:pt x="1066800" y="3429000"/>
                    </a:lnTo>
                    <a:lnTo>
                      <a:pt x="1524000" y="3429000"/>
                    </a:lnTo>
                    <a:lnTo>
                      <a:pt x="1524000" y="2971800"/>
                    </a:lnTo>
                    <a:close/>
                    <a:moveTo>
                      <a:pt x="457200" y="2971800"/>
                    </a:moveTo>
                    <a:lnTo>
                      <a:pt x="457200" y="3429000"/>
                    </a:lnTo>
                    <a:lnTo>
                      <a:pt x="914400" y="3429000"/>
                    </a:lnTo>
                    <a:lnTo>
                      <a:pt x="914400" y="2971800"/>
                    </a:lnTo>
                    <a:close/>
                    <a:moveTo>
                      <a:pt x="3352800" y="2895600"/>
                    </a:moveTo>
                    <a:cubicBezTo>
                      <a:pt x="3815496" y="2896143"/>
                      <a:pt x="4190457" y="3271104"/>
                      <a:pt x="4191000" y="3733800"/>
                    </a:cubicBezTo>
                    <a:cubicBezTo>
                      <a:pt x="4191000" y="4196725"/>
                      <a:pt x="3815725" y="4572000"/>
                      <a:pt x="3352800" y="4572000"/>
                    </a:cubicBezTo>
                    <a:cubicBezTo>
                      <a:pt x="2889875" y="4572000"/>
                      <a:pt x="2514600" y="4196725"/>
                      <a:pt x="2514600" y="3733800"/>
                    </a:cubicBezTo>
                    <a:cubicBezTo>
                      <a:pt x="2514600" y="3270875"/>
                      <a:pt x="2889875" y="2895600"/>
                      <a:pt x="3352800" y="2895600"/>
                    </a:cubicBezTo>
                    <a:close/>
                    <a:moveTo>
                      <a:pt x="2895752" y="2362200"/>
                    </a:moveTo>
                    <a:lnTo>
                      <a:pt x="2895752" y="2686888"/>
                    </a:lnTo>
                    <a:cubicBezTo>
                      <a:pt x="2922423" y="2675230"/>
                      <a:pt x="2949855" y="2665095"/>
                      <a:pt x="2977591" y="2655418"/>
                    </a:cubicBezTo>
                    <a:cubicBezTo>
                      <a:pt x="2980487" y="2654427"/>
                      <a:pt x="2983306" y="2653284"/>
                      <a:pt x="2986202" y="2652217"/>
                    </a:cubicBezTo>
                    <a:cubicBezTo>
                      <a:pt x="3009062" y="2644597"/>
                      <a:pt x="3031922" y="2637816"/>
                      <a:pt x="3054782" y="2631567"/>
                    </a:cubicBezTo>
                    <a:cubicBezTo>
                      <a:pt x="3066364" y="2628367"/>
                      <a:pt x="3078023" y="2625395"/>
                      <a:pt x="3089682" y="2622576"/>
                    </a:cubicBezTo>
                    <a:cubicBezTo>
                      <a:pt x="3108732" y="2617927"/>
                      <a:pt x="3128925" y="2613736"/>
                      <a:pt x="3147289" y="2610307"/>
                    </a:cubicBezTo>
                    <a:cubicBezTo>
                      <a:pt x="3165653" y="2606878"/>
                      <a:pt x="3184246" y="2604287"/>
                      <a:pt x="3202915" y="2601773"/>
                    </a:cubicBezTo>
                    <a:cubicBezTo>
                      <a:pt x="3217698" y="2599868"/>
                      <a:pt x="3231947" y="2597506"/>
                      <a:pt x="3247187" y="2596134"/>
                    </a:cubicBezTo>
                    <a:cubicBezTo>
                      <a:pt x="3282086" y="2592858"/>
                      <a:pt x="3317291" y="2590800"/>
                      <a:pt x="3352952" y="2590800"/>
                    </a:cubicBezTo>
                    <a:lnTo>
                      <a:pt x="3352952" y="2362200"/>
                    </a:lnTo>
                    <a:close/>
                    <a:moveTo>
                      <a:pt x="2286000" y="2362200"/>
                    </a:moveTo>
                    <a:lnTo>
                      <a:pt x="2286000" y="2819400"/>
                    </a:lnTo>
                    <a:lnTo>
                      <a:pt x="2667000" y="2819400"/>
                    </a:lnTo>
                    <a:lnTo>
                      <a:pt x="2667000" y="2821534"/>
                    </a:lnTo>
                    <a:cubicBezTo>
                      <a:pt x="2691689" y="2802941"/>
                      <a:pt x="2716987" y="2785262"/>
                      <a:pt x="2743200" y="2768651"/>
                    </a:cubicBezTo>
                    <a:lnTo>
                      <a:pt x="2743200" y="2362200"/>
                    </a:lnTo>
                    <a:close/>
                    <a:moveTo>
                      <a:pt x="1676400" y="2362200"/>
                    </a:moveTo>
                    <a:lnTo>
                      <a:pt x="1676400" y="2819400"/>
                    </a:lnTo>
                    <a:lnTo>
                      <a:pt x="2133600" y="2819400"/>
                    </a:lnTo>
                    <a:lnTo>
                      <a:pt x="2133600" y="2362200"/>
                    </a:lnTo>
                    <a:close/>
                    <a:moveTo>
                      <a:pt x="1066800" y="2362200"/>
                    </a:moveTo>
                    <a:lnTo>
                      <a:pt x="1066800" y="2819400"/>
                    </a:lnTo>
                    <a:lnTo>
                      <a:pt x="1524000" y="2819400"/>
                    </a:lnTo>
                    <a:lnTo>
                      <a:pt x="1524000" y="2362200"/>
                    </a:lnTo>
                    <a:close/>
                    <a:moveTo>
                      <a:pt x="457200" y="2362200"/>
                    </a:moveTo>
                    <a:lnTo>
                      <a:pt x="457200" y="2819400"/>
                    </a:lnTo>
                    <a:lnTo>
                      <a:pt x="914400" y="2819400"/>
                    </a:lnTo>
                    <a:lnTo>
                      <a:pt x="914400" y="2362200"/>
                    </a:lnTo>
                    <a:close/>
                    <a:moveTo>
                      <a:pt x="2895600" y="1752600"/>
                    </a:moveTo>
                    <a:lnTo>
                      <a:pt x="2895600" y="2209800"/>
                    </a:lnTo>
                    <a:lnTo>
                      <a:pt x="3352800" y="2209800"/>
                    </a:lnTo>
                    <a:lnTo>
                      <a:pt x="3352800" y="1752600"/>
                    </a:lnTo>
                    <a:close/>
                    <a:moveTo>
                      <a:pt x="2286000" y="1752600"/>
                    </a:moveTo>
                    <a:lnTo>
                      <a:pt x="2286000" y="2209800"/>
                    </a:lnTo>
                    <a:lnTo>
                      <a:pt x="2743200" y="2209800"/>
                    </a:lnTo>
                    <a:lnTo>
                      <a:pt x="2743200" y="1752600"/>
                    </a:lnTo>
                    <a:close/>
                    <a:moveTo>
                      <a:pt x="1676400" y="1752600"/>
                    </a:moveTo>
                    <a:lnTo>
                      <a:pt x="1676400" y="2209800"/>
                    </a:lnTo>
                    <a:lnTo>
                      <a:pt x="2133600" y="2209800"/>
                    </a:lnTo>
                    <a:lnTo>
                      <a:pt x="2133600" y="1752600"/>
                    </a:lnTo>
                    <a:close/>
                    <a:moveTo>
                      <a:pt x="1066800" y="1752600"/>
                    </a:moveTo>
                    <a:lnTo>
                      <a:pt x="1066800" y="2209800"/>
                    </a:lnTo>
                    <a:lnTo>
                      <a:pt x="1524000" y="2209800"/>
                    </a:lnTo>
                    <a:lnTo>
                      <a:pt x="1524000" y="1752600"/>
                    </a:lnTo>
                    <a:close/>
                    <a:moveTo>
                      <a:pt x="457200" y="1752600"/>
                    </a:moveTo>
                    <a:lnTo>
                      <a:pt x="457200" y="2209800"/>
                    </a:lnTo>
                    <a:lnTo>
                      <a:pt x="914400" y="2209800"/>
                    </a:lnTo>
                    <a:lnTo>
                      <a:pt x="914400" y="1752600"/>
                    </a:lnTo>
                    <a:close/>
                    <a:moveTo>
                      <a:pt x="2895600" y="1143000"/>
                    </a:moveTo>
                    <a:lnTo>
                      <a:pt x="2895600" y="1600200"/>
                    </a:lnTo>
                    <a:lnTo>
                      <a:pt x="3352800" y="1600200"/>
                    </a:lnTo>
                    <a:lnTo>
                      <a:pt x="3352800" y="1143000"/>
                    </a:lnTo>
                    <a:close/>
                    <a:moveTo>
                      <a:pt x="2286000" y="1143000"/>
                    </a:moveTo>
                    <a:lnTo>
                      <a:pt x="2286000" y="1600200"/>
                    </a:lnTo>
                    <a:lnTo>
                      <a:pt x="2743200" y="1600200"/>
                    </a:lnTo>
                    <a:lnTo>
                      <a:pt x="2743200" y="1143000"/>
                    </a:lnTo>
                    <a:close/>
                    <a:moveTo>
                      <a:pt x="1676400" y="1143000"/>
                    </a:moveTo>
                    <a:lnTo>
                      <a:pt x="1676400" y="1600200"/>
                    </a:lnTo>
                    <a:lnTo>
                      <a:pt x="2133600" y="1600200"/>
                    </a:lnTo>
                    <a:lnTo>
                      <a:pt x="2133600" y="1143000"/>
                    </a:lnTo>
                    <a:close/>
                    <a:moveTo>
                      <a:pt x="1066800" y="1143000"/>
                    </a:moveTo>
                    <a:lnTo>
                      <a:pt x="1066800" y="1600200"/>
                    </a:lnTo>
                    <a:lnTo>
                      <a:pt x="1524000" y="1600200"/>
                    </a:lnTo>
                    <a:lnTo>
                      <a:pt x="1524000" y="1143000"/>
                    </a:lnTo>
                    <a:close/>
                    <a:moveTo>
                      <a:pt x="457200" y="1143000"/>
                    </a:moveTo>
                    <a:lnTo>
                      <a:pt x="457200" y="1600200"/>
                    </a:lnTo>
                    <a:lnTo>
                      <a:pt x="914400" y="1600200"/>
                    </a:lnTo>
                    <a:lnTo>
                      <a:pt x="914400" y="1143000"/>
                    </a:lnTo>
                    <a:close/>
                    <a:moveTo>
                      <a:pt x="152400" y="838200"/>
                    </a:moveTo>
                    <a:lnTo>
                      <a:pt x="152400" y="3733800"/>
                    </a:lnTo>
                    <a:lnTo>
                      <a:pt x="2209800" y="3733800"/>
                    </a:lnTo>
                    <a:cubicBezTo>
                      <a:pt x="2210181" y="3682803"/>
                      <a:pt x="2213972" y="3631892"/>
                      <a:pt x="2221154" y="3581400"/>
                    </a:cubicBezTo>
                    <a:lnTo>
                      <a:pt x="381000" y="3581400"/>
                    </a:lnTo>
                    <a:cubicBezTo>
                      <a:pt x="338919" y="3581400"/>
                      <a:pt x="304800" y="3547282"/>
                      <a:pt x="304800" y="3505200"/>
                    </a:cubicBezTo>
                    <a:lnTo>
                      <a:pt x="304800" y="1066800"/>
                    </a:lnTo>
                    <a:cubicBezTo>
                      <a:pt x="304800" y="1024719"/>
                      <a:pt x="338919" y="990600"/>
                      <a:pt x="381000" y="990600"/>
                    </a:cubicBezTo>
                    <a:lnTo>
                      <a:pt x="3429000" y="990600"/>
                    </a:lnTo>
                    <a:cubicBezTo>
                      <a:pt x="3471082" y="990600"/>
                      <a:pt x="3505200" y="1024719"/>
                      <a:pt x="3505200" y="1066800"/>
                    </a:cubicBezTo>
                    <a:lnTo>
                      <a:pt x="3505200" y="2601240"/>
                    </a:lnTo>
                    <a:cubicBezTo>
                      <a:pt x="3556664" y="2608269"/>
                      <a:pt x="3607584" y="2618842"/>
                      <a:pt x="3657600" y="2632862"/>
                    </a:cubicBezTo>
                    <a:lnTo>
                      <a:pt x="3657600" y="838200"/>
                    </a:lnTo>
                    <a:close/>
                    <a:moveTo>
                      <a:pt x="152400" y="304800"/>
                    </a:moveTo>
                    <a:lnTo>
                      <a:pt x="152400" y="685800"/>
                    </a:lnTo>
                    <a:lnTo>
                      <a:pt x="3657600" y="685800"/>
                    </a:lnTo>
                    <a:lnTo>
                      <a:pt x="3657600" y="304800"/>
                    </a:lnTo>
                    <a:lnTo>
                      <a:pt x="3505200" y="304800"/>
                    </a:lnTo>
                    <a:lnTo>
                      <a:pt x="3505200" y="381000"/>
                    </a:lnTo>
                    <a:cubicBezTo>
                      <a:pt x="3505200" y="423081"/>
                      <a:pt x="3471082" y="457200"/>
                      <a:pt x="3429000" y="457200"/>
                    </a:cubicBezTo>
                    <a:cubicBezTo>
                      <a:pt x="3386919" y="457200"/>
                      <a:pt x="3352800" y="423081"/>
                      <a:pt x="3352800" y="381000"/>
                    </a:cubicBezTo>
                    <a:lnTo>
                      <a:pt x="3352800" y="304800"/>
                    </a:lnTo>
                    <a:lnTo>
                      <a:pt x="3200400" y="304800"/>
                    </a:lnTo>
                    <a:lnTo>
                      <a:pt x="3200400" y="381000"/>
                    </a:lnTo>
                    <a:cubicBezTo>
                      <a:pt x="3200400" y="423081"/>
                      <a:pt x="3166282" y="457200"/>
                      <a:pt x="3124200" y="457200"/>
                    </a:cubicBezTo>
                    <a:cubicBezTo>
                      <a:pt x="3082119" y="457200"/>
                      <a:pt x="3048000" y="423081"/>
                      <a:pt x="3048000" y="381000"/>
                    </a:cubicBezTo>
                    <a:lnTo>
                      <a:pt x="3048000" y="304800"/>
                    </a:lnTo>
                    <a:lnTo>
                      <a:pt x="2895600" y="304800"/>
                    </a:lnTo>
                    <a:lnTo>
                      <a:pt x="2895600" y="381000"/>
                    </a:lnTo>
                    <a:cubicBezTo>
                      <a:pt x="2895600" y="423081"/>
                      <a:pt x="2861482" y="457200"/>
                      <a:pt x="2819400" y="457200"/>
                    </a:cubicBezTo>
                    <a:cubicBezTo>
                      <a:pt x="2777319" y="457200"/>
                      <a:pt x="2743200" y="423081"/>
                      <a:pt x="2743200" y="381000"/>
                    </a:cubicBezTo>
                    <a:lnTo>
                      <a:pt x="2743200" y="304800"/>
                    </a:lnTo>
                    <a:lnTo>
                      <a:pt x="2590800" y="304800"/>
                    </a:lnTo>
                    <a:lnTo>
                      <a:pt x="2590800" y="381000"/>
                    </a:lnTo>
                    <a:cubicBezTo>
                      <a:pt x="2590800" y="423081"/>
                      <a:pt x="2556682" y="457200"/>
                      <a:pt x="2514600" y="457200"/>
                    </a:cubicBezTo>
                    <a:cubicBezTo>
                      <a:pt x="2472519" y="457200"/>
                      <a:pt x="2438400" y="423081"/>
                      <a:pt x="2438400" y="381000"/>
                    </a:cubicBezTo>
                    <a:lnTo>
                      <a:pt x="2438400" y="304800"/>
                    </a:lnTo>
                    <a:lnTo>
                      <a:pt x="1371600" y="304800"/>
                    </a:lnTo>
                    <a:lnTo>
                      <a:pt x="1371600" y="381000"/>
                    </a:lnTo>
                    <a:cubicBezTo>
                      <a:pt x="1371600" y="423081"/>
                      <a:pt x="1337482" y="457200"/>
                      <a:pt x="1295400" y="457200"/>
                    </a:cubicBezTo>
                    <a:cubicBezTo>
                      <a:pt x="1253319" y="457200"/>
                      <a:pt x="1219200" y="423081"/>
                      <a:pt x="1219200" y="381000"/>
                    </a:cubicBezTo>
                    <a:lnTo>
                      <a:pt x="1219200" y="304800"/>
                    </a:lnTo>
                    <a:lnTo>
                      <a:pt x="1066800" y="304800"/>
                    </a:lnTo>
                    <a:lnTo>
                      <a:pt x="1066800" y="381000"/>
                    </a:lnTo>
                    <a:cubicBezTo>
                      <a:pt x="1066800" y="423081"/>
                      <a:pt x="1032681" y="457200"/>
                      <a:pt x="990600" y="457200"/>
                    </a:cubicBezTo>
                    <a:cubicBezTo>
                      <a:pt x="948519" y="457200"/>
                      <a:pt x="914400" y="423081"/>
                      <a:pt x="914400" y="381000"/>
                    </a:cubicBezTo>
                    <a:lnTo>
                      <a:pt x="914400" y="304800"/>
                    </a:lnTo>
                    <a:lnTo>
                      <a:pt x="762000" y="304800"/>
                    </a:lnTo>
                    <a:lnTo>
                      <a:pt x="762000" y="381000"/>
                    </a:lnTo>
                    <a:cubicBezTo>
                      <a:pt x="762000" y="423081"/>
                      <a:pt x="727881" y="457200"/>
                      <a:pt x="685800" y="457200"/>
                    </a:cubicBezTo>
                    <a:cubicBezTo>
                      <a:pt x="643719" y="457200"/>
                      <a:pt x="609600" y="423081"/>
                      <a:pt x="609600" y="381000"/>
                    </a:cubicBezTo>
                    <a:lnTo>
                      <a:pt x="609600" y="304800"/>
                    </a:lnTo>
                    <a:lnTo>
                      <a:pt x="457200" y="304800"/>
                    </a:lnTo>
                    <a:lnTo>
                      <a:pt x="457200" y="381000"/>
                    </a:lnTo>
                    <a:cubicBezTo>
                      <a:pt x="457200" y="423081"/>
                      <a:pt x="423081" y="457200"/>
                      <a:pt x="381000" y="457200"/>
                    </a:cubicBezTo>
                    <a:cubicBezTo>
                      <a:pt x="338919" y="457200"/>
                      <a:pt x="304800" y="423081"/>
                      <a:pt x="304800" y="381000"/>
                    </a:cubicBezTo>
                    <a:lnTo>
                      <a:pt x="304800" y="304800"/>
                    </a:lnTo>
                    <a:close/>
                    <a:moveTo>
                      <a:pt x="381000" y="0"/>
                    </a:moveTo>
                    <a:cubicBezTo>
                      <a:pt x="423081" y="0"/>
                      <a:pt x="457200" y="34119"/>
                      <a:pt x="457200" y="76200"/>
                    </a:cubicBezTo>
                    <a:lnTo>
                      <a:pt x="457200" y="152400"/>
                    </a:lnTo>
                    <a:lnTo>
                      <a:pt x="609600" y="152400"/>
                    </a:lnTo>
                    <a:lnTo>
                      <a:pt x="609600" y="76200"/>
                    </a:lnTo>
                    <a:cubicBezTo>
                      <a:pt x="609600" y="34119"/>
                      <a:pt x="643719" y="0"/>
                      <a:pt x="685800" y="0"/>
                    </a:cubicBezTo>
                    <a:cubicBezTo>
                      <a:pt x="727881" y="0"/>
                      <a:pt x="762000" y="34119"/>
                      <a:pt x="762000" y="76200"/>
                    </a:cubicBezTo>
                    <a:lnTo>
                      <a:pt x="762000" y="152400"/>
                    </a:lnTo>
                    <a:lnTo>
                      <a:pt x="914400" y="152400"/>
                    </a:lnTo>
                    <a:lnTo>
                      <a:pt x="914400" y="76200"/>
                    </a:lnTo>
                    <a:cubicBezTo>
                      <a:pt x="914400" y="34119"/>
                      <a:pt x="948519" y="0"/>
                      <a:pt x="990600" y="0"/>
                    </a:cubicBezTo>
                    <a:cubicBezTo>
                      <a:pt x="1032681" y="0"/>
                      <a:pt x="1066800" y="34119"/>
                      <a:pt x="1066800" y="76200"/>
                    </a:cubicBezTo>
                    <a:lnTo>
                      <a:pt x="1066800" y="152400"/>
                    </a:lnTo>
                    <a:lnTo>
                      <a:pt x="1219200" y="152400"/>
                    </a:lnTo>
                    <a:lnTo>
                      <a:pt x="1219200" y="76200"/>
                    </a:lnTo>
                    <a:cubicBezTo>
                      <a:pt x="1219200" y="34119"/>
                      <a:pt x="1253319" y="0"/>
                      <a:pt x="1295400" y="0"/>
                    </a:cubicBezTo>
                    <a:cubicBezTo>
                      <a:pt x="1337482" y="0"/>
                      <a:pt x="1371600" y="34119"/>
                      <a:pt x="1371600" y="76200"/>
                    </a:cubicBezTo>
                    <a:lnTo>
                      <a:pt x="1371600" y="152400"/>
                    </a:lnTo>
                    <a:lnTo>
                      <a:pt x="2438400" y="152400"/>
                    </a:lnTo>
                    <a:lnTo>
                      <a:pt x="2438400" y="76200"/>
                    </a:lnTo>
                    <a:cubicBezTo>
                      <a:pt x="2438400" y="34119"/>
                      <a:pt x="2472519" y="0"/>
                      <a:pt x="2514600" y="0"/>
                    </a:cubicBezTo>
                    <a:cubicBezTo>
                      <a:pt x="2556682" y="0"/>
                      <a:pt x="2590800" y="34119"/>
                      <a:pt x="2590800" y="76200"/>
                    </a:cubicBezTo>
                    <a:lnTo>
                      <a:pt x="2590800" y="152400"/>
                    </a:lnTo>
                    <a:lnTo>
                      <a:pt x="2743200" y="152400"/>
                    </a:lnTo>
                    <a:lnTo>
                      <a:pt x="2743200" y="76200"/>
                    </a:lnTo>
                    <a:cubicBezTo>
                      <a:pt x="2743200" y="34119"/>
                      <a:pt x="2777319" y="0"/>
                      <a:pt x="2819400" y="0"/>
                    </a:cubicBezTo>
                    <a:cubicBezTo>
                      <a:pt x="2861482" y="0"/>
                      <a:pt x="2895600" y="34119"/>
                      <a:pt x="2895600" y="76200"/>
                    </a:cubicBezTo>
                    <a:lnTo>
                      <a:pt x="2895600" y="152400"/>
                    </a:lnTo>
                    <a:lnTo>
                      <a:pt x="3048000" y="152400"/>
                    </a:lnTo>
                    <a:lnTo>
                      <a:pt x="3048000" y="76200"/>
                    </a:lnTo>
                    <a:cubicBezTo>
                      <a:pt x="3048000" y="34119"/>
                      <a:pt x="3082119" y="0"/>
                      <a:pt x="3124200" y="0"/>
                    </a:cubicBezTo>
                    <a:cubicBezTo>
                      <a:pt x="3166282" y="0"/>
                      <a:pt x="3200400" y="34119"/>
                      <a:pt x="3200400" y="76200"/>
                    </a:cubicBezTo>
                    <a:lnTo>
                      <a:pt x="3200400" y="152400"/>
                    </a:lnTo>
                    <a:lnTo>
                      <a:pt x="3352800" y="152400"/>
                    </a:lnTo>
                    <a:lnTo>
                      <a:pt x="3352800" y="76200"/>
                    </a:lnTo>
                    <a:cubicBezTo>
                      <a:pt x="3352800" y="34119"/>
                      <a:pt x="3386919" y="0"/>
                      <a:pt x="3429000" y="0"/>
                    </a:cubicBezTo>
                    <a:cubicBezTo>
                      <a:pt x="3471082" y="0"/>
                      <a:pt x="3505200" y="34119"/>
                      <a:pt x="3505200" y="76200"/>
                    </a:cubicBezTo>
                    <a:lnTo>
                      <a:pt x="3505200" y="152400"/>
                    </a:lnTo>
                    <a:lnTo>
                      <a:pt x="3733800" y="152400"/>
                    </a:lnTo>
                    <a:cubicBezTo>
                      <a:pt x="3775882" y="152400"/>
                      <a:pt x="3810000" y="186519"/>
                      <a:pt x="3810000" y="228600"/>
                    </a:cubicBezTo>
                    <a:lnTo>
                      <a:pt x="3810000" y="2738323"/>
                    </a:lnTo>
                    <a:cubicBezTo>
                      <a:pt x="3809991" y="2747772"/>
                      <a:pt x="3808228" y="2757126"/>
                      <a:pt x="3804800" y="2765927"/>
                    </a:cubicBezTo>
                    <a:cubicBezTo>
                      <a:pt x="3789521" y="2805141"/>
                      <a:pt x="3745354" y="2824544"/>
                      <a:pt x="3706140" y="2809266"/>
                    </a:cubicBezTo>
                    <a:cubicBezTo>
                      <a:pt x="3616033" y="2774804"/>
                      <a:pt x="3521393" y="2753630"/>
                      <a:pt x="3425190" y="2746401"/>
                    </a:cubicBezTo>
                    <a:cubicBezTo>
                      <a:pt x="3424581" y="2746401"/>
                      <a:pt x="3423895" y="2746401"/>
                      <a:pt x="3423285" y="2746401"/>
                    </a:cubicBezTo>
                    <a:lnTo>
                      <a:pt x="3413760" y="2745715"/>
                    </a:lnTo>
                    <a:cubicBezTo>
                      <a:pt x="3393796" y="2744343"/>
                      <a:pt x="3373450" y="2742743"/>
                      <a:pt x="3352800" y="2742743"/>
                    </a:cubicBezTo>
                    <a:cubicBezTo>
                      <a:pt x="3321482" y="2742743"/>
                      <a:pt x="3290468" y="2744572"/>
                      <a:pt x="3259989" y="2747467"/>
                    </a:cubicBezTo>
                    <a:cubicBezTo>
                      <a:pt x="3246044" y="2748763"/>
                      <a:pt x="3232404" y="2750973"/>
                      <a:pt x="3218612" y="2752954"/>
                    </a:cubicBezTo>
                    <a:cubicBezTo>
                      <a:pt x="3202991" y="2755087"/>
                      <a:pt x="3187141" y="2757221"/>
                      <a:pt x="3171901" y="2760040"/>
                    </a:cubicBezTo>
                    <a:cubicBezTo>
                      <a:pt x="3153766" y="2763469"/>
                      <a:pt x="3135859" y="2767584"/>
                      <a:pt x="3118028" y="2772004"/>
                    </a:cubicBezTo>
                    <a:cubicBezTo>
                      <a:pt x="3108351" y="2774518"/>
                      <a:pt x="3098673" y="2776957"/>
                      <a:pt x="3089148" y="2779624"/>
                    </a:cubicBezTo>
                    <a:cubicBezTo>
                      <a:pt x="3068041" y="2785567"/>
                      <a:pt x="3047162" y="2791968"/>
                      <a:pt x="3026588" y="2799207"/>
                    </a:cubicBezTo>
                    <a:lnTo>
                      <a:pt x="3013177" y="2804160"/>
                    </a:lnTo>
                    <a:cubicBezTo>
                      <a:pt x="2860243" y="2860891"/>
                      <a:pt x="2723426" y="2954027"/>
                      <a:pt x="2614575" y="3075508"/>
                    </a:cubicBezTo>
                    <a:lnTo>
                      <a:pt x="2612289" y="3078023"/>
                    </a:lnTo>
                    <a:cubicBezTo>
                      <a:pt x="2595877" y="3096720"/>
                      <a:pt x="2580056" y="3116018"/>
                      <a:pt x="2564816" y="3135935"/>
                    </a:cubicBezTo>
                    <a:cubicBezTo>
                      <a:pt x="2561920" y="3139897"/>
                      <a:pt x="2559025" y="3143631"/>
                      <a:pt x="2556205" y="3147517"/>
                    </a:cubicBezTo>
                    <a:cubicBezTo>
                      <a:pt x="2542537" y="3165910"/>
                      <a:pt x="2529535" y="3184779"/>
                      <a:pt x="2517191" y="3204134"/>
                    </a:cubicBezTo>
                    <a:cubicBezTo>
                      <a:pt x="2513457" y="3209925"/>
                      <a:pt x="2509952" y="3215945"/>
                      <a:pt x="2506370" y="3221812"/>
                    </a:cubicBezTo>
                    <a:cubicBezTo>
                      <a:pt x="2495017" y="3240481"/>
                      <a:pt x="2484044" y="3259226"/>
                      <a:pt x="2473909" y="3278581"/>
                    </a:cubicBezTo>
                    <a:cubicBezTo>
                      <a:pt x="2470480" y="3285211"/>
                      <a:pt x="2467509" y="3291992"/>
                      <a:pt x="2464232" y="3298698"/>
                    </a:cubicBezTo>
                    <a:cubicBezTo>
                      <a:pt x="2431009" y="3365935"/>
                      <a:pt x="2405672" y="3436792"/>
                      <a:pt x="2388718" y="3509848"/>
                    </a:cubicBezTo>
                    <a:cubicBezTo>
                      <a:pt x="2371344" y="3583238"/>
                      <a:pt x="2362448" y="3658381"/>
                      <a:pt x="2362200" y="3733800"/>
                    </a:cubicBezTo>
                    <a:cubicBezTo>
                      <a:pt x="2362200" y="3754679"/>
                      <a:pt x="2363724" y="3775253"/>
                      <a:pt x="2365401" y="3795827"/>
                    </a:cubicBezTo>
                    <a:lnTo>
                      <a:pt x="2366010" y="3804666"/>
                    </a:lnTo>
                    <a:cubicBezTo>
                      <a:pt x="2366143" y="3806504"/>
                      <a:pt x="2366201" y="3808352"/>
                      <a:pt x="2366201" y="3810191"/>
                    </a:cubicBezTo>
                    <a:cubicBezTo>
                      <a:pt x="2366096" y="3852272"/>
                      <a:pt x="2331892" y="3886305"/>
                      <a:pt x="2289810" y="3886200"/>
                    </a:cubicBezTo>
                    <a:lnTo>
                      <a:pt x="76200" y="3886200"/>
                    </a:lnTo>
                    <a:cubicBezTo>
                      <a:pt x="34119" y="3886200"/>
                      <a:pt x="0" y="3852082"/>
                      <a:pt x="0" y="3810000"/>
                    </a:cubicBezTo>
                    <a:lnTo>
                      <a:pt x="0" y="228600"/>
                    </a:lnTo>
                    <a:cubicBezTo>
                      <a:pt x="0" y="186519"/>
                      <a:pt x="34119" y="152400"/>
                      <a:pt x="76200" y="152400"/>
                    </a:cubicBezTo>
                    <a:lnTo>
                      <a:pt x="304800" y="152400"/>
                    </a:lnTo>
                    <a:lnTo>
                      <a:pt x="304800" y="76200"/>
                    </a:lnTo>
                    <a:cubicBezTo>
                      <a:pt x="304800" y="34119"/>
                      <a:pt x="338919" y="0"/>
                      <a:pt x="38100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7671D97-BE46-4DAA-ABDF-CD679B109231}"/>
                </a:ext>
              </a:extLst>
            </p:cNvPr>
            <p:cNvGrpSpPr/>
            <p:nvPr/>
          </p:nvGrpSpPr>
          <p:grpSpPr>
            <a:xfrm>
              <a:off x="622859" y="1974469"/>
              <a:ext cx="11046625" cy="614754"/>
              <a:chOff x="622859" y="1974469"/>
              <a:chExt cx="11046625" cy="614754"/>
            </a:xfrm>
          </p:grpSpPr>
          <p:sp>
            <p:nvSpPr>
              <p:cNvPr id="4" name="Pentagon 4">
                <a:extLst>
                  <a:ext uri="{FF2B5EF4-FFF2-40B4-BE49-F238E27FC236}">
                    <a16:creationId xmlns:a16="http://schemas.microsoft.com/office/drawing/2014/main" id="{8631A719-B5B1-4459-8091-D2A93ECE29CF}"/>
                  </a:ext>
                </a:extLst>
              </p:cNvPr>
              <p:cNvSpPr/>
              <p:nvPr/>
            </p:nvSpPr>
            <p:spPr>
              <a:xfrm>
                <a:off x="8637781" y="1974469"/>
                <a:ext cx="3031703" cy="614754"/>
              </a:xfrm>
              <a:prstGeom prst="homePlat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  <a:effectLst>
                <a:outerShdw blurRad="254000" dist="38100" dir="16200000" sx="94000" sy="94000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/>
                  <a:t>       Concept Four</a:t>
                </a:r>
                <a:endParaRPr lang="id-ID" sz="1600" b="1" dirty="0"/>
              </a:p>
            </p:txBody>
          </p:sp>
          <p:sp>
            <p:nvSpPr>
              <p:cNvPr id="5" name="Pentagon 5">
                <a:extLst>
                  <a:ext uri="{FF2B5EF4-FFF2-40B4-BE49-F238E27FC236}">
                    <a16:creationId xmlns:a16="http://schemas.microsoft.com/office/drawing/2014/main" id="{8880AE83-5BF1-4E13-ACCF-55D39E844601}"/>
                  </a:ext>
                </a:extLst>
              </p:cNvPr>
              <p:cNvSpPr/>
              <p:nvPr/>
            </p:nvSpPr>
            <p:spPr>
              <a:xfrm>
                <a:off x="5999708" y="1974469"/>
                <a:ext cx="2951570" cy="614754"/>
              </a:xfrm>
              <a:prstGeom prst="homePlat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  <a:effectLst>
                <a:outerShdw blurRad="254000" dist="38100" dir="16200000" sx="94000" sy="94000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/>
                  <a:t>      Concept Three</a:t>
                </a:r>
                <a:endParaRPr lang="id-ID" sz="1600" b="1" dirty="0"/>
              </a:p>
            </p:txBody>
          </p:sp>
          <p:sp>
            <p:nvSpPr>
              <p:cNvPr id="6" name="Pentagon 6">
                <a:extLst>
                  <a:ext uri="{FF2B5EF4-FFF2-40B4-BE49-F238E27FC236}">
                    <a16:creationId xmlns:a16="http://schemas.microsoft.com/office/drawing/2014/main" id="{7DF600AC-3148-4E92-9A21-0D0045AF6259}"/>
                  </a:ext>
                </a:extLst>
              </p:cNvPr>
              <p:cNvSpPr/>
              <p:nvPr/>
            </p:nvSpPr>
            <p:spPr>
              <a:xfrm>
                <a:off x="3271217" y="1974469"/>
                <a:ext cx="3031703" cy="614754"/>
              </a:xfrm>
              <a:prstGeom prst="homePlat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>
                <a:outerShdw blurRad="254000" dist="38100" dir="16200000" sx="94000" sy="94000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/>
                  <a:t>     Concept Two</a:t>
                </a:r>
                <a:endParaRPr lang="id-ID" sz="1600" b="1" dirty="0"/>
              </a:p>
            </p:txBody>
          </p:sp>
          <p:sp>
            <p:nvSpPr>
              <p:cNvPr id="7" name="Pentagon 7">
                <a:extLst>
                  <a:ext uri="{FF2B5EF4-FFF2-40B4-BE49-F238E27FC236}">
                    <a16:creationId xmlns:a16="http://schemas.microsoft.com/office/drawing/2014/main" id="{886324E8-184F-42FA-939E-D55621E9B5F9}"/>
                  </a:ext>
                </a:extLst>
              </p:cNvPr>
              <p:cNvSpPr/>
              <p:nvPr/>
            </p:nvSpPr>
            <p:spPr>
              <a:xfrm>
                <a:off x="622859" y="1974469"/>
                <a:ext cx="2951570" cy="614754"/>
              </a:xfrm>
              <a:prstGeom prst="homePlate">
                <a:avLst/>
              </a:prstGeom>
              <a:ln w="38100">
                <a:solidFill>
                  <a:schemeClr val="bg1"/>
                </a:solidFill>
              </a:ln>
              <a:effectLst>
                <a:outerShdw blurRad="254000" dist="38100" dir="16200000" sx="94000" sy="94000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/>
                  <a:t>Concept One</a:t>
                </a:r>
                <a:endParaRPr lang="id-ID" sz="1600" b="1" dirty="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76A9E5E7-949F-4194-8D8C-4158A5B4282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03399" y="2110927"/>
                <a:ext cx="339804" cy="339804"/>
              </a:xfrm>
              <a:custGeom>
                <a:avLst/>
                <a:gdLst>
                  <a:gd name="connsiteX0" fmla="*/ 4848899 w 4867275"/>
                  <a:gd name="connsiteY0" fmla="*/ 3839068 h 4867275"/>
                  <a:gd name="connsiteX1" fmla="*/ 3657417 w 4867275"/>
                  <a:gd name="connsiteY1" fmla="*/ 2647586 h 4867275"/>
                  <a:gd name="connsiteX2" fmla="*/ 3590066 w 4867275"/>
                  <a:gd name="connsiteY2" fmla="*/ 2619687 h 4867275"/>
                  <a:gd name="connsiteX3" fmla="*/ 3522714 w 4867275"/>
                  <a:gd name="connsiteY3" fmla="*/ 2647586 h 4867275"/>
                  <a:gd name="connsiteX4" fmla="*/ 3152506 w 4867275"/>
                  <a:gd name="connsiteY4" fmla="*/ 3017794 h 4867275"/>
                  <a:gd name="connsiteX5" fmla="*/ 3010955 w 4867275"/>
                  <a:gd name="connsiteY5" fmla="*/ 2876243 h 4867275"/>
                  <a:gd name="connsiteX6" fmla="*/ 3539345 w 4867275"/>
                  <a:gd name="connsiteY6" fmla="*/ 2347853 h 4867275"/>
                  <a:gd name="connsiteX7" fmla="*/ 3567244 w 4867275"/>
                  <a:gd name="connsiteY7" fmla="*/ 2280502 h 4867275"/>
                  <a:gd name="connsiteX8" fmla="*/ 3539345 w 4867275"/>
                  <a:gd name="connsiteY8" fmla="*/ 2213151 h 4867275"/>
                  <a:gd name="connsiteX9" fmla="*/ 2664217 w 4867275"/>
                  <a:gd name="connsiteY9" fmla="*/ 1338022 h 4867275"/>
                  <a:gd name="connsiteX10" fmla="*/ 2529504 w 4867275"/>
                  <a:gd name="connsiteY10" fmla="*/ 1338022 h 4867275"/>
                  <a:gd name="connsiteX11" fmla="*/ 2001114 w 4867275"/>
                  <a:gd name="connsiteY11" fmla="*/ 1866412 h 4867275"/>
                  <a:gd name="connsiteX12" fmla="*/ 1859002 w 4867275"/>
                  <a:gd name="connsiteY12" fmla="*/ 1724299 h 4867275"/>
                  <a:gd name="connsiteX13" fmla="*/ 2229210 w 4867275"/>
                  <a:gd name="connsiteY13" fmla="*/ 1354091 h 4867275"/>
                  <a:gd name="connsiteX14" fmla="*/ 2257108 w 4867275"/>
                  <a:gd name="connsiteY14" fmla="*/ 1286739 h 4867275"/>
                  <a:gd name="connsiteX15" fmla="*/ 2229210 w 4867275"/>
                  <a:gd name="connsiteY15" fmla="*/ 1219388 h 4867275"/>
                  <a:gd name="connsiteX16" fmla="*/ 1037727 w 4867275"/>
                  <a:gd name="connsiteY16" fmla="*/ 27896 h 4867275"/>
                  <a:gd name="connsiteX17" fmla="*/ 903015 w 4867275"/>
                  <a:gd name="connsiteY17" fmla="*/ 27896 h 4867275"/>
                  <a:gd name="connsiteX18" fmla="*/ 27896 w 4867275"/>
                  <a:gd name="connsiteY18" fmla="*/ 903025 h 4867275"/>
                  <a:gd name="connsiteX19" fmla="*/ 27896 w 4867275"/>
                  <a:gd name="connsiteY19" fmla="*/ 1037737 h 4867275"/>
                  <a:gd name="connsiteX20" fmla="*/ 1219379 w 4867275"/>
                  <a:gd name="connsiteY20" fmla="*/ 2229219 h 4867275"/>
                  <a:gd name="connsiteX21" fmla="*/ 1286730 w 4867275"/>
                  <a:gd name="connsiteY21" fmla="*/ 2257118 h 4867275"/>
                  <a:gd name="connsiteX22" fmla="*/ 1354081 w 4867275"/>
                  <a:gd name="connsiteY22" fmla="*/ 2229219 h 4867275"/>
                  <a:gd name="connsiteX23" fmla="*/ 1724289 w 4867275"/>
                  <a:gd name="connsiteY23" fmla="*/ 1859011 h 4867275"/>
                  <a:gd name="connsiteX24" fmla="*/ 1866402 w 4867275"/>
                  <a:gd name="connsiteY24" fmla="*/ 2001124 h 4867275"/>
                  <a:gd name="connsiteX25" fmla="*/ 1338013 w 4867275"/>
                  <a:gd name="connsiteY25" fmla="*/ 2529514 h 4867275"/>
                  <a:gd name="connsiteX26" fmla="*/ 1338013 w 4867275"/>
                  <a:gd name="connsiteY26" fmla="*/ 2664217 h 4867275"/>
                  <a:gd name="connsiteX27" fmla="*/ 1542819 w 4867275"/>
                  <a:gd name="connsiteY27" fmla="*/ 2869023 h 4867275"/>
                  <a:gd name="connsiteX28" fmla="*/ 1162886 w 4867275"/>
                  <a:gd name="connsiteY28" fmla="*/ 3248956 h 4867275"/>
                  <a:gd name="connsiteX29" fmla="*/ 958946 w 4867275"/>
                  <a:gd name="connsiteY29" fmla="*/ 3216990 h 4867275"/>
                  <a:gd name="connsiteX30" fmla="*/ 292129 w 4867275"/>
                  <a:gd name="connsiteY30" fmla="*/ 3883807 h 4867275"/>
                  <a:gd name="connsiteX31" fmla="*/ 958946 w 4867275"/>
                  <a:gd name="connsiteY31" fmla="*/ 4550624 h 4867275"/>
                  <a:gd name="connsiteX32" fmla="*/ 1625763 w 4867275"/>
                  <a:gd name="connsiteY32" fmla="*/ 3883807 h 4867275"/>
                  <a:gd name="connsiteX33" fmla="*/ 1604951 w 4867275"/>
                  <a:gd name="connsiteY33" fmla="*/ 3718853 h 4867275"/>
                  <a:gd name="connsiteX34" fmla="*/ 1998809 w 4867275"/>
                  <a:gd name="connsiteY34" fmla="*/ 3324994 h 4867275"/>
                  <a:gd name="connsiteX35" fmla="*/ 2213151 w 4867275"/>
                  <a:gd name="connsiteY35" fmla="*/ 3539335 h 4867275"/>
                  <a:gd name="connsiteX36" fmla="*/ 2280502 w 4867275"/>
                  <a:gd name="connsiteY36" fmla="*/ 3567234 h 4867275"/>
                  <a:gd name="connsiteX37" fmla="*/ 2347853 w 4867275"/>
                  <a:gd name="connsiteY37" fmla="*/ 3539335 h 4867275"/>
                  <a:gd name="connsiteX38" fmla="*/ 2876243 w 4867275"/>
                  <a:gd name="connsiteY38" fmla="*/ 3010945 h 4867275"/>
                  <a:gd name="connsiteX39" fmla="*/ 3017794 w 4867275"/>
                  <a:gd name="connsiteY39" fmla="*/ 3152497 h 4867275"/>
                  <a:gd name="connsiteX40" fmla="*/ 2647586 w 4867275"/>
                  <a:gd name="connsiteY40" fmla="*/ 3522705 h 4867275"/>
                  <a:gd name="connsiteX41" fmla="*/ 2619687 w 4867275"/>
                  <a:gd name="connsiteY41" fmla="*/ 3590056 h 4867275"/>
                  <a:gd name="connsiteX42" fmla="*/ 2647586 w 4867275"/>
                  <a:gd name="connsiteY42" fmla="*/ 3657407 h 4867275"/>
                  <a:gd name="connsiteX43" fmla="*/ 3839068 w 4867275"/>
                  <a:gd name="connsiteY43" fmla="*/ 4848890 h 4867275"/>
                  <a:gd name="connsiteX44" fmla="*/ 3906419 w 4867275"/>
                  <a:gd name="connsiteY44" fmla="*/ 4876788 h 4867275"/>
                  <a:gd name="connsiteX45" fmla="*/ 3973771 w 4867275"/>
                  <a:gd name="connsiteY45" fmla="*/ 4848890 h 4867275"/>
                  <a:gd name="connsiteX46" fmla="*/ 4848899 w 4867275"/>
                  <a:gd name="connsiteY46" fmla="*/ 3973761 h 4867275"/>
                  <a:gd name="connsiteX47" fmla="*/ 4848899 w 4867275"/>
                  <a:gd name="connsiteY47" fmla="*/ 3839068 h 4867275"/>
                  <a:gd name="connsiteX48" fmla="*/ 1741977 w 4867275"/>
                  <a:gd name="connsiteY48" fmla="*/ 1001551 h 4867275"/>
                  <a:gd name="connsiteX49" fmla="*/ 1439120 w 4867275"/>
                  <a:gd name="connsiteY49" fmla="*/ 1304408 h 4867275"/>
                  <a:gd name="connsiteX50" fmla="*/ 1262594 w 4867275"/>
                  <a:gd name="connsiteY50" fmla="*/ 1127882 h 4867275"/>
                  <a:gd name="connsiteX51" fmla="*/ 1565451 w 4867275"/>
                  <a:gd name="connsiteY51" fmla="*/ 825025 h 4867275"/>
                  <a:gd name="connsiteX52" fmla="*/ 1741977 w 4867275"/>
                  <a:gd name="connsiteY52" fmla="*/ 1001551 h 4867275"/>
                  <a:gd name="connsiteX53" fmla="*/ 1430748 w 4867275"/>
                  <a:gd name="connsiteY53" fmla="*/ 690322 h 4867275"/>
                  <a:gd name="connsiteX54" fmla="*/ 1127891 w 4867275"/>
                  <a:gd name="connsiteY54" fmla="*/ 993179 h 4867275"/>
                  <a:gd name="connsiteX55" fmla="*/ 949078 w 4867275"/>
                  <a:gd name="connsiteY55" fmla="*/ 814366 h 4867275"/>
                  <a:gd name="connsiteX56" fmla="*/ 1251935 w 4867275"/>
                  <a:gd name="connsiteY56" fmla="*/ 511509 h 4867275"/>
                  <a:gd name="connsiteX57" fmla="*/ 1430748 w 4867275"/>
                  <a:gd name="connsiteY57" fmla="*/ 690322 h 4867275"/>
                  <a:gd name="connsiteX58" fmla="*/ 970376 w 4867275"/>
                  <a:gd name="connsiteY58" fmla="*/ 229950 h 4867275"/>
                  <a:gd name="connsiteX59" fmla="*/ 1117223 w 4867275"/>
                  <a:gd name="connsiteY59" fmla="*/ 376797 h 4867275"/>
                  <a:gd name="connsiteX60" fmla="*/ 814366 w 4867275"/>
                  <a:gd name="connsiteY60" fmla="*/ 679664 h 4867275"/>
                  <a:gd name="connsiteX61" fmla="*/ 667519 w 4867275"/>
                  <a:gd name="connsiteY61" fmla="*/ 532807 h 4867275"/>
                  <a:gd name="connsiteX62" fmla="*/ 970376 w 4867275"/>
                  <a:gd name="connsiteY62" fmla="*/ 229950 h 4867275"/>
                  <a:gd name="connsiteX63" fmla="*/ 229950 w 4867275"/>
                  <a:gd name="connsiteY63" fmla="*/ 970376 h 4867275"/>
                  <a:gd name="connsiteX64" fmla="*/ 532807 w 4867275"/>
                  <a:gd name="connsiteY64" fmla="*/ 667519 h 4867275"/>
                  <a:gd name="connsiteX65" fmla="*/ 679654 w 4867275"/>
                  <a:gd name="connsiteY65" fmla="*/ 814366 h 4867275"/>
                  <a:gd name="connsiteX66" fmla="*/ 376797 w 4867275"/>
                  <a:gd name="connsiteY66" fmla="*/ 1117223 h 4867275"/>
                  <a:gd name="connsiteX67" fmla="*/ 229950 w 4867275"/>
                  <a:gd name="connsiteY67" fmla="*/ 970376 h 4867275"/>
                  <a:gd name="connsiteX68" fmla="*/ 511509 w 4867275"/>
                  <a:gd name="connsiteY68" fmla="*/ 1251935 h 4867275"/>
                  <a:gd name="connsiteX69" fmla="*/ 814366 w 4867275"/>
                  <a:gd name="connsiteY69" fmla="*/ 949078 h 4867275"/>
                  <a:gd name="connsiteX70" fmla="*/ 993179 w 4867275"/>
                  <a:gd name="connsiteY70" fmla="*/ 1127891 h 4867275"/>
                  <a:gd name="connsiteX71" fmla="*/ 690322 w 4867275"/>
                  <a:gd name="connsiteY71" fmla="*/ 1430748 h 4867275"/>
                  <a:gd name="connsiteX72" fmla="*/ 511509 w 4867275"/>
                  <a:gd name="connsiteY72" fmla="*/ 1251935 h 4867275"/>
                  <a:gd name="connsiteX73" fmla="*/ 825034 w 4867275"/>
                  <a:gd name="connsiteY73" fmla="*/ 1565460 h 4867275"/>
                  <a:gd name="connsiteX74" fmla="*/ 1127891 w 4867275"/>
                  <a:gd name="connsiteY74" fmla="*/ 1262603 h 4867275"/>
                  <a:gd name="connsiteX75" fmla="*/ 1304418 w 4867275"/>
                  <a:gd name="connsiteY75" fmla="*/ 1439130 h 4867275"/>
                  <a:gd name="connsiteX76" fmla="*/ 1001561 w 4867275"/>
                  <a:gd name="connsiteY76" fmla="*/ 1741987 h 4867275"/>
                  <a:gd name="connsiteX77" fmla="*/ 825034 w 4867275"/>
                  <a:gd name="connsiteY77" fmla="*/ 1565460 h 4867275"/>
                  <a:gd name="connsiteX78" fmla="*/ 1286730 w 4867275"/>
                  <a:gd name="connsiteY78" fmla="*/ 2027156 h 4867275"/>
                  <a:gd name="connsiteX79" fmla="*/ 1136254 w 4867275"/>
                  <a:gd name="connsiteY79" fmla="*/ 1876680 h 4867275"/>
                  <a:gd name="connsiteX80" fmla="*/ 1439111 w 4867275"/>
                  <a:gd name="connsiteY80" fmla="*/ 1573823 h 4867275"/>
                  <a:gd name="connsiteX81" fmla="*/ 1589587 w 4867275"/>
                  <a:gd name="connsiteY81" fmla="*/ 1724289 h 4867275"/>
                  <a:gd name="connsiteX82" fmla="*/ 1286730 w 4867275"/>
                  <a:gd name="connsiteY82" fmla="*/ 2027156 h 4867275"/>
                  <a:gd name="connsiteX83" fmla="*/ 1573823 w 4867275"/>
                  <a:gd name="connsiteY83" fmla="*/ 1439130 h 4867275"/>
                  <a:gd name="connsiteX84" fmla="*/ 1876680 w 4867275"/>
                  <a:gd name="connsiteY84" fmla="*/ 1136273 h 4867275"/>
                  <a:gd name="connsiteX85" fmla="*/ 2027156 w 4867275"/>
                  <a:gd name="connsiteY85" fmla="*/ 1286739 h 4867275"/>
                  <a:gd name="connsiteX86" fmla="*/ 1724299 w 4867275"/>
                  <a:gd name="connsiteY86" fmla="*/ 1589596 h 4867275"/>
                  <a:gd name="connsiteX87" fmla="*/ 1573823 w 4867275"/>
                  <a:gd name="connsiteY87" fmla="*/ 1439130 h 4867275"/>
                  <a:gd name="connsiteX88" fmla="*/ 958956 w 4867275"/>
                  <a:gd name="connsiteY88" fmla="*/ 4360133 h 4867275"/>
                  <a:gd name="connsiteX89" fmla="*/ 482639 w 4867275"/>
                  <a:gd name="connsiteY89" fmla="*/ 3883816 h 4867275"/>
                  <a:gd name="connsiteX90" fmla="*/ 958956 w 4867275"/>
                  <a:gd name="connsiteY90" fmla="*/ 3407500 h 4867275"/>
                  <a:gd name="connsiteX91" fmla="*/ 1435272 w 4867275"/>
                  <a:gd name="connsiteY91" fmla="*/ 3883816 h 4867275"/>
                  <a:gd name="connsiteX92" fmla="*/ 958956 w 4867275"/>
                  <a:gd name="connsiteY92" fmla="*/ 4360133 h 4867275"/>
                  <a:gd name="connsiteX93" fmla="*/ 1524188 w 4867275"/>
                  <a:gd name="connsiteY93" fmla="*/ 3530210 h 4867275"/>
                  <a:gd name="connsiteX94" fmla="*/ 1342661 w 4867275"/>
                  <a:gd name="connsiteY94" fmla="*/ 3338596 h 4867275"/>
                  <a:gd name="connsiteX95" fmla="*/ 1677531 w 4867275"/>
                  <a:gd name="connsiteY95" fmla="*/ 3003725 h 4867275"/>
                  <a:gd name="connsiteX96" fmla="*/ 1864097 w 4867275"/>
                  <a:gd name="connsiteY96" fmla="*/ 3190292 h 4867275"/>
                  <a:gd name="connsiteX97" fmla="*/ 1524188 w 4867275"/>
                  <a:gd name="connsiteY97" fmla="*/ 3530210 h 4867275"/>
                  <a:gd name="connsiteX98" fmla="*/ 2280502 w 4867275"/>
                  <a:gd name="connsiteY98" fmla="*/ 3337282 h 4867275"/>
                  <a:gd name="connsiteX99" fmla="*/ 1540076 w 4867275"/>
                  <a:gd name="connsiteY99" fmla="*/ 2596856 h 4867275"/>
                  <a:gd name="connsiteX100" fmla="*/ 1698886 w 4867275"/>
                  <a:gd name="connsiteY100" fmla="*/ 2438045 h 4867275"/>
                  <a:gd name="connsiteX101" fmla="*/ 2439312 w 4867275"/>
                  <a:gd name="connsiteY101" fmla="*/ 3178471 h 4867275"/>
                  <a:gd name="connsiteX102" fmla="*/ 2280502 w 4867275"/>
                  <a:gd name="connsiteY102" fmla="*/ 3337282 h 4867275"/>
                  <a:gd name="connsiteX103" fmla="*/ 2574015 w 4867275"/>
                  <a:gd name="connsiteY103" fmla="*/ 3043769 h 4867275"/>
                  <a:gd name="connsiteX104" fmla="*/ 1833589 w 4867275"/>
                  <a:gd name="connsiteY104" fmla="*/ 2303343 h 4867275"/>
                  <a:gd name="connsiteX105" fmla="*/ 2596856 w 4867275"/>
                  <a:gd name="connsiteY105" fmla="*/ 1540076 h 4867275"/>
                  <a:gd name="connsiteX106" fmla="*/ 3337282 w 4867275"/>
                  <a:gd name="connsiteY106" fmla="*/ 2280502 h 4867275"/>
                  <a:gd name="connsiteX107" fmla="*/ 2574015 w 4867275"/>
                  <a:gd name="connsiteY107" fmla="*/ 3043769 h 4867275"/>
                  <a:gd name="connsiteX108" fmla="*/ 4365286 w 4867275"/>
                  <a:gd name="connsiteY108" fmla="*/ 3624860 h 4867275"/>
                  <a:gd name="connsiteX109" fmla="*/ 4062429 w 4867275"/>
                  <a:gd name="connsiteY109" fmla="*/ 3927717 h 4867275"/>
                  <a:gd name="connsiteX110" fmla="*/ 3883617 w 4867275"/>
                  <a:gd name="connsiteY110" fmla="*/ 3748904 h 4867275"/>
                  <a:gd name="connsiteX111" fmla="*/ 4186473 w 4867275"/>
                  <a:gd name="connsiteY111" fmla="*/ 3446048 h 4867275"/>
                  <a:gd name="connsiteX112" fmla="*/ 4365286 w 4867275"/>
                  <a:gd name="connsiteY112" fmla="*/ 3624860 h 4867275"/>
                  <a:gd name="connsiteX113" fmla="*/ 4051771 w 4867275"/>
                  <a:gd name="connsiteY113" fmla="*/ 3311345 h 4867275"/>
                  <a:gd name="connsiteX114" fmla="*/ 3748914 w 4867275"/>
                  <a:gd name="connsiteY114" fmla="*/ 3614202 h 4867275"/>
                  <a:gd name="connsiteX115" fmla="*/ 3572387 w 4867275"/>
                  <a:gd name="connsiteY115" fmla="*/ 3437675 h 4867275"/>
                  <a:gd name="connsiteX116" fmla="*/ 3875244 w 4867275"/>
                  <a:gd name="connsiteY116" fmla="*/ 3134818 h 4867275"/>
                  <a:gd name="connsiteX117" fmla="*/ 4051771 w 4867275"/>
                  <a:gd name="connsiteY117" fmla="*/ 3311345 h 4867275"/>
                  <a:gd name="connsiteX118" fmla="*/ 3590066 w 4867275"/>
                  <a:gd name="connsiteY118" fmla="*/ 2849640 h 4867275"/>
                  <a:gd name="connsiteX119" fmla="*/ 3740542 w 4867275"/>
                  <a:gd name="connsiteY119" fmla="*/ 3000115 h 4867275"/>
                  <a:gd name="connsiteX120" fmla="*/ 3437684 w 4867275"/>
                  <a:gd name="connsiteY120" fmla="*/ 3302973 h 4867275"/>
                  <a:gd name="connsiteX121" fmla="*/ 3287209 w 4867275"/>
                  <a:gd name="connsiteY121" fmla="*/ 3152506 h 4867275"/>
                  <a:gd name="connsiteX122" fmla="*/ 3590066 w 4867275"/>
                  <a:gd name="connsiteY122" fmla="*/ 2849640 h 4867275"/>
                  <a:gd name="connsiteX123" fmla="*/ 2849640 w 4867275"/>
                  <a:gd name="connsiteY123" fmla="*/ 3590066 h 4867275"/>
                  <a:gd name="connsiteX124" fmla="*/ 3152497 w 4867275"/>
                  <a:gd name="connsiteY124" fmla="*/ 3287209 h 4867275"/>
                  <a:gd name="connsiteX125" fmla="*/ 3302973 w 4867275"/>
                  <a:gd name="connsiteY125" fmla="*/ 3437675 h 4867275"/>
                  <a:gd name="connsiteX126" fmla="*/ 3000115 w 4867275"/>
                  <a:gd name="connsiteY126" fmla="*/ 3740532 h 4867275"/>
                  <a:gd name="connsiteX127" fmla="*/ 2849640 w 4867275"/>
                  <a:gd name="connsiteY127" fmla="*/ 3590066 h 4867275"/>
                  <a:gd name="connsiteX128" fmla="*/ 3134818 w 4867275"/>
                  <a:gd name="connsiteY128" fmla="*/ 3875244 h 4867275"/>
                  <a:gd name="connsiteX129" fmla="*/ 3437675 w 4867275"/>
                  <a:gd name="connsiteY129" fmla="*/ 3572387 h 4867275"/>
                  <a:gd name="connsiteX130" fmla="*/ 3614202 w 4867275"/>
                  <a:gd name="connsiteY130" fmla="*/ 3748914 h 4867275"/>
                  <a:gd name="connsiteX131" fmla="*/ 3311345 w 4867275"/>
                  <a:gd name="connsiteY131" fmla="*/ 4051771 h 4867275"/>
                  <a:gd name="connsiteX132" fmla="*/ 3134818 w 4867275"/>
                  <a:gd name="connsiteY132" fmla="*/ 3875244 h 4867275"/>
                  <a:gd name="connsiteX133" fmla="*/ 3446048 w 4867275"/>
                  <a:gd name="connsiteY133" fmla="*/ 4186473 h 4867275"/>
                  <a:gd name="connsiteX134" fmla="*/ 3748904 w 4867275"/>
                  <a:gd name="connsiteY134" fmla="*/ 3883617 h 4867275"/>
                  <a:gd name="connsiteX135" fmla="*/ 3927717 w 4867275"/>
                  <a:gd name="connsiteY135" fmla="*/ 4062429 h 4867275"/>
                  <a:gd name="connsiteX136" fmla="*/ 3624860 w 4867275"/>
                  <a:gd name="connsiteY136" fmla="*/ 4365286 h 4867275"/>
                  <a:gd name="connsiteX137" fmla="*/ 3446048 w 4867275"/>
                  <a:gd name="connsiteY137" fmla="*/ 4186473 h 4867275"/>
                  <a:gd name="connsiteX138" fmla="*/ 3906419 w 4867275"/>
                  <a:gd name="connsiteY138" fmla="*/ 4646845 h 4867275"/>
                  <a:gd name="connsiteX139" fmla="*/ 3759572 w 4867275"/>
                  <a:gd name="connsiteY139" fmla="*/ 4499998 h 4867275"/>
                  <a:gd name="connsiteX140" fmla="*/ 4062429 w 4867275"/>
                  <a:gd name="connsiteY140" fmla="*/ 4197141 h 4867275"/>
                  <a:gd name="connsiteX141" fmla="*/ 4209276 w 4867275"/>
                  <a:gd name="connsiteY141" fmla="*/ 4343989 h 4867275"/>
                  <a:gd name="connsiteX142" fmla="*/ 3906419 w 4867275"/>
                  <a:gd name="connsiteY142" fmla="*/ 4646845 h 4867275"/>
                  <a:gd name="connsiteX143" fmla="*/ 4343989 w 4867275"/>
                  <a:gd name="connsiteY143" fmla="*/ 4209276 h 4867275"/>
                  <a:gd name="connsiteX144" fmla="*/ 4197141 w 4867275"/>
                  <a:gd name="connsiteY144" fmla="*/ 4062429 h 4867275"/>
                  <a:gd name="connsiteX145" fmla="*/ 4499998 w 4867275"/>
                  <a:gd name="connsiteY145" fmla="*/ 3759572 h 4867275"/>
                  <a:gd name="connsiteX146" fmla="*/ 4646845 w 4867275"/>
                  <a:gd name="connsiteY146" fmla="*/ 3906419 h 4867275"/>
                  <a:gd name="connsiteX147" fmla="*/ 4343989 w 4867275"/>
                  <a:gd name="connsiteY147" fmla="*/ 4209276 h 486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4867275" h="4867275">
                    <a:moveTo>
                      <a:pt x="4848899" y="3839068"/>
                    </a:moveTo>
                    <a:lnTo>
                      <a:pt x="3657417" y="2647586"/>
                    </a:lnTo>
                    <a:cubicBezTo>
                      <a:pt x="3639557" y="2629726"/>
                      <a:pt x="3615326" y="2619687"/>
                      <a:pt x="3590066" y="2619687"/>
                    </a:cubicBezTo>
                    <a:cubicBezTo>
                      <a:pt x="3564805" y="2619687"/>
                      <a:pt x="3540573" y="2629726"/>
                      <a:pt x="3522714" y="2647586"/>
                    </a:cubicBezTo>
                    <a:lnTo>
                      <a:pt x="3152506" y="3017794"/>
                    </a:lnTo>
                    <a:lnTo>
                      <a:pt x="3010955" y="2876243"/>
                    </a:lnTo>
                    <a:lnTo>
                      <a:pt x="3539345" y="2347853"/>
                    </a:lnTo>
                    <a:cubicBezTo>
                      <a:pt x="3557204" y="2329994"/>
                      <a:pt x="3567244" y="2305762"/>
                      <a:pt x="3567244" y="2280502"/>
                    </a:cubicBezTo>
                    <a:cubicBezTo>
                      <a:pt x="3567244" y="2255241"/>
                      <a:pt x="3557204" y="2231010"/>
                      <a:pt x="3539345" y="2213151"/>
                    </a:cubicBezTo>
                    <a:lnTo>
                      <a:pt x="2664217" y="1338022"/>
                    </a:lnTo>
                    <a:cubicBezTo>
                      <a:pt x="2627021" y="1300827"/>
                      <a:pt x="2566709" y="1300827"/>
                      <a:pt x="2529504" y="1338022"/>
                    </a:cubicBezTo>
                    <a:lnTo>
                      <a:pt x="2001114" y="1866412"/>
                    </a:lnTo>
                    <a:lnTo>
                      <a:pt x="1859002" y="1724299"/>
                    </a:lnTo>
                    <a:lnTo>
                      <a:pt x="2229210" y="1354091"/>
                    </a:lnTo>
                    <a:cubicBezTo>
                      <a:pt x="2247069" y="1336231"/>
                      <a:pt x="2257108" y="1312000"/>
                      <a:pt x="2257108" y="1286739"/>
                    </a:cubicBezTo>
                    <a:cubicBezTo>
                      <a:pt x="2257108" y="1261479"/>
                      <a:pt x="2247069" y="1237248"/>
                      <a:pt x="2229210" y="1219388"/>
                    </a:cubicBezTo>
                    <a:lnTo>
                      <a:pt x="1037727" y="27896"/>
                    </a:lnTo>
                    <a:cubicBezTo>
                      <a:pt x="1000532" y="-9299"/>
                      <a:pt x="940220" y="-9299"/>
                      <a:pt x="903015" y="27896"/>
                    </a:cubicBezTo>
                    <a:lnTo>
                      <a:pt x="27896" y="903025"/>
                    </a:lnTo>
                    <a:cubicBezTo>
                      <a:pt x="-9299" y="940220"/>
                      <a:pt x="-9299" y="1000532"/>
                      <a:pt x="27896" y="1037737"/>
                    </a:cubicBezTo>
                    <a:lnTo>
                      <a:pt x="1219379" y="2229219"/>
                    </a:lnTo>
                    <a:cubicBezTo>
                      <a:pt x="1237238" y="2247079"/>
                      <a:pt x="1261470" y="2257118"/>
                      <a:pt x="1286730" y="2257118"/>
                    </a:cubicBezTo>
                    <a:cubicBezTo>
                      <a:pt x="1311990" y="2257118"/>
                      <a:pt x="1336222" y="2247079"/>
                      <a:pt x="1354081" y="2229219"/>
                    </a:cubicBezTo>
                    <a:lnTo>
                      <a:pt x="1724289" y="1859011"/>
                    </a:lnTo>
                    <a:lnTo>
                      <a:pt x="1866402" y="2001124"/>
                    </a:lnTo>
                    <a:lnTo>
                      <a:pt x="1338013" y="2529514"/>
                    </a:lnTo>
                    <a:cubicBezTo>
                      <a:pt x="1300817" y="2566709"/>
                      <a:pt x="1300817" y="2627021"/>
                      <a:pt x="1338013" y="2664217"/>
                    </a:cubicBezTo>
                    <a:lnTo>
                      <a:pt x="1542819" y="2869023"/>
                    </a:lnTo>
                    <a:lnTo>
                      <a:pt x="1162886" y="3248956"/>
                    </a:lnTo>
                    <a:cubicBezTo>
                      <a:pt x="1098573" y="3228230"/>
                      <a:pt x="1030060" y="3216990"/>
                      <a:pt x="958946" y="3216990"/>
                    </a:cubicBezTo>
                    <a:cubicBezTo>
                      <a:pt x="591262" y="3216990"/>
                      <a:pt x="292129" y="3516123"/>
                      <a:pt x="292129" y="3883807"/>
                    </a:cubicBezTo>
                    <a:cubicBezTo>
                      <a:pt x="292129" y="4251491"/>
                      <a:pt x="591262" y="4550624"/>
                      <a:pt x="958946" y="4550624"/>
                    </a:cubicBezTo>
                    <a:cubicBezTo>
                      <a:pt x="1326630" y="4550624"/>
                      <a:pt x="1625763" y="4251491"/>
                      <a:pt x="1625763" y="3883807"/>
                    </a:cubicBezTo>
                    <a:cubicBezTo>
                      <a:pt x="1625763" y="3826866"/>
                      <a:pt x="1618486" y="3771622"/>
                      <a:pt x="1604951" y="3718853"/>
                    </a:cubicBezTo>
                    <a:lnTo>
                      <a:pt x="1998809" y="3324994"/>
                    </a:lnTo>
                    <a:lnTo>
                      <a:pt x="2213151" y="3539335"/>
                    </a:lnTo>
                    <a:cubicBezTo>
                      <a:pt x="2231010" y="3557195"/>
                      <a:pt x="2255241" y="3567234"/>
                      <a:pt x="2280502" y="3567234"/>
                    </a:cubicBezTo>
                    <a:cubicBezTo>
                      <a:pt x="2305762" y="3567234"/>
                      <a:pt x="2329994" y="3557195"/>
                      <a:pt x="2347853" y="3539335"/>
                    </a:cubicBezTo>
                    <a:lnTo>
                      <a:pt x="2876243" y="3010945"/>
                    </a:lnTo>
                    <a:lnTo>
                      <a:pt x="3017794" y="3152497"/>
                    </a:lnTo>
                    <a:lnTo>
                      <a:pt x="2647586" y="3522705"/>
                    </a:lnTo>
                    <a:cubicBezTo>
                      <a:pt x="2629726" y="3540564"/>
                      <a:pt x="2619687" y="3564796"/>
                      <a:pt x="2619687" y="3590056"/>
                    </a:cubicBezTo>
                    <a:cubicBezTo>
                      <a:pt x="2619687" y="3615316"/>
                      <a:pt x="2629726" y="3639548"/>
                      <a:pt x="2647586" y="3657407"/>
                    </a:cubicBezTo>
                    <a:lnTo>
                      <a:pt x="3839068" y="4848890"/>
                    </a:lnTo>
                    <a:cubicBezTo>
                      <a:pt x="3857670" y="4867492"/>
                      <a:pt x="3882045" y="4876788"/>
                      <a:pt x="3906419" y="4876788"/>
                    </a:cubicBezTo>
                    <a:cubicBezTo>
                      <a:pt x="3930794" y="4876788"/>
                      <a:pt x="3955178" y="4867492"/>
                      <a:pt x="3973771" y="4848890"/>
                    </a:cubicBezTo>
                    <a:lnTo>
                      <a:pt x="4848899" y="3973761"/>
                    </a:lnTo>
                    <a:cubicBezTo>
                      <a:pt x="4886094" y="3936575"/>
                      <a:pt x="4886094" y="3876263"/>
                      <a:pt x="4848899" y="3839068"/>
                    </a:cubicBezTo>
                    <a:close/>
                    <a:moveTo>
                      <a:pt x="1741977" y="1001551"/>
                    </a:moveTo>
                    <a:lnTo>
                      <a:pt x="1439120" y="1304408"/>
                    </a:lnTo>
                    <a:lnTo>
                      <a:pt x="1262594" y="1127882"/>
                    </a:lnTo>
                    <a:lnTo>
                      <a:pt x="1565451" y="825025"/>
                    </a:lnTo>
                    <a:lnTo>
                      <a:pt x="1741977" y="1001551"/>
                    </a:lnTo>
                    <a:close/>
                    <a:moveTo>
                      <a:pt x="1430748" y="690322"/>
                    </a:moveTo>
                    <a:lnTo>
                      <a:pt x="1127891" y="993179"/>
                    </a:lnTo>
                    <a:lnTo>
                      <a:pt x="949078" y="814366"/>
                    </a:lnTo>
                    <a:lnTo>
                      <a:pt x="1251935" y="511509"/>
                    </a:lnTo>
                    <a:lnTo>
                      <a:pt x="1430748" y="690322"/>
                    </a:lnTo>
                    <a:close/>
                    <a:moveTo>
                      <a:pt x="970376" y="229950"/>
                    </a:moveTo>
                    <a:lnTo>
                      <a:pt x="1117223" y="376797"/>
                    </a:lnTo>
                    <a:lnTo>
                      <a:pt x="814366" y="679664"/>
                    </a:lnTo>
                    <a:lnTo>
                      <a:pt x="667519" y="532807"/>
                    </a:lnTo>
                    <a:lnTo>
                      <a:pt x="970376" y="229950"/>
                    </a:lnTo>
                    <a:close/>
                    <a:moveTo>
                      <a:pt x="229950" y="970376"/>
                    </a:moveTo>
                    <a:lnTo>
                      <a:pt x="532807" y="667519"/>
                    </a:lnTo>
                    <a:lnTo>
                      <a:pt x="679654" y="814366"/>
                    </a:lnTo>
                    <a:lnTo>
                      <a:pt x="376797" y="1117223"/>
                    </a:lnTo>
                    <a:lnTo>
                      <a:pt x="229950" y="970376"/>
                    </a:lnTo>
                    <a:close/>
                    <a:moveTo>
                      <a:pt x="511509" y="1251935"/>
                    </a:moveTo>
                    <a:lnTo>
                      <a:pt x="814366" y="949078"/>
                    </a:lnTo>
                    <a:lnTo>
                      <a:pt x="993179" y="1127891"/>
                    </a:lnTo>
                    <a:lnTo>
                      <a:pt x="690322" y="1430748"/>
                    </a:lnTo>
                    <a:lnTo>
                      <a:pt x="511509" y="1251935"/>
                    </a:lnTo>
                    <a:close/>
                    <a:moveTo>
                      <a:pt x="825034" y="1565460"/>
                    </a:moveTo>
                    <a:lnTo>
                      <a:pt x="1127891" y="1262603"/>
                    </a:lnTo>
                    <a:lnTo>
                      <a:pt x="1304418" y="1439130"/>
                    </a:lnTo>
                    <a:lnTo>
                      <a:pt x="1001561" y="1741987"/>
                    </a:lnTo>
                    <a:lnTo>
                      <a:pt x="825034" y="1565460"/>
                    </a:lnTo>
                    <a:close/>
                    <a:moveTo>
                      <a:pt x="1286730" y="2027156"/>
                    </a:moveTo>
                    <a:lnTo>
                      <a:pt x="1136254" y="1876680"/>
                    </a:lnTo>
                    <a:lnTo>
                      <a:pt x="1439111" y="1573823"/>
                    </a:lnTo>
                    <a:lnTo>
                      <a:pt x="1589587" y="1724289"/>
                    </a:lnTo>
                    <a:lnTo>
                      <a:pt x="1286730" y="2027156"/>
                    </a:lnTo>
                    <a:close/>
                    <a:moveTo>
                      <a:pt x="1573823" y="1439130"/>
                    </a:moveTo>
                    <a:lnTo>
                      <a:pt x="1876680" y="1136273"/>
                    </a:lnTo>
                    <a:lnTo>
                      <a:pt x="2027156" y="1286739"/>
                    </a:lnTo>
                    <a:lnTo>
                      <a:pt x="1724299" y="1589596"/>
                    </a:lnTo>
                    <a:lnTo>
                      <a:pt x="1573823" y="1439130"/>
                    </a:lnTo>
                    <a:close/>
                    <a:moveTo>
                      <a:pt x="958956" y="4360133"/>
                    </a:moveTo>
                    <a:cubicBezTo>
                      <a:pt x="696313" y="4360133"/>
                      <a:pt x="482639" y="4146459"/>
                      <a:pt x="482639" y="3883816"/>
                    </a:cubicBezTo>
                    <a:cubicBezTo>
                      <a:pt x="482639" y="3621174"/>
                      <a:pt x="696313" y="3407500"/>
                      <a:pt x="958956" y="3407500"/>
                    </a:cubicBezTo>
                    <a:cubicBezTo>
                      <a:pt x="1221598" y="3407500"/>
                      <a:pt x="1435272" y="3621174"/>
                      <a:pt x="1435272" y="3883816"/>
                    </a:cubicBezTo>
                    <a:cubicBezTo>
                      <a:pt x="1435272" y="4146459"/>
                      <a:pt x="1221598" y="4360133"/>
                      <a:pt x="958956" y="4360133"/>
                    </a:cubicBezTo>
                    <a:close/>
                    <a:moveTo>
                      <a:pt x="1524188" y="3530210"/>
                    </a:moveTo>
                    <a:cubicBezTo>
                      <a:pt x="1477040" y="3455077"/>
                      <a:pt x="1415213" y="3389793"/>
                      <a:pt x="1342661" y="3338596"/>
                    </a:cubicBezTo>
                    <a:lnTo>
                      <a:pt x="1677531" y="3003725"/>
                    </a:lnTo>
                    <a:lnTo>
                      <a:pt x="1864097" y="3190292"/>
                    </a:lnTo>
                    <a:lnTo>
                      <a:pt x="1524188" y="3530210"/>
                    </a:lnTo>
                    <a:close/>
                    <a:moveTo>
                      <a:pt x="2280502" y="3337282"/>
                    </a:moveTo>
                    <a:lnTo>
                      <a:pt x="1540076" y="2596856"/>
                    </a:lnTo>
                    <a:lnTo>
                      <a:pt x="1698886" y="2438045"/>
                    </a:lnTo>
                    <a:lnTo>
                      <a:pt x="2439312" y="3178471"/>
                    </a:lnTo>
                    <a:lnTo>
                      <a:pt x="2280502" y="3337282"/>
                    </a:lnTo>
                    <a:close/>
                    <a:moveTo>
                      <a:pt x="2574015" y="3043769"/>
                    </a:moveTo>
                    <a:lnTo>
                      <a:pt x="1833589" y="2303343"/>
                    </a:lnTo>
                    <a:lnTo>
                      <a:pt x="2596856" y="1540076"/>
                    </a:lnTo>
                    <a:lnTo>
                      <a:pt x="3337282" y="2280502"/>
                    </a:lnTo>
                    <a:lnTo>
                      <a:pt x="2574015" y="3043769"/>
                    </a:lnTo>
                    <a:close/>
                    <a:moveTo>
                      <a:pt x="4365286" y="3624860"/>
                    </a:moveTo>
                    <a:lnTo>
                      <a:pt x="4062429" y="3927717"/>
                    </a:lnTo>
                    <a:lnTo>
                      <a:pt x="3883617" y="3748904"/>
                    </a:lnTo>
                    <a:lnTo>
                      <a:pt x="4186473" y="3446048"/>
                    </a:lnTo>
                    <a:lnTo>
                      <a:pt x="4365286" y="3624860"/>
                    </a:lnTo>
                    <a:close/>
                    <a:moveTo>
                      <a:pt x="4051771" y="3311345"/>
                    </a:moveTo>
                    <a:lnTo>
                      <a:pt x="3748914" y="3614202"/>
                    </a:lnTo>
                    <a:lnTo>
                      <a:pt x="3572387" y="3437675"/>
                    </a:lnTo>
                    <a:lnTo>
                      <a:pt x="3875244" y="3134818"/>
                    </a:lnTo>
                    <a:lnTo>
                      <a:pt x="4051771" y="3311345"/>
                    </a:lnTo>
                    <a:close/>
                    <a:moveTo>
                      <a:pt x="3590066" y="2849640"/>
                    </a:moveTo>
                    <a:lnTo>
                      <a:pt x="3740542" y="3000115"/>
                    </a:lnTo>
                    <a:lnTo>
                      <a:pt x="3437684" y="3302973"/>
                    </a:lnTo>
                    <a:lnTo>
                      <a:pt x="3287209" y="3152506"/>
                    </a:lnTo>
                    <a:lnTo>
                      <a:pt x="3590066" y="2849640"/>
                    </a:lnTo>
                    <a:close/>
                    <a:moveTo>
                      <a:pt x="2849640" y="3590066"/>
                    </a:moveTo>
                    <a:lnTo>
                      <a:pt x="3152497" y="3287209"/>
                    </a:lnTo>
                    <a:lnTo>
                      <a:pt x="3302973" y="3437675"/>
                    </a:lnTo>
                    <a:lnTo>
                      <a:pt x="3000115" y="3740532"/>
                    </a:lnTo>
                    <a:lnTo>
                      <a:pt x="2849640" y="3590066"/>
                    </a:lnTo>
                    <a:close/>
                    <a:moveTo>
                      <a:pt x="3134818" y="3875244"/>
                    </a:moveTo>
                    <a:lnTo>
                      <a:pt x="3437675" y="3572387"/>
                    </a:lnTo>
                    <a:lnTo>
                      <a:pt x="3614202" y="3748914"/>
                    </a:lnTo>
                    <a:lnTo>
                      <a:pt x="3311345" y="4051771"/>
                    </a:lnTo>
                    <a:lnTo>
                      <a:pt x="3134818" y="3875244"/>
                    </a:lnTo>
                    <a:close/>
                    <a:moveTo>
                      <a:pt x="3446048" y="4186473"/>
                    </a:moveTo>
                    <a:lnTo>
                      <a:pt x="3748904" y="3883617"/>
                    </a:lnTo>
                    <a:lnTo>
                      <a:pt x="3927717" y="4062429"/>
                    </a:lnTo>
                    <a:lnTo>
                      <a:pt x="3624860" y="4365286"/>
                    </a:lnTo>
                    <a:lnTo>
                      <a:pt x="3446048" y="4186473"/>
                    </a:lnTo>
                    <a:close/>
                    <a:moveTo>
                      <a:pt x="3906419" y="4646845"/>
                    </a:moveTo>
                    <a:lnTo>
                      <a:pt x="3759572" y="4499998"/>
                    </a:lnTo>
                    <a:lnTo>
                      <a:pt x="4062429" y="4197141"/>
                    </a:lnTo>
                    <a:lnTo>
                      <a:pt x="4209276" y="4343989"/>
                    </a:lnTo>
                    <a:lnTo>
                      <a:pt x="3906419" y="4646845"/>
                    </a:lnTo>
                    <a:close/>
                    <a:moveTo>
                      <a:pt x="4343989" y="4209276"/>
                    </a:moveTo>
                    <a:lnTo>
                      <a:pt x="4197141" y="4062429"/>
                    </a:lnTo>
                    <a:lnTo>
                      <a:pt x="4499998" y="3759572"/>
                    </a:lnTo>
                    <a:lnTo>
                      <a:pt x="4646845" y="3906419"/>
                    </a:lnTo>
                    <a:lnTo>
                      <a:pt x="4343989" y="4209276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3000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74674939-8B41-4C2E-B12B-3F1E226830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069215" y="2108501"/>
                <a:ext cx="339804" cy="339804"/>
              </a:xfrm>
              <a:custGeom>
                <a:avLst/>
                <a:gdLst>
                  <a:gd name="connsiteX0" fmla="*/ 3086414 w 4876800"/>
                  <a:gd name="connsiteY0" fmla="*/ 4495819 h 4876819"/>
                  <a:gd name="connsiteX1" fmla="*/ 2991146 w 4876800"/>
                  <a:gd name="connsiteY1" fmla="*/ 4591060 h 4876819"/>
                  <a:gd name="connsiteX2" fmla="*/ 3086414 w 4876800"/>
                  <a:gd name="connsiteY2" fmla="*/ 4686300 h 4876819"/>
                  <a:gd name="connsiteX3" fmla="*/ 3181684 w 4876800"/>
                  <a:gd name="connsiteY3" fmla="*/ 4591060 h 4876819"/>
                  <a:gd name="connsiteX4" fmla="*/ 3086414 w 4876800"/>
                  <a:gd name="connsiteY4" fmla="*/ 4495819 h 4876819"/>
                  <a:gd name="connsiteX5" fmla="*/ 285769 w 4876800"/>
                  <a:gd name="connsiteY5" fmla="*/ 3869303 h 4876819"/>
                  <a:gd name="connsiteX6" fmla="*/ 190500 w 4876800"/>
                  <a:gd name="connsiteY6" fmla="*/ 3964543 h 4876819"/>
                  <a:gd name="connsiteX7" fmla="*/ 285769 w 4876800"/>
                  <a:gd name="connsiteY7" fmla="*/ 4059784 h 4876819"/>
                  <a:gd name="connsiteX8" fmla="*/ 381038 w 4876800"/>
                  <a:gd name="connsiteY8" fmla="*/ 3964543 h 4876819"/>
                  <a:gd name="connsiteX9" fmla="*/ 285769 w 4876800"/>
                  <a:gd name="connsiteY9" fmla="*/ 3869303 h 4876819"/>
                  <a:gd name="connsiteX10" fmla="*/ 1828979 w 4876800"/>
                  <a:gd name="connsiteY10" fmla="*/ 3677188 h 4876819"/>
                  <a:gd name="connsiteX11" fmla="*/ 1866756 w 4876800"/>
                  <a:gd name="connsiteY11" fmla="*/ 3678594 h 4876819"/>
                  <a:gd name="connsiteX12" fmla="*/ 2227649 w 4876800"/>
                  <a:gd name="connsiteY12" fmla="*/ 3765671 h 4876819"/>
                  <a:gd name="connsiteX13" fmla="*/ 2297916 w 4876800"/>
                  <a:gd name="connsiteY13" fmla="*/ 3880600 h 4876819"/>
                  <a:gd name="connsiteX14" fmla="*/ 2205399 w 4876800"/>
                  <a:gd name="connsiteY14" fmla="*/ 3953533 h 4876819"/>
                  <a:gd name="connsiteX15" fmla="*/ 1822084 w 4876800"/>
                  <a:gd name="connsiteY15" fmla="*/ 3863779 h 4876819"/>
                  <a:gd name="connsiteX16" fmla="*/ 1751829 w 4876800"/>
                  <a:gd name="connsiteY16" fmla="*/ 3748850 h 4876819"/>
                  <a:gd name="connsiteX17" fmla="*/ 1828979 w 4876800"/>
                  <a:gd name="connsiteY17" fmla="*/ 3677188 h 4876819"/>
                  <a:gd name="connsiteX18" fmla="*/ 2813704 w 4876800"/>
                  <a:gd name="connsiteY18" fmla="*/ 3419627 h 4876819"/>
                  <a:gd name="connsiteX19" fmla="*/ 2636244 w 4876800"/>
                  <a:gd name="connsiteY19" fmla="*/ 3597040 h 4876819"/>
                  <a:gd name="connsiteX20" fmla="*/ 2813704 w 4876800"/>
                  <a:gd name="connsiteY20" fmla="*/ 3774453 h 4876819"/>
                  <a:gd name="connsiteX21" fmla="*/ 2991174 w 4876800"/>
                  <a:gd name="connsiteY21" fmla="*/ 3597040 h 4876819"/>
                  <a:gd name="connsiteX22" fmla="*/ 2813704 w 4876800"/>
                  <a:gd name="connsiteY22" fmla="*/ 3419627 h 4876819"/>
                  <a:gd name="connsiteX23" fmla="*/ 1413673 w 4876800"/>
                  <a:gd name="connsiteY23" fmla="*/ 3091225 h 4876819"/>
                  <a:gd name="connsiteX24" fmla="*/ 1236212 w 4876800"/>
                  <a:gd name="connsiteY24" fmla="*/ 3268637 h 4876819"/>
                  <a:gd name="connsiteX25" fmla="*/ 1413673 w 4876800"/>
                  <a:gd name="connsiteY25" fmla="*/ 3446059 h 4876819"/>
                  <a:gd name="connsiteX26" fmla="*/ 1591133 w 4876800"/>
                  <a:gd name="connsiteY26" fmla="*/ 3268637 h 4876819"/>
                  <a:gd name="connsiteX27" fmla="*/ 1413673 w 4876800"/>
                  <a:gd name="connsiteY27" fmla="*/ 3091225 h 4876819"/>
                  <a:gd name="connsiteX28" fmla="*/ 3606557 w 4876800"/>
                  <a:gd name="connsiteY28" fmla="*/ 2962797 h 4876819"/>
                  <a:gd name="connsiteX29" fmla="*/ 3634058 w 4876800"/>
                  <a:gd name="connsiteY29" fmla="*/ 2962952 h 4876819"/>
                  <a:gd name="connsiteX30" fmla="*/ 3669563 w 4876800"/>
                  <a:gd name="connsiteY30" fmla="*/ 2975982 h 4876819"/>
                  <a:gd name="connsiteX31" fmla="*/ 3700843 w 4876800"/>
                  <a:gd name="connsiteY31" fmla="*/ 3106998 h 4876819"/>
                  <a:gd name="connsiteX32" fmla="*/ 3536622 w 4876800"/>
                  <a:gd name="connsiteY32" fmla="*/ 3374232 h 4876819"/>
                  <a:gd name="connsiteX33" fmla="*/ 3405596 w 4876800"/>
                  <a:gd name="connsiteY33" fmla="*/ 3405512 h 4876819"/>
                  <a:gd name="connsiteX34" fmla="*/ 3374326 w 4876800"/>
                  <a:gd name="connsiteY34" fmla="*/ 3274495 h 4876819"/>
                  <a:gd name="connsiteX35" fmla="*/ 3538546 w 4876800"/>
                  <a:gd name="connsiteY35" fmla="*/ 3007262 h 4876819"/>
                  <a:gd name="connsiteX36" fmla="*/ 3606557 w 4876800"/>
                  <a:gd name="connsiteY36" fmla="*/ 2962797 h 4876819"/>
                  <a:gd name="connsiteX37" fmla="*/ 942289 w 4876800"/>
                  <a:gd name="connsiteY37" fmla="*/ 2332997 h 4876819"/>
                  <a:gd name="connsiteX38" fmla="*/ 1047445 w 4876800"/>
                  <a:gd name="connsiteY38" fmla="*/ 2417188 h 4876819"/>
                  <a:gd name="connsiteX39" fmla="*/ 1082640 w 4876800"/>
                  <a:gd name="connsiteY39" fmla="*/ 2735056 h 4876819"/>
                  <a:gd name="connsiteX40" fmla="*/ 987857 w 4876800"/>
                  <a:gd name="connsiteY40" fmla="*/ 2837069 h 4876819"/>
                  <a:gd name="connsiteX41" fmla="*/ 893292 w 4876800"/>
                  <a:gd name="connsiteY41" fmla="*/ 2756012 h 4876819"/>
                  <a:gd name="connsiteX42" fmla="*/ 858097 w 4876800"/>
                  <a:gd name="connsiteY42" fmla="*/ 2438153 h 4876819"/>
                  <a:gd name="connsiteX43" fmla="*/ 942289 w 4876800"/>
                  <a:gd name="connsiteY43" fmla="*/ 2332997 h 4876819"/>
                  <a:gd name="connsiteX44" fmla="*/ 4591031 w 4876800"/>
                  <a:gd name="connsiteY44" fmla="*/ 2281561 h 4876819"/>
                  <a:gd name="connsiteX45" fmla="*/ 4495762 w 4876800"/>
                  <a:gd name="connsiteY45" fmla="*/ 2376802 h 4876819"/>
                  <a:gd name="connsiteX46" fmla="*/ 4591031 w 4876800"/>
                  <a:gd name="connsiteY46" fmla="*/ 2472043 h 4876819"/>
                  <a:gd name="connsiteX47" fmla="*/ 4686300 w 4876800"/>
                  <a:gd name="connsiteY47" fmla="*/ 2376802 h 4876819"/>
                  <a:gd name="connsiteX48" fmla="*/ 4591031 w 4876800"/>
                  <a:gd name="connsiteY48" fmla="*/ 2281561 h 4876819"/>
                  <a:gd name="connsiteX49" fmla="*/ 3574285 w 4876800"/>
                  <a:gd name="connsiteY49" fmla="*/ 2199389 h 4876819"/>
                  <a:gd name="connsiteX50" fmla="*/ 3396825 w 4876800"/>
                  <a:gd name="connsiteY50" fmla="*/ 2376802 h 4876819"/>
                  <a:gd name="connsiteX51" fmla="*/ 3574285 w 4876800"/>
                  <a:gd name="connsiteY51" fmla="*/ 2554215 h 4876819"/>
                  <a:gd name="connsiteX52" fmla="*/ 3751755 w 4876800"/>
                  <a:gd name="connsiteY52" fmla="*/ 2376802 h 4876819"/>
                  <a:gd name="connsiteX53" fmla="*/ 3574285 w 4876800"/>
                  <a:gd name="connsiteY53" fmla="*/ 2199389 h 4876819"/>
                  <a:gd name="connsiteX54" fmla="*/ 1302020 w 4876800"/>
                  <a:gd name="connsiteY54" fmla="*/ 1651121 h 4876819"/>
                  <a:gd name="connsiteX55" fmla="*/ 1124560 w 4876800"/>
                  <a:gd name="connsiteY55" fmla="*/ 1828543 h 4876819"/>
                  <a:gd name="connsiteX56" fmla="*/ 1302020 w 4876800"/>
                  <a:gd name="connsiteY56" fmla="*/ 2005956 h 4876819"/>
                  <a:gd name="connsiteX57" fmla="*/ 1479481 w 4876800"/>
                  <a:gd name="connsiteY57" fmla="*/ 1828543 h 4876819"/>
                  <a:gd name="connsiteX58" fmla="*/ 1302020 w 4876800"/>
                  <a:gd name="connsiteY58" fmla="*/ 1651121 h 4876819"/>
                  <a:gd name="connsiteX59" fmla="*/ 2345388 w 4876800"/>
                  <a:gd name="connsiteY59" fmla="*/ 1500912 h 4876819"/>
                  <a:gd name="connsiteX60" fmla="*/ 1666790 w 4876800"/>
                  <a:gd name="connsiteY60" fmla="*/ 1781004 h 4876819"/>
                  <a:gd name="connsiteX61" fmla="*/ 1669962 w 4876800"/>
                  <a:gd name="connsiteY61" fmla="*/ 1828533 h 4876819"/>
                  <a:gd name="connsiteX62" fmla="*/ 1424436 w 4876800"/>
                  <a:gd name="connsiteY62" fmla="*/ 2175424 h 4876819"/>
                  <a:gd name="connsiteX63" fmla="*/ 1481158 w 4876800"/>
                  <a:gd name="connsiteY63" fmla="*/ 2907021 h 4876819"/>
                  <a:gd name="connsiteX64" fmla="*/ 1781386 w 4876800"/>
                  <a:gd name="connsiteY64" fmla="*/ 3259369 h 4876819"/>
                  <a:gd name="connsiteX65" fmla="*/ 2486282 w 4876800"/>
                  <a:gd name="connsiteY65" fmla="*/ 3429448 h 4876819"/>
                  <a:gd name="connsiteX66" fmla="*/ 2813685 w 4876800"/>
                  <a:gd name="connsiteY66" fmla="*/ 3229109 h 4876819"/>
                  <a:gd name="connsiteX67" fmla="*/ 2927576 w 4876800"/>
                  <a:gd name="connsiteY67" fmla="*/ 3247234 h 4876819"/>
                  <a:gd name="connsiteX68" fmla="*/ 3307204 w 4876800"/>
                  <a:gd name="connsiteY68" fmla="*/ 2629472 h 4876819"/>
                  <a:gd name="connsiteX69" fmla="*/ 3206315 w 4876800"/>
                  <a:gd name="connsiteY69" fmla="*/ 2376792 h 4876819"/>
                  <a:gd name="connsiteX70" fmla="*/ 3271390 w 4876800"/>
                  <a:gd name="connsiteY70" fmla="*/ 2168223 h 4876819"/>
                  <a:gd name="connsiteX71" fmla="*/ 2795321 w 4876800"/>
                  <a:gd name="connsiteY71" fmla="*/ 1609573 h 4876819"/>
                  <a:gd name="connsiteX72" fmla="*/ 2637349 w 4876800"/>
                  <a:gd name="connsiteY72" fmla="*/ 1645272 h 4876819"/>
                  <a:gd name="connsiteX73" fmla="*/ 2345388 w 4876800"/>
                  <a:gd name="connsiteY73" fmla="*/ 1500912 h 4876819"/>
                  <a:gd name="connsiteX74" fmla="*/ 3302183 w 4876800"/>
                  <a:gd name="connsiteY74" fmla="*/ 1351519 h 4876819"/>
                  <a:gd name="connsiteX75" fmla="*/ 3367106 w 4876800"/>
                  <a:gd name="connsiteY75" fmla="*/ 1384688 h 4876819"/>
                  <a:gd name="connsiteX76" fmla="*/ 3599859 w 4876800"/>
                  <a:gd name="connsiteY76" fmla="*/ 1657817 h 4876819"/>
                  <a:gd name="connsiteX77" fmla="*/ 3589143 w 4876800"/>
                  <a:gd name="connsiteY77" fmla="*/ 1792091 h 4876819"/>
                  <a:gd name="connsiteX78" fmla="*/ 3454860 w 4876800"/>
                  <a:gd name="connsiteY78" fmla="*/ 1781375 h 4876819"/>
                  <a:gd name="connsiteX79" fmla="*/ 3222107 w 4876800"/>
                  <a:gd name="connsiteY79" fmla="*/ 1508255 h 4876819"/>
                  <a:gd name="connsiteX80" fmla="*/ 3232823 w 4876800"/>
                  <a:gd name="connsiteY80" fmla="*/ 1373972 h 4876819"/>
                  <a:gd name="connsiteX81" fmla="*/ 3302183 w 4876800"/>
                  <a:gd name="connsiteY81" fmla="*/ 1351519 h 4876819"/>
                  <a:gd name="connsiteX82" fmla="*/ 2637358 w 4876800"/>
                  <a:gd name="connsiteY82" fmla="*/ 1099939 h 4876819"/>
                  <a:gd name="connsiteX83" fmla="*/ 2459898 w 4876800"/>
                  <a:gd name="connsiteY83" fmla="*/ 1277361 h 4876819"/>
                  <a:gd name="connsiteX84" fmla="*/ 2637358 w 4876800"/>
                  <a:gd name="connsiteY84" fmla="*/ 1454772 h 4876819"/>
                  <a:gd name="connsiteX85" fmla="*/ 2814818 w 4876800"/>
                  <a:gd name="connsiteY85" fmla="*/ 1277361 h 4876819"/>
                  <a:gd name="connsiteX86" fmla="*/ 2637358 w 4876800"/>
                  <a:gd name="connsiteY86" fmla="*/ 1099939 h 4876819"/>
                  <a:gd name="connsiteX87" fmla="*/ 1970168 w 4876800"/>
                  <a:gd name="connsiteY87" fmla="*/ 1026723 h 4876819"/>
                  <a:gd name="connsiteX88" fmla="*/ 2057428 w 4876800"/>
                  <a:gd name="connsiteY88" fmla="*/ 1085650 h 4876819"/>
                  <a:gd name="connsiteX89" fmla="*/ 2005727 w 4876800"/>
                  <a:gd name="connsiteY89" fmla="*/ 1210037 h 4876819"/>
                  <a:gd name="connsiteX90" fmla="*/ 1640052 w 4876800"/>
                  <a:gd name="connsiteY90" fmla="*/ 1353217 h 4876819"/>
                  <a:gd name="connsiteX91" fmla="*/ 1551975 w 4876800"/>
                  <a:gd name="connsiteY91" fmla="*/ 1294286 h 4876819"/>
                  <a:gd name="connsiteX92" fmla="*/ 1603676 w 4876800"/>
                  <a:gd name="connsiteY92" fmla="*/ 1169899 h 4876819"/>
                  <a:gd name="connsiteX93" fmla="*/ 1933042 w 4876800"/>
                  <a:gd name="connsiteY93" fmla="*/ 1033949 h 4876819"/>
                  <a:gd name="connsiteX94" fmla="*/ 1970168 w 4876800"/>
                  <a:gd name="connsiteY94" fmla="*/ 1026723 h 4876819"/>
                  <a:gd name="connsiteX95" fmla="*/ 285769 w 4876800"/>
                  <a:gd name="connsiteY95" fmla="*/ 678838 h 4876819"/>
                  <a:gd name="connsiteX96" fmla="*/ 190500 w 4876800"/>
                  <a:gd name="connsiteY96" fmla="*/ 774079 h 4876819"/>
                  <a:gd name="connsiteX97" fmla="*/ 285769 w 4876800"/>
                  <a:gd name="connsiteY97" fmla="*/ 869319 h 4876819"/>
                  <a:gd name="connsiteX98" fmla="*/ 381038 w 4876800"/>
                  <a:gd name="connsiteY98" fmla="*/ 774079 h 4876819"/>
                  <a:gd name="connsiteX99" fmla="*/ 285769 w 4876800"/>
                  <a:gd name="connsiteY99" fmla="*/ 678838 h 4876819"/>
                  <a:gd name="connsiteX100" fmla="*/ 2637358 w 4876800"/>
                  <a:gd name="connsiteY100" fmla="*/ 190500 h 4876819"/>
                  <a:gd name="connsiteX101" fmla="*/ 2542089 w 4876800"/>
                  <a:gd name="connsiteY101" fmla="*/ 285740 h 4876819"/>
                  <a:gd name="connsiteX102" fmla="*/ 2637358 w 4876800"/>
                  <a:gd name="connsiteY102" fmla="*/ 380981 h 4876819"/>
                  <a:gd name="connsiteX103" fmla="*/ 2732627 w 4876800"/>
                  <a:gd name="connsiteY103" fmla="*/ 285740 h 4876819"/>
                  <a:gd name="connsiteX104" fmla="*/ 2637358 w 4876800"/>
                  <a:gd name="connsiteY104" fmla="*/ 190500 h 4876819"/>
                  <a:gd name="connsiteX105" fmla="*/ 2637358 w 4876800"/>
                  <a:gd name="connsiteY105" fmla="*/ 0 h 4876819"/>
                  <a:gd name="connsiteX106" fmla="*/ 2923127 w 4876800"/>
                  <a:gd name="connsiteY106" fmla="*/ 285740 h 4876819"/>
                  <a:gd name="connsiteX107" fmla="*/ 2732608 w 4876800"/>
                  <a:gd name="connsiteY107" fmla="*/ 555098 h 4876819"/>
                  <a:gd name="connsiteX108" fmla="*/ 2732608 w 4876800"/>
                  <a:gd name="connsiteY108" fmla="*/ 922021 h 4876819"/>
                  <a:gd name="connsiteX109" fmla="*/ 3005318 w 4876800"/>
                  <a:gd name="connsiteY109" fmla="*/ 1277370 h 4876819"/>
                  <a:gd name="connsiteX110" fmla="*/ 2940253 w 4876800"/>
                  <a:gd name="connsiteY110" fmla="*/ 1485938 h 4876819"/>
                  <a:gd name="connsiteX111" fmla="*/ 3416322 w 4876800"/>
                  <a:gd name="connsiteY111" fmla="*/ 2044589 h 4876819"/>
                  <a:gd name="connsiteX112" fmla="*/ 3574285 w 4876800"/>
                  <a:gd name="connsiteY112" fmla="*/ 2008889 h 4876819"/>
                  <a:gd name="connsiteX113" fmla="*/ 3929682 w 4876800"/>
                  <a:gd name="connsiteY113" fmla="*/ 2281552 h 4876819"/>
                  <a:gd name="connsiteX114" fmla="*/ 4321655 w 4876800"/>
                  <a:gd name="connsiteY114" fmla="*/ 2281552 h 4876819"/>
                  <a:gd name="connsiteX115" fmla="*/ 4591031 w 4876800"/>
                  <a:gd name="connsiteY115" fmla="*/ 2091061 h 4876819"/>
                  <a:gd name="connsiteX116" fmla="*/ 4876800 w 4876800"/>
                  <a:gd name="connsiteY116" fmla="*/ 2376830 h 4876819"/>
                  <a:gd name="connsiteX117" fmla="*/ 4591031 w 4876800"/>
                  <a:gd name="connsiteY117" fmla="*/ 2662571 h 4876819"/>
                  <a:gd name="connsiteX118" fmla="*/ 4321655 w 4876800"/>
                  <a:gd name="connsiteY118" fmla="*/ 2472081 h 4876819"/>
                  <a:gd name="connsiteX119" fmla="*/ 3929682 w 4876800"/>
                  <a:gd name="connsiteY119" fmla="*/ 2472081 h 4876819"/>
                  <a:gd name="connsiteX120" fmla="*/ 3574285 w 4876800"/>
                  <a:gd name="connsiteY120" fmla="*/ 2744743 h 4876819"/>
                  <a:gd name="connsiteX121" fmla="*/ 3469396 w 4876800"/>
                  <a:gd name="connsiteY121" fmla="*/ 2729427 h 4876819"/>
                  <a:gd name="connsiteX122" fmla="*/ 3087243 w 4876800"/>
                  <a:gd name="connsiteY122" fmla="*/ 3351295 h 4876819"/>
                  <a:gd name="connsiteX123" fmla="*/ 3181664 w 4876800"/>
                  <a:gd name="connsiteY123" fmla="*/ 3597059 h 4876819"/>
                  <a:gd name="connsiteX124" fmla="*/ 3007767 w 4876800"/>
                  <a:gd name="connsiteY124" fmla="*/ 3909451 h 4876819"/>
                  <a:gd name="connsiteX125" fmla="*/ 3110198 w 4876800"/>
                  <a:gd name="connsiteY125" fmla="*/ 4306415 h 4876819"/>
                  <a:gd name="connsiteX126" fmla="*/ 3372184 w 4876800"/>
                  <a:gd name="connsiteY126" fmla="*/ 4591079 h 4876819"/>
                  <a:gd name="connsiteX127" fmla="*/ 3086414 w 4876800"/>
                  <a:gd name="connsiteY127" fmla="*/ 4876819 h 4876819"/>
                  <a:gd name="connsiteX128" fmla="*/ 2800646 w 4876800"/>
                  <a:gd name="connsiteY128" fmla="*/ 4591079 h 4876819"/>
                  <a:gd name="connsiteX129" fmla="*/ 2925947 w 4876800"/>
                  <a:gd name="connsiteY129" fmla="*/ 4354783 h 4876819"/>
                  <a:gd name="connsiteX130" fmla="*/ 2825286 w 4876800"/>
                  <a:gd name="connsiteY130" fmla="*/ 3964677 h 4876819"/>
                  <a:gd name="connsiteX131" fmla="*/ 2446211 w 4876800"/>
                  <a:gd name="connsiteY131" fmla="*/ 3615766 h 4876819"/>
                  <a:gd name="connsiteX132" fmla="*/ 1736752 w 4876800"/>
                  <a:gd name="connsiteY132" fmla="*/ 3444583 h 4876819"/>
                  <a:gd name="connsiteX133" fmla="*/ 1413673 w 4876800"/>
                  <a:gd name="connsiteY133" fmla="*/ 3636569 h 4876819"/>
                  <a:gd name="connsiteX134" fmla="*/ 1168841 w 4876800"/>
                  <a:gd name="connsiteY134" fmla="*/ 3542995 h 4876819"/>
                  <a:gd name="connsiteX135" fmla="*/ 566404 w 4876800"/>
                  <a:gd name="connsiteY135" fmla="*/ 3910832 h 4876819"/>
                  <a:gd name="connsiteX136" fmla="*/ 571538 w 4876800"/>
                  <a:gd name="connsiteY136" fmla="*/ 3964543 h 4876819"/>
                  <a:gd name="connsiteX137" fmla="*/ 285769 w 4876800"/>
                  <a:gd name="connsiteY137" fmla="*/ 4250284 h 4876819"/>
                  <a:gd name="connsiteX138" fmla="*/ 0 w 4876800"/>
                  <a:gd name="connsiteY138" fmla="*/ 3964543 h 4876819"/>
                  <a:gd name="connsiteX139" fmla="*/ 285769 w 4876800"/>
                  <a:gd name="connsiteY139" fmla="*/ 3678793 h 4876819"/>
                  <a:gd name="connsiteX140" fmla="*/ 470087 w 4876800"/>
                  <a:gd name="connsiteY140" fmla="*/ 3746421 h 4876819"/>
                  <a:gd name="connsiteX141" fmla="*/ 1064219 w 4876800"/>
                  <a:gd name="connsiteY141" fmla="*/ 3383652 h 4876819"/>
                  <a:gd name="connsiteX142" fmla="*/ 1045702 w 4876800"/>
                  <a:gd name="connsiteY142" fmla="*/ 3268628 h 4876819"/>
                  <a:gd name="connsiteX143" fmla="*/ 1291238 w 4876800"/>
                  <a:gd name="connsiteY143" fmla="*/ 2921737 h 4876819"/>
                  <a:gd name="connsiteX144" fmla="*/ 1234517 w 4876800"/>
                  <a:gd name="connsiteY144" fmla="*/ 2190141 h 4876819"/>
                  <a:gd name="connsiteX145" fmla="*/ 934060 w 4876800"/>
                  <a:gd name="connsiteY145" fmla="*/ 1828533 h 4876819"/>
                  <a:gd name="connsiteX146" fmla="*/ 972941 w 4876800"/>
                  <a:gd name="connsiteY146" fmla="*/ 1664218 h 4876819"/>
                  <a:gd name="connsiteX147" fmla="*/ 395097 w 4876800"/>
                  <a:gd name="connsiteY147" fmla="*/ 1038036 h 4876819"/>
                  <a:gd name="connsiteX148" fmla="*/ 285769 w 4876800"/>
                  <a:gd name="connsiteY148" fmla="*/ 1059819 h 4876819"/>
                  <a:gd name="connsiteX149" fmla="*/ 0 w 4876800"/>
                  <a:gd name="connsiteY149" fmla="*/ 774079 h 4876819"/>
                  <a:gd name="connsiteX150" fmla="*/ 285769 w 4876800"/>
                  <a:gd name="connsiteY150" fmla="*/ 488348 h 4876819"/>
                  <a:gd name="connsiteX151" fmla="*/ 571538 w 4876800"/>
                  <a:gd name="connsiteY151" fmla="*/ 774088 h 4876819"/>
                  <a:gd name="connsiteX152" fmla="*/ 536734 w 4876800"/>
                  <a:gd name="connsiteY152" fmla="*/ 910629 h 4876819"/>
                  <a:gd name="connsiteX153" fmla="*/ 1100147 w 4876800"/>
                  <a:gd name="connsiteY153" fmla="*/ 1521171 h 4876819"/>
                  <a:gd name="connsiteX154" fmla="*/ 1302030 w 4876800"/>
                  <a:gd name="connsiteY154" fmla="*/ 1460630 h 4876819"/>
                  <a:gd name="connsiteX155" fmla="*/ 1593991 w 4876800"/>
                  <a:gd name="connsiteY155" fmla="*/ 1604991 h 4876819"/>
                  <a:gd name="connsiteX156" fmla="*/ 2272571 w 4876800"/>
                  <a:gd name="connsiteY156" fmla="*/ 1324890 h 4876819"/>
                  <a:gd name="connsiteX157" fmla="*/ 2269398 w 4876800"/>
                  <a:gd name="connsiteY157" fmla="*/ 1277361 h 4876819"/>
                  <a:gd name="connsiteX158" fmla="*/ 2542108 w 4876800"/>
                  <a:gd name="connsiteY158" fmla="*/ 922012 h 4876819"/>
                  <a:gd name="connsiteX159" fmla="*/ 2542108 w 4876800"/>
                  <a:gd name="connsiteY159" fmla="*/ 555098 h 4876819"/>
                  <a:gd name="connsiteX160" fmla="*/ 2351589 w 4876800"/>
                  <a:gd name="connsiteY160" fmla="*/ 285740 h 4876819"/>
                  <a:gd name="connsiteX161" fmla="*/ 2637358 w 4876800"/>
                  <a:gd name="connsiteY161" fmla="*/ 0 h 487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4876800" h="4876819">
                    <a:moveTo>
                      <a:pt x="3086414" y="4495819"/>
                    </a:moveTo>
                    <a:cubicBezTo>
                      <a:pt x="3033884" y="4495819"/>
                      <a:pt x="2991146" y="4538549"/>
                      <a:pt x="2991146" y="4591060"/>
                    </a:cubicBezTo>
                    <a:cubicBezTo>
                      <a:pt x="2991146" y="4643581"/>
                      <a:pt x="3033884" y="4686300"/>
                      <a:pt x="3086414" y="4686300"/>
                    </a:cubicBezTo>
                    <a:cubicBezTo>
                      <a:pt x="3138945" y="4686300"/>
                      <a:pt x="3181684" y="4643581"/>
                      <a:pt x="3181684" y="4591060"/>
                    </a:cubicBezTo>
                    <a:cubicBezTo>
                      <a:pt x="3181684" y="4538549"/>
                      <a:pt x="3138945" y="4495819"/>
                      <a:pt x="3086414" y="4495819"/>
                    </a:cubicBezTo>
                    <a:close/>
                    <a:moveTo>
                      <a:pt x="285769" y="3869303"/>
                    </a:moveTo>
                    <a:cubicBezTo>
                      <a:pt x="233239" y="3869303"/>
                      <a:pt x="190500" y="3912032"/>
                      <a:pt x="190500" y="3964543"/>
                    </a:cubicBezTo>
                    <a:cubicBezTo>
                      <a:pt x="190500" y="4017064"/>
                      <a:pt x="233239" y="4059784"/>
                      <a:pt x="285769" y="4059784"/>
                    </a:cubicBezTo>
                    <a:cubicBezTo>
                      <a:pt x="338299" y="4059784"/>
                      <a:pt x="381038" y="4017055"/>
                      <a:pt x="381038" y="3964543"/>
                    </a:cubicBezTo>
                    <a:cubicBezTo>
                      <a:pt x="381038" y="3912022"/>
                      <a:pt x="338299" y="3869303"/>
                      <a:pt x="285769" y="3869303"/>
                    </a:cubicBezTo>
                    <a:close/>
                    <a:moveTo>
                      <a:pt x="1828979" y="3677188"/>
                    </a:moveTo>
                    <a:cubicBezTo>
                      <a:pt x="1841185" y="3675174"/>
                      <a:pt x="1853983" y="3675518"/>
                      <a:pt x="1866756" y="3678594"/>
                    </a:cubicBezTo>
                    <a:lnTo>
                      <a:pt x="2227649" y="3765671"/>
                    </a:lnTo>
                    <a:cubicBezTo>
                      <a:pt x="2278789" y="3778015"/>
                      <a:pt x="2310240" y="3829470"/>
                      <a:pt x="2297916" y="3880600"/>
                    </a:cubicBezTo>
                    <a:cubicBezTo>
                      <a:pt x="2287380" y="3924224"/>
                      <a:pt x="2248385" y="3953533"/>
                      <a:pt x="2205399" y="3953533"/>
                    </a:cubicBezTo>
                    <a:cubicBezTo>
                      <a:pt x="2197998" y="3953533"/>
                      <a:pt x="1822084" y="3863779"/>
                      <a:pt x="1822084" y="3863779"/>
                    </a:cubicBezTo>
                    <a:cubicBezTo>
                      <a:pt x="1770945" y="3851444"/>
                      <a:pt x="1739494" y="3799990"/>
                      <a:pt x="1751829" y="3748850"/>
                    </a:cubicBezTo>
                    <a:cubicBezTo>
                      <a:pt x="1761080" y="3710495"/>
                      <a:pt x="1792362" y="3683231"/>
                      <a:pt x="1828979" y="3677188"/>
                    </a:cubicBezTo>
                    <a:close/>
                    <a:moveTo>
                      <a:pt x="2813704" y="3419627"/>
                    </a:moveTo>
                    <a:cubicBezTo>
                      <a:pt x="2715844" y="3419627"/>
                      <a:pt x="2636244" y="3499209"/>
                      <a:pt x="2636244" y="3597040"/>
                    </a:cubicBezTo>
                    <a:cubicBezTo>
                      <a:pt x="2636244" y="3694862"/>
                      <a:pt x="2715844" y="3774453"/>
                      <a:pt x="2813704" y="3774453"/>
                    </a:cubicBezTo>
                    <a:cubicBezTo>
                      <a:pt x="2911564" y="3774453"/>
                      <a:pt x="2991174" y="3694862"/>
                      <a:pt x="2991174" y="3597040"/>
                    </a:cubicBezTo>
                    <a:cubicBezTo>
                      <a:pt x="2991174" y="3499219"/>
                      <a:pt x="2911564" y="3419627"/>
                      <a:pt x="2813704" y="3419627"/>
                    </a:cubicBezTo>
                    <a:close/>
                    <a:moveTo>
                      <a:pt x="1413673" y="3091225"/>
                    </a:moveTo>
                    <a:cubicBezTo>
                      <a:pt x="1315823" y="3091225"/>
                      <a:pt x="1236212" y="3170806"/>
                      <a:pt x="1236212" y="3268637"/>
                    </a:cubicBezTo>
                    <a:cubicBezTo>
                      <a:pt x="1236212" y="3366468"/>
                      <a:pt x="1315823" y="3446059"/>
                      <a:pt x="1413673" y="3446059"/>
                    </a:cubicBezTo>
                    <a:cubicBezTo>
                      <a:pt x="1511523" y="3446059"/>
                      <a:pt x="1591133" y="3366468"/>
                      <a:pt x="1591133" y="3268637"/>
                    </a:cubicBezTo>
                    <a:cubicBezTo>
                      <a:pt x="1591133" y="3170816"/>
                      <a:pt x="1511523" y="3091225"/>
                      <a:pt x="1413673" y="3091225"/>
                    </a:cubicBezTo>
                    <a:close/>
                    <a:moveTo>
                      <a:pt x="3606557" y="2962797"/>
                    </a:moveTo>
                    <a:cubicBezTo>
                      <a:pt x="3615618" y="2961530"/>
                      <a:pt x="3624884" y="2961558"/>
                      <a:pt x="3634058" y="2962952"/>
                    </a:cubicBezTo>
                    <a:cubicBezTo>
                      <a:pt x="3646290" y="2964810"/>
                      <a:pt x="3658359" y="2969098"/>
                      <a:pt x="3669563" y="2975982"/>
                    </a:cubicBezTo>
                    <a:cubicBezTo>
                      <a:pt x="3714387" y="3003528"/>
                      <a:pt x="3728389" y="3062183"/>
                      <a:pt x="3700843" y="3106998"/>
                    </a:cubicBezTo>
                    <a:lnTo>
                      <a:pt x="3536622" y="3374232"/>
                    </a:lnTo>
                    <a:cubicBezTo>
                      <a:pt x="3509362" y="3418609"/>
                      <a:pt x="3448392" y="3431810"/>
                      <a:pt x="3405596" y="3405512"/>
                    </a:cubicBezTo>
                    <a:cubicBezTo>
                      <a:pt x="3360781" y="3377965"/>
                      <a:pt x="3346789" y="3319311"/>
                      <a:pt x="3374326" y="3274495"/>
                    </a:cubicBezTo>
                    <a:lnTo>
                      <a:pt x="3538546" y="3007262"/>
                    </a:lnTo>
                    <a:cubicBezTo>
                      <a:pt x="3554036" y="2982059"/>
                      <a:pt x="3579374" y="2966599"/>
                      <a:pt x="3606557" y="2962797"/>
                    </a:cubicBezTo>
                    <a:close/>
                    <a:moveTo>
                      <a:pt x="942289" y="2332997"/>
                    </a:moveTo>
                    <a:cubicBezTo>
                      <a:pt x="994543" y="2327225"/>
                      <a:pt x="1041654" y="2364905"/>
                      <a:pt x="1047445" y="2417188"/>
                    </a:cubicBezTo>
                    <a:lnTo>
                      <a:pt x="1082640" y="2735056"/>
                    </a:lnTo>
                    <a:cubicBezTo>
                      <a:pt x="1089907" y="2800770"/>
                      <a:pt x="1038863" y="2836488"/>
                      <a:pt x="987857" y="2837069"/>
                    </a:cubicBezTo>
                    <a:cubicBezTo>
                      <a:pt x="943642" y="2837565"/>
                      <a:pt x="899455" y="2811666"/>
                      <a:pt x="893292" y="2756012"/>
                    </a:cubicBezTo>
                    <a:cubicBezTo>
                      <a:pt x="893216" y="2755335"/>
                      <a:pt x="858097" y="2438153"/>
                      <a:pt x="858097" y="2438153"/>
                    </a:cubicBezTo>
                    <a:cubicBezTo>
                      <a:pt x="852316" y="2385870"/>
                      <a:pt x="890006" y="2338788"/>
                      <a:pt x="942289" y="2332997"/>
                    </a:cubicBezTo>
                    <a:close/>
                    <a:moveTo>
                      <a:pt x="4591031" y="2281561"/>
                    </a:moveTo>
                    <a:cubicBezTo>
                      <a:pt x="4538501" y="2281561"/>
                      <a:pt x="4495762" y="2324281"/>
                      <a:pt x="4495762" y="2376802"/>
                    </a:cubicBezTo>
                    <a:cubicBezTo>
                      <a:pt x="4495762" y="2429323"/>
                      <a:pt x="4538501" y="2472043"/>
                      <a:pt x="4591031" y="2472043"/>
                    </a:cubicBezTo>
                    <a:cubicBezTo>
                      <a:pt x="4643562" y="2472043"/>
                      <a:pt x="4686300" y="2429323"/>
                      <a:pt x="4686300" y="2376802"/>
                    </a:cubicBezTo>
                    <a:cubicBezTo>
                      <a:pt x="4686300" y="2324281"/>
                      <a:pt x="4643562" y="2281561"/>
                      <a:pt x="4591031" y="2281561"/>
                    </a:cubicBezTo>
                    <a:close/>
                    <a:moveTo>
                      <a:pt x="3574285" y="2199389"/>
                    </a:moveTo>
                    <a:cubicBezTo>
                      <a:pt x="3476425" y="2199389"/>
                      <a:pt x="3396825" y="2278980"/>
                      <a:pt x="3396825" y="2376802"/>
                    </a:cubicBezTo>
                    <a:cubicBezTo>
                      <a:pt x="3396825" y="2474624"/>
                      <a:pt x="3476435" y="2554215"/>
                      <a:pt x="3574285" y="2554215"/>
                    </a:cubicBezTo>
                    <a:cubicBezTo>
                      <a:pt x="3672135" y="2554215"/>
                      <a:pt x="3751755" y="2474624"/>
                      <a:pt x="3751755" y="2376802"/>
                    </a:cubicBezTo>
                    <a:cubicBezTo>
                      <a:pt x="3751755" y="2278980"/>
                      <a:pt x="3672145" y="2199389"/>
                      <a:pt x="3574285" y="2199389"/>
                    </a:cubicBezTo>
                    <a:close/>
                    <a:moveTo>
                      <a:pt x="1302020" y="1651121"/>
                    </a:moveTo>
                    <a:cubicBezTo>
                      <a:pt x="1204170" y="1651121"/>
                      <a:pt x="1124560" y="1730712"/>
                      <a:pt x="1124560" y="1828543"/>
                    </a:cubicBezTo>
                    <a:cubicBezTo>
                      <a:pt x="1124560" y="1926365"/>
                      <a:pt x="1204170" y="2005956"/>
                      <a:pt x="1302020" y="2005956"/>
                    </a:cubicBezTo>
                    <a:cubicBezTo>
                      <a:pt x="1399871" y="2005956"/>
                      <a:pt x="1479481" y="1926374"/>
                      <a:pt x="1479481" y="1828543"/>
                    </a:cubicBezTo>
                    <a:cubicBezTo>
                      <a:pt x="1479481" y="1730712"/>
                      <a:pt x="1399871" y="1651121"/>
                      <a:pt x="1302020" y="1651121"/>
                    </a:cubicBezTo>
                    <a:close/>
                    <a:moveTo>
                      <a:pt x="2345388" y="1500912"/>
                    </a:moveTo>
                    <a:lnTo>
                      <a:pt x="1666790" y="1781004"/>
                    </a:lnTo>
                    <a:cubicBezTo>
                      <a:pt x="1668809" y="1796577"/>
                      <a:pt x="1669962" y="1812417"/>
                      <a:pt x="1669962" y="1828533"/>
                    </a:cubicBezTo>
                    <a:cubicBezTo>
                      <a:pt x="1669962" y="1988487"/>
                      <a:pt x="1567311" y="2124856"/>
                      <a:pt x="1424436" y="2175424"/>
                    </a:cubicBezTo>
                    <a:lnTo>
                      <a:pt x="1481158" y="2907021"/>
                    </a:lnTo>
                    <a:cubicBezTo>
                      <a:pt x="1648959" y="2938272"/>
                      <a:pt x="1777013" y="3083700"/>
                      <a:pt x="1781386" y="3259369"/>
                    </a:cubicBezTo>
                    <a:lnTo>
                      <a:pt x="2486282" y="3429448"/>
                    </a:lnTo>
                    <a:cubicBezTo>
                      <a:pt x="2547357" y="3310633"/>
                      <a:pt x="2671144" y="3229109"/>
                      <a:pt x="2813685" y="3229109"/>
                    </a:cubicBezTo>
                    <a:cubicBezTo>
                      <a:pt x="2853433" y="3229109"/>
                      <a:pt x="2891695" y="3235528"/>
                      <a:pt x="2927576" y="3247234"/>
                    </a:cubicBezTo>
                    <a:lnTo>
                      <a:pt x="3307204" y="2629472"/>
                    </a:lnTo>
                    <a:cubicBezTo>
                      <a:pt x="3244739" y="2563511"/>
                      <a:pt x="3206315" y="2474586"/>
                      <a:pt x="3206315" y="2376792"/>
                    </a:cubicBezTo>
                    <a:cubicBezTo>
                      <a:pt x="3206315" y="2299392"/>
                      <a:pt x="3230404" y="2227545"/>
                      <a:pt x="3271390" y="2168223"/>
                    </a:cubicBezTo>
                    <a:lnTo>
                      <a:pt x="2795321" y="1609573"/>
                    </a:lnTo>
                    <a:cubicBezTo>
                      <a:pt x="2747420" y="1632433"/>
                      <a:pt x="2693861" y="1645272"/>
                      <a:pt x="2637349" y="1645272"/>
                    </a:cubicBezTo>
                    <a:cubicBezTo>
                      <a:pt x="2518505" y="1645272"/>
                      <a:pt x="2412702" y="1588599"/>
                      <a:pt x="2345388" y="1500912"/>
                    </a:cubicBezTo>
                    <a:close/>
                    <a:moveTo>
                      <a:pt x="3302183" y="1351519"/>
                    </a:moveTo>
                    <a:cubicBezTo>
                      <a:pt x="3326482" y="1353460"/>
                      <a:pt x="3350042" y="1364671"/>
                      <a:pt x="3367106" y="1384688"/>
                    </a:cubicBezTo>
                    <a:lnTo>
                      <a:pt x="3599859" y="1657817"/>
                    </a:lnTo>
                    <a:cubicBezTo>
                      <a:pt x="3633978" y="1697851"/>
                      <a:pt x="3629177" y="1757972"/>
                      <a:pt x="3589143" y="1792091"/>
                    </a:cubicBezTo>
                    <a:cubicBezTo>
                      <a:pt x="3549739" y="1825657"/>
                      <a:pt x="3488512" y="1820856"/>
                      <a:pt x="3454860" y="1781375"/>
                    </a:cubicBezTo>
                    <a:lnTo>
                      <a:pt x="3222107" y="1508255"/>
                    </a:lnTo>
                    <a:cubicBezTo>
                      <a:pt x="3187989" y="1468212"/>
                      <a:pt x="3192789" y="1408100"/>
                      <a:pt x="3232823" y="1373972"/>
                    </a:cubicBezTo>
                    <a:cubicBezTo>
                      <a:pt x="3252845" y="1356908"/>
                      <a:pt x="3277883" y="1349579"/>
                      <a:pt x="3302183" y="1351519"/>
                    </a:cubicBezTo>
                    <a:close/>
                    <a:moveTo>
                      <a:pt x="2637358" y="1099939"/>
                    </a:moveTo>
                    <a:cubicBezTo>
                      <a:pt x="2539498" y="1099939"/>
                      <a:pt x="2459898" y="1179520"/>
                      <a:pt x="2459898" y="1277361"/>
                    </a:cubicBezTo>
                    <a:cubicBezTo>
                      <a:pt x="2459898" y="1375183"/>
                      <a:pt x="2539498" y="1454772"/>
                      <a:pt x="2637358" y="1454772"/>
                    </a:cubicBezTo>
                    <a:cubicBezTo>
                      <a:pt x="2735218" y="1454772"/>
                      <a:pt x="2814818" y="1375192"/>
                      <a:pt x="2814818" y="1277361"/>
                    </a:cubicBezTo>
                    <a:cubicBezTo>
                      <a:pt x="2814818" y="1179529"/>
                      <a:pt x="2735209" y="1099939"/>
                      <a:pt x="2637358" y="1099939"/>
                    </a:cubicBezTo>
                    <a:close/>
                    <a:moveTo>
                      <a:pt x="1970168" y="1026723"/>
                    </a:moveTo>
                    <a:cubicBezTo>
                      <a:pt x="2007283" y="1027045"/>
                      <a:pt x="2042370" y="1049182"/>
                      <a:pt x="2057428" y="1085650"/>
                    </a:cubicBezTo>
                    <a:cubicBezTo>
                      <a:pt x="2077498" y="1134276"/>
                      <a:pt x="2054352" y="1189968"/>
                      <a:pt x="2005727" y="1210037"/>
                    </a:cubicBezTo>
                    <a:cubicBezTo>
                      <a:pt x="2005727" y="1210037"/>
                      <a:pt x="1652159" y="1353217"/>
                      <a:pt x="1640052" y="1353217"/>
                    </a:cubicBezTo>
                    <a:cubicBezTo>
                      <a:pt x="1602629" y="1353217"/>
                      <a:pt x="1567129" y="1331033"/>
                      <a:pt x="1551975" y="1294286"/>
                    </a:cubicBezTo>
                    <a:cubicBezTo>
                      <a:pt x="1531906" y="1245661"/>
                      <a:pt x="1555051" y="1189968"/>
                      <a:pt x="1603676" y="1169899"/>
                    </a:cubicBezTo>
                    <a:lnTo>
                      <a:pt x="1933042" y="1033949"/>
                    </a:lnTo>
                    <a:cubicBezTo>
                      <a:pt x="1945198" y="1028932"/>
                      <a:pt x="1957796" y="1026615"/>
                      <a:pt x="1970168" y="1026723"/>
                    </a:cubicBezTo>
                    <a:close/>
                    <a:moveTo>
                      <a:pt x="285769" y="678838"/>
                    </a:moveTo>
                    <a:cubicBezTo>
                      <a:pt x="233239" y="678838"/>
                      <a:pt x="190500" y="721558"/>
                      <a:pt x="190500" y="774079"/>
                    </a:cubicBezTo>
                    <a:cubicBezTo>
                      <a:pt x="190500" y="826600"/>
                      <a:pt x="233239" y="869319"/>
                      <a:pt x="285769" y="869319"/>
                    </a:cubicBezTo>
                    <a:cubicBezTo>
                      <a:pt x="338299" y="869319"/>
                      <a:pt x="381038" y="826600"/>
                      <a:pt x="381038" y="774079"/>
                    </a:cubicBezTo>
                    <a:cubicBezTo>
                      <a:pt x="381038" y="721558"/>
                      <a:pt x="338299" y="678838"/>
                      <a:pt x="285769" y="678838"/>
                    </a:cubicBezTo>
                    <a:close/>
                    <a:moveTo>
                      <a:pt x="2637358" y="190500"/>
                    </a:moveTo>
                    <a:cubicBezTo>
                      <a:pt x="2584828" y="190500"/>
                      <a:pt x="2542089" y="233220"/>
                      <a:pt x="2542089" y="285740"/>
                    </a:cubicBezTo>
                    <a:cubicBezTo>
                      <a:pt x="2542089" y="338261"/>
                      <a:pt x="2584828" y="380981"/>
                      <a:pt x="2637358" y="380981"/>
                    </a:cubicBezTo>
                    <a:cubicBezTo>
                      <a:pt x="2689889" y="380981"/>
                      <a:pt x="2732627" y="338253"/>
                      <a:pt x="2732627" y="285740"/>
                    </a:cubicBezTo>
                    <a:cubicBezTo>
                      <a:pt x="2732627" y="233220"/>
                      <a:pt x="2689889" y="190500"/>
                      <a:pt x="2637358" y="190500"/>
                    </a:cubicBezTo>
                    <a:close/>
                    <a:moveTo>
                      <a:pt x="2637358" y="0"/>
                    </a:moveTo>
                    <a:cubicBezTo>
                      <a:pt x="2794930" y="0"/>
                      <a:pt x="2923127" y="128187"/>
                      <a:pt x="2923127" y="285740"/>
                    </a:cubicBezTo>
                    <a:cubicBezTo>
                      <a:pt x="2923127" y="409909"/>
                      <a:pt x="2843479" y="515780"/>
                      <a:pt x="2732608" y="555098"/>
                    </a:cubicBezTo>
                    <a:lnTo>
                      <a:pt x="2732608" y="922021"/>
                    </a:lnTo>
                    <a:cubicBezTo>
                      <a:pt x="2889466" y="964103"/>
                      <a:pt x="3005318" y="1107435"/>
                      <a:pt x="3005318" y="1277370"/>
                    </a:cubicBezTo>
                    <a:cubicBezTo>
                      <a:pt x="3005318" y="1354770"/>
                      <a:pt x="2981239" y="1426616"/>
                      <a:pt x="2940253" y="1485938"/>
                    </a:cubicBezTo>
                    <a:lnTo>
                      <a:pt x="3416322" y="2044589"/>
                    </a:lnTo>
                    <a:cubicBezTo>
                      <a:pt x="3464214" y="2021719"/>
                      <a:pt x="3517773" y="2008889"/>
                      <a:pt x="3574285" y="2008889"/>
                    </a:cubicBezTo>
                    <a:cubicBezTo>
                      <a:pt x="3744249" y="2008889"/>
                      <a:pt x="3887591" y="2124713"/>
                      <a:pt x="3929682" y="2281552"/>
                    </a:cubicBezTo>
                    <a:lnTo>
                      <a:pt x="4321655" y="2281552"/>
                    </a:lnTo>
                    <a:cubicBezTo>
                      <a:pt x="4360974" y="2170690"/>
                      <a:pt x="4466854" y="2091061"/>
                      <a:pt x="4591031" y="2091061"/>
                    </a:cubicBezTo>
                    <a:cubicBezTo>
                      <a:pt x="4748603" y="2091061"/>
                      <a:pt x="4876800" y="2219277"/>
                      <a:pt x="4876800" y="2376830"/>
                    </a:cubicBezTo>
                    <a:cubicBezTo>
                      <a:pt x="4876800" y="2534384"/>
                      <a:pt x="4748603" y="2662571"/>
                      <a:pt x="4591031" y="2662571"/>
                    </a:cubicBezTo>
                    <a:cubicBezTo>
                      <a:pt x="4466854" y="2662571"/>
                      <a:pt x="4360974" y="2582942"/>
                      <a:pt x="4321655" y="2472081"/>
                    </a:cubicBezTo>
                    <a:lnTo>
                      <a:pt x="3929682" y="2472081"/>
                    </a:lnTo>
                    <a:cubicBezTo>
                      <a:pt x="3887591" y="2628910"/>
                      <a:pt x="3744239" y="2744743"/>
                      <a:pt x="3574285" y="2744743"/>
                    </a:cubicBezTo>
                    <a:cubicBezTo>
                      <a:pt x="3537842" y="2744743"/>
                      <a:pt x="3502657" y="2739343"/>
                      <a:pt x="3469396" y="2729427"/>
                    </a:cubicBezTo>
                    <a:lnTo>
                      <a:pt x="3087243" y="3351295"/>
                    </a:lnTo>
                    <a:cubicBezTo>
                      <a:pt x="3145898" y="3416494"/>
                      <a:pt x="3181664" y="3502667"/>
                      <a:pt x="3181664" y="3597059"/>
                    </a:cubicBezTo>
                    <a:cubicBezTo>
                      <a:pt x="3181664" y="3728752"/>
                      <a:pt x="3112065" y="3844433"/>
                      <a:pt x="3007767" y="3909451"/>
                    </a:cubicBezTo>
                    <a:lnTo>
                      <a:pt x="3110198" y="4306415"/>
                    </a:lnTo>
                    <a:cubicBezTo>
                      <a:pt x="3256674" y="4318549"/>
                      <a:pt x="3372184" y="4441546"/>
                      <a:pt x="3372184" y="4591079"/>
                    </a:cubicBezTo>
                    <a:cubicBezTo>
                      <a:pt x="3372184" y="4748632"/>
                      <a:pt x="3243986" y="4876819"/>
                      <a:pt x="3086414" y="4876819"/>
                    </a:cubicBezTo>
                    <a:cubicBezTo>
                      <a:pt x="2928842" y="4876819"/>
                      <a:pt x="2800646" y="4748642"/>
                      <a:pt x="2800646" y="4591079"/>
                    </a:cubicBezTo>
                    <a:cubicBezTo>
                      <a:pt x="2800646" y="4492962"/>
                      <a:pt x="2850375" y="4406256"/>
                      <a:pt x="2925947" y="4354783"/>
                    </a:cubicBezTo>
                    <a:lnTo>
                      <a:pt x="2825286" y="3964677"/>
                    </a:lnTo>
                    <a:cubicBezTo>
                      <a:pt x="2821429" y="3964791"/>
                      <a:pt x="2500313" y="3967182"/>
                      <a:pt x="2446211" y="3615766"/>
                    </a:cubicBezTo>
                    <a:lnTo>
                      <a:pt x="1736752" y="3444583"/>
                    </a:lnTo>
                    <a:cubicBezTo>
                      <a:pt x="1674248" y="3558874"/>
                      <a:pt x="1552870" y="3636569"/>
                      <a:pt x="1413673" y="3636569"/>
                    </a:cubicBezTo>
                    <a:cubicBezTo>
                      <a:pt x="1319728" y="3636569"/>
                      <a:pt x="1233936" y="3601136"/>
                      <a:pt x="1168841" y="3542995"/>
                    </a:cubicBezTo>
                    <a:lnTo>
                      <a:pt x="566404" y="3910832"/>
                    </a:lnTo>
                    <a:cubicBezTo>
                      <a:pt x="569728" y="3928234"/>
                      <a:pt x="571538" y="3946179"/>
                      <a:pt x="571538" y="3964543"/>
                    </a:cubicBezTo>
                    <a:cubicBezTo>
                      <a:pt x="571538" y="4122096"/>
                      <a:pt x="443341" y="4250284"/>
                      <a:pt x="285769" y="4250284"/>
                    </a:cubicBezTo>
                    <a:cubicBezTo>
                      <a:pt x="128197" y="4250284"/>
                      <a:pt x="0" y="4122106"/>
                      <a:pt x="0" y="3964543"/>
                    </a:cubicBezTo>
                    <a:cubicBezTo>
                      <a:pt x="0" y="3806990"/>
                      <a:pt x="128197" y="3678803"/>
                      <a:pt x="285769" y="3678793"/>
                    </a:cubicBezTo>
                    <a:cubicBezTo>
                      <a:pt x="355959" y="3678793"/>
                      <a:pt x="420291" y="3704282"/>
                      <a:pt x="470087" y="3746421"/>
                    </a:cubicBezTo>
                    <a:lnTo>
                      <a:pt x="1064219" y="3383652"/>
                    </a:lnTo>
                    <a:cubicBezTo>
                      <a:pt x="1052265" y="3347438"/>
                      <a:pt x="1045702" y="3308795"/>
                      <a:pt x="1045702" y="3268628"/>
                    </a:cubicBezTo>
                    <a:cubicBezTo>
                      <a:pt x="1045702" y="3108674"/>
                      <a:pt x="1148363" y="2972305"/>
                      <a:pt x="1291238" y="2921737"/>
                    </a:cubicBezTo>
                    <a:lnTo>
                      <a:pt x="1234517" y="2190141"/>
                    </a:lnTo>
                    <a:cubicBezTo>
                      <a:pt x="1063771" y="2158337"/>
                      <a:pt x="934060" y="2008346"/>
                      <a:pt x="934060" y="1828533"/>
                    </a:cubicBezTo>
                    <a:cubicBezTo>
                      <a:pt x="934060" y="1769497"/>
                      <a:pt x="948119" y="1713719"/>
                      <a:pt x="972941" y="1664218"/>
                    </a:cubicBezTo>
                    <a:lnTo>
                      <a:pt x="395097" y="1038036"/>
                    </a:lnTo>
                    <a:cubicBezTo>
                      <a:pt x="361398" y="1052047"/>
                      <a:pt x="324479" y="1059819"/>
                      <a:pt x="285769" y="1059819"/>
                    </a:cubicBezTo>
                    <a:cubicBezTo>
                      <a:pt x="128197" y="1059819"/>
                      <a:pt x="0" y="931632"/>
                      <a:pt x="0" y="774079"/>
                    </a:cubicBezTo>
                    <a:cubicBezTo>
                      <a:pt x="0" y="616526"/>
                      <a:pt x="128197" y="488337"/>
                      <a:pt x="285769" y="488348"/>
                    </a:cubicBezTo>
                    <a:cubicBezTo>
                      <a:pt x="443341" y="488348"/>
                      <a:pt x="571538" y="616526"/>
                      <a:pt x="571538" y="774088"/>
                    </a:cubicBezTo>
                    <a:cubicBezTo>
                      <a:pt x="571538" y="823513"/>
                      <a:pt x="558908" y="870034"/>
                      <a:pt x="536734" y="910629"/>
                    </a:cubicBezTo>
                    <a:lnTo>
                      <a:pt x="1100147" y="1521171"/>
                    </a:lnTo>
                    <a:cubicBezTo>
                      <a:pt x="1158154" y="1482957"/>
                      <a:pt x="1227515" y="1460630"/>
                      <a:pt x="1302030" y="1460630"/>
                    </a:cubicBezTo>
                    <a:cubicBezTo>
                      <a:pt x="1420874" y="1460630"/>
                      <a:pt x="1526678" y="1517304"/>
                      <a:pt x="1593991" y="1604991"/>
                    </a:cubicBezTo>
                    <a:lnTo>
                      <a:pt x="2272571" y="1324890"/>
                    </a:lnTo>
                    <a:cubicBezTo>
                      <a:pt x="2270551" y="1309317"/>
                      <a:pt x="2269398" y="1293477"/>
                      <a:pt x="2269398" y="1277361"/>
                    </a:cubicBezTo>
                    <a:cubicBezTo>
                      <a:pt x="2269398" y="1107425"/>
                      <a:pt x="2385252" y="964092"/>
                      <a:pt x="2542108" y="922012"/>
                    </a:cubicBezTo>
                    <a:lnTo>
                      <a:pt x="2542108" y="555098"/>
                    </a:lnTo>
                    <a:cubicBezTo>
                      <a:pt x="2431237" y="515780"/>
                      <a:pt x="2351589" y="409909"/>
                      <a:pt x="2351589" y="285740"/>
                    </a:cubicBezTo>
                    <a:cubicBezTo>
                      <a:pt x="2351589" y="128187"/>
                      <a:pt x="2479786" y="0"/>
                      <a:pt x="26373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3000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D069708B-F32A-41C6-B2C1-C4DCF5063C9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2729" y="2101402"/>
                <a:ext cx="349844" cy="349844"/>
              </a:xfrm>
              <a:custGeom>
                <a:avLst/>
                <a:gdLst>
                  <a:gd name="connsiteX0" fmla="*/ 2539879 w 4876800"/>
                  <a:gd name="connsiteY0" fmla="*/ 4388300 h 4876799"/>
                  <a:gd name="connsiteX1" fmla="*/ 2539879 w 4876800"/>
                  <a:gd name="connsiteY1" fmla="*/ 4652190 h 4876799"/>
                  <a:gd name="connsiteX2" fmla="*/ 2672982 w 4876800"/>
                  <a:gd name="connsiteY2" fmla="*/ 4608747 h 4876799"/>
                  <a:gd name="connsiteX3" fmla="*/ 2880074 w 4876800"/>
                  <a:gd name="connsiteY3" fmla="*/ 4652190 h 4876799"/>
                  <a:gd name="connsiteX4" fmla="*/ 2880084 w 4876800"/>
                  <a:gd name="connsiteY4" fmla="*/ 4388300 h 4876799"/>
                  <a:gd name="connsiteX5" fmla="*/ 519684 w 4876800"/>
                  <a:gd name="connsiteY5" fmla="*/ 4200705 h 4876799"/>
                  <a:gd name="connsiteX6" fmla="*/ 614934 w 4876800"/>
                  <a:gd name="connsiteY6" fmla="*/ 4295993 h 4876799"/>
                  <a:gd name="connsiteX7" fmla="*/ 519684 w 4876800"/>
                  <a:gd name="connsiteY7" fmla="*/ 4391281 h 4876799"/>
                  <a:gd name="connsiteX8" fmla="*/ 424434 w 4876800"/>
                  <a:gd name="connsiteY8" fmla="*/ 4295993 h 4876799"/>
                  <a:gd name="connsiteX9" fmla="*/ 519684 w 4876800"/>
                  <a:gd name="connsiteY9" fmla="*/ 4200705 h 4876799"/>
                  <a:gd name="connsiteX10" fmla="*/ 1777565 w 4876800"/>
                  <a:gd name="connsiteY10" fmla="*/ 3709891 h 4876799"/>
                  <a:gd name="connsiteX11" fmla="*/ 2206190 w 4876800"/>
                  <a:gd name="connsiteY11" fmla="*/ 3709891 h 4876799"/>
                  <a:gd name="connsiteX12" fmla="*/ 2301440 w 4876800"/>
                  <a:gd name="connsiteY12" fmla="*/ 3805179 h 4876799"/>
                  <a:gd name="connsiteX13" fmla="*/ 2206190 w 4876800"/>
                  <a:gd name="connsiteY13" fmla="*/ 3900467 h 4876799"/>
                  <a:gd name="connsiteX14" fmla="*/ 1777565 w 4876800"/>
                  <a:gd name="connsiteY14" fmla="*/ 3900467 h 4876799"/>
                  <a:gd name="connsiteX15" fmla="*/ 1682315 w 4876800"/>
                  <a:gd name="connsiteY15" fmla="*/ 3805179 h 4876799"/>
                  <a:gd name="connsiteX16" fmla="*/ 1777565 w 4876800"/>
                  <a:gd name="connsiteY16" fmla="*/ 3709891 h 4876799"/>
                  <a:gd name="connsiteX17" fmla="*/ 4388168 w 4876800"/>
                  <a:gd name="connsiteY17" fmla="*/ 3592210 h 4876799"/>
                  <a:gd name="connsiteX18" fmla="*/ 4483408 w 4876800"/>
                  <a:gd name="connsiteY18" fmla="*/ 3687593 h 4876799"/>
                  <a:gd name="connsiteX19" fmla="*/ 4483408 w 4876800"/>
                  <a:gd name="connsiteY19" fmla="*/ 4295993 h 4876799"/>
                  <a:gd name="connsiteX20" fmla="*/ 4388158 w 4876800"/>
                  <a:gd name="connsiteY20" fmla="*/ 4391281 h 4876799"/>
                  <a:gd name="connsiteX21" fmla="*/ 4139184 w 4876800"/>
                  <a:gd name="connsiteY21" fmla="*/ 4391281 h 4876799"/>
                  <a:gd name="connsiteX22" fmla="*/ 4043934 w 4876800"/>
                  <a:gd name="connsiteY22" fmla="*/ 4295993 h 4876799"/>
                  <a:gd name="connsiteX23" fmla="*/ 4139184 w 4876800"/>
                  <a:gd name="connsiteY23" fmla="*/ 4200705 h 4876799"/>
                  <a:gd name="connsiteX24" fmla="*/ 4292918 w 4876800"/>
                  <a:gd name="connsiteY24" fmla="*/ 4200705 h 4876799"/>
                  <a:gd name="connsiteX25" fmla="*/ 4292918 w 4876800"/>
                  <a:gd name="connsiteY25" fmla="*/ 3687593 h 4876799"/>
                  <a:gd name="connsiteX26" fmla="*/ 4388168 w 4876800"/>
                  <a:gd name="connsiteY26" fmla="*/ 3592210 h 4876799"/>
                  <a:gd name="connsiteX27" fmla="*/ 4388168 w 4876800"/>
                  <a:gd name="connsiteY27" fmla="*/ 3211162 h 4876799"/>
                  <a:gd name="connsiteX28" fmla="*/ 4483418 w 4876800"/>
                  <a:gd name="connsiteY28" fmla="*/ 3306355 h 4876799"/>
                  <a:gd name="connsiteX29" fmla="*/ 4388168 w 4876800"/>
                  <a:gd name="connsiteY29" fmla="*/ 3401643 h 4876799"/>
                  <a:gd name="connsiteX30" fmla="*/ 4292918 w 4876800"/>
                  <a:gd name="connsiteY30" fmla="*/ 3306355 h 4876799"/>
                  <a:gd name="connsiteX31" fmla="*/ 4388168 w 4876800"/>
                  <a:gd name="connsiteY31" fmla="*/ 3211162 h 4876799"/>
                  <a:gd name="connsiteX32" fmla="*/ 488632 w 4876800"/>
                  <a:gd name="connsiteY32" fmla="*/ 2993040 h 4876799"/>
                  <a:gd name="connsiteX33" fmla="*/ 583882 w 4876800"/>
                  <a:gd name="connsiteY33" fmla="*/ 3088328 h 4876799"/>
                  <a:gd name="connsiteX34" fmla="*/ 583882 w 4876800"/>
                  <a:gd name="connsiteY34" fmla="*/ 3945912 h 4876799"/>
                  <a:gd name="connsiteX35" fmla="*/ 488632 w 4876800"/>
                  <a:gd name="connsiteY35" fmla="*/ 4041200 h 4876799"/>
                  <a:gd name="connsiteX36" fmla="*/ 393382 w 4876800"/>
                  <a:gd name="connsiteY36" fmla="*/ 3945912 h 4876799"/>
                  <a:gd name="connsiteX37" fmla="*/ 393382 w 4876800"/>
                  <a:gd name="connsiteY37" fmla="*/ 3088328 h 4876799"/>
                  <a:gd name="connsiteX38" fmla="*/ 488632 w 4876800"/>
                  <a:gd name="connsiteY38" fmla="*/ 2993040 h 4876799"/>
                  <a:gd name="connsiteX39" fmla="*/ 488632 w 4876800"/>
                  <a:gd name="connsiteY39" fmla="*/ 2611887 h 4876799"/>
                  <a:gd name="connsiteX40" fmla="*/ 583882 w 4876800"/>
                  <a:gd name="connsiteY40" fmla="*/ 2707175 h 4876799"/>
                  <a:gd name="connsiteX41" fmla="*/ 488632 w 4876800"/>
                  <a:gd name="connsiteY41" fmla="*/ 2802463 h 4876799"/>
                  <a:gd name="connsiteX42" fmla="*/ 393382 w 4876800"/>
                  <a:gd name="connsiteY42" fmla="*/ 2707175 h 4876799"/>
                  <a:gd name="connsiteX43" fmla="*/ 488632 w 4876800"/>
                  <a:gd name="connsiteY43" fmla="*/ 2611887 h 4876799"/>
                  <a:gd name="connsiteX44" fmla="*/ 1558490 w 4876800"/>
                  <a:gd name="connsiteY44" fmla="*/ 2421302 h 4876799"/>
                  <a:gd name="connsiteX45" fmla="*/ 2406215 w 4876800"/>
                  <a:gd name="connsiteY45" fmla="*/ 2421302 h 4876799"/>
                  <a:gd name="connsiteX46" fmla="*/ 2501465 w 4876800"/>
                  <a:gd name="connsiteY46" fmla="*/ 2516590 h 4876799"/>
                  <a:gd name="connsiteX47" fmla="*/ 2406215 w 4876800"/>
                  <a:gd name="connsiteY47" fmla="*/ 2611878 h 4876799"/>
                  <a:gd name="connsiteX48" fmla="*/ 1558490 w 4876800"/>
                  <a:gd name="connsiteY48" fmla="*/ 2611878 h 4876799"/>
                  <a:gd name="connsiteX49" fmla="*/ 1463240 w 4876800"/>
                  <a:gd name="connsiteY49" fmla="*/ 2516590 h 4876799"/>
                  <a:gd name="connsiteX50" fmla="*/ 1558490 w 4876800"/>
                  <a:gd name="connsiteY50" fmla="*/ 2421302 h 4876799"/>
                  <a:gd name="connsiteX51" fmla="*/ 1777565 w 4876800"/>
                  <a:gd name="connsiteY51" fmla="*/ 2017690 h 4876799"/>
                  <a:gd name="connsiteX52" fmla="*/ 2206190 w 4876800"/>
                  <a:gd name="connsiteY52" fmla="*/ 2017690 h 4876799"/>
                  <a:gd name="connsiteX53" fmla="*/ 2301440 w 4876800"/>
                  <a:gd name="connsiteY53" fmla="*/ 2112977 h 4876799"/>
                  <a:gd name="connsiteX54" fmla="*/ 2206190 w 4876800"/>
                  <a:gd name="connsiteY54" fmla="*/ 2208265 h 4876799"/>
                  <a:gd name="connsiteX55" fmla="*/ 1777565 w 4876800"/>
                  <a:gd name="connsiteY55" fmla="*/ 2208265 h 4876799"/>
                  <a:gd name="connsiteX56" fmla="*/ 1682315 w 4876800"/>
                  <a:gd name="connsiteY56" fmla="*/ 2112977 h 4876799"/>
                  <a:gd name="connsiteX57" fmla="*/ 1777565 w 4876800"/>
                  <a:gd name="connsiteY57" fmla="*/ 2017690 h 4876799"/>
                  <a:gd name="connsiteX58" fmla="*/ 3483807 w 4876800"/>
                  <a:gd name="connsiteY58" fmla="*/ 1526486 h 4876799"/>
                  <a:gd name="connsiteX59" fmla="*/ 3483807 w 4876800"/>
                  <a:gd name="connsiteY59" fmla="*/ 4197724 h 4876799"/>
                  <a:gd name="connsiteX60" fmla="*/ 3693357 w 4876800"/>
                  <a:gd name="connsiteY60" fmla="*/ 4197724 h 4876799"/>
                  <a:gd name="connsiteX61" fmla="*/ 3693357 w 4876800"/>
                  <a:gd name="connsiteY61" fmla="*/ 2351826 h 4876799"/>
                  <a:gd name="connsiteX62" fmla="*/ 3693357 w 4876800"/>
                  <a:gd name="connsiteY62" fmla="*/ 1526486 h 4876799"/>
                  <a:gd name="connsiteX63" fmla="*/ 3083585 w 4876800"/>
                  <a:gd name="connsiteY63" fmla="*/ 1526486 h 4876799"/>
                  <a:gd name="connsiteX64" fmla="*/ 3083585 w 4876800"/>
                  <a:gd name="connsiteY64" fmla="*/ 4197724 h 4876799"/>
                  <a:gd name="connsiteX65" fmla="*/ 3293307 w 4876800"/>
                  <a:gd name="connsiteY65" fmla="*/ 4197724 h 4876799"/>
                  <a:gd name="connsiteX66" fmla="*/ 3293307 w 4876800"/>
                  <a:gd name="connsiteY66" fmla="*/ 1526486 h 4876799"/>
                  <a:gd name="connsiteX67" fmla="*/ 1183443 w 4876800"/>
                  <a:gd name="connsiteY67" fmla="*/ 1526486 h 4876799"/>
                  <a:gd name="connsiteX68" fmla="*/ 1183443 w 4876800"/>
                  <a:gd name="connsiteY68" fmla="*/ 4197724 h 4876799"/>
                  <a:gd name="connsiteX69" fmla="*/ 2893085 w 4876800"/>
                  <a:gd name="connsiteY69" fmla="*/ 4197724 h 4876799"/>
                  <a:gd name="connsiteX70" fmla="*/ 2893085 w 4876800"/>
                  <a:gd name="connsiteY70" fmla="*/ 1526486 h 4876799"/>
                  <a:gd name="connsiteX71" fmla="*/ 1810360 w 4876800"/>
                  <a:gd name="connsiteY71" fmla="*/ 190567 h 4876799"/>
                  <a:gd name="connsiteX72" fmla="*/ 1081735 w 4876800"/>
                  <a:gd name="connsiteY72" fmla="*/ 829066 h 4876799"/>
                  <a:gd name="connsiteX73" fmla="*/ 949909 w 4876800"/>
                  <a:gd name="connsiteY73" fmla="*/ 906913 h 4876799"/>
                  <a:gd name="connsiteX74" fmla="*/ 733387 w 4876800"/>
                  <a:gd name="connsiteY74" fmla="*/ 863260 h 4876799"/>
                  <a:gd name="connsiteX75" fmla="*/ 190500 w 4876800"/>
                  <a:gd name="connsiteY75" fmla="*/ 1431198 h 4876799"/>
                  <a:gd name="connsiteX76" fmla="*/ 992943 w 4876800"/>
                  <a:gd name="connsiteY76" fmla="*/ 2237850 h 4876799"/>
                  <a:gd name="connsiteX77" fmla="*/ 992943 w 4876800"/>
                  <a:gd name="connsiteY77" fmla="*/ 1431198 h 4876799"/>
                  <a:gd name="connsiteX78" fmla="*/ 1088193 w 4876800"/>
                  <a:gd name="connsiteY78" fmla="*/ 1335900 h 4876799"/>
                  <a:gd name="connsiteX79" fmla="*/ 3788597 w 4876800"/>
                  <a:gd name="connsiteY79" fmla="*/ 1335900 h 4876799"/>
                  <a:gd name="connsiteX80" fmla="*/ 3883847 w 4876800"/>
                  <a:gd name="connsiteY80" fmla="*/ 1431188 h 4876799"/>
                  <a:gd name="connsiteX81" fmla="*/ 3883847 w 4876800"/>
                  <a:gd name="connsiteY81" fmla="*/ 2256796 h 4876799"/>
                  <a:gd name="connsiteX82" fmla="*/ 3953875 w 4876800"/>
                  <a:gd name="connsiteY82" fmla="*/ 2256891 h 4876799"/>
                  <a:gd name="connsiteX83" fmla="*/ 4686319 w 4876800"/>
                  <a:gd name="connsiteY83" fmla="*/ 1431188 h 4876799"/>
                  <a:gd name="connsiteX84" fmla="*/ 3953894 w 4876800"/>
                  <a:gd name="connsiteY84" fmla="*/ 815121 h 4876799"/>
                  <a:gd name="connsiteX85" fmla="*/ 3836280 w 4876800"/>
                  <a:gd name="connsiteY85" fmla="*/ 824360 h 4876799"/>
                  <a:gd name="connsiteX86" fmla="*/ 3728580 w 4876800"/>
                  <a:gd name="connsiteY86" fmla="*/ 750922 h 4876799"/>
                  <a:gd name="connsiteX87" fmla="*/ 3012862 w 4876800"/>
                  <a:gd name="connsiteY87" fmla="*/ 190567 h 4876799"/>
                  <a:gd name="connsiteX88" fmla="*/ 2541232 w 4876800"/>
                  <a:gd name="connsiteY88" fmla="*/ 357997 h 4876799"/>
                  <a:gd name="connsiteX89" fmla="*/ 2695299 w 4876800"/>
                  <a:gd name="connsiteY89" fmla="*/ 588769 h 4876799"/>
                  <a:gd name="connsiteX90" fmla="*/ 2660999 w 4876800"/>
                  <a:gd name="connsiteY90" fmla="*/ 876052 h 4876799"/>
                  <a:gd name="connsiteX91" fmla="*/ 2657580 w 4876800"/>
                  <a:gd name="connsiteY91" fmla="*/ 876052 h 4876799"/>
                  <a:gd name="connsiteX92" fmla="*/ 2530050 w 4876800"/>
                  <a:gd name="connsiteY92" fmla="*/ 684171 h 4876799"/>
                  <a:gd name="connsiteX93" fmla="*/ 1810360 w 4876800"/>
                  <a:gd name="connsiteY93" fmla="*/ 190567 h 4876799"/>
                  <a:gd name="connsiteX94" fmla="*/ 1810350 w 4876800"/>
                  <a:gd name="connsiteY94" fmla="*/ 0 h 4876799"/>
                  <a:gd name="connsiteX95" fmla="*/ 2411606 w 4876800"/>
                  <a:gd name="connsiteY95" fmla="*/ 217742 h 4876799"/>
                  <a:gd name="connsiteX96" fmla="*/ 3012853 w 4876800"/>
                  <a:gd name="connsiteY96" fmla="*/ 0 h 4876799"/>
                  <a:gd name="connsiteX97" fmla="*/ 3594935 w 4876800"/>
                  <a:gd name="connsiteY97" fmla="*/ 202073 h 4876799"/>
                  <a:gd name="connsiteX98" fmla="*/ 3891724 w 4876800"/>
                  <a:gd name="connsiteY98" fmla="*/ 626640 h 4876799"/>
                  <a:gd name="connsiteX99" fmla="*/ 3953885 w 4876800"/>
                  <a:gd name="connsiteY99" fmla="*/ 624564 h 4876799"/>
                  <a:gd name="connsiteX100" fmla="*/ 4599318 w 4876800"/>
                  <a:gd name="connsiteY100" fmla="*/ 834609 h 4876799"/>
                  <a:gd name="connsiteX101" fmla="*/ 4876800 w 4876800"/>
                  <a:gd name="connsiteY101" fmla="*/ 1431198 h 4876799"/>
                  <a:gd name="connsiteX102" fmla="*/ 4611415 w 4876800"/>
                  <a:gd name="connsiteY102" fmla="*/ 2120798 h 4876799"/>
                  <a:gd name="connsiteX103" fmla="*/ 4483418 w 4876800"/>
                  <a:gd name="connsiteY103" fmla="*/ 2247061 h 4876799"/>
                  <a:gd name="connsiteX104" fmla="*/ 4483418 w 4876800"/>
                  <a:gd name="connsiteY104" fmla="*/ 2925298 h 4876799"/>
                  <a:gd name="connsiteX105" fmla="*/ 4388168 w 4876800"/>
                  <a:gd name="connsiteY105" fmla="*/ 3020491 h 4876799"/>
                  <a:gd name="connsiteX106" fmla="*/ 4292918 w 4876800"/>
                  <a:gd name="connsiteY106" fmla="*/ 2925298 h 4876799"/>
                  <a:gd name="connsiteX107" fmla="*/ 4292918 w 4876800"/>
                  <a:gd name="connsiteY107" fmla="*/ 2369448 h 4876799"/>
                  <a:gd name="connsiteX108" fmla="*/ 3953885 w 4876800"/>
                  <a:gd name="connsiteY108" fmla="*/ 2447457 h 4876799"/>
                  <a:gd name="connsiteX109" fmla="*/ 3883857 w 4876800"/>
                  <a:gd name="connsiteY109" fmla="*/ 2447372 h 4876799"/>
                  <a:gd name="connsiteX110" fmla="*/ 3883857 w 4876800"/>
                  <a:gd name="connsiteY110" fmla="*/ 4293012 h 4876799"/>
                  <a:gd name="connsiteX111" fmla="*/ 3788607 w 4876800"/>
                  <a:gd name="connsiteY111" fmla="*/ 4388300 h 4876799"/>
                  <a:gd name="connsiteX112" fmla="*/ 3070584 w 4876800"/>
                  <a:gd name="connsiteY112" fmla="*/ 4388300 h 4876799"/>
                  <a:gd name="connsiteX113" fmla="*/ 3070584 w 4876800"/>
                  <a:gd name="connsiteY113" fmla="*/ 4783388 h 4876799"/>
                  <a:gd name="connsiteX114" fmla="*/ 2709986 w 4876800"/>
                  <a:gd name="connsiteY114" fmla="*/ 4797247 h 4876799"/>
                  <a:gd name="connsiteX115" fmla="*/ 2349380 w 4876800"/>
                  <a:gd name="connsiteY115" fmla="*/ 4783388 h 4876799"/>
                  <a:gd name="connsiteX116" fmla="*/ 2349380 w 4876800"/>
                  <a:gd name="connsiteY116" fmla="*/ 4388300 h 4876799"/>
                  <a:gd name="connsiteX117" fmla="*/ 900684 w 4876800"/>
                  <a:gd name="connsiteY117" fmla="*/ 4391282 h 4876799"/>
                  <a:gd name="connsiteX118" fmla="*/ 805434 w 4876800"/>
                  <a:gd name="connsiteY118" fmla="*/ 4295993 h 4876799"/>
                  <a:gd name="connsiteX119" fmla="*/ 900684 w 4876800"/>
                  <a:gd name="connsiteY119" fmla="*/ 4200705 h 4876799"/>
                  <a:gd name="connsiteX120" fmla="*/ 992943 w 4876800"/>
                  <a:gd name="connsiteY120" fmla="*/ 4200705 h 4876799"/>
                  <a:gd name="connsiteX121" fmla="*/ 992943 w 4876800"/>
                  <a:gd name="connsiteY121" fmla="*/ 2429303 h 4876799"/>
                  <a:gd name="connsiteX122" fmla="*/ 583825 w 4876800"/>
                  <a:gd name="connsiteY122" fmla="*/ 2327195 h 4876799"/>
                  <a:gd name="connsiteX123" fmla="*/ 488633 w 4876800"/>
                  <a:gd name="connsiteY123" fmla="*/ 2421321 h 4876799"/>
                  <a:gd name="connsiteX124" fmla="*/ 393383 w 4876800"/>
                  <a:gd name="connsiteY124" fmla="*/ 2326033 h 4876799"/>
                  <a:gd name="connsiteX125" fmla="*/ 393383 w 4876800"/>
                  <a:gd name="connsiteY125" fmla="*/ 2223763 h 4876799"/>
                  <a:gd name="connsiteX126" fmla="*/ 0 w 4876800"/>
                  <a:gd name="connsiteY126" fmla="*/ 1431198 h 4876799"/>
                  <a:gd name="connsiteX127" fmla="*/ 212750 w 4876800"/>
                  <a:gd name="connsiteY127" fmla="*/ 905513 h 4876799"/>
                  <a:gd name="connsiteX128" fmla="*/ 733377 w 4876800"/>
                  <a:gd name="connsiteY128" fmla="*/ 672684 h 4876799"/>
                  <a:gd name="connsiteX129" fmla="*/ 912066 w 4876800"/>
                  <a:gd name="connsiteY129" fmla="*/ 694163 h 4876799"/>
                  <a:gd name="connsiteX130" fmla="*/ 1190825 w 4876800"/>
                  <a:gd name="connsiteY130" fmla="*/ 233391 h 4876799"/>
                  <a:gd name="connsiteX131" fmla="*/ 1810350 w 4876800"/>
                  <a:gd name="connsiteY131" fmla="*/ 0 h 487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4876800" h="4876799">
                    <a:moveTo>
                      <a:pt x="2539879" y="4388300"/>
                    </a:moveTo>
                    <a:cubicBezTo>
                      <a:pt x="2539879" y="4388300"/>
                      <a:pt x="2539879" y="4652133"/>
                      <a:pt x="2539879" y="4652190"/>
                    </a:cubicBezTo>
                    <a:cubicBezTo>
                      <a:pt x="2539879" y="4646046"/>
                      <a:pt x="2660247" y="4611642"/>
                      <a:pt x="2672982" y="4608747"/>
                    </a:cubicBezTo>
                    <a:cubicBezTo>
                      <a:pt x="2747953" y="4591726"/>
                      <a:pt x="2810428" y="4629521"/>
                      <a:pt x="2880074" y="4652190"/>
                    </a:cubicBezTo>
                    <a:lnTo>
                      <a:pt x="2880084" y="4388300"/>
                    </a:lnTo>
                    <a:close/>
                    <a:moveTo>
                      <a:pt x="519684" y="4200705"/>
                    </a:moveTo>
                    <a:cubicBezTo>
                      <a:pt x="572167" y="4200705"/>
                      <a:pt x="614934" y="4243396"/>
                      <a:pt x="614934" y="4295993"/>
                    </a:cubicBezTo>
                    <a:cubicBezTo>
                      <a:pt x="614934" y="4348495"/>
                      <a:pt x="572167" y="4391281"/>
                      <a:pt x="519684" y="4391281"/>
                    </a:cubicBezTo>
                    <a:cubicBezTo>
                      <a:pt x="467106" y="4391281"/>
                      <a:pt x="424434" y="4348495"/>
                      <a:pt x="424434" y="4295993"/>
                    </a:cubicBezTo>
                    <a:cubicBezTo>
                      <a:pt x="424434" y="4243396"/>
                      <a:pt x="467106" y="4200705"/>
                      <a:pt x="519684" y="4200705"/>
                    </a:cubicBezTo>
                    <a:close/>
                    <a:moveTo>
                      <a:pt x="1777565" y="3709891"/>
                    </a:moveTo>
                    <a:lnTo>
                      <a:pt x="2206190" y="3709891"/>
                    </a:lnTo>
                    <a:cubicBezTo>
                      <a:pt x="2258797" y="3709891"/>
                      <a:pt x="2301440" y="3752563"/>
                      <a:pt x="2301440" y="3805179"/>
                    </a:cubicBezTo>
                    <a:cubicBezTo>
                      <a:pt x="2301440" y="3857805"/>
                      <a:pt x="2258797" y="3900467"/>
                      <a:pt x="2206190" y="3900467"/>
                    </a:cubicBezTo>
                    <a:lnTo>
                      <a:pt x="1777565" y="3900467"/>
                    </a:lnTo>
                    <a:cubicBezTo>
                      <a:pt x="1724958" y="3900467"/>
                      <a:pt x="1682315" y="3857805"/>
                      <a:pt x="1682315" y="3805179"/>
                    </a:cubicBezTo>
                    <a:cubicBezTo>
                      <a:pt x="1682315" y="3752554"/>
                      <a:pt x="1724958" y="3709891"/>
                      <a:pt x="1777565" y="3709891"/>
                    </a:cubicBezTo>
                    <a:close/>
                    <a:moveTo>
                      <a:pt x="4388168" y="3592210"/>
                    </a:moveTo>
                    <a:cubicBezTo>
                      <a:pt x="4440746" y="3592210"/>
                      <a:pt x="4483418" y="3634987"/>
                      <a:pt x="4483408" y="3687593"/>
                    </a:cubicBezTo>
                    <a:lnTo>
                      <a:pt x="4483408" y="4295993"/>
                    </a:lnTo>
                    <a:cubicBezTo>
                      <a:pt x="4483408" y="4348438"/>
                      <a:pt x="4437812" y="4391281"/>
                      <a:pt x="4388158" y="4391281"/>
                    </a:cubicBezTo>
                    <a:cubicBezTo>
                      <a:pt x="4387177" y="4391281"/>
                      <a:pt x="4139184" y="4391281"/>
                      <a:pt x="4139184" y="4391281"/>
                    </a:cubicBezTo>
                    <a:cubicBezTo>
                      <a:pt x="4086606" y="4391281"/>
                      <a:pt x="4043934" y="4348495"/>
                      <a:pt x="4043934" y="4295993"/>
                    </a:cubicBezTo>
                    <a:cubicBezTo>
                      <a:pt x="4043934" y="4243396"/>
                      <a:pt x="4086606" y="4200705"/>
                      <a:pt x="4139184" y="4200705"/>
                    </a:cubicBezTo>
                    <a:lnTo>
                      <a:pt x="4292918" y="4200705"/>
                    </a:lnTo>
                    <a:lnTo>
                      <a:pt x="4292918" y="3687593"/>
                    </a:lnTo>
                    <a:cubicBezTo>
                      <a:pt x="4292918" y="3634987"/>
                      <a:pt x="4335685" y="3592210"/>
                      <a:pt x="4388168" y="3592210"/>
                    </a:cubicBezTo>
                    <a:close/>
                    <a:moveTo>
                      <a:pt x="4388168" y="3211162"/>
                    </a:moveTo>
                    <a:cubicBezTo>
                      <a:pt x="4440746" y="3211162"/>
                      <a:pt x="4483418" y="3253843"/>
                      <a:pt x="4483418" y="3306355"/>
                    </a:cubicBezTo>
                    <a:cubicBezTo>
                      <a:pt x="4483418" y="3358952"/>
                      <a:pt x="4440746" y="3401643"/>
                      <a:pt x="4388168" y="3401643"/>
                    </a:cubicBezTo>
                    <a:cubicBezTo>
                      <a:pt x="4335685" y="3401643"/>
                      <a:pt x="4292918" y="3358952"/>
                      <a:pt x="4292918" y="3306355"/>
                    </a:cubicBezTo>
                    <a:cubicBezTo>
                      <a:pt x="4292918" y="3253843"/>
                      <a:pt x="4335685" y="3211162"/>
                      <a:pt x="4388168" y="3211162"/>
                    </a:cubicBezTo>
                    <a:close/>
                    <a:moveTo>
                      <a:pt x="488632" y="2993040"/>
                    </a:moveTo>
                    <a:cubicBezTo>
                      <a:pt x="541115" y="2993040"/>
                      <a:pt x="583882" y="3035731"/>
                      <a:pt x="583882" y="3088328"/>
                    </a:cubicBezTo>
                    <a:lnTo>
                      <a:pt x="583882" y="3945912"/>
                    </a:lnTo>
                    <a:cubicBezTo>
                      <a:pt x="583882" y="3998413"/>
                      <a:pt x="541115" y="4041190"/>
                      <a:pt x="488632" y="4041200"/>
                    </a:cubicBezTo>
                    <a:cubicBezTo>
                      <a:pt x="436054" y="4041200"/>
                      <a:pt x="393382" y="3998423"/>
                      <a:pt x="393382" y="3945912"/>
                    </a:cubicBezTo>
                    <a:lnTo>
                      <a:pt x="393382" y="3088328"/>
                    </a:lnTo>
                    <a:cubicBezTo>
                      <a:pt x="393382" y="3035731"/>
                      <a:pt x="436054" y="2993040"/>
                      <a:pt x="488632" y="2993040"/>
                    </a:cubicBezTo>
                    <a:close/>
                    <a:moveTo>
                      <a:pt x="488632" y="2611887"/>
                    </a:moveTo>
                    <a:cubicBezTo>
                      <a:pt x="541115" y="2611887"/>
                      <a:pt x="583882" y="2654673"/>
                      <a:pt x="583882" y="2707175"/>
                    </a:cubicBezTo>
                    <a:cubicBezTo>
                      <a:pt x="583882" y="2759686"/>
                      <a:pt x="541115" y="2802463"/>
                      <a:pt x="488632" y="2802463"/>
                    </a:cubicBezTo>
                    <a:cubicBezTo>
                      <a:pt x="436054" y="2802463"/>
                      <a:pt x="393382" y="2759686"/>
                      <a:pt x="393382" y="2707175"/>
                    </a:cubicBezTo>
                    <a:cubicBezTo>
                      <a:pt x="393382" y="2654673"/>
                      <a:pt x="436054" y="2611887"/>
                      <a:pt x="488632" y="2611887"/>
                    </a:cubicBezTo>
                    <a:close/>
                    <a:moveTo>
                      <a:pt x="1558490" y="2421302"/>
                    </a:moveTo>
                    <a:lnTo>
                      <a:pt x="2406215" y="2421302"/>
                    </a:lnTo>
                    <a:cubicBezTo>
                      <a:pt x="2458822" y="2421302"/>
                      <a:pt x="2501465" y="2463964"/>
                      <a:pt x="2501465" y="2516590"/>
                    </a:cubicBezTo>
                    <a:cubicBezTo>
                      <a:pt x="2501465" y="2569216"/>
                      <a:pt x="2458822" y="2611878"/>
                      <a:pt x="2406215" y="2611878"/>
                    </a:cubicBezTo>
                    <a:lnTo>
                      <a:pt x="1558490" y="2611878"/>
                    </a:lnTo>
                    <a:cubicBezTo>
                      <a:pt x="1505883" y="2611878"/>
                      <a:pt x="1463240" y="2569216"/>
                      <a:pt x="1463240" y="2516590"/>
                    </a:cubicBezTo>
                    <a:cubicBezTo>
                      <a:pt x="1463240" y="2463964"/>
                      <a:pt x="1505883" y="2421302"/>
                      <a:pt x="1558490" y="2421302"/>
                    </a:cubicBezTo>
                    <a:close/>
                    <a:moveTo>
                      <a:pt x="1777565" y="2017690"/>
                    </a:moveTo>
                    <a:lnTo>
                      <a:pt x="2206190" y="2017690"/>
                    </a:lnTo>
                    <a:cubicBezTo>
                      <a:pt x="2258797" y="2017690"/>
                      <a:pt x="2301440" y="2060353"/>
                      <a:pt x="2301440" y="2112977"/>
                    </a:cubicBezTo>
                    <a:cubicBezTo>
                      <a:pt x="2301440" y="2165603"/>
                      <a:pt x="2258797" y="2208265"/>
                      <a:pt x="2206190" y="2208265"/>
                    </a:cubicBezTo>
                    <a:lnTo>
                      <a:pt x="1777565" y="2208265"/>
                    </a:lnTo>
                    <a:cubicBezTo>
                      <a:pt x="1724958" y="2208265"/>
                      <a:pt x="1682315" y="2165603"/>
                      <a:pt x="1682315" y="2112977"/>
                    </a:cubicBezTo>
                    <a:cubicBezTo>
                      <a:pt x="1682315" y="2060353"/>
                      <a:pt x="1724958" y="2017690"/>
                      <a:pt x="1777565" y="2017690"/>
                    </a:cubicBezTo>
                    <a:close/>
                    <a:moveTo>
                      <a:pt x="3483807" y="1526486"/>
                    </a:moveTo>
                    <a:lnTo>
                      <a:pt x="3483807" y="4197724"/>
                    </a:lnTo>
                    <a:lnTo>
                      <a:pt x="3693357" y="4197724"/>
                    </a:lnTo>
                    <a:lnTo>
                      <a:pt x="3693357" y="2351826"/>
                    </a:lnTo>
                    <a:lnTo>
                      <a:pt x="3693357" y="1526486"/>
                    </a:lnTo>
                    <a:close/>
                    <a:moveTo>
                      <a:pt x="3083585" y="1526486"/>
                    </a:moveTo>
                    <a:lnTo>
                      <a:pt x="3083585" y="4197724"/>
                    </a:lnTo>
                    <a:lnTo>
                      <a:pt x="3293307" y="4197724"/>
                    </a:lnTo>
                    <a:lnTo>
                      <a:pt x="3293307" y="1526486"/>
                    </a:lnTo>
                    <a:close/>
                    <a:moveTo>
                      <a:pt x="1183443" y="1526486"/>
                    </a:moveTo>
                    <a:lnTo>
                      <a:pt x="1183443" y="4197724"/>
                    </a:lnTo>
                    <a:lnTo>
                      <a:pt x="2893085" y="4197724"/>
                    </a:lnTo>
                    <a:lnTo>
                      <a:pt x="2893085" y="1526486"/>
                    </a:lnTo>
                    <a:close/>
                    <a:moveTo>
                      <a:pt x="1810360" y="190567"/>
                    </a:moveTo>
                    <a:cubicBezTo>
                      <a:pt x="1433046" y="190576"/>
                      <a:pt x="1119807" y="465058"/>
                      <a:pt x="1081735" y="829066"/>
                    </a:cubicBezTo>
                    <a:cubicBezTo>
                      <a:pt x="1075068" y="892654"/>
                      <a:pt x="1006069" y="930650"/>
                      <a:pt x="949909" y="906913"/>
                    </a:cubicBezTo>
                    <a:cubicBezTo>
                      <a:pt x="881377" y="877948"/>
                      <a:pt x="808530" y="863260"/>
                      <a:pt x="733387" y="863260"/>
                    </a:cubicBezTo>
                    <a:cubicBezTo>
                      <a:pt x="444179" y="863260"/>
                      <a:pt x="190500" y="1128655"/>
                      <a:pt x="190500" y="1431198"/>
                    </a:cubicBezTo>
                    <a:cubicBezTo>
                      <a:pt x="190500" y="2082003"/>
                      <a:pt x="760552" y="2211933"/>
                      <a:pt x="992943" y="2237850"/>
                    </a:cubicBezTo>
                    <a:lnTo>
                      <a:pt x="992943" y="1431198"/>
                    </a:lnTo>
                    <a:cubicBezTo>
                      <a:pt x="992943" y="1378563"/>
                      <a:pt x="1035587" y="1335900"/>
                      <a:pt x="1088193" y="1335900"/>
                    </a:cubicBezTo>
                    <a:lnTo>
                      <a:pt x="3788597" y="1335900"/>
                    </a:lnTo>
                    <a:cubicBezTo>
                      <a:pt x="3841204" y="1335900"/>
                      <a:pt x="3883847" y="1378563"/>
                      <a:pt x="3883847" y="1431188"/>
                    </a:cubicBezTo>
                    <a:cubicBezTo>
                      <a:pt x="3883847" y="1431198"/>
                      <a:pt x="3883847" y="2256796"/>
                      <a:pt x="3883847" y="2256796"/>
                    </a:cubicBezTo>
                    <a:cubicBezTo>
                      <a:pt x="3911651" y="2256862"/>
                      <a:pt x="3935159" y="2256891"/>
                      <a:pt x="3953875" y="2256891"/>
                    </a:cubicBezTo>
                    <a:cubicBezTo>
                      <a:pt x="4366365" y="2256891"/>
                      <a:pt x="4686300" y="1813036"/>
                      <a:pt x="4686319" y="1431188"/>
                    </a:cubicBezTo>
                    <a:cubicBezTo>
                      <a:pt x="4686319" y="1005611"/>
                      <a:pt x="4318454" y="815121"/>
                      <a:pt x="3953894" y="815121"/>
                    </a:cubicBezTo>
                    <a:cubicBezTo>
                      <a:pt x="3915023" y="815121"/>
                      <a:pt x="3875446" y="818226"/>
                      <a:pt x="3836280" y="824360"/>
                    </a:cubicBezTo>
                    <a:cubicBezTo>
                      <a:pt x="3786654" y="832161"/>
                      <a:pt x="3739496" y="799986"/>
                      <a:pt x="3728580" y="750922"/>
                    </a:cubicBezTo>
                    <a:cubicBezTo>
                      <a:pt x="3656333" y="426234"/>
                      <a:pt x="3355334" y="190567"/>
                      <a:pt x="3012862" y="190567"/>
                    </a:cubicBezTo>
                    <a:cubicBezTo>
                      <a:pt x="2837536" y="190567"/>
                      <a:pt x="2672972" y="249574"/>
                      <a:pt x="2541232" y="357997"/>
                    </a:cubicBezTo>
                    <a:cubicBezTo>
                      <a:pt x="2608803" y="443151"/>
                      <a:pt x="2659361" y="518722"/>
                      <a:pt x="2695299" y="588769"/>
                    </a:cubicBezTo>
                    <a:cubicBezTo>
                      <a:pt x="2730637" y="658959"/>
                      <a:pt x="2815742" y="876052"/>
                      <a:pt x="2660999" y="876052"/>
                    </a:cubicBezTo>
                    <a:cubicBezTo>
                      <a:pt x="2659866" y="876052"/>
                      <a:pt x="2658723" y="876052"/>
                      <a:pt x="2657580" y="876052"/>
                    </a:cubicBezTo>
                    <a:cubicBezTo>
                      <a:pt x="2551691" y="876052"/>
                      <a:pt x="2563997" y="751808"/>
                      <a:pt x="2530050" y="684171"/>
                    </a:cubicBezTo>
                    <a:cubicBezTo>
                      <a:pt x="2394547" y="407632"/>
                      <a:pt x="2126733" y="190567"/>
                      <a:pt x="1810360" y="190567"/>
                    </a:cubicBezTo>
                    <a:close/>
                    <a:moveTo>
                      <a:pt x="1810350" y="0"/>
                    </a:moveTo>
                    <a:cubicBezTo>
                      <a:pt x="2034235" y="0"/>
                      <a:pt x="2244471" y="76714"/>
                      <a:pt x="2411606" y="217742"/>
                    </a:cubicBezTo>
                    <a:cubicBezTo>
                      <a:pt x="2578732" y="76714"/>
                      <a:pt x="2788968" y="0"/>
                      <a:pt x="3012853" y="0"/>
                    </a:cubicBezTo>
                    <a:cubicBezTo>
                      <a:pt x="3224413" y="0"/>
                      <a:pt x="3431143" y="71761"/>
                      <a:pt x="3594935" y="202073"/>
                    </a:cubicBezTo>
                    <a:cubicBezTo>
                      <a:pt x="3734000" y="312706"/>
                      <a:pt x="3837346" y="461239"/>
                      <a:pt x="3891724" y="626640"/>
                    </a:cubicBezTo>
                    <a:cubicBezTo>
                      <a:pt x="3912518" y="625259"/>
                      <a:pt x="3933263" y="624564"/>
                      <a:pt x="3953885" y="624564"/>
                    </a:cubicBezTo>
                    <a:cubicBezTo>
                      <a:pt x="4204011" y="624564"/>
                      <a:pt x="4433231" y="699154"/>
                      <a:pt x="4599318" y="834609"/>
                    </a:cubicBezTo>
                    <a:cubicBezTo>
                      <a:pt x="4780845" y="982656"/>
                      <a:pt x="4876800" y="1188949"/>
                      <a:pt x="4876800" y="1431198"/>
                    </a:cubicBezTo>
                    <a:cubicBezTo>
                      <a:pt x="4876800" y="1672885"/>
                      <a:pt x="4780064" y="1924241"/>
                      <a:pt x="4611415" y="2120798"/>
                    </a:cubicBezTo>
                    <a:cubicBezTo>
                      <a:pt x="4571200" y="2167661"/>
                      <a:pt x="4528376" y="2209799"/>
                      <a:pt x="4483418" y="2247061"/>
                    </a:cubicBezTo>
                    <a:lnTo>
                      <a:pt x="4483418" y="2925298"/>
                    </a:lnTo>
                    <a:cubicBezTo>
                      <a:pt x="4483418" y="2977800"/>
                      <a:pt x="4440746" y="3020491"/>
                      <a:pt x="4388168" y="3020491"/>
                    </a:cubicBezTo>
                    <a:cubicBezTo>
                      <a:pt x="4335685" y="3020491"/>
                      <a:pt x="4292918" y="2977800"/>
                      <a:pt x="4292918" y="2925298"/>
                    </a:cubicBezTo>
                    <a:lnTo>
                      <a:pt x="4292918" y="2369448"/>
                    </a:lnTo>
                    <a:cubicBezTo>
                      <a:pt x="4185333" y="2420616"/>
                      <a:pt x="4070747" y="2447457"/>
                      <a:pt x="3953885" y="2447457"/>
                    </a:cubicBezTo>
                    <a:cubicBezTo>
                      <a:pt x="3935149" y="2447457"/>
                      <a:pt x="3911651" y="2447429"/>
                      <a:pt x="3883857" y="2447372"/>
                    </a:cubicBezTo>
                    <a:lnTo>
                      <a:pt x="3883857" y="4293012"/>
                    </a:lnTo>
                    <a:cubicBezTo>
                      <a:pt x="3883857" y="4345637"/>
                      <a:pt x="3841214" y="4388300"/>
                      <a:pt x="3788607" y="4388300"/>
                    </a:cubicBezTo>
                    <a:lnTo>
                      <a:pt x="3070584" y="4388300"/>
                    </a:lnTo>
                    <a:lnTo>
                      <a:pt x="3070584" y="4783388"/>
                    </a:lnTo>
                    <a:cubicBezTo>
                      <a:pt x="3070584" y="4970449"/>
                      <a:pt x="2789501" y="4823116"/>
                      <a:pt x="2709986" y="4797247"/>
                    </a:cubicBezTo>
                    <a:cubicBezTo>
                      <a:pt x="2625728" y="4811001"/>
                      <a:pt x="2349380" y="4971163"/>
                      <a:pt x="2349380" y="4783388"/>
                    </a:cubicBezTo>
                    <a:cubicBezTo>
                      <a:pt x="2349380" y="4782806"/>
                      <a:pt x="2349380" y="4388300"/>
                      <a:pt x="2349380" y="4388300"/>
                    </a:cubicBezTo>
                    <a:lnTo>
                      <a:pt x="900684" y="4391282"/>
                    </a:lnTo>
                    <a:cubicBezTo>
                      <a:pt x="848106" y="4391282"/>
                      <a:pt x="805434" y="4348495"/>
                      <a:pt x="805434" y="4295993"/>
                    </a:cubicBezTo>
                    <a:cubicBezTo>
                      <a:pt x="805434" y="4243396"/>
                      <a:pt x="848106" y="4200705"/>
                      <a:pt x="900684" y="4200705"/>
                    </a:cubicBezTo>
                    <a:lnTo>
                      <a:pt x="992943" y="4200705"/>
                    </a:lnTo>
                    <a:lnTo>
                      <a:pt x="992943" y="2429303"/>
                    </a:lnTo>
                    <a:cubicBezTo>
                      <a:pt x="897217" y="2419911"/>
                      <a:pt x="742979" y="2394717"/>
                      <a:pt x="583825" y="2327195"/>
                    </a:cubicBezTo>
                    <a:cubicBezTo>
                      <a:pt x="583197" y="2379163"/>
                      <a:pt x="540725" y="2421321"/>
                      <a:pt x="488633" y="2421321"/>
                    </a:cubicBezTo>
                    <a:cubicBezTo>
                      <a:pt x="436055" y="2421321"/>
                      <a:pt x="393383" y="2378544"/>
                      <a:pt x="393383" y="2326033"/>
                    </a:cubicBezTo>
                    <a:lnTo>
                      <a:pt x="393383" y="2223763"/>
                    </a:lnTo>
                    <a:cubicBezTo>
                      <a:pt x="135560" y="2047332"/>
                      <a:pt x="0" y="1775393"/>
                      <a:pt x="0" y="1431198"/>
                    </a:cubicBezTo>
                    <a:cubicBezTo>
                      <a:pt x="0" y="1240984"/>
                      <a:pt x="77553" y="1049379"/>
                      <a:pt x="212750" y="905513"/>
                    </a:cubicBezTo>
                    <a:cubicBezTo>
                      <a:pt x="353863" y="755371"/>
                      <a:pt x="538753" y="672684"/>
                      <a:pt x="733377" y="672684"/>
                    </a:cubicBezTo>
                    <a:cubicBezTo>
                      <a:pt x="794214" y="672684"/>
                      <a:pt x="853983" y="679885"/>
                      <a:pt x="912066" y="694163"/>
                    </a:cubicBezTo>
                    <a:cubicBezTo>
                      <a:pt x="954681" y="517617"/>
                      <a:pt x="1051246" y="356987"/>
                      <a:pt x="1190825" y="233391"/>
                    </a:cubicBezTo>
                    <a:cubicBezTo>
                      <a:pt x="1360789" y="82887"/>
                      <a:pt x="1580807" y="0"/>
                      <a:pt x="18103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3000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71DB0E6-274E-4084-86BC-98F967B334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20857" y="2108501"/>
                <a:ext cx="339804" cy="339804"/>
              </a:xfrm>
              <a:custGeom>
                <a:avLst/>
                <a:gdLst>
                  <a:gd name="connsiteX0" fmla="*/ 2457450 w 4876800"/>
                  <a:gd name="connsiteY0" fmla="*/ 4289774 h 4876800"/>
                  <a:gd name="connsiteX1" fmla="*/ 2552700 w 4876800"/>
                  <a:gd name="connsiteY1" fmla="*/ 4385024 h 4876800"/>
                  <a:gd name="connsiteX2" fmla="*/ 2457450 w 4876800"/>
                  <a:gd name="connsiteY2" fmla="*/ 4480274 h 4876800"/>
                  <a:gd name="connsiteX3" fmla="*/ 2362200 w 4876800"/>
                  <a:gd name="connsiteY3" fmla="*/ 4385024 h 4876800"/>
                  <a:gd name="connsiteX4" fmla="*/ 2457450 w 4876800"/>
                  <a:gd name="connsiteY4" fmla="*/ 4289774 h 4876800"/>
                  <a:gd name="connsiteX5" fmla="*/ 1104900 w 4876800"/>
                  <a:gd name="connsiteY5" fmla="*/ 4083806 h 4876800"/>
                  <a:gd name="connsiteX6" fmla="*/ 1104900 w 4876800"/>
                  <a:gd name="connsiteY6" fmla="*/ 4289774 h 4876800"/>
                  <a:gd name="connsiteX7" fmla="*/ 2076450 w 4876800"/>
                  <a:gd name="connsiteY7" fmla="*/ 4289774 h 4876800"/>
                  <a:gd name="connsiteX8" fmla="*/ 2171700 w 4876800"/>
                  <a:gd name="connsiteY8" fmla="*/ 4385024 h 4876800"/>
                  <a:gd name="connsiteX9" fmla="*/ 2076450 w 4876800"/>
                  <a:gd name="connsiteY9" fmla="*/ 4480274 h 4876800"/>
                  <a:gd name="connsiteX10" fmla="*/ 1104900 w 4876800"/>
                  <a:gd name="connsiteY10" fmla="*/ 4480274 h 4876800"/>
                  <a:gd name="connsiteX11" fmla="*/ 1104900 w 4876800"/>
                  <a:gd name="connsiteY11" fmla="*/ 4686300 h 4876800"/>
                  <a:gd name="connsiteX12" fmla="*/ 3771900 w 4876800"/>
                  <a:gd name="connsiteY12" fmla="*/ 4686300 h 4876800"/>
                  <a:gd name="connsiteX13" fmla="*/ 3771900 w 4876800"/>
                  <a:gd name="connsiteY13" fmla="*/ 4480274 h 4876800"/>
                  <a:gd name="connsiteX14" fmla="*/ 2838450 w 4876800"/>
                  <a:gd name="connsiteY14" fmla="*/ 4480274 h 4876800"/>
                  <a:gd name="connsiteX15" fmla="*/ 2743200 w 4876800"/>
                  <a:gd name="connsiteY15" fmla="*/ 4385024 h 4876800"/>
                  <a:gd name="connsiteX16" fmla="*/ 2838450 w 4876800"/>
                  <a:gd name="connsiteY16" fmla="*/ 4289774 h 4876800"/>
                  <a:gd name="connsiteX17" fmla="*/ 3771900 w 4876800"/>
                  <a:gd name="connsiteY17" fmla="*/ 4289774 h 4876800"/>
                  <a:gd name="connsiteX18" fmla="*/ 3771900 w 4876800"/>
                  <a:gd name="connsiteY18" fmla="*/ 4083806 h 4876800"/>
                  <a:gd name="connsiteX19" fmla="*/ 3381375 w 4876800"/>
                  <a:gd name="connsiteY19" fmla="*/ 2462518 h 4876800"/>
                  <a:gd name="connsiteX20" fmla="*/ 3381375 w 4876800"/>
                  <a:gd name="connsiteY20" fmla="*/ 2654179 h 4876800"/>
                  <a:gd name="connsiteX21" fmla="*/ 4686300 w 4876800"/>
                  <a:gd name="connsiteY21" fmla="*/ 2654179 h 4876800"/>
                  <a:gd name="connsiteX22" fmla="*/ 4686300 w 4876800"/>
                  <a:gd name="connsiteY22" fmla="*/ 2462518 h 4876800"/>
                  <a:gd name="connsiteX23" fmla="*/ 4679947 w 4876800"/>
                  <a:gd name="connsiteY23" fmla="*/ 2462518 h 4876800"/>
                  <a:gd name="connsiteX24" fmla="*/ 200025 w 4876800"/>
                  <a:gd name="connsiteY24" fmla="*/ 2462518 h 4876800"/>
                  <a:gd name="connsiteX25" fmla="*/ 200025 w 4876800"/>
                  <a:gd name="connsiteY25" fmla="*/ 2654179 h 4876800"/>
                  <a:gd name="connsiteX26" fmla="*/ 1504950 w 4876800"/>
                  <a:gd name="connsiteY26" fmla="*/ 2654179 h 4876800"/>
                  <a:gd name="connsiteX27" fmla="*/ 1504950 w 4876800"/>
                  <a:gd name="connsiteY27" fmla="*/ 2462518 h 4876800"/>
                  <a:gd name="connsiteX28" fmla="*/ 1498597 w 4876800"/>
                  <a:gd name="connsiteY28" fmla="*/ 2462518 h 4876800"/>
                  <a:gd name="connsiteX29" fmla="*/ 2301878 w 4876800"/>
                  <a:gd name="connsiteY29" fmla="*/ 1485671 h 4876800"/>
                  <a:gd name="connsiteX30" fmla="*/ 2574131 w 4876800"/>
                  <a:gd name="connsiteY30" fmla="*/ 1485671 h 4876800"/>
                  <a:gd name="connsiteX31" fmla="*/ 2669381 w 4876800"/>
                  <a:gd name="connsiteY31" fmla="*/ 1580921 h 4876800"/>
                  <a:gd name="connsiteX32" fmla="*/ 2574131 w 4876800"/>
                  <a:gd name="connsiteY32" fmla="*/ 1676171 h 4876800"/>
                  <a:gd name="connsiteX33" fmla="*/ 2301878 w 4876800"/>
                  <a:gd name="connsiteY33" fmla="*/ 1676171 h 4876800"/>
                  <a:gd name="connsiteX34" fmla="*/ 2206628 w 4876800"/>
                  <a:gd name="connsiteY34" fmla="*/ 1580921 h 4876800"/>
                  <a:gd name="connsiteX35" fmla="*/ 2301878 w 4876800"/>
                  <a:gd name="connsiteY35" fmla="*/ 1485671 h 4876800"/>
                  <a:gd name="connsiteX36" fmla="*/ 3476625 w 4876800"/>
                  <a:gd name="connsiteY36" fmla="*/ 1377306 h 4876800"/>
                  <a:gd name="connsiteX37" fmla="*/ 3476625 w 4876800"/>
                  <a:gd name="connsiteY37" fmla="*/ 2272027 h 4876800"/>
                  <a:gd name="connsiteX38" fmla="*/ 4584697 w 4876800"/>
                  <a:gd name="connsiteY38" fmla="*/ 2272027 h 4876800"/>
                  <a:gd name="connsiteX39" fmla="*/ 4584697 w 4876800"/>
                  <a:gd name="connsiteY39" fmla="*/ 1377306 h 4876800"/>
                  <a:gd name="connsiteX40" fmla="*/ 295275 w 4876800"/>
                  <a:gd name="connsiteY40" fmla="*/ 1377306 h 4876800"/>
                  <a:gd name="connsiteX41" fmla="*/ 295275 w 4876800"/>
                  <a:gd name="connsiteY41" fmla="*/ 2272027 h 4876800"/>
                  <a:gd name="connsiteX42" fmla="*/ 1403347 w 4876800"/>
                  <a:gd name="connsiteY42" fmla="*/ 2272027 h 4876800"/>
                  <a:gd name="connsiteX43" fmla="*/ 1403347 w 4876800"/>
                  <a:gd name="connsiteY43" fmla="*/ 1377306 h 4876800"/>
                  <a:gd name="connsiteX44" fmla="*/ 2301878 w 4876800"/>
                  <a:gd name="connsiteY44" fmla="*/ 1103509 h 4876800"/>
                  <a:gd name="connsiteX45" fmla="*/ 2574131 w 4876800"/>
                  <a:gd name="connsiteY45" fmla="*/ 1103509 h 4876800"/>
                  <a:gd name="connsiteX46" fmla="*/ 2669381 w 4876800"/>
                  <a:gd name="connsiteY46" fmla="*/ 1198759 h 4876800"/>
                  <a:gd name="connsiteX47" fmla="*/ 2574131 w 4876800"/>
                  <a:gd name="connsiteY47" fmla="*/ 1294009 h 4876800"/>
                  <a:gd name="connsiteX48" fmla="*/ 2301878 w 4876800"/>
                  <a:gd name="connsiteY48" fmla="*/ 1294009 h 4876800"/>
                  <a:gd name="connsiteX49" fmla="*/ 2206628 w 4876800"/>
                  <a:gd name="connsiteY49" fmla="*/ 1198759 h 4876800"/>
                  <a:gd name="connsiteX50" fmla="*/ 2301878 w 4876800"/>
                  <a:gd name="connsiteY50" fmla="*/ 1103509 h 4876800"/>
                  <a:gd name="connsiteX51" fmla="*/ 2438019 w 4876800"/>
                  <a:gd name="connsiteY51" fmla="*/ 388544 h 4876800"/>
                  <a:gd name="connsiteX52" fmla="*/ 2533269 w 4876800"/>
                  <a:gd name="connsiteY52" fmla="*/ 483794 h 4876800"/>
                  <a:gd name="connsiteX53" fmla="*/ 2438019 w 4876800"/>
                  <a:gd name="connsiteY53" fmla="*/ 579044 h 4876800"/>
                  <a:gd name="connsiteX54" fmla="*/ 2342769 w 4876800"/>
                  <a:gd name="connsiteY54" fmla="*/ 483794 h 4876800"/>
                  <a:gd name="connsiteX55" fmla="*/ 2438019 w 4876800"/>
                  <a:gd name="connsiteY55" fmla="*/ 388544 h 4876800"/>
                  <a:gd name="connsiteX56" fmla="*/ 2008584 w 4876800"/>
                  <a:gd name="connsiteY56" fmla="*/ 190500 h 4876800"/>
                  <a:gd name="connsiteX57" fmla="*/ 2008584 w 4876800"/>
                  <a:gd name="connsiteY57" fmla="*/ 1867834 h 4876800"/>
                  <a:gd name="connsiteX58" fmla="*/ 2868216 w 4876800"/>
                  <a:gd name="connsiteY58" fmla="*/ 1867834 h 4876800"/>
                  <a:gd name="connsiteX59" fmla="*/ 2868216 w 4876800"/>
                  <a:gd name="connsiteY59" fmla="*/ 190500 h 4876800"/>
                  <a:gd name="connsiteX60" fmla="*/ 1913334 w 4876800"/>
                  <a:gd name="connsiteY60" fmla="*/ 0 h 4876800"/>
                  <a:gd name="connsiteX61" fmla="*/ 2963466 w 4876800"/>
                  <a:gd name="connsiteY61" fmla="*/ 0 h 4876800"/>
                  <a:gd name="connsiteX62" fmla="*/ 3058716 w 4876800"/>
                  <a:gd name="connsiteY62" fmla="*/ 95250 h 4876800"/>
                  <a:gd name="connsiteX63" fmla="*/ 3058716 w 4876800"/>
                  <a:gd name="connsiteY63" fmla="*/ 1963084 h 4876800"/>
                  <a:gd name="connsiteX64" fmla="*/ 2963466 w 4876800"/>
                  <a:gd name="connsiteY64" fmla="*/ 2058334 h 4876800"/>
                  <a:gd name="connsiteX65" fmla="*/ 2533650 w 4876800"/>
                  <a:gd name="connsiteY65" fmla="*/ 2058334 h 4876800"/>
                  <a:gd name="connsiteX66" fmla="*/ 2533650 w 4876800"/>
                  <a:gd name="connsiteY66" fmla="*/ 3893315 h 4876800"/>
                  <a:gd name="connsiteX67" fmla="*/ 3190875 w 4876800"/>
                  <a:gd name="connsiteY67" fmla="*/ 3893315 h 4876800"/>
                  <a:gd name="connsiteX68" fmla="*/ 3190875 w 4876800"/>
                  <a:gd name="connsiteY68" fmla="*/ 3305442 h 4876800"/>
                  <a:gd name="connsiteX69" fmla="*/ 3286125 w 4876800"/>
                  <a:gd name="connsiteY69" fmla="*/ 3210192 h 4876800"/>
                  <a:gd name="connsiteX70" fmla="*/ 3990975 w 4876800"/>
                  <a:gd name="connsiteY70" fmla="*/ 3210192 h 4876800"/>
                  <a:gd name="connsiteX71" fmla="*/ 3990975 w 4876800"/>
                  <a:gd name="connsiteY71" fmla="*/ 2844689 h 4876800"/>
                  <a:gd name="connsiteX72" fmla="*/ 3286125 w 4876800"/>
                  <a:gd name="connsiteY72" fmla="*/ 2844689 h 4876800"/>
                  <a:gd name="connsiteX73" fmla="*/ 3190875 w 4876800"/>
                  <a:gd name="connsiteY73" fmla="*/ 2749439 h 4876800"/>
                  <a:gd name="connsiteX74" fmla="*/ 3190875 w 4876800"/>
                  <a:gd name="connsiteY74" fmla="*/ 2367277 h 4876800"/>
                  <a:gd name="connsiteX75" fmla="*/ 3286125 w 4876800"/>
                  <a:gd name="connsiteY75" fmla="*/ 2272027 h 4876800"/>
                  <a:gd name="connsiteX76" fmla="*/ 3286125 w 4876800"/>
                  <a:gd name="connsiteY76" fmla="*/ 1282056 h 4876800"/>
                  <a:gd name="connsiteX77" fmla="*/ 3381375 w 4876800"/>
                  <a:gd name="connsiteY77" fmla="*/ 1186806 h 4876800"/>
                  <a:gd name="connsiteX78" fmla="*/ 4679947 w 4876800"/>
                  <a:gd name="connsiteY78" fmla="*/ 1186806 h 4876800"/>
                  <a:gd name="connsiteX79" fmla="*/ 4775197 w 4876800"/>
                  <a:gd name="connsiteY79" fmla="*/ 1282056 h 4876800"/>
                  <a:gd name="connsiteX80" fmla="*/ 4775197 w 4876800"/>
                  <a:gd name="connsiteY80" fmla="*/ 2272017 h 4876800"/>
                  <a:gd name="connsiteX81" fmla="*/ 4781550 w 4876800"/>
                  <a:gd name="connsiteY81" fmla="*/ 2272017 h 4876800"/>
                  <a:gd name="connsiteX82" fmla="*/ 4876800 w 4876800"/>
                  <a:gd name="connsiteY82" fmla="*/ 2367267 h 4876800"/>
                  <a:gd name="connsiteX83" fmla="*/ 4876800 w 4876800"/>
                  <a:gd name="connsiteY83" fmla="*/ 2749429 h 4876800"/>
                  <a:gd name="connsiteX84" fmla="*/ 4781550 w 4876800"/>
                  <a:gd name="connsiteY84" fmla="*/ 2844679 h 4876800"/>
                  <a:gd name="connsiteX85" fmla="*/ 4181475 w 4876800"/>
                  <a:gd name="connsiteY85" fmla="*/ 2844679 h 4876800"/>
                  <a:gd name="connsiteX86" fmla="*/ 4181475 w 4876800"/>
                  <a:gd name="connsiteY86" fmla="*/ 3305432 h 4876800"/>
                  <a:gd name="connsiteX87" fmla="*/ 4086225 w 4876800"/>
                  <a:gd name="connsiteY87" fmla="*/ 3400682 h 4876800"/>
                  <a:gd name="connsiteX88" fmla="*/ 3381375 w 4876800"/>
                  <a:gd name="connsiteY88" fmla="*/ 3400682 h 4876800"/>
                  <a:gd name="connsiteX89" fmla="*/ 3381375 w 4876800"/>
                  <a:gd name="connsiteY89" fmla="*/ 3893306 h 4876800"/>
                  <a:gd name="connsiteX90" fmla="*/ 3867150 w 4876800"/>
                  <a:gd name="connsiteY90" fmla="*/ 3893306 h 4876800"/>
                  <a:gd name="connsiteX91" fmla="*/ 3962400 w 4876800"/>
                  <a:gd name="connsiteY91" fmla="*/ 3988556 h 4876800"/>
                  <a:gd name="connsiteX92" fmla="*/ 3962400 w 4876800"/>
                  <a:gd name="connsiteY92" fmla="*/ 4289774 h 4876800"/>
                  <a:gd name="connsiteX93" fmla="*/ 4781550 w 4876800"/>
                  <a:gd name="connsiteY93" fmla="*/ 4289774 h 4876800"/>
                  <a:gd name="connsiteX94" fmla="*/ 4876800 w 4876800"/>
                  <a:gd name="connsiteY94" fmla="*/ 4385024 h 4876800"/>
                  <a:gd name="connsiteX95" fmla="*/ 4781550 w 4876800"/>
                  <a:gd name="connsiteY95" fmla="*/ 4480274 h 4876800"/>
                  <a:gd name="connsiteX96" fmla="*/ 3962400 w 4876800"/>
                  <a:gd name="connsiteY96" fmla="*/ 4480274 h 4876800"/>
                  <a:gd name="connsiteX97" fmla="*/ 3962400 w 4876800"/>
                  <a:gd name="connsiteY97" fmla="*/ 4781550 h 4876800"/>
                  <a:gd name="connsiteX98" fmla="*/ 3867150 w 4876800"/>
                  <a:gd name="connsiteY98" fmla="*/ 4876800 h 4876800"/>
                  <a:gd name="connsiteX99" fmla="*/ 1009650 w 4876800"/>
                  <a:gd name="connsiteY99" fmla="*/ 4876800 h 4876800"/>
                  <a:gd name="connsiteX100" fmla="*/ 914400 w 4876800"/>
                  <a:gd name="connsiteY100" fmla="*/ 4781550 h 4876800"/>
                  <a:gd name="connsiteX101" fmla="*/ 914400 w 4876800"/>
                  <a:gd name="connsiteY101" fmla="*/ 4480284 h 4876800"/>
                  <a:gd name="connsiteX102" fmla="*/ 95250 w 4876800"/>
                  <a:gd name="connsiteY102" fmla="*/ 4480284 h 4876800"/>
                  <a:gd name="connsiteX103" fmla="*/ 0 w 4876800"/>
                  <a:gd name="connsiteY103" fmla="*/ 4385034 h 4876800"/>
                  <a:gd name="connsiteX104" fmla="*/ 95250 w 4876800"/>
                  <a:gd name="connsiteY104" fmla="*/ 4289784 h 4876800"/>
                  <a:gd name="connsiteX105" fmla="*/ 914400 w 4876800"/>
                  <a:gd name="connsiteY105" fmla="*/ 4289784 h 4876800"/>
                  <a:gd name="connsiteX106" fmla="*/ 914400 w 4876800"/>
                  <a:gd name="connsiteY106" fmla="*/ 3988565 h 4876800"/>
                  <a:gd name="connsiteX107" fmla="*/ 1009650 w 4876800"/>
                  <a:gd name="connsiteY107" fmla="*/ 3893315 h 4876800"/>
                  <a:gd name="connsiteX108" fmla="*/ 1476375 w 4876800"/>
                  <a:gd name="connsiteY108" fmla="*/ 3893315 h 4876800"/>
                  <a:gd name="connsiteX109" fmla="*/ 1476375 w 4876800"/>
                  <a:gd name="connsiteY109" fmla="*/ 3400692 h 4876800"/>
                  <a:gd name="connsiteX110" fmla="*/ 771525 w 4876800"/>
                  <a:gd name="connsiteY110" fmla="*/ 3400692 h 4876800"/>
                  <a:gd name="connsiteX111" fmla="*/ 676275 w 4876800"/>
                  <a:gd name="connsiteY111" fmla="*/ 3305442 h 4876800"/>
                  <a:gd name="connsiteX112" fmla="*/ 676275 w 4876800"/>
                  <a:gd name="connsiteY112" fmla="*/ 2844689 h 4876800"/>
                  <a:gd name="connsiteX113" fmla="*/ 104775 w 4876800"/>
                  <a:gd name="connsiteY113" fmla="*/ 2844689 h 4876800"/>
                  <a:gd name="connsiteX114" fmla="*/ 9525 w 4876800"/>
                  <a:gd name="connsiteY114" fmla="*/ 2749439 h 4876800"/>
                  <a:gd name="connsiteX115" fmla="*/ 9525 w 4876800"/>
                  <a:gd name="connsiteY115" fmla="*/ 2367277 h 4876800"/>
                  <a:gd name="connsiteX116" fmla="*/ 104775 w 4876800"/>
                  <a:gd name="connsiteY116" fmla="*/ 2272027 h 4876800"/>
                  <a:gd name="connsiteX117" fmla="*/ 104775 w 4876800"/>
                  <a:gd name="connsiteY117" fmla="*/ 1282056 h 4876800"/>
                  <a:gd name="connsiteX118" fmla="*/ 200025 w 4876800"/>
                  <a:gd name="connsiteY118" fmla="*/ 1186806 h 4876800"/>
                  <a:gd name="connsiteX119" fmla="*/ 1498597 w 4876800"/>
                  <a:gd name="connsiteY119" fmla="*/ 1186806 h 4876800"/>
                  <a:gd name="connsiteX120" fmla="*/ 1593847 w 4876800"/>
                  <a:gd name="connsiteY120" fmla="*/ 1282056 h 4876800"/>
                  <a:gd name="connsiteX121" fmla="*/ 1593847 w 4876800"/>
                  <a:gd name="connsiteY121" fmla="*/ 2272017 h 4876800"/>
                  <a:gd name="connsiteX122" fmla="*/ 1600200 w 4876800"/>
                  <a:gd name="connsiteY122" fmla="*/ 2272017 h 4876800"/>
                  <a:gd name="connsiteX123" fmla="*/ 1695450 w 4876800"/>
                  <a:gd name="connsiteY123" fmla="*/ 2367267 h 4876800"/>
                  <a:gd name="connsiteX124" fmla="*/ 1695450 w 4876800"/>
                  <a:gd name="connsiteY124" fmla="*/ 2749429 h 4876800"/>
                  <a:gd name="connsiteX125" fmla="*/ 1600200 w 4876800"/>
                  <a:gd name="connsiteY125" fmla="*/ 2844679 h 4876800"/>
                  <a:gd name="connsiteX126" fmla="*/ 866775 w 4876800"/>
                  <a:gd name="connsiteY126" fmla="*/ 2844679 h 4876800"/>
                  <a:gd name="connsiteX127" fmla="*/ 866775 w 4876800"/>
                  <a:gd name="connsiteY127" fmla="*/ 3210182 h 4876800"/>
                  <a:gd name="connsiteX128" fmla="*/ 1571625 w 4876800"/>
                  <a:gd name="connsiteY128" fmla="*/ 3210182 h 4876800"/>
                  <a:gd name="connsiteX129" fmla="*/ 1666875 w 4876800"/>
                  <a:gd name="connsiteY129" fmla="*/ 3305432 h 4876800"/>
                  <a:gd name="connsiteX130" fmla="*/ 1666875 w 4876800"/>
                  <a:gd name="connsiteY130" fmla="*/ 3893306 h 4876800"/>
                  <a:gd name="connsiteX131" fmla="*/ 2343150 w 4876800"/>
                  <a:gd name="connsiteY131" fmla="*/ 3893306 h 4876800"/>
                  <a:gd name="connsiteX132" fmla="*/ 2343150 w 4876800"/>
                  <a:gd name="connsiteY132" fmla="*/ 2058334 h 4876800"/>
                  <a:gd name="connsiteX133" fmla="*/ 1913334 w 4876800"/>
                  <a:gd name="connsiteY133" fmla="*/ 2058334 h 4876800"/>
                  <a:gd name="connsiteX134" fmla="*/ 1818084 w 4876800"/>
                  <a:gd name="connsiteY134" fmla="*/ 1963084 h 4876800"/>
                  <a:gd name="connsiteX135" fmla="*/ 1818084 w 4876800"/>
                  <a:gd name="connsiteY135" fmla="*/ 95250 h 4876800"/>
                  <a:gd name="connsiteX136" fmla="*/ 1913334 w 4876800"/>
                  <a:gd name="connsiteY136" fmla="*/ 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4876800" h="4876800">
                    <a:moveTo>
                      <a:pt x="2457450" y="4289774"/>
                    </a:moveTo>
                    <a:cubicBezTo>
                      <a:pt x="2509933" y="4289774"/>
                      <a:pt x="2552700" y="4332532"/>
                      <a:pt x="2552700" y="4385024"/>
                    </a:cubicBezTo>
                    <a:cubicBezTo>
                      <a:pt x="2552700" y="4437602"/>
                      <a:pt x="2509933" y="4480274"/>
                      <a:pt x="2457450" y="4480274"/>
                    </a:cubicBezTo>
                    <a:cubicBezTo>
                      <a:pt x="2404863" y="4480274"/>
                      <a:pt x="2362200" y="4437602"/>
                      <a:pt x="2362200" y="4385024"/>
                    </a:cubicBezTo>
                    <a:cubicBezTo>
                      <a:pt x="2362200" y="4332532"/>
                      <a:pt x="2404863" y="4289774"/>
                      <a:pt x="2457450" y="4289774"/>
                    </a:cubicBezTo>
                    <a:close/>
                    <a:moveTo>
                      <a:pt x="1104900" y="4083806"/>
                    </a:moveTo>
                    <a:lnTo>
                      <a:pt x="1104900" y="4289774"/>
                    </a:lnTo>
                    <a:lnTo>
                      <a:pt x="2076450" y="4289774"/>
                    </a:lnTo>
                    <a:cubicBezTo>
                      <a:pt x="2128933" y="4289774"/>
                      <a:pt x="2171700" y="4332532"/>
                      <a:pt x="2171700" y="4385024"/>
                    </a:cubicBezTo>
                    <a:cubicBezTo>
                      <a:pt x="2171700" y="4437603"/>
                      <a:pt x="2128933" y="4480274"/>
                      <a:pt x="2076450" y="4480274"/>
                    </a:cubicBezTo>
                    <a:lnTo>
                      <a:pt x="1104900" y="4480274"/>
                    </a:lnTo>
                    <a:lnTo>
                      <a:pt x="1104900" y="4686300"/>
                    </a:lnTo>
                    <a:lnTo>
                      <a:pt x="3771900" y="4686300"/>
                    </a:lnTo>
                    <a:lnTo>
                      <a:pt x="3771900" y="4480274"/>
                    </a:lnTo>
                    <a:lnTo>
                      <a:pt x="2838450" y="4480274"/>
                    </a:lnTo>
                    <a:cubicBezTo>
                      <a:pt x="2785863" y="4480274"/>
                      <a:pt x="2743200" y="4437603"/>
                      <a:pt x="2743200" y="4385024"/>
                    </a:cubicBezTo>
                    <a:cubicBezTo>
                      <a:pt x="2743200" y="4332532"/>
                      <a:pt x="2785863" y="4289774"/>
                      <a:pt x="2838450" y="4289774"/>
                    </a:cubicBezTo>
                    <a:lnTo>
                      <a:pt x="3771900" y="4289774"/>
                    </a:lnTo>
                    <a:lnTo>
                      <a:pt x="3771900" y="4083806"/>
                    </a:lnTo>
                    <a:close/>
                    <a:moveTo>
                      <a:pt x="3381375" y="2462518"/>
                    </a:moveTo>
                    <a:lnTo>
                      <a:pt x="3381375" y="2654179"/>
                    </a:lnTo>
                    <a:lnTo>
                      <a:pt x="4686300" y="2654179"/>
                    </a:lnTo>
                    <a:lnTo>
                      <a:pt x="4686300" y="2462518"/>
                    </a:lnTo>
                    <a:lnTo>
                      <a:pt x="4679947" y="2462518"/>
                    </a:lnTo>
                    <a:close/>
                    <a:moveTo>
                      <a:pt x="200025" y="2462518"/>
                    </a:moveTo>
                    <a:lnTo>
                      <a:pt x="200025" y="2654179"/>
                    </a:lnTo>
                    <a:lnTo>
                      <a:pt x="1504950" y="2654179"/>
                    </a:lnTo>
                    <a:lnTo>
                      <a:pt x="1504950" y="2462518"/>
                    </a:lnTo>
                    <a:lnTo>
                      <a:pt x="1498597" y="2462518"/>
                    </a:lnTo>
                    <a:close/>
                    <a:moveTo>
                      <a:pt x="2301878" y="1485671"/>
                    </a:moveTo>
                    <a:lnTo>
                      <a:pt x="2574131" y="1485671"/>
                    </a:lnTo>
                    <a:cubicBezTo>
                      <a:pt x="2626728" y="1485671"/>
                      <a:pt x="2669381" y="1528324"/>
                      <a:pt x="2669381" y="1580921"/>
                    </a:cubicBezTo>
                    <a:cubicBezTo>
                      <a:pt x="2669381" y="1633518"/>
                      <a:pt x="2626728" y="1676171"/>
                      <a:pt x="2574131" y="1676171"/>
                    </a:cubicBezTo>
                    <a:lnTo>
                      <a:pt x="2301878" y="1676171"/>
                    </a:lnTo>
                    <a:cubicBezTo>
                      <a:pt x="2249281" y="1676171"/>
                      <a:pt x="2206628" y="1633518"/>
                      <a:pt x="2206628" y="1580921"/>
                    </a:cubicBezTo>
                    <a:cubicBezTo>
                      <a:pt x="2206628" y="1528324"/>
                      <a:pt x="2249281" y="1485671"/>
                      <a:pt x="2301878" y="1485671"/>
                    </a:cubicBezTo>
                    <a:close/>
                    <a:moveTo>
                      <a:pt x="3476625" y="1377306"/>
                    </a:moveTo>
                    <a:lnTo>
                      <a:pt x="3476625" y="2272027"/>
                    </a:lnTo>
                    <a:lnTo>
                      <a:pt x="4584697" y="2272027"/>
                    </a:lnTo>
                    <a:lnTo>
                      <a:pt x="4584697" y="1377306"/>
                    </a:lnTo>
                    <a:close/>
                    <a:moveTo>
                      <a:pt x="295275" y="1377306"/>
                    </a:moveTo>
                    <a:lnTo>
                      <a:pt x="295275" y="2272027"/>
                    </a:lnTo>
                    <a:lnTo>
                      <a:pt x="1403347" y="2272027"/>
                    </a:lnTo>
                    <a:lnTo>
                      <a:pt x="1403347" y="1377306"/>
                    </a:lnTo>
                    <a:close/>
                    <a:moveTo>
                      <a:pt x="2301878" y="1103509"/>
                    </a:moveTo>
                    <a:lnTo>
                      <a:pt x="2574131" y="1103509"/>
                    </a:lnTo>
                    <a:cubicBezTo>
                      <a:pt x="2626728" y="1103509"/>
                      <a:pt x="2669381" y="1146162"/>
                      <a:pt x="2669381" y="1198759"/>
                    </a:cubicBezTo>
                    <a:cubicBezTo>
                      <a:pt x="2669381" y="1251356"/>
                      <a:pt x="2626728" y="1294009"/>
                      <a:pt x="2574131" y="1294009"/>
                    </a:cubicBezTo>
                    <a:lnTo>
                      <a:pt x="2301878" y="1294009"/>
                    </a:lnTo>
                    <a:cubicBezTo>
                      <a:pt x="2249281" y="1294009"/>
                      <a:pt x="2206628" y="1251356"/>
                      <a:pt x="2206628" y="1198759"/>
                    </a:cubicBezTo>
                    <a:cubicBezTo>
                      <a:pt x="2206628" y="1146162"/>
                      <a:pt x="2249281" y="1103509"/>
                      <a:pt x="2301878" y="1103509"/>
                    </a:cubicBezTo>
                    <a:close/>
                    <a:moveTo>
                      <a:pt x="2438019" y="388544"/>
                    </a:moveTo>
                    <a:cubicBezTo>
                      <a:pt x="2490624" y="388544"/>
                      <a:pt x="2533269" y="431189"/>
                      <a:pt x="2533269" y="483794"/>
                    </a:cubicBezTo>
                    <a:cubicBezTo>
                      <a:pt x="2533269" y="536399"/>
                      <a:pt x="2490624" y="579044"/>
                      <a:pt x="2438019" y="579044"/>
                    </a:cubicBezTo>
                    <a:cubicBezTo>
                      <a:pt x="2385414" y="579044"/>
                      <a:pt x="2342769" y="536399"/>
                      <a:pt x="2342769" y="483794"/>
                    </a:cubicBezTo>
                    <a:cubicBezTo>
                      <a:pt x="2342769" y="431189"/>
                      <a:pt x="2385414" y="388544"/>
                      <a:pt x="2438019" y="388544"/>
                    </a:cubicBezTo>
                    <a:close/>
                    <a:moveTo>
                      <a:pt x="2008584" y="190500"/>
                    </a:moveTo>
                    <a:lnTo>
                      <a:pt x="2008584" y="1867834"/>
                    </a:lnTo>
                    <a:lnTo>
                      <a:pt x="2868216" y="1867834"/>
                    </a:lnTo>
                    <a:lnTo>
                      <a:pt x="2868216" y="190500"/>
                    </a:lnTo>
                    <a:close/>
                    <a:moveTo>
                      <a:pt x="1913334" y="0"/>
                    </a:moveTo>
                    <a:lnTo>
                      <a:pt x="2963466" y="0"/>
                    </a:lnTo>
                    <a:cubicBezTo>
                      <a:pt x="3016063" y="0"/>
                      <a:pt x="3058716" y="42653"/>
                      <a:pt x="3058716" y="95250"/>
                    </a:cubicBezTo>
                    <a:lnTo>
                      <a:pt x="3058716" y="1963084"/>
                    </a:lnTo>
                    <a:cubicBezTo>
                      <a:pt x="3058716" y="2015681"/>
                      <a:pt x="3016063" y="2058334"/>
                      <a:pt x="2963466" y="2058334"/>
                    </a:cubicBezTo>
                    <a:lnTo>
                      <a:pt x="2533650" y="2058334"/>
                    </a:lnTo>
                    <a:lnTo>
                      <a:pt x="2533650" y="3893315"/>
                    </a:lnTo>
                    <a:lnTo>
                      <a:pt x="3190875" y="3893315"/>
                    </a:lnTo>
                    <a:lnTo>
                      <a:pt x="3190875" y="3305442"/>
                    </a:lnTo>
                    <a:cubicBezTo>
                      <a:pt x="3190875" y="3252845"/>
                      <a:pt x="3233528" y="3210192"/>
                      <a:pt x="3286125" y="3210192"/>
                    </a:cubicBezTo>
                    <a:lnTo>
                      <a:pt x="3990975" y="3210192"/>
                    </a:lnTo>
                    <a:lnTo>
                      <a:pt x="3990975" y="2844689"/>
                    </a:lnTo>
                    <a:lnTo>
                      <a:pt x="3286125" y="2844689"/>
                    </a:lnTo>
                    <a:cubicBezTo>
                      <a:pt x="3233528" y="2844689"/>
                      <a:pt x="3190875" y="2802036"/>
                      <a:pt x="3190875" y="2749439"/>
                    </a:cubicBezTo>
                    <a:lnTo>
                      <a:pt x="3190875" y="2367277"/>
                    </a:lnTo>
                    <a:cubicBezTo>
                      <a:pt x="3190875" y="2314680"/>
                      <a:pt x="3233528" y="2272027"/>
                      <a:pt x="3286125" y="2272027"/>
                    </a:cubicBezTo>
                    <a:lnTo>
                      <a:pt x="3286125" y="1282056"/>
                    </a:lnTo>
                    <a:cubicBezTo>
                      <a:pt x="3286125" y="1229458"/>
                      <a:pt x="3328778" y="1186806"/>
                      <a:pt x="3381375" y="1186806"/>
                    </a:cubicBezTo>
                    <a:lnTo>
                      <a:pt x="4679947" y="1186806"/>
                    </a:lnTo>
                    <a:cubicBezTo>
                      <a:pt x="4732544" y="1186806"/>
                      <a:pt x="4775197" y="1229458"/>
                      <a:pt x="4775197" y="1282056"/>
                    </a:cubicBezTo>
                    <a:lnTo>
                      <a:pt x="4775197" y="2272017"/>
                    </a:lnTo>
                    <a:lnTo>
                      <a:pt x="4781550" y="2272017"/>
                    </a:lnTo>
                    <a:cubicBezTo>
                      <a:pt x="4834147" y="2272017"/>
                      <a:pt x="4876800" y="2314670"/>
                      <a:pt x="4876800" y="2367267"/>
                    </a:cubicBezTo>
                    <a:lnTo>
                      <a:pt x="4876800" y="2749429"/>
                    </a:lnTo>
                    <a:cubicBezTo>
                      <a:pt x="4876800" y="2802026"/>
                      <a:pt x="4834147" y="2844679"/>
                      <a:pt x="4781550" y="2844679"/>
                    </a:cubicBezTo>
                    <a:lnTo>
                      <a:pt x="4181475" y="2844679"/>
                    </a:lnTo>
                    <a:lnTo>
                      <a:pt x="4181475" y="3305432"/>
                    </a:lnTo>
                    <a:cubicBezTo>
                      <a:pt x="4181475" y="3358029"/>
                      <a:pt x="4138822" y="3400682"/>
                      <a:pt x="4086225" y="3400682"/>
                    </a:cubicBezTo>
                    <a:lnTo>
                      <a:pt x="3381375" y="3400682"/>
                    </a:lnTo>
                    <a:lnTo>
                      <a:pt x="3381375" y="3893306"/>
                    </a:lnTo>
                    <a:lnTo>
                      <a:pt x="3867150" y="3893306"/>
                    </a:lnTo>
                    <a:cubicBezTo>
                      <a:pt x="3919747" y="3893306"/>
                      <a:pt x="3962400" y="3935959"/>
                      <a:pt x="3962400" y="3988556"/>
                    </a:cubicBezTo>
                    <a:lnTo>
                      <a:pt x="3962400" y="4289774"/>
                    </a:lnTo>
                    <a:lnTo>
                      <a:pt x="4781550" y="4289774"/>
                    </a:lnTo>
                    <a:cubicBezTo>
                      <a:pt x="4834033" y="4289774"/>
                      <a:pt x="4876800" y="4332532"/>
                      <a:pt x="4876800" y="4385024"/>
                    </a:cubicBezTo>
                    <a:cubicBezTo>
                      <a:pt x="4876800" y="4437603"/>
                      <a:pt x="4834033" y="4480274"/>
                      <a:pt x="4781550" y="4480274"/>
                    </a:cubicBezTo>
                    <a:lnTo>
                      <a:pt x="3962400" y="4480274"/>
                    </a:lnTo>
                    <a:lnTo>
                      <a:pt x="3962400" y="4781550"/>
                    </a:lnTo>
                    <a:cubicBezTo>
                      <a:pt x="3962400" y="4834147"/>
                      <a:pt x="3919747" y="4876800"/>
                      <a:pt x="3867150" y="4876800"/>
                    </a:cubicBezTo>
                    <a:lnTo>
                      <a:pt x="1009650" y="4876800"/>
                    </a:lnTo>
                    <a:cubicBezTo>
                      <a:pt x="957053" y="4876800"/>
                      <a:pt x="914400" y="4834147"/>
                      <a:pt x="914400" y="4781550"/>
                    </a:cubicBezTo>
                    <a:lnTo>
                      <a:pt x="914400" y="4480284"/>
                    </a:lnTo>
                    <a:lnTo>
                      <a:pt x="95250" y="4480284"/>
                    </a:lnTo>
                    <a:cubicBezTo>
                      <a:pt x="42767" y="4480284"/>
                      <a:pt x="0" y="4437612"/>
                      <a:pt x="0" y="4385034"/>
                    </a:cubicBezTo>
                    <a:cubicBezTo>
                      <a:pt x="0" y="4332542"/>
                      <a:pt x="42767" y="4289784"/>
                      <a:pt x="95250" y="4289784"/>
                    </a:cubicBezTo>
                    <a:lnTo>
                      <a:pt x="914400" y="4289784"/>
                    </a:lnTo>
                    <a:lnTo>
                      <a:pt x="914400" y="3988565"/>
                    </a:lnTo>
                    <a:cubicBezTo>
                      <a:pt x="914400" y="3935968"/>
                      <a:pt x="957053" y="3893315"/>
                      <a:pt x="1009650" y="3893315"/>
                    </a:cubicBezTo>
                    <a:lnTo>
                      <a:pt x="1476375" y="3893315"/>
                    </a:lnTo>
                    <a:lnTo>
                      <a:pt x="1476375" y="3400692"/>
                    </a:lnTo>
                    <a:lnTo>
                      <a:pt x="771525" y="3400692"/>
                    </a:lnTo>
                    <a:cubicBezTo>
                      <a:pt x="718928" y="3400692"/>
                      <a:pt x="676275" y="3358039"/>
                      <a:pt x="676275" y="3305442"/>
                    </a:cubicBezTo>
                    <a:lnTo>
                      <a:pt x="676275" y="2844689"/>
                    </a:lnTo>
                    <a:lnTo>
                      <a:pt x="104775" y="2844689"/>
                    </a:lnTo>
                    <a:cubicBezTo>
                      <a:pt x="52178" y="2844689"/>
                      <a:pt x="9525" y="2802036"/>
                      <a:pt x="9525" y="2749439"/>
                    </a:cubicBezTo>
                    <a:lnTo>
                      <a:pt x="9525" y="2367277"/>
                    </a:lnTo>
                    <a:cubicBezTo>
                      <a:pt x="9525" y="2314680"/>
                      <a:pt x="52178" y="2272027"/>
                      <a:pt x="104775" y="2272027"/>
                    </a:cubicBezTo>
                    <a:lnTo>
                      <a:pt x="104775" y="1282056"/>
                    </a:lnTo>
                    <a:cubicBezTo>
                      <a:pt x="104775" y="1229458"/>
                      <a:pt x="147428" y="1186806"/>
                      <a:pt x="200025" y="1186806"/>
                    </a:cubicBezTo>
                    <a:lnTo>
                      <a:pt x="1498597" y="1186806"/>
                    </a:lnTo>
                    <a:cubicBezTo>
                      <a:pt x="1551194" y="1186806"/>
                      <a:pt x="1593847" y="1229458"/>
                      <a:pt x="1593847" y="1282056"/>
                    </a:cubicBezTo>
                    <a:lnTo>
                      <a:pt x="1593847" y="2272017"/>
                    </a:lnTo>
                    <a:lnTo>
                      <a:pt x="1600200" y="2272017"/>
                    </a:lnTo>
                    <a:cubicBezTo>
                      <a:pt x="1652797" y="2272017"/>
                      <a:pt x="1695450" y="2314670"/>
                      <a:pt x="1695450" y="2367267"/>
                    </a:cubicBezTo>
                    <a:lnTo>
                      <a:pt x="1695450" y="2749429"/>
                    </a:lnTo>
                    <a:cubicBezTo>
                      <a:pt x="1695450" y="2802026"/>
                      <a:pt x="1652797" y="2844679"/>
                      <a:pt x="1600200" y="2844679"/>
                    </a:cubicBezTo>
                    <a:lnTo>
                      <a:pt x="866775" y="2844679"/>
                    </a:lnTo>
                    <a:lnTo>
                      <a:pt x="866775" y="3210182"/>
                    </a:lnTo>
                    <a:lnTo>
                      <a:pt x="1571625" y="3210182"/>
                    </a:lnTo>
                    <a:cubicBezTo>
                      <a:pt x="1624222" y="3210182"/>
                      <a:pt x="1666875" y="3252835"/>
                      <a:pt x="1666875" y="3305432"/>
                    </a:cubicBezTo>
                    <a:lnTo>
                      <a:pt x="1666875" y="3893306"/>
                    </a:lnTo>
                    <a:lnTo>
                      <a:pt x="2343150" y="3893306"/>
                    </a:lnTo>
                    <a:lnTo>
                      <a:pt x="2343150" y="2058334"/>
                    </a:lnTo>
                    <a:lnTo>
                      <a:pt x="1913334" y="2058334"/>
                    </a:lnTo>
                    <a:cubicBezTo>
                      <a:pt x="1860737" y="2058334"/>
                      <a:pt x="1818084" y="2015681"/>
                      <a:pt x="1818084" y="1963084"/>
                    </a:cubicBezTo>
                    <a:lnTo>
                      <a:pt x="1818084" y="95250"/>
                    </a:lnTo>
                    <a:cubicBezTo>
                      <a:pt x="1818084" y="42653"/>
                      <a:pt x="1860737" y="0"/>
                      <a:pt x="191333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3000"/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5226413-9BAD-4F5C-9A7C-FD0CAE35C83D}"/>
                </a:ext>
              </a:extLst>
            </p:cNvPr>
            <p:cNvSpPr txBox="1"/>
            <p:nvPr/>
          </p:nvSpPr>
          <p:spPr>
            <a:xfrm>
              <a:off x="6010720" y="2890662"/>
              <a:ext cx="5361221" cy="366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EEFDA33-265C-42F6-927A-0552A966180C}"/>
                </a:ext>
              </a:extLst>
            </p:cNvPr>
            <p:cNvSpPr txBox="1"/>
            <p:nvPr/>
          </p:nvSpPr>
          <p:spPr>
            <a:xfrm>
              <a:off x="6010720" y="3446531"/>
              <a:ext cx="5361221" cy="366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72A9F46-12BE-40BF-8E4B-ED01ED891ABA}"/>
                </a:ext>
              </a:extLst>
            </p:cNvPr>
            <p:cNvSpPr txBox="1"/>
            <p:nvPr/>
          </p:nvSpPr>
          <p:spPr>
            <a:xfrm>
              <a:off x="6010720" y="4016805"/>
              <a:ext cx="5361221" cy="366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3947AC2-B653-4692-A4FF-B622786ACCF4}"/>
                </a:ext>
              </a:extLst>
            </p:cNvPr>
            <p:cNvSpPr txBox="1"/>
            <p:nvPr/>
          </p:nvSpPr>
          <p:spPr>
            <a:xfrm>
              <a:off x="6010720" y="4599458"/>
              <a:ext cx="5361221" cy="366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5C239266-836C-4390-9704-8981E85B5FDF}"/>
                </a:ext>
              </a:extLst>
            </p:cNvPr>
            <p:cNvSpPr/>
            <p:nvPr/>
          </p:nvSpPr>
          <p:spPr>
            <a:xfrm>
              <a:off x="885372" y="5203406"/>
              <a:ext cx="2443836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EF8D9AE5-BA29-4EF7-B31C-640CC293F701}"/>
                </a:ext>
              </a:extLst>
            </p:cNvPr>
            <p:cNvSpPr/>
            <p:nvPr/>
          </p:nvSpPr>
          <p:spPr>
            <a:xfrm>
              <a:off x="3413213" y="5203406"/>
              <a:ext cx="2443836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AAE3B7E-BA5F-4BD1-A9BC-E9EEE6970235}"/>
                </a:ext>
              </a:extLst>
            </p:cNvPr>
            <p:cNvSpPr/>
            <p:nvPr/>
          </p:nvSpPr>
          <p:spPr>
            <a:xfrm>
              <a:off x="5941053" y="5203406"/>
              <a:ext cx="5481689" cy="482178"/>
            </a:xfrm>
            <a:prstGeom prst="roundRect">
              <a:avLst>
                <a:gd name="adj" fmla="val 354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2C1B0572-F3BA-4FB1-863D-E070EB8A8033}"/>
                </a:ext>
              </a:extLst>
            </p:cNvPr>
            <p:cNvGrpSpPr/>
            <p:nvPr/>
          </p:nvGrpSpPr>
          <p:grpSpPr>
            <a:xfrm>
              <a:off x="1090315" y="5305996"/>
              <a:ext cx="2033951" cy="307777"/>
              <a:chOff x="922609" y="3450435"/>
              <a:chExt cx="2033951" cy="307777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CC90E858-69B6-4D74-B786-5998B3351FB1}"/>
                  </a:ext>
                </a:extLst>
              </p:cNvPr>
              <p:cNvSpPr txBox="1"/>
              <p:nvPr/>
            </p:nvSpPr>
            <p:spPr>
              <a:xfrm>
                <a:off x="1074056" y="3450435"/>
                <a:ext cx="18825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Concept Three</a:t>
                </a: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5C297FD-210C-448C-A2A6-F04AD9AFDCB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22609" y="3497494"/>
                <a:ext cx="151447" cy="182880"/>
              </a:xfrm>
              <a:custGeom>
                <a:avLst/>
                <a:gdLst>
                  <a:gd name="connsiteX0" fmla="*/ 2990278 w 4038591"/>
                  <a:gd name="connsiteY0" fmla="*/ 3962410 h 4876810"/>
                  <a:gd name="connsiteX1" fmla="*/ 3057620 w 4038591"/>
                  <a:gd name="connsiteY1" fmla="*/ 3990318 h 4876810"/>
                  <a:gd name="connsiteX2" fmla="*/ 3085528 w 4038591"/>
                  <a:gd name="connsiteY2" fmla="*/ 4057660 h 4876810"/>
                  <a:gd name="connsiteX3" fmla="*/ 3057620 w 4038591"/>
                  <a:gd name="connsiteY3" fmla="*/ 4125002 h 4876810"/>
                  <a:gd name="connsiteX4" fmla="*/ 2990278 w 4038591"/>
                  <a:gd name="connsiteY4" fmla="*/ 4152910 h 4876810"/>
                  <a:gd name="connsiteX5" fmla="*/ 2922936 w 4038591"/>
                  <a:gd name="connsiteY5" fmla="*/ 4125002 h 4876810"/>
                  <a:gd name="connsiteX6" fmla="*/ 2895028 w 4038591"/>
                  <a:gd name="connsiteY6" fmla="*/ 4057660 h 4876810"/>
                  <a:gd name="connsiteX7" fmla="*/ 2922936 w 4038591"/>
                  <a:gd name="connsiteY7" fmla="*/ 3990318 h 4876810"/>
                  <a:gd name="connsiteX8" fmla="*/ 2990278 w 4038591"/>
                  <a:gd name="connsiteY8" fmla="*/ 3962410 h 4876810"/>
                  <a:gd name="connsiteX9" fmla="*/ 2019300 w 4038591"/>
                  <a:gd name="connsiteY9" fmla="*/ 3962400 h 4876810"/>
                  <a:gd name="connsiteX10" fmla="*/ 2589628 w 4038591"/>
                  <a:gd name="connsiteY10" fmla="*/ 3962400 h 4876810"/>
                  <a:gd name="connsiteX11" fmla="*/ 2684878 w 4038591"/>
                  <a:gd name="connsiteY11" fmla="*/ 4057650 h 4876810"/>
                  <a:gd name="connsiteX12" fmla="*/ 2589628 w 4038591"/>
                  <a:gd name="connsiteY12" fmla="*/ 4152900 h 4876810"/>
                  <a:gd name="connsiteX13" fmla="*/ 2019300 w 4038591"/>
                  <a:gd name="connsiteY13" fmla="*/ 4152900 h 4876810"/>
                  <a:gd name="connsiteX14" fmla="*/ 1924050 w 4038591"/>
                  <a:gd name="connsiteY14" fmla="*/ 4057650 h 4876810"/>
                  <a:gd name="connsiteX15" fmla="*/ 2019300 w 4038591"/>
                  <a:gd name="connsiteY15" fmla="*/ 3962400 h 4876810"/>
                  <a:gd name="connsiteX16" fmla="*/ 819150 w 4038591"/>
                  <a:gd name="connsiteY16" fmla="*/ 3695700 h 4876810"/>
                  <a:gd name="connsiteX17" fmla="*/ 819150 w 4038591"/>
                  <a:gd name="connsiteY17" fmla="*/ 3962400 h 4876810"/>
                  <a:gd name="connsiteX18" fmla="*/ 1085850 w 4038591"/>
                  <a:gd name="connsiteY18" fmla="*/ 3962400 h 4876810"/>
                  <a:gd name="connsiteX19" fmla="*/ 1085850 w 4038591"/>
                  <a:gd name="connsiteY19" fmla="*/ 3695700 h 4876810"/>
                  <a:gd name="connsiteX20" fmla="*/ 2019300 w 4038591"/>
                  <a:gd name="connsiteY20" fmla="*/ 3505200 h 4876810"/>
                  <a:gd name="connsiteX21" fmla="*/ 3390919 w 4038591"/>
                  <a:gd name="connsiteY21" fmla="*/ 3505200 h 4876810"/>
                  <a:gd name="connsiteX22" fmla="*/ 3486169 w 4038591"/>
                  <a:gd name="connsiteY22" fmla="*/ 3600450 h 4876810"/>
                  <a:gd name="connsiteX23" fmla="*/ 3390919 w 4038591"/>
                  <a:gd name="connsiteY23" fmla="*/ 3695700 h 4876810"/>
                  <a:gd name="connsiteX24" fmla="*/ 2019300 w 4038591"/>
                  <a:gd name="connsiteY24" fmla="*/ 3695700 h 4876810"/>
                  <a:gd name="connsiteX25" fmla="*/ 1924050 w 4038591"/>
                  <a:gd name="connsiteY25" fmla="*/ 3600450 h 4876810"/>
                  <a:gd name="connsiteX26" fmla="*/ 2019300 w 4038591"/>
                  <a:gd name="connsiteY26" fmla="*/ 3505200 h 4876810"/>
                  <a:gd name="connsiteX27" fmla="*/ 723900 w 4038591"/>
                  <a:gd name="connsiteY27" fmla="*/ 3505200 h 4876810"/>
                  <a:gd name="connsiteX28" fmla="*/ 1181100 w 4038591"/>
                  <a:gd name="connsiteY28" fmla="*/ 3505200 h 4876810"/>
                  <a:gd name="connsiteX29" fmla="*/ 1276350 w 4038591"/>
                  <a:gd name="connsiteY29" fmla="*/ 3600450 h 4876810"/>
                  <a:gd name="connsiteX30" fmla="*/ 1276350 w 4038591"/>
                  <a:gd name="connsiteY30" fmla="*/ 4057650 h 4876810"/>
                  <a:gd name="connsiteX31" fmla="*/ 1181100 w 4038591"/>
                  <a:gd name="connsiteY31" fmla="*/ 4152900 h 4876810"/>
                  <a:gd name="connsiteX32" fmla="*/ 723900 w 4038591"/>
                  <a:gd name="connsiteY32" fmla="*/ 4152900 h 4876810"/>
                  <a:gd name="connsiteX33" fmla="*/ 628650 w 4038591"/>
                  <a:gd name="connsiteY33" fmla="*/ 4057650 h 4876810"/>
                  <a:gd name="connsiteX34" fmla="*/ 628650 w 4038591"/>
                  <a:gd name="connsiteY34" fmla="*/ 3600450 h 4876810"/>
                  <a:gd name="connsiteX35" fmla="*/ 723900 w 4038591"/>
                  <a:gd name="connsiteY35" fmla="*/ 3505200 h 4876810"/>
                  <a:gd name="connsiteX36" fmla="*/ 2990278 w 4038591"/>
                  <a:gd name="connsiteY36" fmla="*/ 2933710 h 4876810"/>
                  <a:gd name="connsiteX37" fmla="*/ 3057620 w 4038591"/>
                  <a:gd name="connsiteY37" fmla="*/ 2961618 h 4876810"/>
                  <a:gd name="connsiteX38" fmla="*/ 3085528 w 4038591"/>
                  <a:gd name="connsiteY38" fmla="*/ 3028960 h 4876810"/>
                  <a:gd name="connsiteX39" fmla="*/ 3057620 w 4038591"/>
                  <a:gd name="connsiteY39" fmla="*/ 3096302 h 4876810"/>
                  <a:gd name="connsiteX40" fmla="*/ 2990278 w 4038591"/>
                  <a:gd name="connsiteY40" fmla="*/ 3124210 h 4876810"/>
                  <a:gd name="connsiteX41" fmla="*/ 2922936 w 4038591"/>
                  <a:gd name="connsiteY41" fmla="*/ 3096302 h 4876810"/>
                  <a:gd name="connsiteX42" fmla="*/ 2895028 w 4038591"/>
                  <a:gd name="connsiteY42" fmla="*/ 3028960 h 4876810"/>
                  <a:gd name="connsiteX43" fmla="*/ 2922936 w 4038591"/>
                  <a:gd name="connsiteY43" fmla="*/ 2961618 h 4876810"/>
                  <a:gd name="connsiteX44" fmla="*/ 2990278 w 4038591"/>
                  <a:gd name="connsiteY44" fmla="*/ 2933710 h 4876810"/>
                  <a:gd name="connsiteX45" fmla="*/ 2019300 w 4038591"/>
                  <a:gd name="connsiteY45" fmla="*/ 2933700 h 4876810"/>
                  <a:gd name="connsiteX46" fmla="*/ 2589628 w 4038591"/>
                  <a:gd name="connsiteY46" fmla="*/ 2933700 h 4876810"/>
                  <a:gd name="connsiteX47" fmla="*/ 2684878 w 4038591"/>
                  <a:gd name="connsiteY47" fmla="*/ 3028950 h 4876810"/>
                  <a:gd name="connsiteX48" fmla="*/ 2589628 w 4038591"/>
                  <a:gd name="connsiteY48" fmla="*/ 3124200 h 4876810"/>
                  <a:gd name="connsiteX49" fmla="*/ 2019300 w 4038591"/>
                  <a:gd name="connsiteY49" fmla="*/ 3124200 h 4876810"/>
                  <a:gd name="connsiteX50" fmla="*/ 1924050 w 4038591"/>
                  <a:gd name="connsiteY50" fmla="*/ 3028950 h 4876810"/>
                  <a:gd name="connsiteX51" fmla="*/ 2019300 w 4038591"/>
                  <a:gd name="connsiteY51" fmla="*/ 2933700 h 4876810"/>
                  <a:gd name="connsiteX52" fmla="*/ 819150 w 4038591"/>
                  <a:gd name="connsiteY52" fmla="*/ 2667000 h 4876810"/>
                  <a:gd name="connsiteX53" fmla="*/ 819150 w 4038591"/>
                  <a:gd name="connsiteY53" fmla="*/ 2933700 h 4876810"/>
                  <a:gd name="connsiteX54" fmla="*/ 1085850 w 4038591"/>
                  <a:gd name="connsiteY54" fmla="*/ 2933700 h 4876810"/>
                  <a:gd name="connsiteX55" fmla="*/ 1085850 w 4038591"/>
                  <a:gd name="connsiteY55" fmla="*/ 2667000 h 4876810"/>
                  <a:gd name="connsiteX56" fmla="*/ 2019300 w 4038591"/>
                  <a:gd name="connsiteY56" fmla="*/ 2476500 h 4876810"/>
                  <a:gd name="connsiteX57" fmla="*/ 3390919 w 4038591"/>
                  <a:gd name="connsiteY57" fmla="*/ 2476500 h 4876810"/>
                  <a:gd name="connsiteX58" fmla="*/ 3486169 w 4038591"/>
                  <a:gd name="connsiteY58" fmla="*/ 2571750 h 4876810"/>
                  <a:gd name="connsiteX59" fmla="*/ 3390919 w 4038591"/>
                  <a:gd name="connsiteY59" fmla="*/ 2667000 h 4876810"/>
                  <a:gd name="connsiteX60" fmla="*/ 2019300 w 4038591"/>
                  <a:gd name="connsiteY60" fmla="*/ 2667000 h 4876810"/>
                  <a:gd name="connsiteX61" fmla="*/ 1924050 w 4038591"/>
                  <a:gd name="connsiteY61" fmla="*/ 2571750 h 4876810"/>
                  <a:gd name="connsiteX62" fmla="*/ 2019300 w 4038591"/>
                  <a:gd name="connsiteY62" fmla="*/ 2476500 h 4876810"/>
                  <a:gd name="connsiteX63" fmla="*/ 723900 w 4038591"/>
                  <a:gd name="connsiteY63" fmla="*/ 2476500 h 4876810"/>
                  <a:gd name="connsiteX64" fmla="*/ 1181100 w 4038591"/>
                  <a:gd name="connsiteY64" fmla="*/ 2476500 h 4876810"/>
                  <a:gd name="connsiteX65" fmla="*/ 1276350 w 4038591"/>
                  <a:gd name="connsiteY65" fmla="*/ 2571750 h 4876810"/>
                  <a:gd name="connsiteX66" fmla="*/ 1276350 w 4038591"/>
                  <a:gd name="connsiteY66" fmla="*/ 3028950 h 4876810"/>
                  <a:gd name="connsiteX67" fmla="*/ 1181100 w 4038591"/>
                  <a:gd name="connsiteY67" fmla="*/ 3124200 h 4876810"/>
                  <a:gd name="connsiteX68" fmla="*/ 723900 w 4038591"/>
                  <a:gd name="connsiteY68" fmla="*/ 3124200 h 4876810"/>
                  <a:gd name="connsiteX69" fmla="*/ 628650 w 4038591"/>
                  <a:gd name="connsiteY69" fmla="*/ 3028950 h 4876810"/>
                  <a:gd name="connsiteX70" fmla="*/ 628650 w 4038591"/>
                  <a:gd name="connsiteY70" fmla="*/ 2571750 h 4876810"/>
                  <a:gd name="connsiteX71" fmla="*/ 723900 w 4038591"/>
                  <a:gd name="connsiteY71" fmla="*/ 2476500 h 4876810"/>
                  <a:gd name="connsiteX72" fmla="*/ 2990278 w 4038591"/>
                  <a:gd name="connsiteY72" fmla="*/ 1905010 h 4876810"/>
                  <a:gd name="connsiteX73" fmla="*/ 3057620 w 4038591"/>
                  <a:gd name="connsiteY73" fmla="*/ 1932918 h 4876810"/>
                  <a:gd name="connsiteX74" fmla="*/ 3085528 w 4038591"/>
                  <a:gd name="connsiteY74" fmla="*/ 2000260 h 4876810"/>
                  <a:gd name="connsiteX75" fmla="*/ 3057620 w 4038591"/>
                  <a:gd name="connsiteY75" fmla="*/ 2067602 h 4876810"/>
                  <a:gd name="connsiteX76" fmla="*/ 2990278 w 4038591"/>
                  <a:gd name="connsiteY76" fmla="*/ 2095510 h 4876810"/>
                  <a:gd name="connsiteX77" fmla="*/ 2922936 w 4038591"/>
                  <a:gd name="connsiteY77" fmla="*/ 2067602 h 4876810"/>
                  <a:gd name="connsiteX78" fmla="*/ 2895028 w 4038591"/>
                  <a:gd name="connsiteY78" fmla="*/ 2000260 h 4876810"/>
                  <a:gd name="connsiteX79" fmla="*/ 2922936 w 4038591"/>
                  <a:gd name="connsiteY79" fmla="*/ 1932918 h 4876810"/>
                  <a:gd name="connsiteX80" fmla="*/ 2990278 w 4038591"/>
                  <a:gd name="connsiteY80" fmla="*/ 1905010 h 4876810"/>
                  <a:gd name="connsiteX81" fmla="*/ 2019300 w 4038591"/>
                  <a:gd name="connsiteY81" fmla="*/ 1905000 h 4876810"/>
                  <a:gd name="connsiteX82" fmla="*/ 2589628 w 4038591"/>
                  <a:gd name="connsiteY82" fmla="*/ 1905000 h 4876810"/>
                  <a:gd name="connsiteX83" fmla="*/ 2684878 w 4038591"/>
                  <a:gd name="connsiteY83" fmla="*/ 2000250 h 4876810"/>
                  <a:gd name="connsiteX84" fmla="*/ 2589628 w 4038591"/>
                  <a:gd name="connsiteY84" fmla="*/ 2095500 h 4876810"/>
                  <a:gd name="connsiteX85" fmla="*/ 2019300 w 4038591"/>
                  <a:gd name="connsiteY85" fmla="*/ 2095500 h 4876810"/>
                  <a:gd name="connsiteX86" fmla="*/ 1924050 w 4038591"/>
                  <a:gd name="connsiteY86" fmla="*/ 2000250 h 4876810"/>
                  <a:gd name="connsiteX87" fmla="*/ 2019300 w 4038591"/>
                  <a:gd name="connsiteY87" fmla="*/ 1905000 h 4876810"/>
                  <a:gd name="connsiteX88" fmla="*/ 2019300 w 4038591"/>
                  <a:gd name="connsiteY88" fmla="*/ 1447800 h 4876810"/>
                  <a:gd name="connsiteX89" fmla="*/ 3390919 w 4038591"/>
                  <a:gd name="connsiteY89" fmla="*/ 1447800 h 4876810"/>
                  <a:gd name="connsiteX90" fmla="*/ 3486169 w 4038591"/>
                  <a:gd name="connsiteY90" fmla="*/ 1543050 h 4876810"/>
                  <a:gd name="connsiteX91" fmla="*/ 3390919 w 4038591"/>
                  <a:gd name="connsiteY91" fmla="*/ 1638300 h 4876810"/>
                  <a:gd name="connsiteX92" fmla="*/ 2019300 w 4038591"/>
                  <a:gd name="connsiteY92" fmla="*/ 1638300 h 4876810"/>
                  <a:gd name="connsiteX93" fmla="*/ 1924050 w 4038591"/>
                  <a:gd name="connsiteY93" fmla="*/ 1543050 h 4876810"/>
                  <a:gd name="connsiteX94" fmla="*/ 2019300 w 4038591"/>
                  <a:gd name="connsiteY94" fmla="*/ 1447800 h 4876810"/>
                  <a:gd name="connsiteX95" fmla="*/ 1346243 w 4038591"/>
                  <a:gd name="connsiteY95" fmla="*/ 1397004 h 4876810"/>
                  <a:gd name="connsiteX96" fmla="*/ 1413595 w 4038591"/>
                  <a:gd name="connsiteY96" fmla="*/ 1424902 h 4876810"/>
                  <a:gd name="connsiteX97" fmla="*/ 1413595 w 4038591"/>
                  <a:gd name="connsiteY97" fmla="*/ 1559614 h 4876810"/>
                  <a:gd name="connsiteX98" fmla="*/ 938935 w 4038591"/>
                  <a:gd name="connsiteY98" fmla="*/ 2034273 h 4876810"/>
                  <a:gd name="connsiteX99" fmla="*/ 871584 w 4038591"/>
                  <a:gd name="connsiteY99" fmla="*/ 2062172 h 4876810"/>
                  <a:gd name="connsiteX100" fmla="*/ 804233 w 4038591"/>
                  <a:gd name="connsiteY100" fmla="*/ 2034273 h 4876810"/>
                  <a:gd name="connsiteX101" fmla="*/ 611399 w 4038591"/>
                  <a:gd name="connsiteY101" fmla="*/ 1841439 h 4876810"/>
                  <a:gd name="connsiteX102" fmla="*/ 611399 w 4038591"/>
                  <a:gd name="connsiteY102" fmla="*/ 1706727 h 4876810"/>
                  <a:gd name="connsiteX103" fmla="*/ 746111 w 4038591"/>
                  <a:gd name="connsiteY103" fmla="*/ 1706727 h 4876810"/>
                  <a:gd name="connsiteX104" fmla="*/ 871584 w 4038591"/>
                  <a:gd name="connsiteY104" fmla="*/ 1832210 h 4876810"/>
                  <a:gd name="connsiteX105" fmla="*/ 1278892 w 4038591"/>
                  <a:gd name="connsiteY105" fmla="*/ 1424892 h 4876810"/>
                  <a:gd name="connsiteX106" fmla="*/ 1346243 w 4038591"/>
                  <a:gd name="connsiteY106" fmla="*/ 1397004 h 4876810"/>
                  <a:gd name="connsiteX107" fmla="*/ 464420 w 4038591"/>
                  <a:gd name="connsiteY107" fmla="*/ 561985 h 4876810"/>
                  <a:gd name="connsiteX108" fmla="*/ 190500 w 4038591"/>
                  <a:gd name="connsiteY108" fmla="*/ 835905 h 4876810"/>
                  <a:gd name="connsiteX109" fmla="*/ 190500 w 4038591"/>
                  <a:gd name="connsiteY109" fmla="*/ 4412399 h 4876810"/>
                  <a:gd name="connsiteX110" fmla="*/ 464420 w 4038591"/>
                  <a:gd name="connsiteY110" fmla="*/ 4686319 h 4876810"/>
                  <a:gd name="connsiteX111" fmla="*/ 3574180 w 4038591"/>
                  <a:gd name="connsiteY111" fmla="*/ 4686319 h 4876810"/>
                  <a:gd name="connsiteX112" fmla="*/ 3848100 w 4038591"/>
                  <a:gd name="connsiteY112" fmla="*/ 4412399 h 4876810"/>
                  <a:gd name="connsiteX113" fmla="*/ 3848100 w 4038591"/>
                  <a:gd name="connsiteY113" fmla="*/ 835905 h 4876810"/>
                  <a:gd name="connsiteX114" fmla="*/ 3574180 w 4038591"/>
                  <a:gd name="connsiteY114" fmla="*/ 561985 h 4876810"/>
                  <a:gd name="connsiteX115" fmla="*/ 2980125 w 4038591"/>
                  <a:gd name="connsiteY115" fmla="*/ 561985 h 4876810"/>
                  <a:gd name="connsiteX116" fmla="*/ 3028750 w 4038591"/>
                  <a:gd name="connsiteY116" fmla="*/ 795347 h 4876810"/>
                  <a:gd name="connsiteX117" fmla="*/ 3028750 w 4038591"/>
                  <a:gd name="connsiteY117" fmla="*/ 857260 h 4876810"/>
                  <a:gd name="connsiteX118" fmla="*/ 2933500 w 4038591"/>
                  <a:gd name="connsiteY118" fmla="*/ 952510 h 4876810"/>
                  <a:gd name="connsiteX119" fmla="*/ 1104900 w 4038591"/>
                  <a:gd name="connsiteY119" fmla="*/ 952510 h 4876810"/>
                  <a:gd name="connsiteX120" fmla="*/ 1009650 w 4038591"/>
                  <a:gd name="connsiteY120" fmla="*/ 857260 h 4876810"/>
                  <a:gd name="connsiteX121" fmla="*/ 1009650 w 4038591"/>
                  <a:gd name="connsiteY121" fmla="*/ 795347 h 4876810"/>
                  <a:gd name="connsiteX122" fmla="*/ 1058275 w 4038591"/>
                  <a:gd name="connsiteY122" fmla="*/ 561985 h 4876810"/>
                  <a:gd name="connsiteX123" fmla="*/ 2019204 w 4038591"/>
                  <a:gd name="connsiteY123" fmla="*/ 409585 h 4876810"/>
                  <a:gd name="connsiteX124" fmla="*/ 2086546 w 4038591"/>
                  <a:gd name="connsiteY124" fmla="*/ 437493 h 4876810"/>
                  <a:gd name="connsiteX125" fmla="*/ 2114454 w 4038591"/>
                  <a:gd name="connsiteY125" fmla="*/ 504836 h 4876810"/>
                  <a:gd name="connsiteX126" fmla="*/ 2086546 w 4038591"/>
                  <a:gd name="connsiteY126" fmla="*/ 572178 h 4876810"/>
                  <a:gd name="connsiteX127" fmla="*/ 2019204 w 4038591"/>
                  <a:gd name="connsiteY127" fmla="*/ 600085 h 4876810"/>
                  <a:gd name="connsiteX128" fmla="*/ 1951862 w 4038591"/>
                  <a:gd name="connsiteY128" fmla="*/ 572178 h 4876810"/>
                  <a:gd name="connsiteX129" fmla="*/ 1923954 w 4038591"/>
                  <a:gd name="connsiteY129" fmla="*/ 504836 h 4876810"/>
                  <a:gd name="connsiteX130" fmla="*/ 1951862 w 4038591"/>
                  <a:gd name="connsiteY130" fmla="*/ 437493 h 4876810"/>
                  <a:gd name="connsiteX131" fmla="*/ 2019204 w 4038591"/>
                  <a:gd name="connsiteY131" fmla="*/ 409585 h 4876810"/>
                  <a:gd name="connsiteX132" fmla="*/ 2019300 w 4038591"/>
                  <a:gd name="connsiteY132" fmla="*/ 190500 h 4876810"/>
                  <a:gd name="connsiteX133" fmla="*/ 1835706 w 4038591"/>
                  <a:gd name="connsiteY133" fmla="*/ 330156 h 4876810"/>
                  <a:gd name="connsiteX134" fmla="*/ 1743894 w 4038591"/>
                  <a:gd name="connsiteY134" fmla="*/ 400050 h 4876810"/>
                  <a:gd name="connsiteX135" fmla="*/ 1595438 w 4038591"/>
                  <a:gd name="connsiteY135" fmla="*/ 400050 h 4876810"/>
                  <a:gd name="connsiteX136" fmla="*/ 1201541 w 4038591"/>
                  <a:gd name="connsiteY136" fmla="*/ 762010 h 4876810"/>
                  <a:gd name="connsiteX137" fmla="*/ 2836850 w 4038591"/>
                  <a:gd name="connsiteY137" fmla="*/ 762010 h 4876810"/>
                  <a:gd name="connsiteX138" fmla="*/ 2442953 w 4038591"/>
                  <a:gd name="connsiteY138" fmla="*/ 400050 h 4876810"/>
                  <a:gd name="connsiteX139" fmla="*/ 2294696 w 4038591"/>
                  <a:gd name="connsiteY139" fmla="*/ 400050 h 4876810"/>
                  <a:gd name="connsiteX140" fmla="*/ 2202885 w 4038591"/>
                  <a:gd name="connsiteY140" fmla="*/ 330156 h 4876810"/>
                  <a:gd name="connsiteX141" fmla="*/ 2019300 w 4038591"/>
                  <a:gd name="connsiteY141" fmla="*/ 190500 h 4876810"/>
                  <a:gd name="connsiteX142" fmla="*/ 2019291 w 4038591"/>
                  <a:gd name="connsiteY142" fmla="*/ 0 h 4876810"/>
                  <a:gd name="connsiteX143" fmla="*/ 2359514 w 4038591"/>
                  <a:gd name="connsiteY143" fmla="*/ 209550 h 4876810"/>
                  <a:gd name="connsiteX144" fmla="*/ 2442953 w 4038591"/>
                  <a:gd name="connsiteY144" fmla="*/ 209550 h 4876810"/>
                  <a:gd name="connsiteX145" fmla="*/ 2846670 w 4038591"/>
                  <a:gd name="connsiteY145" fmla="*/ 371485 h 4876810"/>
                  <a:gd name="connsiteX146" fmla="*/ 3574180 w 4038591"/>
                  <a:gd name="connsiteY146" fmla="*/ 371485 h 4876810"/>
                  <a:gd name="connsiteX147" fmla="*/ 4038591 w 4038591"/>
                  <a:gd name="connsiteY147" fmla="*/ 835905 h 4876810"/>
                  <a:gd name="connsiteX148" fmla="*/ 4038591 w 4038591"/>
                  <a:gd name="connsiteY148" fmla="*/ 4412390 h 4876810"/>
                  <a:gd name="connsiteX149" fmla="*/ 3574171 w 4038591"/>
                  <a:gd name="connsiteY149" fmla="*/ 4876810 h 4876810"/>
                  <a:gd name="connsiteX150" fmla="*/ 464420 w 4038591"/>
                  <a:gd name="connsiteY150" fmla="*/ 4876810 h 4876810"/>
                  <a:gd name="connsiteX151" fmla="*/ 0 w 4038591"/>
                  <a:gd name="connsiteY151" fmla="*/ 4412390 h 4876810"/>
                  <a:gd name="connsiteX152" fmla="*/ 0 w 4038591"/>
                  <a:gd name="connsiteY152" fmla="*/ 835905 h 4876810"/>
                  <a:gd name="connsiteX153" fmla="*/ 464420 w 4038591"/>
                  <a:gd name="connsiteY153" fmla="*/ 371485 h 4876810"/>
                  <a:gd name="connsiteX154" fmla="*/ 1191720 w 4038591"/>
                  <a:gd name="connsiteY154" fmla="*/ 371485 h 4876810"/>
                  <a:gd name="connsiteX155" fmla="*/ 1595428 w 4038591"/>
                  <a:gd name="connsiteY155" fmla="*/ 209550 h 4876810"/>
                  <a:gd name="connsiteX156" fmla="*/ 1679067 w 4038591"/>
                  <a:gd name="connsiteY156" fmla="*/ 209550 h 4876810"/>
                  <a:gd name="connsiteX157" fmla="*/ 2019291 w 4038591"/>
                  <a:gd name="connsiteY157" fmla="*/ 0 h 487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4038591" h="4876810">
                    <a:moveTo>
                      <a:pt x="2990278" y="3962410"/>
                    </a:moveTo>
                    <a:cubicBezTo>
                      <a:pt x="3015329" y="3962410"/>
                      <a:pt x="3039903" y="3972602"/>
                      <a:pt x="3057620" y="3990318"/>
                    </a:cubicBezTo>
                    <a:cubicBezTo>
                      <a:pt x="3075336" y="4008035"/>
                      <a:pt x="3085528" y="4032609"/>
                      <a:pt x="3085528" y="4057660"/>
                    </a:cubicBezTo>
                    <a:cubicBezTo>
                      <a:pt x="3085528" y="4082711"/>
                      <a:pt x="3075336" y="4107285"/>
                      <a:pt x="3057620" y="4125002"/>
                    </a:cubicBezTo>
                    <a:cubicBezTo>
                      <a:pt x="3039903" y="4142718"/>
                      <a:pt x="3015329" y="4152910"/>
                      <a:pt x="2990278" y="4152910"/>
                    </a:cubicBezTo>
                    <a:cubicBezTo>
                      <a:pt x="2965227" y="4152910"/>
                      <a:pt x="2940653" y="4142718"/>
                      <a:pt x="2922936" y="4125002"/>
                    </a:cubicBezTo>
                    <a:cubicBezTo>
                      <a:pt x="2905220" y="4107285"/>
                      <a:pt x="2895028" y="4082711"/>
                      <a:pt x="2895028" y="4057660"/>
                    </a:cubicBezTo>
                    <a:cubicBezTo>
                      <a:pt x="2895028" y="4032609"/>
                      <a:pt x="2905220" y="4008035"/>
                      <a:pt x="2922936" y="3990318"/>
                    </a:cubicBezTo>
                    <a:cubicBezTo>
                      <a:pt x="2940653" y="3972602"/>
                      <a:pt x="2965227" y="3962410"/>
                      <a:pt x="2990278" y="3962410"/>
                    </a:cubicBezTo>
                    <a:close/>
                    <a:moveTo>
                      <a:pt x="2019300" y="3962400"/>
                    </a:moveTo>
                    <a:lnTo>
                      <a:pt x="2589628" y="3962400"/>
                    </a:lnTo>
                    <a:cubicBezTo>
                      <a:pt x="2642235" y="3962400"/>
                      <a:pt x="2684878" y="4005043"/>
                      <a:pt x="2684878" y="4057650"/>
                    </a:cubicBezTo>
                    <a:cubicBezTo>
                      <a:pt x="2684878" y="4110257"/>
                      <a:pt x="2642235" y="4152900"/>
                      <a:pt x="2589628" y="4152900"/>
                    </a:cubicBezTo>
                    <a:lnTo>
                      <a:pt x="2019300" y="4152900"/>
                    </a:lnTo>
                    <a:cubicBezTo>
                      <a:pt x="1966693" y="4152900"/>
                      <a:pt x="1924050" y="4110257"/>
                      <a:pt x="1924050" y="4057650"/>
                    </a:cubicBezTo>
                    <a:cubicBezTo>
                      <a:pt x="1924050" y="4005043"/>
                      <a:pt x="1966693" y="3962400"/>
                      <a:pt x="2019300" y="3962400"/>
                    </a:cubicBezTo>
                    <a:close/>
                    <a:moveTo>
                      <a:pt x="819150" y="3695700"/>
                    </a:moveTo>
                    <a:lnTo>
                      <a:pt x="819150" y="3962400"/>
                    </a:lnTo>
                    <a:lnTo>
                      <a:pt x="1085850" y="3962400"/>
                    </a:lnTo>
                    <a:lnTo>
                      <a:pt x="1085850" y="3695700"/>
                    </a:lnTo>
                    <a:close/>
                    <a:moveTo>
                      <a:pt x="2019300" y="3505200"/>
                    </a:moveTo>
                    <a:lnTo>
                      <a:pt x="3390919" y="3505200"/>
                    </a:lnTo>
                    <a:cubicBezTo>
                      <a:pt x="3443526" y="3505200"/>
                      <a:pt x="3486169" y="3547843"/>
                      <a:pt x="3486169" y="3600450"/>
                    </a:cubicBezTo>
                    <a:cubicBezTo>
                      <a:pt x="3486169" y="3653057"/>
                      <a:pt x="3443526" y="3695700"/>
                      <a:pt x="3390919" y="3695700"/>
                    </a:cubicBezTo>
                    <a:lnTo>
                      <a:pt x="2019300" y="3695700"/>
                    </a:lnTo>
                    <a:cubicBezTo>
                      <a:pt x="1966693" y="3695700"/>
                      <a:pt x="1924050" y="3653057"/>
                      <a:pt x="1924050" y="3600450"/>
                    </a:cubicBezTo>
                    <a:cubicBezTo>
                      <a:pt x="1924050" y="3547843"/>
                      <a:pt x="1966693" y="3505200"/>
                      <a:pt x="2019300" y="3505200"/>
                    </a:cubicBezTo>
                    <a:close/>
                    <a:moveTo>
                      <a:pt x="723900" y="3505200"/>
                    </a:moveTo>
                    <a:lnTo>
                      <a:pt x="1181100" y="3505200"/>
                    </a:lnTo>
                    <a:cubicBezTo>
                      <a:pt x="1233707" y="3505200"/>
                      <a:pt x="1276350" y="3547843"/>
                      <a:pt x="1276350" y="3600450"/>
                    </a:cubicBezTo>
                    <a:lnTo>
                      <a:pt x="1276350" y="4057650"/>
                    </a:lnTo>
                    <a:cubicBezTo>
                      <a:pt x="1276350" y="4110257"/>
                      <a:pt x="1233707" y="4152900"/>
                      <a:pt x="1181100" y="4152900"/>
                    </a:cubicBezTo>
                    <a:lnTo>
                      <a:pt x="723900" y="4152900"/>
                    </a:lnTo>
                    <a:cubicBezTo>
                      <a:pt x="671293" y="4152900"/>
                      <a:pt x="628650" y="4110257"/>
                      <a:pt x="628650" y="4057650"/>
                    </a:cubicBezTo>
                    <a:lnTo>
                      <a:pt x="628650" y="3600450"/>
                    </a:lnTo>
                    <a:cubicBezTo>
                      <a:pt x="628650" y="3547843"/>
                      <a:pt x="671293" y="3505200"/>
                      <a:pt x="723900" y="3505200"/>
                    </a:cubicBezTo>
                    <a:close/>
                    <a:moveTo>
                      <a:pt x="2990278" y="2933710"/>
                    </a:moveTo>
                    <a:cubicBezTo>
                      <a:pt x="3015329" y="2933710"/>
                      <a:pt x="3039903" y="2943902"/>
                      <a:pt x="3057620" y="2961618"/>
                    </a:cubicBezTo>
                    <a:cubicBezTo>
                      <a:pt x="3075336" y="2979335"/>
                      <a:pt x="3085528" y="3003909"/>
                      <a:pt x="3085528" y="3028960"/>
                    </a:cubicBezTo>
                    <a:cubicBezTo>
                      <a:pt x="3085528" y="3054011"/>
                      <a:pt x="3075336" y="3078585"/>
                      <a:pt x="3057620" y="3096302"/>
                    </a:cubicBezTo>
                    <a:cubicBezTo>
                      <a:pt x="3039903" y="3114018"/>
                      <a:pt x="3015329" y="3124210"/>
                      <a:pt x="2990278" y="3124210"/>
                    </a:cubicBezTo>
                    <a:cubicBezTo>
                      <a:pt x="2965227" y="3124210"/>
                      <a:pt x="2940653" y="3114018"/>
                      <a:pt x="2922936" y="3096302"/>
                    </a:cubicBezTo>
                    <a:cubicBezTo>
                      <a:pt x="2905220" y="3078585"/>
                      <a:pt x="2895028" y="3054011"/>
                      <a:pt x="2895028" y="3028960"/>
                    </a:cubicBezTo>
                    <a:cubicBezTo>
                      <a:pt x="2895028" y="3003909"/>
                      <a:pt x="2905220" y="2979335"/>
                      <a:pt x="2922936" y="2961618"/>
                    </a:cubicBezTo>
                    <a:cubicBezTo>
                      <a:pt x="2940653" y="2943902"/>
                      <a:pt x="2965227" y="2933710"/>
                      <a:pt x="2990278" y="2933710"/>
                    </a:cubicBezTo>
                    <a:close/>
                    <a:moveTo>
                      <a:pt x="2019300" y="2933700"/>
                    </a:moveTo>
                    <a:lnTo>
                      <a:pt x="2589628" y="2933700"/>
                    </a:lnTo>
                    <a:cubicBezTo>
                      <a:pt x="2642235" y="2933700"/>
                      <a:pt x="2684878" y="2976343"/>
                      <a:pt x="2684878" y="3028950"/>
                    </a:cubicBezTo>
                    <a:cubicBezTo>
                      <a:pt x="2684878" y="3081557"/>
                      <a:pt x="2642235" y="3124200"/>
                      <a:pt x="2589628" y="3124200"/>
                    </a:cubicBezTo>
                    <a:lnTo>
                      <a:pt x="2019300" y="3124200"/>
                    </a:lnTo>
                    <a:cubicBezTo>
                      <a:pt x="1966693" y="3124200"/>
                      <a:pt x="1924050" y="3081557"/>
                      <a:pt x="1924050" y="3028950"/>
                    </a:cubicBezTo>
                    <a:cubicBezTo>
                      <a:pt x="1924050" y="2976343"/>
                      <a:pt x="1966693" y="2933700"/>
                      <a:pt x="2019300" y="2933700"/>
                    </a:cubicBezTo>
                    <a:close/>
                    <a:moveTo>
                      <a:pt x="819150" y="2667000"/>
                    </a:moveTo>
                    <a:lnTo>
                      <a:pt x="819150" y="2933700"/>
                    </a:lnTo>
                    <a:lnTo>
                      <a:pt x="1085850" y="2933700"/>
                    </a:lnTo>
                    <a:lnTo>
                      <a:pt x="1085850" y="2667000"/>
                    </a:lnTo>
                    <a:close/>
                    <a:moveTo>
                      <a:pt x="2019300" y="2476500"/>
                    </a:moveTo>
                    <a:lnTo>
                      <a:pt x="3390919" y="2476500"/>
                    </a:lnTo>
                    <a:cubicBezTo>
                      <a:pt x="3443526" y="2476500"/>
                      <a:pt x="3486169" y="2519143"/>
                      <a:pt x="3486169" y="2571750"/>
                    </a:cubicBezTo>
                    <a:cubicBezTo>
                      <a:pt x="3486169" y="2624357"/>
                      <a:pt x="3443526" y="2667000"/>
                      <a:pt x="3390919" y="2667000"/>
                    </a:cubicBezTo>
                    <a:lnTo>
                      <a:pt x="2019300" y="2667000"/>
                    </a:lnTo>
                    <a:cubicBezTo>
                      <a:pt x="1966693" y="2667000"/>
                      <a:pt x="1924050" y="2624357"/>
                      <a:pt x="1924050" y="2571750"/>
                    </a:cubicBezTo>
                    <a:cubicBezTo>
                      <a:pt x="1924050" y="2519143"/>
                      <a:pt x="1966693" y="2476500"/>
                      <a:pt x="2019300" y="2476500"/>
                    </a:cubicBezTo>
                    <a:close/>
                    <a:moveTo>
                      <a:pt x="723900" y="2476500"/>
                    </a:moveTo>
                    <a:lnTo>
                      <a:pt x="1181100" y="2476500"/>
                    </a:lnTo>
                    <a:cubicBezTo>
                      <a:pt x="1233707" y="2476500"/>
                      <a:pt x="1276350" y="2519143"/>
                      <a:pt x="1276350" y="2571750"/>
                    </a:cubicBezTo>
                    <a:lnTo>
                      <a:pt x="1276350" y="3028950"/>
                    </a:lnTo>
                    <a:cubicBezTo>
                      <a:pt x="1276350" y="3081557"/>
                      <a:pt x="1233707" y="3124200"/>
                      <a:pt x="1181100" y="3124200"/>
                    </a:cubicBezTo>
                    <a:lnTo>
                      <a:pt x="723900" y="3124200"/>
                    </a:lnTo>
                    <a:cubicBezTo>
                      <a:pt x="671293" y="3124200"/>
                      <a:pt x="628650" y="3081557"/>
                      <a:pt x="628650" y="3028950"/>
                    </a:cubicBezTo>
                    <a:lnTo>
                      <a:pt x="628650" y="2571750"/>
                    </a:lnTo>
                    <a:cubicBezTo>
                      <a:pt x="628650" y="2519143"/>
                      <a:pt x="671293" y="2476500"/>
                      <a:pt x="723900" y="2476500"/>
                    </a:cubicBezTo>
                    <a:close/>
                    <a:moveTo>
                      <a:pt x="2990278" y="1905010"/>
                    </a:moveTo>
                    <a:cubicBezTo>
                      <a:pt x="3015329" y="1905010"/>
                      <a:pt x="3039903" y="1915202"/>
                      <a:pt x="3057620" y="1932918"/>
                    </a:cubicBezTo>
                    <a:cubicBezTo>
                      <a:pt x="3075336" y="1950635"/>
                      <a:pt x="3085528" y="1975209"/>
                      <a:pt x="3085528" y="2000260"/>
                    </a:cubicBezTo>
                    <a:cubicBezTo>
                      <a:pt x="3085528" y="2025311"/>
                      <a:pt x="3075336" y="2049885"/>
                      <a:pt x="3057620" y="2067602"/>
                    </a:cubicBezTo>
                    <a:cubicBezTo>
                      <a:pt x="3039903" y="2085318"/>
                      <a:pt x="3015329" y="2095510"/>
                      <a:pt x="2990278" y="2095510"/>
                    </a:cubicBezTo>
                    <a:cubicBezTo>
                      <a:pt x="2965227" y="2095510"/>
                      <a:pt x="2940653" y="2085318"/>
                      <a:pt x="2922936" y="2067602"/>
                    </a:cubicBezTo>
                    <a:cubicBezTo>
                      <a:pt x="2905220" y="2049885"/>
                      <a:pt x="2895028" y="2025311"/>
                      <a:pt x="2895028" y="2000260"/>
                    </a:cubicBezTo>
                    <a:cubicBezTo>
                      <a:pt x="2895028" y="1975209"/>
                      <a:pt x="2905220" y="1950635"/>
                      <a:pt x="2922936" y="1932918"/>
                    </a:cubicBezTo>
                    <a:cubicBezTo>
                      <a:pt x="2940653" y="1915202"/>
                      <a:pt x="2965227" y="1905010"/>
                      <a:pt x="2990278" y="1905010"/>
                    </a:cubicBezTo>
                    <a:close/>
                    <a:moveTo>
                      <a:pt x="2019300" y="1905000"/>
                    </a:moveTo>
                    <a:lnTo>
                      <a:pt x="2589628" y="1905000"/>
                    </a:lnTo>
                    <a:cubicBezTo>
                      <a:pt x="2642235" y="1905000"/>
                      <a:pt x="2684878" y="1947643"/>
                      <a:pt x="2684878" y="2000250"/>
                    </a:cubicBezTo>
                    <a:cubicBezTo>
                      <a:pt x="2684878" y="2052857"/>
                      <a:pt x="2642235" y="2095500"/>
                      <a:pt x="2589628" y="2095500"/>
                    </a:cubicBezTo>
                    <a:lnTo>
                      <a:pt x="2019300" y="2095500"/>
                    </a:lnTo>
                    <a:cubicBezTo>
                      <a:pt x="1966693" y="2095500"/>
                      <a:pt x="1924050" y="2052857"/>
                      <a:pt x="1924050" y="2000250"/>
                    </a:cubicBezTo>
                    <a:cubicBezTo>
                      <a:pt x="1924050" y="1947643"/>
                      <a:pt x="1966693" y="1905000"/>
                      <a:pt x="2019300" y="1905000"/>
                    </a:cubicBezTo>
                    <a:close/>
                    <a:moveTo>
                      <a:pt x="2019300" y="1447800"/>
                    </a:moveTo>
                    <a:lnTo>
                      <a:pt x="3390919" y="1447800"/>
                    </a:lnTo>
                    <a:cubicBezTo>
                      <a:pt x="3443526" y="1447800"/>
                      <a:pt x="3486169" y="1490443"/>
                      <a:pt x="3486169" y="1543050"/>
                    </a:cubicBezTo>
                    <a:cubicBezTo>
                      <a:pt x="3486169" y="1595657"/>
                      <a:pt x="3443526" y="1638300"/>
                      <a:pt x="3390919" y="1638300"/>
                    </a:cubicBezTo>
                    <a:lnTo>
                      <a:pt x="2019300" y="1638300"/>
                    </a:lnTo>
                    <a:cubicBezTo>
                      <a:pt x="1966693" y="1638300"/>
                      <a:pt x="1924050" y="1595657"/>
                      <a:pt x="1924050" y="1543050"/>
                    </a:cubicBezTo>
                    <a:cubicBezTo>
                      <a:pt x="1924050" y="1490443"/>
                      <a:pt x="1966693" y="1447800"/>
                      <a:pt x="2019300" y="1447800"/>
                    </a:cubicBezTo>
                    <a:close/>
                    <a:moveTo>
                      <a:pt x="1346243" y="1397004"/>
                    </a:moveTo>
                    <a:cubicBezTo>
                      <a:pt x="1370620" y="1397005"/>
                      <a:pt x="1394997" y="1406304"/>
                      <a:pt x="1413595" y="1424902"/>
                    </a:cubicBezTo>
                    <a:cubicBezTo>
                      <a:pt x="1450790" y="1462106"/>
                      <a:pt x="1450790" y="1522419"/>
                      <a:pt x="1413595" y="1559614"/>
                    </a:cubicBezTo>
                    <a:lnTo>
                      <a:pt x="938935" y="2034273"/>
                    </a:lnTo>
                    <a:cubicBezTo>
                      <a:pt x="920343" y="2052875"/>
                      <a:pt x="895959" y="2062172"/>
                      <a:pt x="871584" y="2062172"/>
                    </a:cubicBezTo>
                    <a:cubicBezTo>
                      <a:pt x="847210" y="2062172"/>
                      <a:pt x="822835" y="2052875"/>
                      <a:pt x="804233" y="2034273"/>
                    </a:cubicBezTo>
                    <a:lnTo>
                      <a:pt x="611399" y="1841439"/>
                    </a:lnTo>
                    <a:cubicBezTo>
                      <a:pt x="574204" y="1804235"/>
                      <a:pt x="574204" y="1743922"/>
                      <a:pt x="611399" y="1706727"/>
                    </a:cubicBezTo>
                    <a:cubicBezTo>
                      <a:pt x="648604" y="1669542"/>
                      <a:pt x="708916" y="1669542"/>
                      <a:pt x="746111" y="1706727"/>
                    </a:cubicBezTo>
                    <a:lnTo>
                      <a:pt x="871584" y="1832210"/>
                    </a:lnTo>
                    <a:lnTo>
                      <a:pt x="1278892" y="1424892"/>
                    </a:lnTo>
                    <a:cubicBezTo>
                      <a:pt x="1297489" y="1406299"/>
                      <a:pt x="1321866" y="1397002"/>
                      <a:pt x="1346243" y="1397004"/>
                    </a:cubicBezTo>
                    <a:close/>
                    <a:moveTo>
                      <a:pt x="464420" y="561985"/>
                    </a:moveTo>
                    <a:cubicBezTo>
                      <a:pt x="313382" y="561985"/>
                      <a:pt x="190500" y="684867"/>
                      <a:pt x="190500" y="835905"/>
                    </a:cubicBezTo>
                    <a:lnTo>
                      <a:pt x="190500" y="4412399"/>
                    </a:lnTo>
                    <a:cubicBezTo>
                      <a:pt x="190500" y="4563437"/>
                      <a:pt x="313382" y="4686319"/>
                      <a:pt x="464420" y="4686319"/>
                    </a:cubicBezTo>
                    <a:lnTo>
                      <a:pt x="3574180" y="4686319"/>
                    </a:lnTo>
                    <a:cubicBezTo>
                      <a:pt x="3725218" y="4686319"/>
                      <a:pt x="3848100" y="4563437"/>
                      <a:pt x="3848100" y="4412399"/>
                    </a:cubicBezTo>
                    <a:lnTo>
                      <a:pt x="3848100" y="835905"/>
                    </a:lnTo>
                    <a:cubicBezTo>
                      <a:pt x="3848100" y="684867"/>
                      <a:pt x="3725218" y="561985"/>
                      <a:pt x="3574180" y="561985"/>
                    </a:cubicBezTo>
                    <a:lnTo>
                      <a:pt x="2980125" y="561985"/>
                    </a:lnTo>
                    <a:cubicBezTo>
                      <a:pt x="3011329" y="633536"/>
                      <a:pt x="3028750" y="712432"/>
                      <a:pt x="3028750" y="795347"/>
                    </a:cubicBezTo>
                    <a:lnTo>
                      <a:pt x="3028750" y="857260"/>
                    </a:lnTo>
                    <a:cubicBezTo>
                      <a:pt x="3028750" y="909866"/>
                      <a:pt x="2986107" y="952510"/>
                      <a:pt x="2933500" y="952510"/>
                    </a:cubicBezTo>
                    <a:lnTo>
                      <a:pt x="1104900" y="952510"/>
                    </a:lnTo>
                    <a:cubicBezTo>
                      <a:pt x="1052293" y="952510"/>
                      <a:pt x="1009650" y="909866"/>
                      <a:pt x="1009650" y="857260"/>
                    </a:cubicBezTo>
                    <a:lnTo>
                      <a:pt x="1009650" y="795347"/>
                    </a:lnTo>
                    <a:cubicBezTo>
                      <a:pt x="1009650" y="712422"/>
                      <a:pt x="1027071" y="633536"/>
                      <a:pt x="1058275" y="561985"/>
                    </a:cubicBezTo>
                    <a:close/>
                    <a:moveTo>
                      <a:pt x="2019204" y="409585"/>
                    </a:moveTo>
                    <a:cubicBezTo>
                      <a:pt x="2044255" y="409585"/>
                      <a:pt x="2068829" y="419777"/>
                      <a:pt x="2086546" y="437493"/>
                    </a:cubicBezTo>
                    <a:cubicBezTo>
                      <a:pt x="2104262" y="455210"/>
                      <a:pt x="2114454" y="479784"/>
                      <a:pt x="2114454" y="504836"/>
                    </a:cubicBezTo>
                    <a:cubicBezTo>
                      <a:pt x="2114454" y="529886"/>
                      <a:pt x="2104262" y="554460"/>
                      <a:pt x="2086546" y="572178"/>
                    </a:cubicBezTo>
                    <a:cubicBezTo>
                      <a:pt x="2068829" y="589893"/>
                      <a:pt x="2044255" y="600085"/>
                      <a:pt x="2019204" y="600085"/>
                    </a:cubicBezTo>
                    <a:cubicBezTo>
                      <a:pt x="1994153" y="600085"/>
                      <a:pt x="1969579" y="589893"/>
                      <a:pt x="1951862" y="572178"/>
                    </a:cubicBezTo>
                    <a:cubicBezTo>
                      <a:pt x="1934146" y="554460"/>
                      <a:pt x="1923954" y="529886"/>
                      <a:pt x="1923954" y="504836"/>
                    </a:cubicBezTo>
                    <a:cubicBezTo>
                      <a:pt x="1923954" y="479784"/>
                      <a:pt x="1934146" y="455210"/>
                      <a:pt x="1951862" y="437493"/>
                    </a:cubicBezTo>
                    <a:cubicBezTo>
                      <a:pt x="1969579" y="419777"/>
                      <a:pt x="1994153" y="409585"/>
                      <a:pt x="2019204" y="409585"/>
                    </a:cubicBezTo>
                    <a:close/>
                    <a:moveTo>
                      <a:pt x="2019300" y="190500"/>
                    </a:moveTo>
                    <a:cubicBezTo>
                      <a:pt x="1933918" y="190500"/>
                      <a:pt x="1858423" y="247926"/>
                      <a:pt x="1835706" y="330156"/>
                    </a:cubicBezTo>
                    <a:cubicBezTo>
                      <a:pt x="1824304" y="371446"/>
                      <a:pt x="1786738" y="400050"/>
                      <a:pt x="1743894" y="400050"/>
                    </a:cubicBezTo>
                    <a:lnTo>
                      <a:pt x="1595438" y="400050"/>
                    </a:lnTo>
                    <a:cubicBezTo>
                      <a:pt x="1388707" y="400050"/>
                      <a:pt x="1218524" y="559594"/>
                      <a:pt x="1201541" y="762010"/>
                    </a:cubicBezTo>
                    <a:lnTo>
                      <a:pt x="2836850" y="762010"/>
                    </a:lnTo>
                    <a:cubicBezTo>
                      <a:pt x="2819867" y="559594"/>
                      <a:pt x="2649693" y="400050"/>
                      <a:pt x="2442953" y="400050"/>
                    </a:cubicBezTo>
                    <a:lnTo>
                      <a:pt x="2294696" y="400050"/>
                    </a:lnTo>
                    <a:cubicBezTo>
                      <a:pt x="2251862" y="400050"/>
                      <a:pt x="2214286" y="371446"/>
                      <a:pt x="2202885" y="330156"/>
                    </a:cubicBezTo>
                    <a:cubicBezTo>
                      <a:pt x="2180177" y="247926"/>
                      <a:pt x="2104682" y="190500"/>
                      <a:pt x="2019300" y="190500"/>
                    </a:cubicBezTo>
                    <a:close/>
                    <a:moveTo>
                      <a:pt x="2019291" y="0"/>
                    </a:moveTo>
                    <a:cubicBezTo>
                      <a:pt x="2164671" y="0"/>
                      <a:pt x="2295725" y="83268"/>
                      <a:pt x="2359514" y="209550"/>
                    </a:cubicBezTo>
                    <a:lnTo>
                      <a:pt x="2442953" y="209550"/>
                    </a:lnTo>
                    <a:cubicBezTo>
                      <a:pt x="2599344" y="209550"/>
                      <a:pt x="2741505" y="271272"/>
                      <a:pt x="2846670" y="371485"/>
                    </a:cubicBezTo>
                    <a:lnTo>
                      <a:pt x="3574180" y="371485"/>
                    </a:lnTo>
                    <a:cubicBezTo>
                      <a:pt x="3830260" y="371485"/>
                      <a:pt x="4038600" y="579825"/>
                      <a:pt x="4038591" y="835905"/>
                    </a:cubicBezTo>
                    <a:lnTo>
                      <a:pt x="4038591" y="4412390"/>
                    </a:lnTo>
                    <a:cubicBezTo>
                      <a:pt x="4038591" y="4668469"/>
                      <a:pt x="3830250" y="4876810"/>
                      <a:pt x="3574171" y="4876810"/>
                    </a:cubicBezTo>
                    <a:lnTo>
                      <a:pt x="464420" y="4876810"/>
                    </a:lnTo>
                    <a:cubicBezTo>
                      <a:pt x="208340" y="4876810"/>
                      <a:pt x="0" y="4668469"/>
                      <a:pt x="0" y="4412390"/>
                    </a:cubicBezTo>
                    <a:lnTo>
                      <a:pt x="0" y="835905"/>
                    </a:lnTo>
                    <a:cubicBezTo>
                      <a:pt x="0" y="579825"/>
                      <a:pt x="208340" y="371485"/>
                      <a:pt x="464420" y="371485"/>
                    </a:cubicBezTo>
                    <a:lnTo>
                      <a:pt x="1191720" y="371485"/>
                    </a:lnTo>
                    <a:cubicBezTo>
                      <a:pt x="1296886" y="271272"/>
                      <a:pt x="1439037" y="209550"/>
                      <a:pt x="1595428" y="209550"/>
                    </a:cubicBezTo>
                    <a:lnTo>
                      <a:pt x="1679067" y="209550"/>
                    </a:lnTo>
                    <a:cubicBezTo>
                      <a:pt x="1742866" y="83268"/>
                      <a:pt x="1873910" y="0"/>
                      <a:pt x="20192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4E730581-9288-499B-836C-287EC8AAB224}"/>
                </a:ext>
              </a:extLst>
            </p:cNvPr>
            <p:cNvGrpSpPr/>
            <p:nvPr/>
          </p:nvGrpSpPr>
          <p:grpSpPr>
            <a:xfrm>
              <a:off x="3617685" y="5305996"/>
              <a:ext cx="2034893" cy="307777"/>
              <a:chOff x="3475218" y="3450435"/>
              <a:chExt cx="2034893" cy="307777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6376009-4193-4EFD-940D-250FC6780E8D}"/>
                  </a:ext>
                </a:extLst>
              </p:cNvPr>
              <p:cNvSpPr txBox="1"/>
              <p:nvPr/>
            </p:nvSpPr>
            <p:spPr>
              <a:xfrm>
                <a:off x="3627607" y="3450435"/>
                <a:ext cx="18825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Your Text Here</a:t>
                </a: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5DD25EA5-1E4F-4D17-AF37-7196DBF035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75218" y="3497494"/>
                <a:ext cx="167640" cy="182880"/>
              </a:xfrm>
              <a:custGeom>
                <a:avLst/>
                <a:gdLst>
                  <a:gd name="connsiteX0" fmla="*/ 3732867 w 4191000"/>
                  <a:gd name="connsiteY0" fmla="*/ 3277531 h 4572000"/>
                  <a:gd name="connsiteX1" fmla="*/ 3785806 w 4191000"/>
                  <a:gd name="connsiteY1" fmla="*/ 3298926 h 4572000"/>
                  <a:gd name="connsiteX2" fmla="*/ 3787673 w 4191000"/>
                  <a:gd name="connsiteY2" fmla="*/ 3406673 h 4572000"/>
                  <a:gd name="connsiteX3" fmla="*/ 3406673 w 4191000"/>
                  <a:gd name="connsiteY3" fmla="*/ 3787673 h 4572000"/>
                  <a:gd name="connsiteX4" fmla="*/ 3298927 w 4191000"/>
                  <a:gd name="connsiteY4" fmla="*/ 3787673 h 4572000"/>
                  <a:gd name="connsiteX5" fmla="*/ 3070326 w 4191000"/>
                  <a:gd name="connsiteY5" fmla="*/ 3559073 h 4572000"/>
                  <a:gd name="connsiteX6" fmla="*/ 3070326 w 4191000"/>
                  <a:gd name="connsiteY6" fmla="*/ 3453194 h 4572000"/>
                  <a:gd name="connsiteX7" fmla="*/ 3178073 w 4191000"/>
                  <a:gd name="connsiteY7" fmla="*/ 3451327 h 4572000"/>
                  <a:gd name="connsiteX8" fmla="*/ 3352800 w 4191000"/>
                  <a:gd name="connsiteY8" fmla="*/ 3626053 h 4572000"/>
                  <a:gd name="connsiteX9" fmla="*/ 3679927 w 4191000"/>
                  <a:gd name="connsiteY9" fmla="*/ 3298926 h 4572000"/>
                  <a:gd name="connsiteX10" fmla="*/ 3732867 w 4191000"/>
                  <a:gd name="connsiteY10" fmla="*/ 3277531 h 4572000"/>
                  <a:gd name="connsiteX11" fmla="*/ 3352800 w 4191000"/>
                  <a:gd name="connsiteY11" fmla="*/ 3048000 h 4572000"/>
                  <a:gd name="connsiteX12" fmla="*/ 2667000 w 4191000"/>
                  <a:gd name="connsiteY12" fmla="*/ 3733800 h 4572000"/>
                  <a:gd name="connsiteX13" fmla="*/ 3352800 w 4191000"/>
                  <a:gd name="connsiteY13" fmla="*/ 4419600 h 4572000"/>
                  <a:gd name="connsiteX14" fmla="*/ 4038600 w 4191000"/>
                  <a:gd name="connsiteY14" fmla="*/ 3733800 h 4572000"/>
                  <a:gd name="connsiteX15" fmla="*/ 3352800 w 4191000"/>
                  <a:gd name="connsiteY15" fmla="*/ 3048000 h 4572000"/>
                  <a:gd name="connsiteX16" fmla="*/ 2286229 w 4191000"/>
                  <a:gd name="connsiteY16" fmla="*/ 2971800 h 4572000"/>
                  <a:gd name="connsiteX17" fmla="*/ 2286229 w 4191000"/>
                  <a:gd name="connsiteY17" fmla="*/ 3326054 h 4572000"/>
                  <a:gd name="connsiteX18" fmla="*/ 2288591 w 4191000"/>
                  <a:gd name="connsiteY18" fmla="*/ 3320491 h 4572000"/>
                  <a:gd name="connsiteX19" fmla="*/ 2311984 w 4191000"/>
                  <a:gd name="connsiteY19" fmla="*/ 3264484 h 4572000"/>
                  <a:gd name="connsiteX20" fmla="*/ 2327910 w 4191000"/>
                  <a:gd name="connsiteY20" fmla="*/ 3231414 h 4572000"/>
                  <a:gd name="connsiteX21" fmla="*/ 2358390 w 4191000"/>
                  <a:gd name="connsiteY21" fmla="*/ 3172282 h 4572000"/>
                  <a:gd name="connsiteX22" fmla="*/ 2366315 w 4191000"/>
                  <a:gd name="connsiteY22" fmla="*/ 3159481 h 4572000"/>
                  <a:gd name="connsiteX23" fmla="*/ 2503475 w 4191000"/>
                  <a:gd name="connsiteY23" fmla="*/ 2971800 h 4572000"/>
                  <a:gd name="connsiteX24" fmla="*/ 1676400 w 4191000"/>
                  <a:gd name="connsiteY24" fmla="*/ 2971800 h 4572000"/>
                  <a:gd name="connsiteX25" fmla="*/ 1676400 w 4191000"/>
                  <a:gd name="connsiteY25" fmla="*/ 3429000 h 4572000"/>
                  <a:gd name="connsiteX26" fmla="*/ 2133600 w 4191000"/>
                  <a:gd name="connsiteY26" fmla="*/ 3429000 h 4572000"/>
                  <a:gd name="connsiteX27" fmla="*/ 2133600 w 4191000"/>
                  <a:gd name="connsiteY27" fmla="*/ 2971800 h 4572000"/>
                  <a:gd name="connsiteX28" fmla="*/ 1066800 w 4191000"/>
                  <a:gd name="connsiteY28" fmla="*/ 2971800 h 4572000"/>
                  <a:gd name="connsiteX29" fmla="*/ 1066800 w 4191000"/>
                  <a:gd name="connsiteY29" fmla="*/ 3429000 h 4572000"/>
                  <a:gd name="connsiteX30" fmla="*/ 1524000 w 4191000"/>
                  <a:gd name="connsiteY30" fmla="*/ 3429000 h 4572000"/>
                  <a:gd name="connsiteX31" fmla="*/ 1524000 w 4191000"/>
                  <a:gd name="connsiteY31" fmla="*/ 2971800 h 4572000"/>
                  <a:gd name="connsiteX32" fmla="*/ 457200 w 4191000"/>
                  <a:gd name="connsiteY32" fmla="*/ 2971800 h 4572000"/>
                  <a:gd name="connsiteX33" fmla="*/ 457200 w 4191000"/>
                  <a:gd name="connsiteY33" fmla="*/ 3429000 h 4572000"/>
                  <a:gd name="connsiteX34" fmla="*/ 914400 w 4191000"/>
                  <a:gd name="connsiteY34" fmla="*/ 3429000 h 4572000"/>
                  <a:gd name="connsiteX35" fmla="*/ 914400 w 4191000"/>
                  <a:gd name="connsiteY35" fmla="*/ 2971800 h 4572000"/>
                  <a:gd name="connsiteX36" fmla="*/ 3352800 w 4191000"/>
                  <a:gd name="connsiteY36" fmla="*/ 2895600 h 4572000"/>
                  <a:gd name="connsiteX37" fmla="*/ 4191000 w 4191000"/>
                  <a:gd name="connsiteY37" fmla="*/ 3733800 h 4572000"/>
                  <a:gd name="connsiteX38" fmla="*/ 3352800 w 4191000"/>
                  <a:gd name="connsiteY38" fmla="*/ 4572000 h 4572000"/>
                  <a:gd name="connsiteX39" fmla="*/ 2514600 w 4191000"/>
                  <a:gd name="connsiteY39" fmla="*/ 3733800 h 4572000"/>
                  <a:gd name="connsiteX40" fmla="*/ 3352800 w 4191000"/>
                  <a:gd name="connsiteY40" fmla="*/ 2895600 h 4572000"/>
                  <a:gd name="connsiteX41" fmla="*/ 2895752 w 4191000"/>
                  <a:gd name="connsiteY41" fmla="*/ 2362200 h 4572000"/>
                  <a:gd name="connsiteX42" fmla="*/ 2895752 w 4191000"/>
                  <a:gd name="connsiteY42" fmla="*/ 2686888 h 4572000"/>
                  <a:gd name="connsiteX43" fmla="*/ 2977591 w 4191000"/>
                  <a:gd name="connsiteY43" fmla="*/ 2655418 h 4572000"/>
                  <a:gd name="connsiteX44" fmla="*/ 2986202 w 4191000"/>
                  <a:gd name="connsiteY44" fmla="*/ 2652217 h 4572000"/>
                  <a:gd name="connsiteX45" fmla="*/ 3054782 w 4191000"/>
                  <a:gd name="connsiteY45" fmla="*/ 2631567 h 4572000"/>
                  <a:gd name="connsiteX46" fmla="*/ 3089682 w 4191000"/>
                  <a:gd name="connsiteY46" fmla="*/ 2622576 h 4572000"/>
                  <a:gd name="connsiteX47" fmla="*/ 3147289 w 4191000"/>
                  <a:gd name="connsiteY47" fmla="*/ 2610307 h 4572000"/>
                  <a:gd name="connsiteX48" fmla="*/ 3202915 w 4191000"/>
                  <a:gd name="connsiteY48" fmla="*/ 2601773 h 4572000"/>
                  <a:gd name="connsiteX49" fmla="*/ 3247187 w 4191000"/>
                  <a:gd name="connsiteY49" fmla="*/ 2596134 h 4572000"/>
                  <a:gd name="connsiteX50" fmla="*/ 3352952 w 4191000"/>
                  <a:gd name="connsiteY50" fmla="*/ 2590800 h 4572000"/>
                  <a:gd name="connsiteX51" fmla="*/ 3352952 w 4191000"/>
                  <a:gd name="connsiteY51" fmla="*/ 2362200 h 4572000"/>
                  <a:gd name="connsiteX52" fmla="*/ 2286000 w 4191000"/>
                  <a:gd name="connsiteY52" fmla="*/ 2362200 h 4572000"/>
                  <a:gd name="connsiteX53" fmla="*/ 2286000 w 4191000"/>
                  <a:gd name="connsiteY53" fmla="*/ 2819400 h 4572000"/>
                  <a:gd name="connsiteX54" fmla="*/ 2667000 w 4191000"/>
                  <a:gd name="connsiteY54" fmla="*/ 2819400 h 4572000"/>
                  <a:gd name="connsiteX55" fmla="*/ 2667000 w 4191000"/>
                  <a:gd name="connsiteY55" fmla="*/ 2821534 h 4572000"/>
                  <a:gd name="connsiteX56" fmla="*/ 2743200 w 4191000"/>
                  <a:gd name="connsiteY56" fmla="*/ 2768651 h 4572000"/>
                  <a:gd name="connsiteX57" fmla="*/ 2743200 w 4191000"/>
                  <a:gd name="connsiteY57" fmla="*/ 2362200 h 4572000"/>
                  <a:gd name="connsiteX58" fmla="*/ 1676400 w 4191000"/>
                  <a:gd name="connsiteY58" fmla="*/ 2362200 h 4572000"/>
                  <a:gd name="connsiteX59" fmla="*/ 1676400 w 4191000"/>
                  <a:gd name="connsiteY59" fmla="*/ 2819400 h 4572000"/>
                  <a:gd name="connsiteX60" fmla="*/ 2133600 w 4191000"/>
                  <a:gd name="connsiteY60" fmla="*/ 2819400 h 4572000"/>
                  <a:gd name="connsiteX61" fmla="*/ 2133600 w 4191000"/>
                  <a:gd name="connsiteY61" fmla="*/ 2362200 h 4572000"/>
                  <a:gd name="connsiteX62" fmla="*/ 1066800 w 4191000"/>
                  <a:gd name="connsiteY62" fmla="*/ 2362200 h 4572000"/>
                  <a:gd name="connsiteX63" fmla="*/ 1066800 w 4191000"/>
                  <a:gd name="connsiteY63" fmla="*/ 2819400 h 4572000"/>
                  <a:gd name="connsiteX64" fmla="*/ 1524000 w 4191000"/>
                  <a:gd name="connsiteY64" fmla="*/ 2819400 h 4572000"/>
                  <a:gd name="connsiteX65" fmla="*/ 1524000 w 4191000"/>
                  <a:gd name="connsiteY65" fmla="*/ 2362200 h 4572000"/>
                  <a:gd name="connsiteX66" fmla="*/ 457200 w 4191000"/>
                  <a:gd name="connsiteY66" fmla="*/ 2362200 h 4572000"/>
                  <a:gd name="connsiteX67" fmla="*/ 457200 w 4191000"/>
                  <a:gd name="connsiteY67" fmla="*/ 2819400 h 4572000"/>
                  <a:gd name="connsiteX68" fmla="*/ 914400 w 4191000"/>
                  <a:gd name="connsiteY68" fmla="*/ 2819400 h 4572000"/>
                  <a:gd name="connsiteX69" fmla="*/ 914400 w 4191000"/>
                  <a:gd name="connsiteY69" fmla="*/ 2362200 h 4572000"/>
                  <a:gd name="connsiteX70" fmla="*/ 2895600 w 4191000"/>
                  <a:gd name="connsiteY70" fmla="*/ 1752600 h 4572000"/>
                  <a:gd name="connsiteX71" fmla="*/ 2895600 w 4191000"/>
                  <a:gd name="connsiteY71" fmla="*/ 2209800 h 4572000"/>
                  <a:gd name="connsiteX72" fmla="*/ 3352800 w 4191000"/>
                  <a:gd name="connsiteY72" fmla="*/ 2209800 h 4572000"/>
                  <a:gd name="connsiteX73" fmla="*/ 3352800 w 4191000"/>
                  <a:gd name="connsiteY73" fmla="*/ 1752600 h 4572000"/>
                  <a:gd name="connsiteX74" fmla="*/ 2286000 w 4191000"/>
                  <a:gd name="connsiteY74" fmla="*/ 1752600 h 4572000"/>
                  <a:gd name="connsiteX75" fmla="*/ 2286000 w 4191000"/>
                  <a:gd name="connsiteY75" fmla="*/ 2209800 h 4572000"/>
                  <a:gd name="connsiteX76" fmla="*/ 2743200 w 4191000"/>
                  <a:gd name="connsiteY76" fmla="*/ 2209800 h 4572000"/>
                  <a:gd name="connsiteX77" fmla="*/ 2743200 w 4191000"/>
                  <a:gd name="connsiteY77" fmla="*/ 1752600 h 4572000"/>
                  <a:gd name="connsiteX78" fmla="*/ 1676400 w 4191000"/>
                  <a:gd name="connsiteY78" fmla="*/ 1752600 h 4572000"/>
                  <a:gd name="connsiteX79" fmla="*/ 1676400 w 4191000"/>
                  <a:gd name="connsiteY79" fmla="*/ 2209800 h 4572000"/>
                  <a:gd name="connsiteX80" fmla="*/ 2133600 w 4191000"/>
                  <a:gd name="connsiteY80" fmla="*/ 2209800 h 4572000"/>
                  <a:gd name="connsiteX81" fmla="*/ 2133600 w 4191000"/>
                  <a:gd name="connsiteY81" fmla="*/ 1752600 h 4572000"/>
                  <a:gd name="connsiteX82" fmla="*/ 1066800 w 4191000"/>
                  <a:gd name="connsiteY82" fmla="*/ 1752600 h 4572000"/>
                  <a:gd name="connsiteX83" fmla="*/ 1066800 w 4191000"/>
                  <a:gd name="connsiteY83" fmla="*/ 2209800 h 4572000"/>
                  <a:gd name="connsiteX84" fmla="*/ 1524000 w 4191000"/>
                  <a:gd name="connsiteY84" fmla="*/ 2209800 h 4572000"/>
                  <a:gd name="connsiteX85" fmla="*/ 1524000 w 4191000"/>
                  <a:gd name="connsiteY85" fmla="*/ 1752600 h 4572000"/>
                  <a:gd name="connsiteX86" fmla="*/ 457200 w 4191000"/>
                  <a:gd name="connsiteY86" fmla="*/ 1752600 h 4572000"/>
                  <a:gd name="connsiteX87" fmla="*/ 457200 w 4191000"/>
                  <a:gd name="connsiteY87" fmla="*/ 2209800 h 4572000"/>
                  <a:gd name="connsiteX88" fmla="*/ 914400 w 4191000"/>
                  <a:gd name="connsiteY88" fmla="*/ 2209800 h 4572000"/>
                  <a:gd name="connsiteX89" fmla="*/ 914400 w 4191000"/>
                  <a:gd name="connsiteY89" fmla="*/ 1752600 h 4572000"/>
                  <a:gd name="connsiteX90" fmla="*/ 2895600 w 4191000"/>
                  <a:gd name="connsiteY90" fmla="*/ 1143000 h 4572000"/>
                  <a:gd name="connsiteX91" fmla="*/ 2895600 w 4191000"/>
                  <a:gd name="connsiteY91" fmla="*/ 1600200 h 4572000"/>
                  <a:gd name="connsiteX92" fmla="*/ 3352800 w 4191000"/>
                  <a:gd name="connsiteY92" fmla="*/ 1600200 h 4572000"/>
                  <a:gd name="connsiteX93" fmla="*/ 3352800 w 4191000"/>
                  <a:gd name="connsiteY93" fmla="*/ 1143000 h 4572000"/>
                  <a:gd name="connsiteX94" fmla="*/ 2286000 w 4191000"/>
                  <a:gd name="connsiteY94" fmla="*/ 1143000 h 4572000"/>
                  <a:gd name="connsiteX95" fmla="*/ 2286000 w 4191000"/>
                  <a:gd name="connsiteY95" fmla="*/ 1600200 h 4572000"/>
                  <a:gd name="connsiteX96" fmla="*/ 2743200 w 4191000"/>
                  <a:gd name="connsiteY96" fmla="*/ 1600200 h 4572000"/>
                  <a:gd name="connsiteX97" fmla="*/ 2743200 w 4191000"/>
                  <a:gd name="connsiteY97" fmla="*/ 1143000 h 4572000"/>
                  <a:gd name="connsiteX98" fmla="*/ 1676400 w 4191000"/>
                  <a:gd name="connsiteY98" fmla="*/ 1143000 h 4572000"/>
                  <a:gd name="connsiteX99" fmla="*/ 1676400 w 4191000"/>
                  <a:gd name="connsiteY99" fmla="*/ 1600200 h 4572000"/>
                  <a:gd name="connsiteX100" fmla="*/ 2133600 w 4191000"/>
                  <a:gd name="connsiteY100" fmla="*/ 1600200 h 4572000"/>
                  <a:gd name="connsiteX101" fmla="*/ 2133600 w 4191000"/>
                  <a:gd name="connsiteY101" fmla="*/ 1143000 h 4572000"/>
                  <a:gd name="connsiteX102" fmla="*/ 1066800 w 4191000"/>
                  <a:gd name="connsiteY102" fmla="*/ 1143000 h 4572000"/>
                  <a:gd name="connsiteX103" fmla="*/ 1066800 w 4191000"/>
                  <a:gd name="connsiteY103" fmla="*/ 1600200 h 4572000"/>
                  <a:gd name="connsiteX104" fmla="*/ 1524000 w 4191000"/>
                  <a:gd name="connsiteY104" fmla="*/ 1600200 h 4572000"/>
                  <a:gd name="connsiteX105" fmla="*/ 1524000 w 4191000"/>
                  <a:gd name="connsiteY105" fmla="*/ 1143000 h 4572000"/>
                  <a:gd name="connsiteX106" fmla="*/ 457200 w 4191000"/>
                  <a:gd name="connsiteY106" fmla="*/ 1143000 h 4572000"/>
                  <a:gd name="connsiteX107" fmla="*/ 457200 w 4191000"/>
                  <a:gd name="connsiteY107" fmla="*/ 1600200 h 4572000"/>
                  <a:gd name="connsiteX108" fmla="*/ 914400 w 4191000"/>
                  <a:gd name="connsiteY108" fmla="*/ 1600200 h 4572000"/>
                  <a:gd name="connsiteX109" fmla="*/ 914400 w 4191000"/>
                  <a:gd name="connsiteY109" fmla="*/ 1143000 h 4572000"/>
                  <a:gd name="connsiteX110" fmla="*/ 152400 w 4191000"/>
                  <a:gd name="connsiteY110" fmla="*/ 838200 h 4572000"/>
                  <a:gd name="connsiteX111" fmla="*/ 152400 w 4191000"/>
                  <a:gd name="connsiteY111" fmla="*/ 3733800 h 4572000"/>
                  <a:gd name="connsiteX112" fmla="*/ 2209800 w 4191000"/>
                  <a:gd name="connsiteY112" fmla="*/ 3733800 h 4572000"/>
                  <a:gd name="connsiteX113" fmla="*/ 2221154 w 4191000"/>
                  <a:gd name="connsiteY113" fmla="*/ 3581400 h 4572000"/>
                  <a:gd name="connsiteX114" fmla="*/ 381000 w 4191000"/>
                  <a:gd name="connsiteY114" fmla="*/ 3581400 h 4572000"/>
                  <a:gd name="connsiteX115" fmla="*/ 304800 w 4191000"/>
                  <a:gd name="connsiteY115" fmla="*/ 3505200 h 4572000"/>
                  <a:gd name="connsiteX116" fmla="*/ 304800 w 4191000"/>
                  <a:gd name="connsiteY116" fmla="*/ 1066800 h 4572000"/>
                  <a:gd name="connsiteX117" fmla="*/ 381000 w 4191000"/>
                  <a:gd name="connsiteY117" fmla="*/ 990600 h 4572000"/>
                  <a:gd name="connsiteX118" fmla="*/ 3429000 w 4191000"/>
                  <a:gd name="connsiteY118" fmla="*/ 990600 h 4572000"/>
                  <a:gd name="connsiteX119" fmla="*/ 3505200 w 4191000"/>
                  <a:gd name="connsiteY119" fmla="*/ 1066800 h 4572000"/>
                  <a:gd name="connsiteX120" fmla="*/ 3505200 w 4191000"/>
                  <a:gd name="connsiteY120" fmla="*/ 2601240 h 4572000"/>
                  <a:gd name="connsiteX121" fmla="*/ 3657600 w 4191000"/>
                  <a:gd name="connsiteY121" fmla="*/ 2632862 h 4572000"/>
                  <a:gd name="connsiteX122" fmla="*/ 3657600 w 4191000"/>
                  <a:gd name="connsiteY122" fmla="*/ 838200 h 4572000"/>
                  <a:gd name="connsiteX123" fmla="*/ 152400 w 4191000"/>
                  <a:gd name="connsiteY123" fmla="*/ 304800 h 4572000"/>
                  <a:gd name="connsiteX124" fmla="*/ 152400 w 4191000"/>
                  <a:gd name="connsiteY124" fmla="*/ 685800 h 4572000"/>
                  <a:gd name="connsiteX125" fmla="*/ 3657600 w 4191000"/>
                  <a:gd name="connsiteY125" fmla="*/ 685800 h 4572000"/>
                  <a:gd name="connsiteX126" fmla="*/ 3657600 w 4191000"/>
                  <a:gd name="connsiteY126" fmla="*/ 304800 h 4572000"/>
                  <a:gd name="connsiteX127" fmla="*/ 3505200 w 4191000"/>
                  <a:gd name="connsiteY127" fmla="*/ 304800 h 4572000"/>
                  <a:gd name="connsiteX128" fmla="*/ 3505200 w 4191000"/>
                  <a:gd name="connsiteY128" fmla="*/ 381000 h 4572000"/>
                  <a:gd name="connsiteX129" fmla="*/ 3429000 w 4191000"/>
                  <a:gd name="connsiteY129" fmla="*/ 457200 h 4572000"/>
                  <a:gd name="connsiteX130" fmla="*/ 3352800 w 4191000"/>
                  <a:gd name="connsiteY130" fmla="*/ 381000 h 4572000"/>
                  <a:gd name="connsiteX131" fmla="*/ 3352800 w 4191000"/>
                  <a:gd name="connsiteY131" fmla="*/ 304800 h 4572000"/>
                  <a:gd name="connsiteX132" fmla="*/ 3200400 w 4191000"/>
                  <a:gd name="connsiteY132" fmla="*/ 304800 h 4572000"/>
                  <a:gd name="connsiteX133" fmla="*/ 3200400 w 4191000"/>
                  <a:gd name="connsiteY133" fmla="*/ 381000 h 4572000"/>
                  <a:gd name="connsiteX134" fmla="*/ 3124200 w 4191000"/>
                  <a:gd name="connsiteY134" fmla="*/ 457200 h 4572000"/>
                  <a:gd name="connsiteX135" fmla="*/ 3048000 w 4191000"/>
                  <a:gd name="connsiteY135" fmla="*/ 381000 h 4572000"/>
                  <a:gd name="connsiteX136" fmla="*/ 3048000 w 4191000"/>
                  <a:gd name="connsiteY136" fmla="*/ 304800 h 4572000"/>
                  <a:gd name="connsiteX137" fmla="*/ 2895600 w 4191000"/>
                  <a:gd name="connsiteY137" fmla="*/ 304800 h 4572000"/>
                  <a:gd name="connsiteX138" fmla="*/ 2895600 w 4191000"/>
                  <a:gd name="connsiteY138" fmla="*/ 381000 h 4572000"/>
                  <a:gd name="connsiteX139" fmla="*/ 2819400 w 4191000"/>
                  <a:gd name="connsiteY139" fmla="*/ 457200 h 4572000"/>
                  <a:gd name="connsiteX140" fmla="*/ 2743200 w 4191000"/>
                  <a:gd name="connsiteY140" fmla="*/ 381000 h 4572000"/>
                  <a:gd name="connsiteX141" fmla="*/ 2743200 w 4191000"/>
                  <a:gd name="connsiteY141" fmla="*/ 304800 h 4572000"/>
                  <a:gd name="connsiteX142" fmla="*/ 2590800 w 4191000"/>
                  <a:gd name="connsiteY142" fmla="*/ 304800 h 4572000"/>
                  <a:gd name="connsiteX143" fmla="*/ 2590800 w 4191000"/>
                  <a:gd name="connsiteY143" fmla="*/ 381000 h 4572000"/>
                  <a:gd name="connsiteX144" fmla="*/ 2514600 w 4191000"/>
                  <a:gd name="connsiteY144" fmla="*/ 457200 h 4572000"/>
                  <a:gd name="connsiteX145" fmla="*/ 2438400 w 4191000"/>
                  <a:gd name="connsiteY145" fmla="*/ 381000 h 4572000"/>
                  <a:gd name="connsiteX146" fmla="*/ 2438400 w 4191000"/>
                  <a:gd name="connsiteY146" fmla="*/ 304800 h 4572000"/>
                  <a:gd name="connsiteX147" fmla="*/ 1371600 w 4191000"/>
                  <a:gd name="connsiteY147" fmla="*/ 304800 h 4572000"/>
                  <a:gd name="connsiteX148" fmla="*/ 1371600 w 4191000"/>
                  <a:gd name="connsiteY148" fmla="*/ 381000 h 4572000"/>
                  <a:gd name="connsiteX149" fmla="*/ 1295400 w 4191000"/>
                  <a:gd name="connsiteY149" fmla="*/ 457200 h 4572000"/>
                  <a:gd name="connsiteX150" fmla="*/ 1219200 w 4191000"/>
                  <a:gd name="connsiteY150" fmla="*/ 381000 h 4572000"/>
                  <a:gd name="connsiteX151" fmla="*/ 1219200 w 4191000"/>
                  <a:gd name="connsiteY151" fmla="*/ 304800 h 4572000"/>
                  <a:gd name="connsiteX152" fmla="*/ 1066800 w 4191000"/>
                  <a:gd name="connsiteY152" fmla="*/ 304800 h 4572000"/>
                  <a:gd name="connsiteX153" fmla="*/ 1066800 w 4191000"/>
                  <a:gd name="connsiteY153" fmla="*/ 381000 h 4572000"/>
                  <a:gd name="connsiteX154" fmla="*/ 990600 w 4191000"/>
                  <a:gd name="connsiteY154" fmla="*/ 457200 h 4572000"/>
                  <a:gd name="connsiteX155" fmla="*/ 914400 w 4191000"/>
                  <a:gd name="connsiteY155" fmla="*/ 381000 h 4572000"/>
                  <a:gd name="connsiteX156" fmla="*/ 914400 w 4191000"/>
                  <a:gd name="connsiteY156" fmla="*/ 304800 h 4572000"/>
                  <a:gd name="connsiteX157" fmla="*/ 762000 w 4191000"/>
                  <a:gd name="connsiteY157" fmla="*/ 304800 h 4572000"/>
                  <a:gd name="connsiteX158" fmla="*/ 762000 w 4191000"/>
                  <a:gd name="connsiteY158" fmla="*/ 381000 h 4572000"/>
                  <a:gd name="connsiteX159" fmla="*/ 685800 w 4191000"/>
                  <a:gd name="connsiteY159" fmla="*/ 457200 h 4572000"/>
                  <a:gd name="connsiteX160" fmla="*/ 609600 w 4191000"/>
                  <a:gd name="connsiteY160" fmla="*/ 381000 h 4572000"/>
                  <a:gd name="connsiteX161" fmla="*/ 609600 w 4191000"/>
                  <a:gd name="connsiteY161" fmla="*/ 304800 h 4572000"/>
                  <a:gd name="connsiteX162" fmla="*/ 457200 w 4191000"/>
                  <a:gd name="connsiteY162" fmla="*/ 304800 h 4572000"/>
                  <a:gd name="connsiteX163" fmla="*/ 457200 w 4191000"/>
                  <a:gd name="connsiteY163" fmla="*/ 381000 h 4572000"/>
                  <a:gd name="connsiteX164" fmla="*/ 381000 w 4191000"/>
                  <a:gd name="connsiteY164" fmla="*/ 457200 h 4572000"/>
                  <a:gd name="connsiteX165" fmla="*/ 304800 w 4191000"/>
                  <a:gd name="connsiteY165" fmla="*/ 381000 h 4572000"/>
                  <a:gd name="connsiteX166" fmla="*/ 304800 w 4191000"/>
                  <a:gd name="connsiteY166" fmla="*/ 304800 h 4572000"/>
                  <a:gd name="connsiteX167" fmla="*/ 381000 w 4191000"/>
                  <a:gd name="connsiteY167" fmla="*/ 0 h 4572000"/>
                  <a:gd name="connsiteX168" fmla="*/ 457200 w 4191000"/>
                  <a:gd name="connsiteY168" fmla="*/ 76200 h 4572000"/>
                  <a:gd name="connsiteX169" fmla="*/ 457200 w 4191000"/>
                  <a:gd name="connsiteY169" fmla="*/ 152400 h 4572000"/>
                  <a:gd name="connsiteX170" fmla="*/ 609600 w 4191000"/>
                  <a:gd name="connsiteY170" fmla="*/ 152400 h 4572000"/>
                  <a:gd name="connsiteX171" fmla="*/ 609600 w 4191000"/>
                  <a:gd name="connsiteY171" fmla="*/ 76200 h 4572000"/>
                  <a:gd name="connsiteX172" fmla="*/ 685800 w 4191000"/>
                  <a:gd name="connsiteY172" fmla="*/ 0 h 4572000"/>
                  <a:gd name="connsiteX173" fmla="*/ 762000 w 4191000"/>
                  <a:gd name="connsiteY173" fmla="*/ 76200 h 4572000"/>
                  <a:gd name="connsiteX174" fmla="*/ 762000 w 4191000"/>
                  <a:gd name="connsiteY174" fmla="*/ 152400 h 4572000"/>
                  <a:gd name="connsiteX175" fmla="*/ 914400 w 4191000"/>
                  <a:gd name="connsiteY175" fmla="*/ 152400 h 4572000"/>
                  <a:gd name="connsiteX176" fmla="*/ 914400 w 4191000"/>
                  <a:gd name="connsiteY176" fmla="*/ 76200 h 4572000"/>
                  <a:gd name="connsiteX177" fmla="*/ 990600 w 4191000"/>
                  <a:gd name="connsiteY177" fmla="*/ 0 h 4572000"/>
                  <a:gd name="connsiteX178" fmla="*/ 1066800 w 4191000"/>
                  <a:gd name="connsiteY178" fmla="*/ 76200 h 4572000"/>
                  <a:gd name="connsiteX179" fmla="*/ 1066800 w 4191000"/>
                  <a:gd name="connsiteY179" fmla="*/ 152400 h 4572000"/>
                  <a:gd name="connsiteX180" fmla="*/ 1219200 w 4191000"/>
                  <a:gd name="connsiteY180" fmla="*/ 152400 h 4572000"/>
                  <a:gd name="connsiteX181" fmla="*/ 1219200 w 4191000"/>
                  <a:gd name="connsiteY181" fmla="*/ 76200 h 4572000"/>
                  <a:gd name="connsiteX182" fmla="*/ 1295400 w 4191000"/>
                  <a:gd name="connsiteY182" fmla="*/ 0 h 4572000"/>
                  <a:gd name="connsiteX183" fmla="*/ 1371600 w 4191000"/>
                  <a:gd name="connsiteY183" fmla="*/ 76200 h 4572000"/>
                  <a:gd name="connsiteX184" fmla="*/ 1371600 w 4191000"/>
                  <a:gd name="connsiteY184" fmla="*/ 152400 h 4572000"/>
                  <a:gd name="connsiteX185" fmla="*/ 2438400 w 4191000"/>
                  <a:gd name="connsiteY185" fmla="*/ 152400 h 4572000"/>
                  <a:gd name="connsiteX186" fmla="*/ 2438400 w 4191000"/>
                  <a:gd name="connsiteY186" fmla="*/ 76200 h 4572000"/>
                  <a:gd name="connsiteX187" fmla="*/ 2514600 w 4191000"/>
                  <a:gd name="connsiteY187" fmla="*/ 0 h 4572000"/>
                  <a:gd name="connsiteX188" fmla="*/ 2590800 w 4191000"/>
                  <a:gd name="connsiteY188" fmla="*/ 76200 h 4572000"/>
                  <a:gd name="connsiteX189" fmla="*/ 2590800 w 4191000"/>
                  <a:gd name="connsiteY189" fmla="*/ 152400 h 4572000"/>
                  <a:gd name="connsiteX190" fmla="*/ 2743200 w 4191000"/>
                  <a:gd name="connsiteY190" fmla="*/ 152400 h 4572000"/>
                  <a:gd name="connsiteX191" fmla="*/ 2743200 w 4191000"/>
                  <a:gd name="connsiteY191" fmla="*/ 76200 h 4572000"/>
                  <a:gd name="connsiteX192" fmla="*/ 2819400 w 4191000"/>
                  <a:gd name="connsiteY192" fmla="*/ 0 h 4572000"/>
                  <a:gd name="connsiteX193" fmla="*/ 2895600 w 4191000"/>
                  <a:gd name="connsiteY193" fmla="*/ 76200 h 4572000"/>
                  <a:gd name="connsiteX194" fmla="*/ 2895600 w 4191000"/>
                  <a:gd name="connsiteY194" fmla="*/ 152400 h 4572000"/>
                  <a:gd name="connsiteX195" fmla="*/ 3048000 w 4191000"/>
                  <a:gd name="connsiteY195" fmla="*/ 152400 h 4572000"/>
                  <a:gd name="connsiteX196" fmla="*/ 3048000 w 4191000"/>
                  <a:gd name="connsiteY196" fmla="*/ 76200 h 4572000"/>
                  <a:gd name="connsiteX197" fmla="*/ 3124200 w 4191000"/>
                  <a:gd name="connsiteY197" fmla="*/ 0 h 4572000"/>
                  <a:gd name="connsiteX198" fmla="*/ 3200400 w 4191000"/>
                  <a:gd name="connsiteY198" fmla="*/ 76200 h 4572000"/>
                  <a:gd name="connsiteX199" fmla="*/ 3200400 w 4191000"/>
                  <a:gd name="connsiteY199" fmla="*/ 152400 h 4572000"/>
                  <a:gd name="connsiteX200" fmla="*/ 3352800 w 4191000"/>
                  <a:gd name="connsiteY200" fmla="*/ 152400 h 4572000"/>
                  <a:gd name="connsiteX201" fmla="*/ 3352800 w 4191000"/>
                  <a:gd name="connsiteY201" fmla="*/ 76200 h 4572000"/>
                  <a:gd name="connsiteX202" fmla="*/ 3429000 w 4191000"/>
                  <a:gd name="connsiteY202" fmla="*/ 0 h 4572000"/>
                  <a:gd name="connsiteX203" fmla="*/ 3505200 w 4191000"/>
                  <a:gd name="connsiteY203" fmla="*/ 76200 h 4572000"/>
                  <a:gd name="connsiteX204" fmla="*/ 3505200 w 4191000"/>
                  <a:gd name="connsiteY204" fmla="*/ 152400 h 4572000"/>
                  <a:gd name="connsiteX205" fmla="*/ 3733800 w 4191000"/>
                  <a:gd name="connsiteY205" fmla="*/ 152400 h 4572000"/>
                  <a:gd name="connsiteX206" fmla="*/ 3810000 w 4191000"/>
                  <a:gd name="connsiteY206" fmla="*/ 228600 h 4572000"/>
                  <a:gd name="connsiteX207" fmla="*/ 3810000 w 4191000"/>
                  <a:gd name="connsiteY207" fmla="*/ 2738323 h 4572000"/>
                  <a:gd name="connsiteX208" fmla="*/ 3804800 w 4191000"/>
                  <a:gd name="connsiteY208" fmla="*/ 2765927 h 4572000"/>
                  <a:gd name="connsiteX209" fmla="*/ 3706140 w 4191000"/>
                  <a:gd name="connsiteY209" fmla="*/ 2809266 h 4572000"/>
                  <a:gd name="connsiteX210" fmla="*/ 3425190 w 4191000"/>
                  <a:gd name="connsiteY210" fmla="*/ 2746401 h 4572000"/>
                  <a:gd name="connsiteX211" fmla="*/ 3423285 w 4191000"/>
                  <a:gd name="connsiteY211" fmla="*/ 2746401 h 4572000"/>
                  <a:gd name="connsiteX212" fmla="*/ 3413760 w 4191000"/>
                  <a:gd name="connsiteY212" fmla="*/ 2745715 h 4572000"/>
                  <a:gd name="connsiteX213" fmla="*/ 3352800 w 4191000"/>
                  <a:gd name="connsiteY213" fmla="*/ 2742743 h 4572000"/>
                  <a:gd name="connsiteX214" fmla="*/ 3259989 w 4191000"/>
                  <a:gd name="connsiteY214" fmla="*/ 2747467 h 4572000"/>
                  <a:gd name="connsiteX215" fmla="*/ 3218612 w 4191000"/>
                  <a:gd name="connsiteY215" fmla="*/ 2752954 h 4572000"/>
                  <a:gd name="connsiteX216" fmla="*/ 3171901 w 4191000"/>
                  <a:gd name="connsiteY216" fmla="*/ 2760040 h 4572000"/>
                  <a:gd name="connsiteX217" fmla="*/ 3118028 w 4191000"/>
                  <a:gd name="connsiteY217" fmla="*/ 2772004 h 4572000"/>
                  <a:gd name="connsiteX218" fmla="*/ 3089148 w 4191000"/>
                  <a:gd name="connsiteY218" fmla="*/ 2779624 h 4572000"/>
                  <a:gd name="connsiteX219" fmla="*/ 3026588 w 4191000"/>
                  <a:gd name="connsiteY219" fmla="*/ 2799207 h 4572000"/>
                  <a:gd name="connsiteX220" fmla="*/ 3013177 w 4191000"/>
                  <a:gd name="connsiteY220" fmla="*/ 2804160 h 4572000"/>
                  <a:gd name="connsiteX221" fmla="*/ 2614575 w 4191000"/>
                  <a:gd name="connsiteY221" fmla="*/ 3075508 h 4572000"/>
                  <a:gd name="connsiteX222" fmla="*/ 2612289 w 4191000"/>
                  <a:gd name="connsiteY222" fmla="*/ 3078023 h 4572000"/>
                  <a:gd name="connsiteX223" fmla="*/ 2564816 w 4191000"/>
                  <a:gd name="connsiteY223" fmla="*/ 3135935 h 4572000"/>
                  <a:gd name="connsiteX224" fmla="*/ 2556205 w 4191000"/>
                  <a:gd name="connsiteY224" fmla="*/ 3147517 h 4572000"/>
                  <a:gd name="connsiteX225" fmla="*/ 2517191 w 4191000"/>
                  <a:gd name="connsiteY225" fmla="*/ 3204134 h 4572000"/>
                  <a:gd name="connsiteX226" fmla="*/ 2506370 w 4191000"/>
                  <a:gd name="connsiteY226" fmla="*/ 3221812 h 4572000"/>
                  <a:gd name="connsiteX227" fmla="*/ 2473909 w 4191000"/>
                  <a:gd name="connsiteY227" fmla="*/ 3278581 h 4572000"/>
                  <a:gd name="connsiteX228" fmla="*/ 2464232 w 4191000"/>
                  <a:gd name="connsiteY228" fmla="*/ 3298698 h 4572000"/>
                  <a:gd name="connsiteX229" fmla="*/ 2388718 w 4191000"/>
                  <a:gd name="connsiteY229" fmla="*/ 3509848 h 4572000"/>
                  <a:gd name="connsiteX230" fmla="*/ 2362200 w 4191000"/>
                  <a:gd name="connsiteY230" fmla="*/ 3733800 h 4572000"/>
                  <a:gd name="connsiteX231" fmla="*/ 2365401 w 4191000"/>
                  <a:gd name="connsiteY231" fmla="*/ 3795827 h 4572000"/>
                  <a:gd name="connsiteX232" fmla="*/ 2366010 w 4191000"/>
                  <a:gd name="connsiteY232" fmla="*/ 3804666 h 4572000"/>
                  <a:gd name="connsiteX233" fmla="*/ 2366201 w 4191000"/>
                  <a:gd name="connsiteY233" fmla="*/ 3810191 h 4572000"/>
                  <a:gd name="connsiteX234" fmla="*/ 2289810 w 4191000"/>
                  <a:gd name="connsiteY234" fmla="*/ 3886200 h 4572000"/>
                  <a:gd name="connsiteX235" fmla="*/ 76200 w 4191000"/>
                  <a:gd name="connsiteY235" fmla="*/ 3886200 h 4572000"/>
                  <a:gd name="connsiteX236" fmla="*/ 0 w 4191000"/>
                  <a:gd name="connsiteY236" fmla="*/ 3810000 h 4572000"/>
                  <a:gd name="connsiteX237" fmla="*/ 0 w 4191000"/>
                  <a:gd name="connsiteY237" fmla="*/ 228600 h 4572000"/>
                  <a:gd name="connsiteX238" fmla="*/ 76200 w 4191000"/>
                  <a:gd name="connsiteY238" fmla="*/ 152400 h 4572000"/>
                  <a:gd name="connsiteX239" fmla="*/ 304800 w 4191000"/>
                  <a:gd name="connsiteY239" fmla="*/ 152400 h 4572000"/>
                  <a:gd name="connsiteX240" fmla="*/ 304800 w 4191000"/>
                  <a:gd name="connsiteY240" fmla="*/ 76200 h 4572000"/>
                  <a:gd name="connsiteX241" fmla="*/ 381000 w 4191000"/>
                  <a:gd name="connsiteY241" fmla="*/ 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</a:cxnLst>
                <a:rect l="l" t="t" r="r" b="b"/>
                <a:pathLst>
                  <a:path w="4191000" h="4572000">
                    <a:moveTo>
                      <a:pt x="3732867" y="3277531"/>
                    </a:moveTo>
                    <a:cubicBezTo>
                      <a:pt x="3751955" y="3277531"/>
                      <a:pt x="3771043" y="3284663"/>
                      <a:pt x="3785806" y="3298926"/>
                    </a:cubicBezTo>
                    <a:cubicBezTo>
                      <a:pt x="3816077" y="3328168"/>
                      <a:pt x="3816915" y="3376403"/>
                      <a:pt x="3787673" y="3406673"/>
                    </a:cubicBezTo>
                    <a:lnTo>
                      <a:pt x="3406673" y="3787673"/>
                    </a:lnTo>
                    <a:cubicBezTo>
                      <a:pt x="3376917" y="3817420"/>
                      <a:pt x="3328683" y="3817420"/>
                      <a:pt x="3298927" y="3787673"/>
                    </a:cubicBezTo>
                    <a:lnTo>
                      <a:pt x="3070326" y="3559073"/>
                    </a:lnTo>
                    <a:cubicBezTo>
                      <a:pt x="3041799" y="3529546"/>
                      <a:pt x="3041799" y="3482721"/>
                      <a:pt x="3070326" y="3453194"/>
                    </a:cubicBezTo>
                    <a:cubicBezTo>
                      <a:pt x="3099568" y="3422923"/>
                      <a:pt x="3147803" y="3422085"/>
                      <a:pt x="3178073" y="3451327"/>
                    </a:cubicBezTo>
                    <a:lnTo>
                      <a:pt x="3352800" y="3626053"/>
                    </a:lnTo>
                    <a:lnTo>
                      <a:pt x="3679927" y="3298926"/>
                    </a:lnTo>
                    <a:cubicBezTo>
                      <a:pt x="3694691" y="3284663"/>
                      <a:pt x="3713779" y="3277531"/>
                      <a:pt x="3732867" y="3277531"/>
                    </a:cubicBezTo>
                    <a:close/>
                    <a:moveTo>
                      <a:pt x="3352800" y="3048000"/>
                    </a:moveTo>
                    <a:cubicBezTo>
                      <a:pt x="2974048" y="3048000"/>
                      <a:pt x="2667000" y="3355038"/>
                      <a:pt x="2667000" y="3733800"/>
                    </a:cubicBezTo>
                    <a:cubicBezTo>
                      <a:pt x="2667000" y="4112552"/>
                      <a:pt x="2974048" y="4419600"/>
                      <a:pt x="3352800" y="4419600"/>
                    </a:cubicBezTo>
                    <a:cubicBezTo>
                      <a:pt x="3731381" y="4419181"/>
                      <a:pt x="4038181" y="4112381"/>
                      <a:pt x="4038600" y="3733800"/>
                    </a:cubicBezTo>
                    <a:cubicBezTo>
                      <a:pt x="4038600" y="3355038"/>
                      <a:pt x="3731562" y="3048000"/>
                      <a:pt x="3352800" y="3048000"/>
                    </a:cubicBezTo>
                    <a:close/>
                    <a:moveTo>
                      <a:pt x="2286229" y="2971800"/>
                    </a:moveTo>
                    <a:lnTo>
                      <a:pt x="2286229" y="3326054"/>
                    </a:lnTo>
                    <a:cubicBezTo>
                      <a:pt x="2286991" y="3324149"/>
                      <a:pt x="2287829" y="3322396"/>
                      <a:pt x="2288591" y="3320491"/>
                    </a:cubicBezTo>
                    <a:cubicBezTo>
                      <a:pt x="2295906" y="3301594"/>
                      <a:pt x="2303678" y="3282849"/>
                      <a:pt x="2311984" y="3264484"/>
                    </a:cubicBezTo>
                    <a:cubicBezTo>
                      <a:pt x="2317014" y="3253283"/>
                      <a:pt x="2322500" y="3242386"/>
                      <a:pt x="2327910" y="3231414"/>
                    </a:cubicBezTo>
                    <a:cubicBezTo>
                      <a:pt x="2337511" y="3211449"/>
                      <a:pt x="2347417" y="3191561"/>
                      <a:pt x="2358390" y="3172282"/>
                    </a:cubicBezTo>
                    <a:cubicBezTo>
                      <a:pt x="2360828" y="3167939"/>
                      <a:pt x="2363648" y="3163824"/>
                      <a:pt x="2366315" y="3159481"/>
                    </a:cubicBezTo>
                    <a:cubicBezTo>
                      <a:pt x="2405586" y="3092453"/>
                      <a:pt x="2451535" y="3029569"/>
                      <a:pt x="2503475" y="2971800"/>
                    </a:cubicBezTo>
                    <a:close/>
                    <a:moveTo>
                      <a:pt x="1676400" y="2971800"/>
                    </a:moveTo>
                    <a:lnTo>
                      <a:pt x="1676400" y="3429000"/>
                    </a:lnTo>
                    <a:lnTo>
                      <a:pt x="2133600" y="3429000"/>
                    </a:lnTo>
                    <a:lnTo>
                      <a:pt x="2133600" y="2971800"/>
                    </a:lnTo>
                    <a:close/>
                    <a:moveTo>
                      <a:pt x="1066800" y="2971800"/>
                    </a:moveTo>
                    <a:lnTo>
                      <a:pt x="1066800" y="3429000"/>
                    </a:lnTo>
                    <a:lnTo>
                      <a:pt x="1524000" y="3429000"/>
                    </a:lnTo>
                    <a:lnTo>
                      <a:pt x="1524000" y="2971800"/>
                    </a:lnTo>
                    <a:close/>
                    <a:moveTo>
                      <a:pt x="457200" y="2971800"/>
                    </a:moveTo>
                    <a:lnTo>
                      <a:pt x="457200" y="3429000"/>
                    </a:lnTo>
                    <a:lnTo>
                      <a:pt x="914400" y="3429000"/>
                    </a:lnTo>
                    <a:lnTo>
                      <a:pt x="914400" y="2971800"/>
                    </a:lnTo>
                    <a:close/>
                    <a:moveTo>
                      <a:pt x="3352800" y="2895600"/>
                    </a:moveTo>
                    <a:cubicBezTo>
                      <a:pt x="3815496" y="2896143"/>
                      <a:pt x="4190457" y="3271104"/>
                      <a:pt x="4191000" y="3733800"/>
                    </a:cubicBezTo>
                    <a:cubicBezTo>
                      <a:pt x="4191000" y="4196725"/>
                      <a:pt x="3815725" y="4572000"/>
                      <a:pt x="3352800" y="4572000"/>
                    </a:cubicBezTo>
                    <a:cubicBezTo>
                      <a:pt x="2889875" y="4572000"/>
                      <a:pt x="2514600" y="4196725"/>
                      <a:pt x="2514600" y="3733800"/>
                    </a:cubicBezTo>
                    <a:cubicBezTo>
                      <a:pt x="2514600" y="3270875"/>
                      <a:pt x="2889875" y="2895600"/>
                      <a:pt x="3352800" y="2895600"/>
                    </a:cubicBezTo>
                    <a:close/>
                    <a:moveTo>
                      <a:pt x="2895752" y="2362200"/>
                    </a:moveTo>
                    <a:lnTo>
                      <a:pt x="2895752" y="2686888"/>
                    </a:lnTo>
                    <a:cubicBezTo>
                      <a:pt x="2922423" y="2675230"/>
                      <a:pt x="2949855" y="2665095"/>
                      <a:pt x="2977591" y="2655418"/>
                    </a:cubicBezTo>
                    <a:cubicBezTo>
                      <a:pt x="2980487" y="2654427"/>
                      <a:pt x="2983306" y="2653284"/>
                      <a:pt x="2986202" y="2652217"/>
                    </a:cubicBezTo>
                    <a:cubicBezTo>
                      <a:pt x="3009062" y="2644597"/>
                      <a:pt x="3031922" y="2637816"/>
                      <a:pt x="3054782" y="2631567"/>
                    </a:cubicBezTo>
                    <a:cubicBezTo>
                      <a:pt x="3066364" y="2628367"/>
                      <a:pt x="3078023" y="2625395"/>
                      <a:pt x="3089682" y="2622576"/>
                    </a:cubicBezTo>
                    <a:cubicBezTo>
                      <a:pt x="3108732" y="2617927"/>
                      <a:pt x="3128925" y="2613736"/>
                      <a:pt x="3147289" y="2610307"/>
                    </a:cubicBezTo>
                    <a:cubicBezTo>
                      <a:pt x="3165653" y="2606878"/>
                      <a:pt x="3184246" y="2604287"/>
                      <a:pt x="3202915" y="2601773"/>
                    </a:cubicBezTo>
                    <a:cubicBezTo>
                      <a:pt x="3217698" y="2599868"/>
                      <a:pt x="3231947" y="2597506"/>
                      <a:pt x="3247187" y="2596134"/>
                    </a:cubicBezTo>
                    <a:cubicBezTo>
                      <a:pt x="3282086" y="2592858"/>
                      <a:pt x="3317291" y="2590800"/>
                      <a:pt x="3352952" y="2590800"/>
                    </a:cubicBezTo>
                    <a:lnTo>
                      <a:pt x="3352952" y="2362200"/>
                    </a:lnTo>
                    <a:close/>
                    <a:moveTo>
                      <a:pt x="2286000" y="2362200"/>
                    </a:moveTo>
                    <a:lnTo>
                      <a:pt x="2286000" y="2819400"/>
                    </a:lnTo>
                    <a:lnTo>
                      <a:pt x="2667000" y="2819400"/>
                    </a:lnTo>
                    <a:lnTo>
                      <a:pt x="2667000" y="2821534"/>
                    </a:lnTo>
                    <a:cubicBezTo>
                      <a:pt x="2691689" y="2802941"/>
                      <a:pt x="2716987" y="2785262"/>
                      <a:pt x="2743200" y="2768651"/>
                    </a:cubicBezTo>
                    <a:lnTo>
                      <a:pt x="2743200" y="2362200"/>
                    </a:lnTo>
                    <a:close/>
                    <a:moveTo>
                      <a:pt x="1676400" y="2362200"/>
                    </a:moveTo>
                    <a:lnTo>
                      <a:pt x="1676400" y="2819400"/>
                    </a:lnTo>
                    <a:lnTo>
                      <a:pt x="2133600" y="2819400"/>
                    </a:lnTo>
                    <a:lnTo>
                      <a:pt x="2133600" y="2362200"/>
                    </a:lnTo>
                    <a:close/>
                    <a:moveTo>
                      <a:pt x="1066800" y="2362200"/>
                    </a:moveTo>
                    <a:lnTo>
                      <a:pt x="1066800" y="2819400"/>
                    </a:lnTo>
                    <a:lnTo>
                      <a:pt x="1524000" y="2819400"/>
                    </a:lnTo>
                    <a:lnTo>
                      <a:pt x="1524000" y="2362200"/>
                    </a:lnTo>
                    <a:close/>
                    <a:moveTo>
                      <a:pt x="457200" y="2362200"/>
                    </a:moveTo>
                    <a:lnTo>
                      <a:pt x="457200" y="2819400"/>
                    </a:lnTo>
                    <a:lnTo>
                      <a:pt x="914400" y="2819400"/>
                    </a:lnTo>
                    <a:lnTo>
                      <a:pt x="914400" y="2362200"/>
                    </a:lnTo>
                    <a:close/>
                    <a:moveTo>
                      <a:pt x="2895600" y="1752600"/>
                    </a:moveTo>
                    <a:lnTo>
                      <a:pt x="2895600" y="2209800"/>
                    </a:lnTo>
                    <a:lnTo>
                      <a:pt x="3352800" y="2209800"/>
                    </a:lnTo>
                    <a:lnTo>
                      <a:pt x="3352800" y="1752600"/>
                    </a:lnTo>
                    <a:close/>
                    <a:moveTo>
                      <a:pt x="2286000" y="1752600"/>
                    </a:moveTo>
                    <a:lnTo>
                      <a:pt x="2286000" y="2209800"/>
                    </a:lnTo>
                    <a:lnTo>
                      <a:pt x="2743200" y="2209800"/>
                    </a:lnTo>
                    <a:lnTo>
                      <a:pt x="2743200" y="1752600"/>
                    </a:lnTo>
                    <a:close/>
                    <a:moveTo>
                      <a:pt x="1676400" y="1752600"/>
                    </a:moveTo>
                    <a:lnTo>
                      <a:pt x="1676400" y="2209800"/>
                    </a:lnTo>
                    <a:lnTo>
                      <a:pt x="2133600" y="2209800"/>
                    </a:lnTo>
                    <a:lnTo>
                      <a:pt x="2133600" y="1752600"/>
                    </a:lnTo>
                    <a:close/>
                    <a:moveTo>
                      <a:pt x="1066800" y="1752600"/>
                    </a:moveTo>
                    <a:lnTo>
                      <a:pt x="1066800" y="2209800"/>
                    </a:lnTo>
                    <a:lnTo>
                      <a:pt x="1524000" y="2209800"/>
                    </a:lnTo>
                    <a:lnTo>
                      <a:pt x="1524000" y="1752600"/>
                    </a:lnTo>
                    <a:close/>
                    <a:moveTo>
                      <a:pt x="457200" y="1752600"/>
                    </a:moveTo>
                    <a:lnTo>
                      <a:pt x="457200" y="2209800"/>
                    </a:lnTo>
                    <a:lnTo>
                      <a:pt x="914400" y="2209800"/>
                    </a:lnTo>
                    <a:lnTo>
                      <a:pt x="914400" y="1752600"/>
                    </a:lnTo>
                    <a:close/>
                    <a:moveTo>
                      <a:pt x="2895600" y="1143000"/>
                    </a:moveTo>
                    <a:lnTo>
                      <a:pt x="2895600" y="1600200"/>
                    </a:lnTo>
                    <a:lnTo>
                      <a:pt x="3352800" y="1600200"/>
                    </a:lnTo>
                    <a:lnTo>
                      <a:pt x="3352800" y="1143000"/>
                    </a:lnTo>
                    <a:close/>
                    <a:moveTo>
                      <a:pt x="2286000" y="1143000"/>
                    </a:moveTo>
                    <a:lnTo>
                      <a:pt x="2286000" y="1600200"/>
                    </a:lnTo>
                    <a:lnTo>
                      <a:pt x="2743200" y="1600200"/>
                    </a:lnTo>
                    <a:lnTo>
                      <a:pt x="2743200" y="1143000"/>
                    </a:lnTo>
                    <a:close/>
                    <a:moveTo>
                      <a:pt x="1676400" y="1143000"/>
                    </a:moveTo>
                    <a:lnTo>
                      <a:pt x="1676400" y="1600200"/>
                    </a:lnTo>
                    <a:lnTo>
                      <a:pt x="2133600" y="1600200"/>
                    </a:lnTo>
                    <a:lnTo>
                      <a:pt x="2133600" y="1143000"/>
                    </a:lnTo>
                    <a:close/>
                    <a:moveTo>
                      <a:pt x="1066800" y="1143000"/>
                    </a:moveTo>
                    <a:lnTo>
                      <a:pt x="1066800" y="1600200"/>
                    </a:lnTo>
                    <a:lnTo>
                      <a:pt x="1524000" y="1600200"/>
                    </a:lnTo>
                    <a:lnTo>
                      <a:pt x="1524000" y="1143000"/>
                    </a:lnTo>
                    <a:close/>
                    <a:moveTo>
                      <a:pt x="457200" y="1143000"/>
                    </a:moveTo>
                    <a:lnTo>
                      <a:pt x="457200" y="1600200"/>
                    </a:lnTo>
                    <a:lnTo>
                      <a:pt x="914400" y="1600200"/>
                    </a:lnTo>
                    <a:lnTo>
                      <a:pt x="914400" y="1143000"/>
                    </a:lnTo>
                    <a:close/>
                    <a:moveTo>
                      <a:pt x="152400" y="838200"/>
                    </a:moveTo>
                    <a:lnTo>
                      <a:pt x="152400" y="3733800"/>
                    </a:lnTo>
                    <a:lnTo>
                      <a:pt x="2209800" y="3733800"/>
                    </a:lnTo>
                    <a:cubicBezTo>
                      <a:pt x="2210181" y="3682803"/>
                      <a:pt x="2213972" y="3631892"/>
                      <a:pt x="2221154" y="3581400"/>
                    </a:cubicBezTo>
                    <a:lnTo>
                      <a:pt x="381000" y="3581400"/>
                    </a:lnTo>
                    <a:cubicBezTo>
                      <a:pt x="338919" y="3581400"/>
                      <a:pt x="304800" y="3547282"/>
                      <a:pt x="304800" y="3505200"/>
                    </a:cubicBezTo>
                    <a:lnTo>
                      <a:pt x="304800" y="1066800"/>
                    </a:lnTo>
                    <a:cubicBezTo>
                      <a:pt x="304800" y="1024719"/>
                      <a:pt x="338919" y="990600"/>
                      <a:pt x="381000" y="990600"/>
                    </a:cubicBezTo>
                    <a:lnTo>
                      <a:pt x="3429000" y="990600"/>
                    </a:lnTo>
                    <a:cubicBezTo>
                      <a:pt x="3471082" y="990600"/>
                      <a:pt x="3505200" y="1024719"/>
                      <a:pt x="3505200" y="1066800"/>
                    </a:cubicBezTo>
                    <a:lnTo>
                      <a:pt x="3505200" y="2601240"/>
                    </a:lnTo>
                    <a:cubicBezTo>
                      <a:pt x="3556664" y="2608269"/>
                      <a:pt x="3607584" y="2618842"/>
                      <a:pt x="3657600" y="2632862"/>
                    </a:cubicBezTo>
                    <a:lnTo>
                      <a:pt x="3657600" y="838200"/>
                    </a:lnTo>
                    <a:close/>
                    <a:moveTo>
                      <a:pt x="152400" y="304800"/>
                    </a:moveTo>
                    <a:lnTo>
                      <a:pt x="152400" y="685800"/>
                    </a:lnTo>
                    <a:lnTo>
                      <a:pt x="3657600" y="685800"/>
                    </a:lnTo>
                    <a:lnTo>
                      <a:pt x="3657600" y="304800"/>
                    </a:lnTo>
                    <a:lnTo>
                      <a:pt x="3505200" y="304800"/>
                    </a:lnTo>
                    <a:lnTo>
                      <a:pt x="3505200" y="381000"/>
                    </a:lnTo>
                    <a:cubicBezTo>
                      <a:pt x="3505200" y="423081"/>
                      <a:pt x="3471082" y="457200"/>
                      <a:pt x="3429000" y="457200"/>
                    </a:cubicBezTo>
                    <a:cubicBezTo>
                      <a:pt x="3386919" y="457200"/>
                      <a:pt x="3352800" y="423081"/>
                      <a:pt x="3352800" y="381000"/>
                    </a:cubicBezTo>
                    <a:lnTo>
                      <a:pt x="3352800" y="304800"/>
                    </a:lnTo>
                    <a:lnTo>
                      <a:pt x="3200400" y="304800"/>
                    </a:lnTo>
                    <a:lnTo>
                      <a:pt x="3200400" y="381000"/>
                    </a:lnTo>
                    <a:cubicBezTo>
                      <a:pt x="3200400" y="423081"/>
                      <a:pt x="3166282" y="457200"/>
                      <a:pt x="3124200" y="457200"/>
                    </a:cubicBezTo>
                    <a:cubicBezTo>
                      <a:pt x="3082119" y="457200"/>
                      <a:pt x="3048000" y="423081"/>
                      <a:pt x="3048000" y="381000"/>
                    </a:cubicBezTo>
                    <a:lnTo>
                      <a:pt x="3048000" y="304800"/>
                    </a:lnTo>
                    <a:lnTo>
                      <a:pt x="2895600" y="304800"/>
                    </a:lnTo>
                    <a:lnTo>
                      <a:pt x="2895600" y="381000"/>
                    </a:lnTo>
                    <a:cubicBezTo>
                      <a:pt x="2895600" y="423081"/>
                      <a:pt x="2861482" y="457200"/>
                      <a:pt x="2819400" y="457200"/>
                    </a:cubicBezTo>
                    <a:cubicBezTo>
                      <a:pt x="2777319" y="457200"/>
                      <a:pt x="2743200" y="423081"/>
                      <a:pt x="2743200" y="381000"/>
                    </a:cubicBezTo>
                    <a:lnTo>
                      <a:pt x="2743200" y="304800"/>
                    </a:lnTo>
                    <a:lnTo>
                      <a:pt x="2590800" y="304800"/>
                    </a:lnTo>
                    <a:lnTo>
                      <a:pt x="2590800" y="381000"/>
                    </a:lnTo>
                    <a:cubicBezTo>
                      <a:pt x="2590800" y="423081"/>
                      <a:pt x="2556682" y="457200"/>
                      <a:pt x="2514600" y="457200"/>
                    </a:cubicBezTo>
                    <a:cubicBezTo>
                      <a:pt x="2472519" y="457200"/>
                      <a:pt x="2438400" y="423081"/>
                      <a:pt x="2438400" y="381000"/>
                    </a:cubicBezTo>
                    <a:lnTo>
                      <a:pt x="2438400" y="304800"/>
                    </a:lnTo>
                    <a:lnTo>
                      <a:pt x="1371600" y="304800"/>
                    </a:lnTo>
                    <a:lnTo>
                      <a:pt x="1371600" y="381000"/>
                    </a:lnTo>
                    <a:cubicBezTo>
                      <a:pt x="1371600" y="423081"/>
                      <a:pt x="1337482" y="457200"/>
                      <a:pt x="1295400" y="457200"/>
                    </a:cubicBezTo>
                    <a:cubicBezTo>
                      <a:pt x="1253319" y="457200"/>
                      <a:pt x="1219200" y="423081"/>
                      <a:pt x="1219200" y="381000"/>
                    </a:cubicBezTo>
                    <a:lnTo>
                      <a:pt x="1219200" y="304800"/>
                    </a:lnTo>
                    <a:lnTo>
                      <a:pt x="1066800" y="304800"/>
                    </a:lnTo>
                    <a:lnTo>
                      <a:pt x="1066800" y="381000"/>
                    </a:lnTo>
                    <a:cubicBezTo>
                      <a:pt x="1066800" y="423081"/>
                      <a:pt x="1032681" y="457200"/>
                      <a:pt x="990600" y="457200"/>
                    </a:cubicBezTo>
                    <a:cubicBezTo>
                      <a:pt x="948519" y="457200"/>
                      <a:pt x="914400" y="423081"/>
                      <a:pt x="914400" y="381000"/>
                    </a:cubicBezTo>
                    <a:lnTo>
                      <a:pt x="914400" y="304800"/>
                    </a:lnTo>
                    <a:lnTo>
                      <a:pt x="762000" y="304800"/>
                    </a:lnTo>
                    <a:lnTo>
                      <a:pt x="762000" y="381000"/>
                    </a:lnTo>
                    <a:cubicBezTo>
                      <a:pt x="762000" y="423081"/>
                      <a:pt x="727881" y="457200"/>
                      <a:pt x="685800" y="457200"/>
                    </a:cubicBezTo>
                    <a:cubicBezTo>
                      <a:pt x="643719" y="457200"/>
                      <a:pt x="609600" y="423081"/>
                      <a:pt x="609600" y="381000"/>
                    </a:cubicBezTo>
                    <a:lnTo>
                      <a:pt x="609600" y="304800"/>
                    </a:lnTo>
                    <a:lnTo>
                      <a:pt x="457200" y="304800"/>
                    </a:lnTo>
                    <a:lnTo>
                      <a:pt x="457200" y="381000"/>
                    </a:lnTo>
                    <a:cubicBezTo>
                      <a:pt x="457200" y="423081"/>
                      <a:pt x="423081" y="457200"/>
                      <a:pt x="381000" y="457200"/>
                    </a:cubicBezTo>
                    <a:cubicBezTo>
                      <a:pt x="338919" y="457200"/>
                      <a:pt x="304800" y="423081"/>
                      <a:pt x="304800" y="381000"/>
                    </a:cubicBezTo>
                    <a:lnTo>
                      <a:pt x="304800" y="304800"/>
                    </a:lnTo>
                    <a:close/>
                    <a:moveTo>
                      <a:pt x="381000" y="0"/>
                    </a:moveTo>
                    <a:cubicBezTo>
                      <a:pt x="423081" y="0"/>
                      <a:pt x="457200" y="34119"/>
                      <a:pt x="457200" y="76200"/>
                    </a:cubicBezTo>
                    <a:lnTo>
                      <a:pt x="457200" y="152400"/>
                    </a:lnTo>
                    <a:lnTo>
                      <a:pt x="609600" y="152400"/>
                    </a:lnTo>
                    <a:lnTo>
                      <a:pt x="609600" y="76200"/>
                    </a:lnTo>
                    <a:cubicBezTo>
                      <a:pt x="609600" y="34119"/>
                      <a:pt x="643719" y="0"/>
                      <a:pt x="685800" y="0"/>
                    </a:cubicBezTo>
                    <a:cubicBezTo>
                      <a:pt x="727881" y="0"/>
                      <a:pt x="762000" y="34119"/>
                      <a:pt x="762000" y="76200"/>
                    </a:cubicBezTo>
                    <a:lnTo>
                      <a:pt x="762000" y="152400"/>
                    </a:lnTo>
                    <a:lnTo>
                      <a:pt x="914400" y="152400"/>
                    </a:lnTo>
                    <a:lnTo>
                      <a:pt x="914400" y="76200"/>
                    </a:lnTo>
                    <a:cubicBezTo>
                      <a:pt x="914400" y="34119"/>
                      <a:pt x="948519" y="0"/>
                      <a:pt x="990600" y="0"/>
                    </a:cubicBezTo>
                    <a:cubicBezTo>
                      <a:pt x="1032681" y="0"/>
                      <a:pt x="1066800" y="34119"/>
                      <a:pt x="1066800" y="76200"/>
                    </a:cubicBezTo>
                    <a:lnTo>
                      <a:pt x="1066800" y="152400"/>
                    </a:lnTo>
                    <a:lnTo>
                      <a:pt x="1219200" y="152400"/>
                    </a:lnTo>
                    <a:lnTo>
                      <a:pt x="1219200" y="76200"/>
                    </a:lnTo>
                    <a:cubicBezTo>
                      <a:pt x="1219200" y="34119"/>
                      <a:pt x="1253319" y="0"/>
                      <a:pt x="1295400" y="0"/>
                    </a:cubicBezTo>
                    <a:cubicBezTo>
                      <a:pt x="1337482" y="0"/>
                      <a:pt x="1371600" y="34119"/>
                      <a:pt x="1371600" y="76200"/>
                    </a:cubicBezTo>
                    <a:lnTo>
                      <a:pt x="1371600" y="152400"/>
                    </a:lnTo>
                    <a:lnTo>
                      <a:pt x="2438400" y="152400"/>
                    </a:lnTo>
                    <a:lnTo>
                      <a:pt x="2438400" y="76200"/>
                    </a:lnTo>
                    <a:cubicBezTo>
                      <a:pt x="2438400" y="34119"/>
                      <a:pt x="2472519" y="0"/>
                      <a:pt x="2514600" y="0"/>
                    </a:cubicBezTo>
                    <a:cubicBezTo>
                      <a:pt x="2556682" y="0"/>
                      <a:pt x="2590800" y="34119"/>
                      <a:pt x="2590800" y="76200"/>
                    </a:cubicBezTo>
                    <a:lnTo>
                      <a:pt x="2590800" y="152400"/>
                    </a:lnTo>
                    <a:lnTo>
                      <a:pt x="2743200" y="152400"/>
                    </a:lnTo>
                    <a:lnTo>
                      <a:pt x="2743200" y="76200"/>
                    </a:lnTo>
                    <a:cubicBezTo>
                      <a:pt x="2743200" y="34119"/>
                      <a:pt x="2777319" y="0"/>
                      <a:pt x="2819400" y="0"/>
                    </a:cubicBezTo>
                    <a:cubicBezTo>
                      <a:pt x="2861482" y="0"/>
                      <a:pt x="2895600" y="34119"/>
                      <a:pt x="2895600" y="76200"/>
                    </a:cubicBezTo>
                    <a:lnTo>
                      <a:pt x="2895600" y="152400"/>
                    </a:lnTo>
                    <a:lnTo>
                      <a:pt x="3048000" y="152400"/>
                    </a:lnTo>
                    <a:lnTo>
                      <a:pt x="3048000" y="76200"/>
                    </a:lnTo>
                    <a:cubicBezTo>
                      <a:pt x="3048000" y="34119"/>
                      <a:pt x="3082119" y="0"/>
                      <a:pt x="3124200" y="0"/>
                    </a:cubicBezTo>
                    <a:cubicBezTo>
                      <a:pt x="3166282" y="0"/>
                      <a:pt x="3200400" y="34119"/>
                      <a:pt x="3200400" y="76200"/>
                    </a:cubicBezTo>
                    <a:lnTo>
                      <a:pt x="3200400" y="152400"/>
                    </a:lnTo>
                    <a:lnTo>
                      <a:pt x="3352800" y="152400"/>
                    </a:lnTo>
                    <a:lnTo>
                      <a:pt x="3352800" y="76200"/>
                    </a:lnTo>
                    <a:cubicBezTo>
                      <a:pt x="3352800" y="34119"/>
                      <a:pt x="3386919" y="0"/>
                      <a:pt x="3429000" y="0"/>
                    </a:cubicBezTo>
                    <a:cubicBezTo>
                      <a:pt x="3471082" y="0"/>
                      <a:pt x="3505200" y="34119"/>
                      <a:pt x="3505200" y="76200"/>
                    </a:cubicBezTo>
                    <a:lnTo>
                      <a:pt x="3505200" y="152400"/>
                    </a:lnTo>
                    <a:lnTo>
                      <a:pt x="3733800" y="152400"/>
                    </a:lnTo>
                    <a:cubicBezTo>
                      <a:pt x="3775882" y="152400"/>
                      <a:pt x="3810000" y="186519"/>
                      <a:pt x="3810000" y="228600"/>
                    </a:cubicBezTo>
                    <a:lnTo>
                      <a:pt x="3810000" y="2738323"/>
                    </a:lnTo>
                    <a:cubicBezTo>
                      <a:pt x="3809991" y="2747772"/>
                      <a:pt x="3808228" y="2757126"/>
                      <a:pt x="3804800" y="2765927"/>
                    </a:cubicBezTo>
                    <a:cubicBezTo>
                      <a:pt x="3789521" y="2805141"/>
                      <a:pt x="3745354" y="2824544"/>
                      <a:pt x="3706140" y="2809266"/>
                    </a:cubicBezTo>
                    <a:cubicBezTo>
                      <a:pt x="3616033" y="2774804"/>
                      <a:pt x="3521393" y="2753630"/>
                      <a:pt x="3425190" y="2746401"/>
                    </a:cubicBezTo>
                    <a:cubicBezTo>
                      <a:pt x="3424581" y="2746401"/>
                      <a:pt x="3423895" y="2746401"/>
                      <a:pt x="3423285" y="2746401"/>
                    </a:cubicBezTo>
                    <a:lnTo>
                      <a:pt x="3413760" y="2745715"/>
                    </a:lnTo>
                    <a:cubicBezTo>
                      <a:pt x="3393796" y="2744343"/>
                      <a:pt x="3373450" y="2742743"/>
                      <a:pt x="3352800" y="2742743"/>
                    </a:cubicBezTo>
                    <a:cubicBezTo>
                      <a:pt x="3321482" y="2742743"/>
                      <a:pt x="3290468" y="2744572"/>
                      <a:pt x="3259989" y="2747467"/>
                    </a:cubicBezTo>
                    <a:cubicBezTo>
                      <a:pt x="3246044" y="2748763"/>
                      <a:pt x="3232404" y="2750973"/>
                      <a:pt x="3218612" y="2752954"/>
                    </a:cubicBezTo>
                    <a:cubicBezTo>
                      <a:pt x="3202991" y="2755087"/>
                      <a:pt x="3187141" y="2757221"/>
                      <a:pt x="3171901" y="2760040"/>
                    </a:cubicBezTo>
                    <a:cubicBezTo>
                      <a:pt x="3153766" y="2763469"/>
                      <a:pt x="3135859" y="2767584"/>
                      <a:pt x="3118028" y="2772004"/>
                    </a:cubicBezTo>
                    <a:cubicBezTo>
                      <a:pt x="3108351" y="2774518"/>
                      <a:pt x="3098673" y="2776957"/>
                      <a:pt x="3089148" y="2779624"/>
                    </a:cubicBezTo>
                    <a:cubicBezTo>
                      <a:pt x="3068041" y="2785567"/>
                      <a:pt x="3047162" y="2791968"/>
                      <a:pt x="3026588" y="2799207"/>
                    </a:cubicBezTo>
                    <a:lnTo>
                      <a:pt x="3013177" y="2804160"/>
                    </a:lnTo>
                    <a:cubicBezTo>
                      <a:pt x="2860243" y="2860891"/>
                      <a:pt x="2723426" y="2954027"/>
                      <a:pt x="2614575" y="3075508"/>
                    </a:cubicBezTo>
                    <a:lnTo>
                      <a:pt x="2612289" y="3078023"/>
                    </a:lnTo>
                    <a:cubicBezTo>
                      <a:pt x="2595877" y="3096720"/>
                      <a:pt x="2580056" y="3116018"/>
                      <a:pt x="2564816" y="3135935"/>
                    </a:cubicBezTo>
                    <a:cubicBezTo>
                      <a:pt x="2561920" y="3139897"/>
                      <a:pt x="2559025" y="3143631"/>
                      <a:pt x="2556205" y="3147517"/>
                    </a:cubicBezTo>
                    <a:cubicBezTo>
                      <a:pt x="2542537" y="3165910"/>
                      <a:pt x="2529535" y="3184779"/>
                      <a:pt x="2517191" y="3204134"/>
                    </a:cubicBezTo>
                    <a:cubicBezTo>
                      <a:pt x="2513457" y="3209925"/>
                      <a:pt x="2509952" y="3215945"/>
                      <a:pt x="2506370" y="3221812"/>
                    </a:cubicBezTo>
                    <a:cubicBezTo>
                      <a:pt x="2495017" y="3240481"/>
                      <a:pt x="2484044" y="3259226"/>
                      <a:pt x="2473909" y="3278581"/>
                    </a:cubicBezTo>
                    <a:cubicBezTo>
                      <a:pt x="2470480" y="3285211"/>
                      <a:pt x="2467509" y="3291992"/>
                      <a:pt x="2464232" y="3298698"/>
                    </a:cubicBezTo>
                    <a:cubicBezTo>
                      <a:pt x="2431009" y="3365935"/>
                      <a:pt x="2405672" y="3436792"/>
                      <a:pt x="2388718" y="3509848"/>
                    </a:cubicBezTo>
                    <a:cubicBezTo>
                      <a:pt x="2371344" y="3583238"/>
                      <a:pt x="2362448" y="3658381"/>
                      <a:pt x="2362200" y="3733800"/>
                    </a:cubicBezTo>
                    <a:cubicBezTo>
                      <a:pt x="2362200" y="3754679"/>
                      <a:pt x="2363724" y="3775253"/>
                      <a:pt x="2365401" y="3795827"/>
                    </a:cubicBezTo>
                    <a:lnTo>
                      <a:pt x="2366010" y="3804666"/>
                    </a:lnTo>
                    <a:cubicBezTo>
                      <a:pt x="2366143" y="3806504"/>
                      <a:pt x="2366201" y="3808352"/>
                      <a:pt x="2366201" y="3810191"/>
                    </a:cubicBezTo>
                    <a:cubicBezTo>
                      <a:pt x="2366096" y="3852272"/>
                      <a:pt x="2331892" y="3886305"/>
                      <a:pt x="2289810" y="3886200"/>
                    </a:cubicBezTo>
                    <a:lnTo>
                      <a:pt x="76200" y="3886200"/>
                    </a:lnTo>
                    <a:cubicBezTo>
                      <a:pt x="34119" y="3886200"/>
                      <a:pt x="0" y="3852082"/>
                      <a:pt x="0" y="3810000"/>
                    </a:cubicBezTo>
                    <a:lnTo>
                      <a:pt x="0" y="228600"/>
                    </a:lnTo>
                    <a:cubicBezTo>
                      <a:pt x="0" y="186519"/>
                      <a:pt x="34119" y="152400"/>
                      <a:pt x="76200" y="152400"/>
                    </a:cubicBezTo>
                    <a:lnTo>
                      <a:pt x="304800" y="152400"/>
                    </a:lnTo>
                    <a:lnTo>
                      <a:pt x="304800" y="76200"/>
                    </a:lnTo>
                    <a:cubicBezTo>
                      <a:pt x="304800" y="34119"/>
                      <a:pt x="338919" y="0"/>
                      <a:pt x="38100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1EA2582-9C56-44AE-B5F9-A629B4E3A9BC}"/>
                </a:ext>
              </a:extLst>
            </p:cNvPr>
            <p:cNvSpPr txBox="1"/>
            <p:nvPr/>
          </p:nvSpPr>
          <p:spPr>
            <a:xfrm>
              <a:off x="6010720" y="5199434"/>
              <a:ext cx="5361221" cy="366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129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54EBF94-C052-45AE-9DE6-C3564297E583}"/>
              </a:ext>
            </a:extLst>
          </p:cNvPr>
          <p:cNvGrpSpPr/>
          <p:nvPr/>
        </p:nvGrpSpPr>
        <p:grpSpPr>
          <a:xfrm>
            <a:off x="1165765" y="1030342"/>
            <a:ext cx="10271059" cy="4659696"/>
            <a:chOff x="756332" y="1722397"/>
            <a:chExt cx="10271059" cy="4659696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C2388D1-B5B9-4CB0-A2E2-83CE6DDC8BF8}"/>
                </a:ext>
              </a:extLst>
            </p:cNvPr>
            <p:cNvSpPr/>
            <p:nvPr/>
          </p:nvSpPr>
          <p:spPr>
            <a:xfrm>
              <a:off x="2745659" y="1722397"/>
              <a:ext cx="8281732" cy="410229"/>
            </a:xfrm>
            <a:custGeom>
              <a:avLst/>
              <a:gdLst>
                <a:gd name="connsiteX0" fmla="*/ 122713 w 8932851"/>
                <a:gd name="connsiteY0" fmla="*/ 0 h 368862"/>
                <a:gd name="connsiteX1" fmla="*/ 471645 w 8932851"/>
                <a:gd name="connsiteY1" fmla="*/ 0 h 368862"/>
                <a:gd name="connsiteX2" fmla="*/ 8461206 w 8932851"/>
                <a:gd name="connsiteY2" fmla="*/ 0 h 368862"/>
                <a:gd name="connsiteX3" fmla="*/ 8810138 w 8932851"/>
                <a:gd name="connsiteY3" fmla="*/ 0 h 368862"/>
                <a:gd name="connsiteX4" fmla="*/ 8932851 w 8932851"/>
                <a:gd name="connsiteY4" fmla="*/ 184431 h 368862"/>
                <a:gd name="connsiteX5" fmla="*/ 8810138 w 8932851"/>
                <a:gd name="connsiteY5" fmla="*/ 368862 h 368862"/>
                <a:gd name="connsiteX6" fmla="*/ 8461206 w 8932851"/>
                <a:gd name="connsiteY6" fmla="*/ 368862 h 368862"/>
                <a:gd name="connsiteX7" fmla="*/ 471645 w 8932851"/>
                <a:gd name="connsiteY7" fmla="*/ 368862 h 368862"/>
                <a:gd name="connsiteX8" fmla="*/ 122713 w 8932851"/>
                <a:gd name="connsiteY8" fmla="*/ 368862 h 368862"/>
                <a:gd name="connsiteX9" fmla="*/ 0 w 8932851"/>
                <a:gd name="connsiteY9" fmla="*/ 184431 h 36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32851" h="368862">
                  <a:moveTo>
                    <a:pt x="122713" y="0"/>
                  </a:moveTo>
                  <a:lnTo>
                    <a:pt x="471645" y="0"/>
                  </a:lnTo>
                  <a:lnTo>
                    <a:pt x="8461206" y="0"/>
                  </a:lnTo>
                  <a:lnTo>
                    <a:pt x="8810138" y="0"/>
                  </a:lnTo>
                  <a:lnTo>
                    <a:pt x="8932851" y="184431"/>
                  </a:lnTo>
                  <a:lnTo>
                    <a:pt x="8810138" y="368862"/>
                  </a:lnTo>
                  <a:lnTo>
                    <a:pt x="8461206" y="368862"/>
                  </a:lnTo>
                  <a:lnTo>
                    <a:pt x="471645" y="368862"/>
                  </a:lnTo>
                  <a:lnTo>
                    <a:pt x="122713" y="368862"/>
                  </a:lnTo>
                  <a:lnTo>
                    <a:pt x="0" y="18443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1600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8DFB688-CC39-4494-8010-84962BAF7338}"/>
                </a:ext>
              </a:extLst>
            </p:cNvPr>
            <p:cNvSpPr txBox="1"/>
            <p:nvPr/>
          </p:nvSpPr>
          <p:spPr>
            <a:xfrm>
              <a:off x="3024627" y="1733627"/>
              <a:ext cx="1882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Time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9627096-2A5A-4879-9C9B-A8164486AF7D}"/>
                </a:ext>
              </a:extLst>
            </p:cNvPr>
            <p:cNvSpPr txBox="1"/>
            <p:nvPr/>
          </p:nvSpPr>
          <p:spPr>
            <a:xfrm>
              <a:off x="7301234" y="1733627"/>
              <a:ext cx="1882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Value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D3F8CC9-BC80-4325-9B3C-7C16F39878FE}"/>
                </a:ext>
              </a:extLst>
            </p:cNvPr>
            <p:cNvGrpSpPr/>
            <p:nvPr/>
          </p:nvGrpSpPr>
          <p:grpSpPr>
            <a:xfrm>
              <a:off x="756332" y="2313073"/>
              <a:ext cx="10164217" cy="4069020"/>
              <a:chOff x="756332" y="2217538"/>
              <a:chExt cx="10164217" cy="4069020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1ACD1C16-8BC4-48E4-AC31-9AF9878E62F0}"/>
                  </a:ext>
                </a:extLst>
              </p:cNvPr>
              <p:cNvSpPr/>
              <p:nvPr/>
            </p:nvSpPr>
            <p:spPr>
              <a:xfrm>
                <a:off x="2897475" y="2217538"/>
                <a:ext cx="2111408" cy="955464"/>
              </a:xfrm>
              <a:prstGeom prst="roundRect">
                <a:avLst>
                  <a:gd name="adj" fmla="val 3546"/>
                </a:avLst>
              </a:prstGeom>
              <a:solidFill>
                <a:schemeClr val="bg1"/>
              </a:solidFill>
              <a:ln w="12700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/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FB8D37EB-1DFF-451E-A088-005AD92074BC}"/>
                  </a:ext>
                </a:extLst>
              </p:cNvPr>
              <p:cNvSpPr/>
              <p:nvPr/>
            </p:nvSpPr>
            <p:spPr>
              <a:xfrm>
                <a:off x="2897475" y="3242652"/>
                <a:ext cx="2111408" cy="955464"/>
              </a:xfrm>
              <a:prstGeom prst="roundRect">
                <a:avLst>
                  <a:gd name="adj" fmla="val 3546"/>
                </a:avLst>
              </a:prstGeom>
              <a:noFill/>
              <a:ln w="12700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/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8199E5F6-6CC1-4324-8EF3-6C9427510BEF}"/>
                  </a:ext>
                </a:extLst>
              </p:cNvPr>
              <p:cNvSpPr/>
              <p:nvPr/>
            </p:nvSpPr>
            <p:spPr>
              <a:xfrm>
                <a:off x="2897475" y="4293242"/>
                <a:ext cx="2111408" cy="955464"/>
              </a:xfrm>
              <a:prstGeom prst="roundRect">
                <a:avLst>
                  <a:gd name="adj" fmla="val 3546"/>
                </a:avLst>
              </a:prstGeom>
              <a:solidFill>
                <a:schemeClr val="bg1"/>
              </a:solidFill>
              <a:ln w="12700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/>
              </a:p>
            </p:txBody>
          </p:sp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D9F363F1-487E-4DD2-B5B4-B42015081498}"/>
                  </a:ext>
                </a:extLst>
              </p:cNvPr>
              <p:cNvSpPr/>
              <p:nvPr/>
            </p:nvSpPr>
            <p:spPr>
              <a:xfrm>
                <a:off x="2897475" y="5331094"/>
                <a:ext cx="2111408" cy="955464"/>
              </a:xfrm>
              <a:prstGeom prst="roundRect">
                <a:avLst>
                  <a:gd name="adj" fmla="val 3546"/>
                </a:avLst>
              </a:prstGeom>
              <a:noFill/>
              <a:ln w="12700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/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9CD8B4E-A500-497B-B003-C4880DB2F2DE}"/>
                  </a:ext>
                </a:extLst>
              </p:cNvPr>
              <p:cNvGrpSpPr/>
              <p:nvPr/>
            </p:nvGrpSpPr>
            <p:grpSpPr>
              <a:xfrm>
                <a:off x="3114925" y="2556771"/>
                <a:ext cx="1893957" cy="3421333"/>
                <a:chOff x="3304371" y="2237640"/>
                <a:chExt cx="1893957" cy="3421333"/>
              </a:xfrm>
            </p:grpSpPr>
            <p:grpSp>
              <p:nvGrpSpPr>
                <p:cNvPr id="72" name="Group 71">
                  <a:extLst>
                    <a:ext uri="{FF2B5EF4-FFF2-40B4-BE49-F238E27FC236}">
                      <a16:creationId xmlns:a16="http://schemas.microsoft.com/office/drawing/2014/main" id="{926B9D42-5369-4F50-B827-350F08D8E9BC}"/>
                    </a:ext>
                  </a:extLst>
                </p:cNvPr>
                <p:cNvGrpSpPr/>
                <p:nvPr/>
              </p:nvGrpSpPr>
              <p:grpSpPr>
                <a:xfrm>
                  <a:off x="3304371" y="2237640"/>
                  <a:ext cx="1792205" cy="523220"/>
                  <a:chOff x="3098691" y="2519112"/>
                  <a:chExt cx="1792205" cy="523220"/>
                </a:xfrm>
              </p:grpSpPr>
              <p:sp>
                <p:nvSpPr>
                  <p:cNvPr id="82" name="TextBox 81">
                    <a:extLst>
                      <a:ext uri="{FF2B5EF4-FFF2-40B4-BE49-F238E27FC236}">
                        <a16:creationId xmlns:a16="http://schemas.microsoft.com/office/drawing/2014/main" id="{89BF5F12-6434-4B99-BFD4-C371F97B2DC3}"/>
                      </a:ext>
                    </a:extLst>
                  </p:cNvPr>
                  <p:cNvSpPr txBox="1"/>
                  <p:nvPr/>
                </p:nvSpPr>
                <p:spPr>
                  <a:xfrm>
                    <a:off x="3251079" y="2519112"/>
                    <a:ext cx="1639817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02.00PM-01.00 AM</a:t>
                    </a:r>
                  </a:p>
                </p:txBody>
              </p:sp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CA00007F-B2CA-4BBE-A717-A839A83DB15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98691" y="2566171"/>
                    <a:ext cx="167640" cy="182880"/>
                  </a:xfrm>
                  <a:custGeom>
                    <a:avLst/>
                    <a:gdLst>
                      <a:gd name="connsiteX0" fmla="*/ 3732867 w 4191000"/>
                      <a:gd name="connsiteY0" fmla="*/ 3277531 h 4572000"/>
                      <a:gd name="connsiteX1" fmla="*/ 3785806 w 4191000"/>
                      <a:gd name="connsiteY1" fmla="*/ 3298926 h 4572000"/>
                      <a:gd name="connsiteX2" fmla="*/ 3787673 w 4191000"/>
                      <a:gd name="connsiteY2" fmla="*/ 3406673 h 4572000"/>
                      <a:gd name="connsiteX3" fmla="*/ 3406673 w 4191000"/>
                      <a:gd name="connsiteY3" fmla="*/ 3787673 h 4572000"/>
                      <a:gd name="connsiteX4" fmla="*/ 3298927 w 4191000"/>
                      <a:gd name="connsiteY4" fmla="*/ 3787673 h 4572000"/>
                      <a:gd name="connsiteX5" fmla="*/ 3070326 w 4191000"/>
                      <a:gd name="connsiteY5" fmla="*/ 3559073 h 4572000"/>
                      <a:gd name="connsiteX6" fmla="*/ 3070326 w 4191000"/>
                      <a:gd name="connsiteY6" fmla="*/ 3453194 h 4572000"/>
                      <a:gd name="connsiteX7" fmla="*/ 3178073 w 4191000"/>
                      <a:gd name="connsiteY7" fmla="*/ 3451327 h 4572000"/>
                      <a:gd name="connsiteX8" fmla="*/ 3352800 w 4191000"/>
                      <a:gd name="connsiteY8" fmla="*/ 3626053 h 4572000"/>
                      <a:gd name="connsiteX9" fmla="*/ 3679927 w 4191000"/>
                      <a:gd name="connsiteY9" fmla="*/ 3298926 h 4572000"/>
                      <a:gd name="connsiteX10" fmla="*/ 3732867 w 4191000"/>
                      <a:gd name="connsiteY10" fmla="*/ 3277531 h 4572000"/>
                      <a:gd name="connsiteX11" fmla="*/ 3352800 w 4191000"/>
                      <a:gd name="connsiteY11" fmla="*/ 3048000 h 4572000"/>
                      <a:gd name="connsiteX12" fmla="*/ 2667000 w 4191000"/>
                      <a:gd name="connsiteY12" fmla="*/ 3733800 h 4572000"/>
                      <a:gd name="connsiteX13" fmla="*/ 3352800 w 4191000"/>
                      <a:gd name="connsiteY13" fmla="*/ 4419600 h 4572000"/>
                      <a:gd name="connsiteX14" fmla="*/ 4038600 w 4191000"/>
                      <a:gd name="connsiteY14" fmla="*/ 3733800 h 4572000"/>
                      <a:gd name="connsiteX15" fmla="*/ 3352800 w 4191000"/>
                      <a:gd name="connsiteY15" fmla="*/ 3048000 h 4572000"/>
                      <a:gd name="connsiteX16" fmla="*/ 2286229 w 4191000"/>
                      <a:gd name="connsiteY16" fmla="*/ 2971800 h 4572000"/>
                      <a:gd name="connsiteX17" fmla="*/ 2286229 w 4191000"/>
                      <a:gd name="connsiteY17" fmla="*/ 3326054 h 4572000"/>
                      <a:gd name="connsiteX18" fmla="*/ 2288591 w 4191000"/>
                      <a:gd name="connsiteY18" fmla="*/ 3320491 h 4572000"/>
                      <a:gd name="connsiteX19" fmla="*/ 2311984 w 4191000"/>
                      <a:gd name="connsiteY19" fmla="*/ 3264484 h 4572000"/>
                      <a:gd name="connsiteX20" fmla="*/ 2327910 w 4191000"/>
                      <a:gd name="connsiteY20" fmla="*/ 3231414 h 4572000"/>
                      <a:gd name="connsiteX21" fmla="*/ 2358390 w 4191000"/>
                      <a:gd name="connsiteY21" fmla="*/ 3172282 h 4572000"/>
                      <a:gd name="connsiteX22" fmla="*/ 2366315 w 4191000"/>
                      <a:gd name="connsiteY22" fmla="*/ 3159481 h 4572000"/>
                      <a:gd name="connsiteX23" fmla="*/ 2503475 w 4191000"/>
                      <a:gd name="connsiteY23" fmla="*/ 2971800 h 4572000"/>
                      <a:gd name="connsiteX24" fmla="*/ 1676400 w 4191000"/>
                      <a:gd name="connsiteY24" fmla="*/ 2971800 h 4572000"/>
                      <a:gd name="connsiteX25" fmla="*/ 1676400 w 4191000"/>
                      <a:gd name="connsiteY25" fmla="*/ 3429000 h 4572000"/>
                      <a:gd name="connsiteX26" fmla="*/ 2133600 w 4191000"/>
                      <a:gd name="connsiteY26" fmla="*/ 3429000 h 4572000"/>
                      <a:gd name="connsiteX27" fmla="*/ 2133600 w 4191000"/>
                      <a:gd name="connsiteY27" fmla="*/ 2971800 h 4572000"/>
                      <a:gd name="connsiteX28" fmla="*/ 1066800 w 4191000"/>
                      <a:gd name="connsiteY28" fmla="*/ 2971800 h 4572000"/>
                      <a:gd name="connsiteX29" fmla="*/ 1066800 w 4191000"/>
                      <a:gd name="connsiteY29" fmla="*/ 3429000 h 4572000"/>
                      <a:gd name="connsiteX30" fmla="*/ 1524000 w 4191000"/>
                      <a:gd name="connsiteY30" fmla="*/ 3429000 h 4572000"/>
                      <a:gd name="connsiteX31" fmla="*/ 1524000 w 4191000"/>
                      <a:gd name="connsiteY31" fmla="*/ 2971800 h 4572000"/>
                      <a:gd name="connsiteX32" fmla="*/ 457200 w 4191000"/>
                      <a:gd name="connsiteY32" fmla="*/ 2971800 h 4572000"/>
                      <a:gd name="connsiteX33" fmla="*/ 457200 w 4191000"/>
                      <a:gd name="connsiteY33" fmla="*/ 3429000 h 4572000"/>
                      <a:gd name="connsiteX34" fmla="*/ 914400 w 4191000"/>
                      <a:gd name="connsiteY34" fmla="*/ 3429000 h 4572000"/>
                      <a:gd name="connsiteX35" fmla="*/ 914400 w 4191000"/>
                      <a:gd name="connsiteY35" fmla="*/ 2971800 h 4572000"/>
                      <a:gd name="connsiteX36" fmla="*/ 3352800 w 4191000"/>
                      <a:gd name="connsiteY36" fmla="*/ 2895600 h 4572000"/>
                      <a:gd name="connsiteX37" fmla="*/ 4191000 w 4191000"/>
                      <a:gd name="connsiteY37" fmla="*/ 3733800 h 4572000"/>
                      <a:gd name="connsiteX38" fmla="*/ 3352800 w 4191000"/>
                      <a:gd name="connsiteY38" fmla="*/ 4572000 h 4572000"/>
                      <a:gd name="connsiteX39" fmla="*/ 2514600 w 4191000"/>
                      <a:gd name="connsiteY39" fmla="*/ 3733800 h 4572000"/>
                      <a:gd name="connsiteX40" fmla="*/ 3352800 w 4191000"/>
                      <a:gd name="connsiteY40" fmla="*/ 2895600 h 4572000"/>
                      <a:gd name="connsiteX41" fmla="*/ 2895752 w 4191000"/>
                      <a:gd name="connsiteY41" fmla="*/ 2362200 h 4572000"/>
                      <a:gd name="connsiteX42" fmla="*/ 2895752 w 4191000"/>
                      <a:gd name="connsiteY42" fmla="*/ 2686888 h 4572000"/>
                      <a:gd name="connsiteX43" fmla="*/ 2977591 w 4191000"/>
                      <a:gd name="connsiteY43" fmla="*/ 2655418 h 4572000"/>
                      <a:gd name="connsiteX44" fmla="*/ 2986202 w 4191000"/>
                      <a:gd name="connsiteY44" fmla="*/ 2652217 h 4572000"/>
                      <a:gd name="connsiteX45" fmla="*/ 3054782 w 4191000"/>
                      <a:gd name="connsiteY45" fmla="*/ 2631567 h 4572000"/>
                      <a:gd name="connsiteX46" fmla="*/ 3089682 w 4191000"/>
                      <a:gd name="connsiteY46" fmla="*/ 2622576 h 4572000"/>
                      <a:gd name="connsiteX47" fmla="*/ 3147289 w 4191000"/>
                      <a:gd name="connsiteY47" fmla="*/ 2610307 h 4572000"/>
                      <a:gd name="connsiteX48" fmla="*/ 3202915 w 4191000"/>
                      <a:gd name="connsiteY48" fmla="*/ 2601773 h 4572000"/>
                      <a:gd name="connsiteX49" fmla="*/ 3247187 w 4191000"/>
                      <a:gd name="connsiteY49" fmla="*/ 2596134 h 4572000"/>
                      <a:gd name="connsiteX50" fmla="*/ 3352952 w 4191000"/>
                      <a:gd name="connsiteY50" fmla="*/ 2590800 h 4572000"/>
                      <a:gd name="connsiteX51" fmla="*/ 3352952 w 4191000"/>
                      <a:gd name="connsiteY51" fmla="*/ 2362200 h 4572000"/>
                      <a:gd name="connsiteX52" fmla="*/ 2286000 w 4191000"/>
                      <a:gd name="connsiteY52" fmla="*/ 2362200 h 4572000"/>
                      <a:gd name="connsiteX53" fmla="*/ 2286000 w 4191000"/>
                      <a:gd name="connsiteY53" fmla="*/ 2819400 h 4572000"/>
                      <a:gd name="connsiteX54" fmla="*/ 2667000 w 4191000"/>
                      <a:gd name="connsiteY54" fmla="*/ 2819400 h 4572000"/>
                      <a:gd name="connsiteX55" fmla="*/ 2667000 w 4191000"/>
                      <a:gd name="connsiteY55" fmla="*/ 2821534 h 4572000"/>
                      <a:gd name="connsiteX56" fmla="*/ 2743200 w 4191000"/>
                      <a:gd name="connsiteY56" fmla="*/ 2768651 h 4572000"/>
                      <a:gd name="connsiteX57" fmla="*/ 2743200 w 4191000"/>
                      <a:gd name="connsiteY57" fmla="*/ 2362200 h 4572000"/>
                      <a:gd name="connsiteX58" fmla="*/ 1676400 w 4191000"/>
                      <a:gd name="connsiteY58" fmla="*/ 2362200 h 4572000"/>
                      <a:gd name="connsiteX59" fmla="*/ 1676400 w 4191000"/>
                      <a:gd name="connsiteY59" fmla="*/ 2819400 h 4572000"/>
                      <a:gd name="connsiteX60" fmla="*/ 2133600 w 4191000"/>
                      <a:gd name="connsiteY60" fmla="*/ 2819400 h 4572000"/>
                      <a:gd name="connsiteX61" fmla="*/ 2133600 w 4191000"/>
                      <a:gd name="connsiteY61" fmla="*/ 2362200 h 4572000"/>
                      <a:gd name="connsiteX62" fmla="*/ 1066800 w 4191000"/>
                      <a:gd name="connsiteY62" fmla="*/ 2362200 h 4572000"/>
                      <a:gd name="connsiteX63" fmla="*/ 1066800 w 4191000"/>
                      <a:gd name="connsiteY63" fmla="*/ 2819400 h 4572000"/>
                      <a:gd name="connsiteX64" fmla="*/ 1524000 w 4191000"/>
                      <a:gd name="connsiteY64" fmla="*/ 2819400 h 4572000"/>
                      <a:gd name="connsiteX65" fmla="*/ 1524000 w 4191000"/>
                      <a:gd name="connsiteY65" fmla="*/ 2362200 h 4572000"/>
                      <a:gd name="connsiteX66" fmla="*/ 457200 w 4191000"/>
                      <a:gd name="connsiteY66" fmla="*/ 2362200 h 4572000"/>
                      <a:gd name="connsiteX67" fmla="*/ 457200 w 4191000"/>
                      <a:gd name="connsiteY67" fmla="*/ 2819400 h 4572000"/>
                      <a:gd name="connsiteX68" fmla="*/ 914400 w 4191000"/>
                      <a:gd name="connsiteY68" fmla="*/ 2819400 h 4572000"/>
                      <a:gd name="connsiteX69" fmla="*/ 914400 w 4191000"/>
                      <a:gd name="connsiteY69" fmla="*/ 2362200 h 4572000"/>
                      <a:gd name="connsiteX70" fmla="*/ 2895600 w 4191000"/>
                      <a:gd name="connsiteY70" fmla="*/ 1752600 h 4572000"/>
                      <a:gd name="connsiteX71" fmla="*/ 2895600 w 4191000"/>
                      <a:gd name="connsiteY71" fmla="*/ 2209800 h 4572000"/>
                      <a:gd name="connsiteX72" fmla="*/ 3352800 w 4191000"/>
                      <a:gd name="connsiteY72" fmla="*/ 2209800 h 4572000"/>
                      <a:gd name="connsiteX73" fmla="*/ 3352800 w 4191000"/>
                      <a:gd name="connsiteY73" fmla="*/ 1752600 h 4572000"/>
                      <a:gd name="connsiteX74" fmla="*/ 2286000 w 4191000"/>
                      <a:gd name="connsiteY74" fmla="*/ 1752600 h 4572000"/>
                      <a:gd name="connsiteX75" fmla="*/ 2286000 w 4191000"/>
                      <a:gd name="connsiteY75" fmla="*/ 2209800 h 4572000"/>
                      <a:gd name="connsiteX76" fmla="*/ 2743200 w 4191000"/>
                      <a:gd name="connsiteY76" fmla="*/ 2209800 h 4572000"/>
                      <a:gd name="connsiteX77" fmla="*/ 2743200 w 4191000"/>
                      <a:gd name="connsiteY77" fmla="*/ 1752600 h 4572000"/>
                      <a:gd name="connsiteX78" fmla="*/ 1676400 w 4191000"/>
                      <a:gd name="connsiteY78" fmla="*/ 1752600 h 4572000"/>
                      <a:gd name="connsiteX79" fmla="*/ 1676400 w 4191000"/>
                      <a:gd name="connsiteY79" fmla="*/ 2209800 h 4572000"/>
                      <a:gd name="connsiteX80" fmla="*/ 2133600 w 4191000"/>
                      <a:gd name="connsiteY80" fmla="*/ 2209800 h 4572000"/>
                      <a:gd name="connsiteX81" fmla="*/ 2133600 w 4191000"/>
                      <a:gd name="connsiteY81" fmla="*/ 1752600 h 4572000"/>
                      <a:gd name="connsiteX82" fmla="*/ 1066800 w 4191000"/>
                      <a:gd name="connsiteY82" fmla="*/ 1752600 h 4572000"/>
                      <a:gd name="connsiteX83" fmla="*/ 1066800 w 4191000"/>
                      <a:gd name="connsiteY83" fmla="*/ 2209800 h 4572000"/>
                      <a:gd name="connsiteX84" fmla="*/ 1524000 w 4191000"/>
                      <a:gd name="connsiteY84" fmla="*/ 2209800 h 4572000"/>
                      <a:gd name="connsiteX85" fmla="*/ 1524000 w 4191000"/>
                      <a:gd name="connsiteY85" fmla="*/ 1752600 h 4572000"/>
                      <a:gd name="connsiteX86" fmla="*/ 457200 w 4191000"/>
                      <a:gd name="connsiteY86" fmla="*/ 1752600 h 4572000"/>
                      <a:gd name="connsiteX87" fmla="*/ 457200 w 4191000"/>
                      <a:gd name="connsiteY87" fmla="*/ 2209800 h 4572000"/>
                      <a:gd name="connsiteX88" fmla="*/ 914400 w 4191000"/>
                      <a:gd name="connsiteY88" fmla="*/ 2209800 h 4572000"/>
                      <a:gd name="connsiteX89" fmla="*/ 914400 w 4191000"/>
                      <a:gd name="connsiteY89" fmla="*/ 1752600 h 4572000"/>
                      <a:gd name="connsiteX90" fmla="*/ 2895600 w 4191000"/>
                      <a:gd name="connsiteY90" fmla="*/ 1143000 h 4572000"/>
                      <a:gd name="connsiteX91" fmla="*/ 2895600 w 4191000"/>
                      <a:gd name="connsiteY91" fmla="*/ 1600200 h 4572000"/>
                      <a:gd name="connsiteX92" fmla="*/ 3352800 w 4191000"/>
                      <a:gd name="connsiteY92" fmla="*/ 1600200 h 4572000"/>
                      <a:gd name="connsiteX93" fmla="*/ 3352800 w 4191000"/>
                      <a:gd name="connsiteY93" fmla="*/ 1143000 h 4572000"/>
                      <a:gd name="connsiteX94" fmla="*/ 2286000 w 4191000"/>
                      <a:gd name="connsiteY94" fmla="*/ 1143000 h 4572000"/>
                      <a:gd name="connsiteX95" fmla="*/ 2286000 w 4191000"/>
                      <a:gd name="connsiteY95" fmla="*/ 1600200 h 4572000"/>
                      <a:gd name="connsiteX96" fmla="*/ 2743200 w 4191000"/>
                      <a:gd name="connsiteY96" fmla="*/ 1600200 h 4572000"/>
                      <a:gd name="connsiteX97" fmla="*/ 2743200 w 4191000"/>
                      <a:gd name="connsiteY97" fmla="*/ 1143000 h 4572000"/>
                      <a:gd name="connsiteX98" fmla="*/ 1676400 w 4191000"/>
                      <a:gd name="connsiteY98" fmla="*/ 1143000 h 4572000"/>
                      <a:gd name="connsiteX99" fmla="*/ 1676400 w 4191000"/>
                      <a:gd name="connsiteY99" fmla="*/ 1600200 h 4572000"/>
                      <a:gd name="connsiteX100" fmla="*/ 2133600 w 4191000"/>
                      <a:gd name="connsiteY100" fmla="*/ 1600200 h 4572000"/>
                      <a:gd name="connsiteX101" fmla="*/ 2133600 w 4191000"/>
                      <a:gd name="connsiteY101" fmla="*/ 1143000 h 4572000"/>
                      <a:gd name="connsiteX102" fmla="*/ 1066800 w 4191000"/>
                      <a:gd name="connsiteY102" fmla="*/ 1143000 h 4572000"/>
                      <a:gd name="connsiteX103" fmla="*/ 1066800 w 4191000"/>
                      <a:gd name="connsiteY103" fmla="*/ 1600200 h 4572000"/>
                      <a:gd name="connsiteX104" fmla="*/ 1524000 w 4191000"/>
                      <a:gd name="connsiteY104" fmla="*/ 1600200 h 4572000"/>
                      <a:gd name="connsiteX105" fmla="*/ 1524000 w 4191000"/>
                      <a:gd name="connsiteY105" fmla="*/ 1143000 h 4572000"/>
                      <a:gd name="connsiteX106" fmla="*/ 457200 w 4191000"/>
                      <a:gd name="connsiteY106" fmla="*/ 1143000 h 4572000"/>
                      <a:gd name="connsiteX107" fmla="*/ 457200 w 4191000"/>
                      <a:gd name="connsiteY107" fmla="*/ 1600200 h 4572000"/>
                      <a:gd name="connsiteX108" fmla="*/ 914400 w 4191000"/>
                      <a:gd name="connsiteY108" fmla="*/ 1600200 h 4572000"/>
                      <a:gd name="connsiteX109" fmla="*/ 914400 w 4191000"/>
                      <a:gd name="connsiteY109" fmla="*/ 1143000 h 4572000"/>
                      <a:gd name="connsiteX110" fmla="*/ 152400 w 4191000"/>
                      <a:gd name="connsiteY110" fmla="*/ 838200 h 4572000"/>
                      <a:gd name="connsiteX111" fmla="*/ 152400 w 4191000"/>
                      <a:gd name="connsiteY111" fmla="*/ 3733800 h 4572000"/>
                      <a:gd name="connsiteX112" fmla="*/ 2209800 w 4191000"/>
                      <a:gd name="connsiteY112" fmla="*/ 3733800 h 4572000"/>
                      <a:gd name="connsiteX113" fmla="*/ 2221154 w 4191000"/>
                      <a:gd name="connsiteY113" fmla="*/ 3581400 h 4572000"/>
                      <a:gd name="connsiteX114" fmla="*/ 381000 w 4191000"/>
                      <a:gd name="connsiteY114" fmla="*/ 3581400 h 4572000"/>
                      <a:gd name="connsiteX115" fmla="*/ 304800 w 4191000"/>
                      <a:gd name="connsiteY115" fmla="*/ 3505200 h 4572000"/>
                      <a:gd name="connsiteX116" fmla="*/ 304800 w 4191000"/>
                      <a:gd name="connsiteY116" fmla="*/ 1066800 h 4572000"/>
                      <a:gd name="connsiteX117" fmla="*/ 381000 w 4191000"/>
                      <a:gd name="connsiteY117" fmla="*/ 990600 h 4572000"/>
                      <a:gd name="connsiteX118" fmla="*/ 3429000 w 4191000"/>
                      <a:gd name="connsiteY118" fmla="*/ 990600 h 4572000"/>
                      <a:gd name="connsiteX119" fmla="*/ 3505200 w 4191000"/>
                      <a:gd name="connsiteY119" fmla="*/ 1066800 h 4572000"/>
                      <a:gd name="connsiteX120" fmla="*/ 3505200 w 4191000"/>
                      <a:gd name="connsiteY120" fmla="*/ 2601240 h 4572000"/>
                      <a:gd name="connsiteX121" fmla="*/ 3657600 w 4191000"/>
                      <a:gd name="connsiteY121" fmla="*/ 2632862 h 4572000"/>
                      <a:gd name="connsiteX122" fmla="*/ 3657600 w 4191000"/>
                      <a:gd name="connsiteY122" fmla="*/ 838200 h 4572000"/>
                      <a:gd name="connsiteX123" fmla="*/ 152400 w 4191000"/>
                      <a:gd name="connsiteY123" fmla="*/ 304800 h 4572000"/>
                      <a:gd name="connsiteX124" fmla="*/ 152400 w 4191000"/>
                      <a:gd name="connsiteY124" fmla="*/ 685800 h 4572000"/>
                      <a:gd name="connsiteX125" fmla="*/ 3657600 w 4191000"/>
                      <a:gd name="connsiteY125" fmla="*/ 685800 h 4572000"/>
                      <a:gd name="connsiteX126" fmla="*/ 3657600 w 4191000"/>
                      <a:gd name="connsiteY126" fmla="*/ 304800 h 4572000"/>
                      <a:gd name="connsiteX127" fmla="*/ 3505200 w 4191000"/>
                      <a:gd name="connsiteY127" fmla="*/ 304800 h 4572000"/>
                      <a:gd name="connsiteX128" fmla="*/ 3505200 w 4191000"/>
                      <a:gd name="connsiteY128" fmla="*/ 381000 h 4572000"/>
                      <a:gd name="connsiteX129" fmla="*/ 3429000 w 4191000"/>
                      <a:gd name="connsiteY129" fmla="*/ 457200 h 4572000"/>
                      <a:gd name="connsiteX130" fmla="*/ 3352800 w 4191000"/>
                      <a:gd name="connsiteY130" fmla="*/ 381000 h 4572000"/>
                      <a:gd name="connsiteX131" fmla="*/ 3352800 w 4191000"/>
                      <a:gd name="connsiteY131" fmla="*/ 304800 h 4572000"/>
                      <a:gd name="connsiteX132" fmla="*/ 3200400 w 4191000"/>
                      <a:gd name="connsiteY132" fmla="*/ 304800 h 4572000"/>
                      <a:gd name="connsiteX133" fmla="*/ 3200400 w 4191000"/>
                      <a:gd name="connsiteY133" fmla="*/ 381000 h 4572000"/>
                      <a:gd name="connsiteX134" fmla="*/ 3124200 w 4191000"/>
                      <a:gd name="connsiteY134" fmla="*/ 457200 h 4572000"/>
                      <a:gd name="connsiteX135" fmla="*/ 3048000 w 4191000"/>
                      <a:gd name="connsiteY135" fmla="*/ 381000 h 4572000"/>
                      <a:gd name="connsiteX136" fmla="*/ 3048000 w 4191000"/>
                      <a:gd name="connsiteY136" fmla="*/ 304800 h 4572000"/>
                      <a:gd name="connsiteX137" fmla="*/ 2895600 w 4191000"/>
                      <a:gd name="connsiteY137" fmla="*/ 304800 h 4572000"/>
                      <a:gd name="connsiteX138" fmla="*/ 2895600 w 4191000"/>
                      <a:gd name="connsiteY138" fmla="*/ 381000 h 4572000"/>
                      <a:gd name="connsiteX139" fmla="*/ 2819400 w 4191000"/>
                      <a:gd name="connsiteY139" fmla="*/ 457200 h 4572000"/>
                      <a:gd name="connsiteX140" fmla="*/ 2743200 w 4191000"/>
                      <a:gd name="connsiteY140" fmla="*/ 381000 h 4572000"/>
                      <a:gd name="connsiteX141" fmla="*/ 2743200 w 4191000"/>
                      <a:gd name="connsiteY141" fmla="*/ 304800 h 4572000"/>
                      <a:gd name="connsiteX142" fmla="*/ 2590800 w 4191000"/>
                      <a:gd name="connsiteY142" fmla="*/ 304800 h 4572000"/>
                      <a:gd name="connsiteX143" fmla="*/ 2590800 w 4191000"/>
                      <a:gd name="connsiteY143" fmla="*/ 381000 h 4572000"/>
                      <a:gd name="connsiteX144" fmla="*/ 2514600 w 4191000"/>
                      <a:gd name="connsiteY144" fmla="*/ 457200 h 4572000"/>
                      <a:gd name="connsiteX145" fmla="*/ 2438400 w 4191000"/>
                      <a:gd name="connsiteY145" fmla="*/ 381000 h 4572000"/>
                      <a:gd name="connsiteX146" fmla="*/ 2438400 w 4191000"/>
                      <a:gd name="connsiteY146" fmla="*/ 304800 h 4572000"/>
                      <a:gd name="connsiteX147" fmla="*/ 1371600 w 4191000"/>
                      <a:gd name="connsiteY147" fmla="*/ 304800 h 4572000"/>
                      <a:gd name="connsiteX148" fmla="*/ 1371600 w 4191000"/>
                      <a:gd name="connsiteY148" fmla="*/ 381000 h 4572000"/>
                      <a:gd name="connsiteX149" fmla="*/ 1295400 w 4191000"/>
                      <a:gd name="connsiteY149" fmla="*/ 457200 h 4572000"/>
                      <a:gd name="connsiteX150" fmla="*/ 1219200 w 4191000"/>
                      <a:gd name="connsiteY150" fmla="*/ 381000 h 4572000"/>
                      <a:gd name="connsiteX151" fmla="*/ 1219200 w 4191000"/>
                      <a:gd name="connsiteY151" fmla="*/ 304800 h 4572000"/>
                      <a:gd name="connsiteX152" fmla="*/ 1066800 w 4191000"/>
                      <a:gd name="connsiteY152" fmla="*/ 304800 h 4572000"/>
                      <a:gd name="connsiteX153" fmla="*/ 1066800 w 4191000"/>
                      <a:gd name="connsiteY153" fmla="*/ 381000 h 4572000"/>
                      <a:gd name="connsiteX154" fmla="*/ 990600 w 4191000"/>
                      <a:gd name="connsiteY154" fmla="*/ 457200 h 4572000"/>
                      <a:gd name="connsiteX155" fmla="*/ 914400 w 4191000"/>
                      <a:gd name="connsiteY155" fmla="*/ 381000 h 4572000"/>
                      <a:gd name="connsiteX156" fmla="*/ 914400 w 4191000"/>
                      <a:gd name="connsiteY156" fmla="*/ 304800 h 4572000"/>
                      <a:gd name="connsiteX157" fmla="*/ 762000 w 4191000"/>
                      <a:gd name="connsiteY157" fmla="*/ 304800 h 4572000"/>
                      <a:gd name="connsiteX158" fmla="*/ 762000 w 4191000"/>
                      <a:gd name="connsiteY158" fmla="*/ 381000 h 4572000"/>
                      <a:gd name="connsiteX159" fmla="*/ 685800 w 4191000"/>
                      <a:gd name="connsiteY159" fmla="*/ 457200 h 4572000"/>
                      <a:gd name="connsiteX160" fmla="*/ 609600 w 4191000"/>
                      <a:gd name="connsiteY160" fmla="*/ 381000 h 4572000"/>
                      <a:gd name="connsiteX161" fmla="*/ 609600 w 4191000"/>
                      <a:gd name="connsiteY161" fmla="*/ 304800 h 4572000"/>
                      <a:gd name="connsiteX162" fmla="*/ 457200 w 4191000"/>
                      <a:gd name="connsiteY162" fmla="*/ 304800 h 4572000"/>
                      <a:gd name="connsiteX163" fmla="*/ 457200 w 4191000"/>
                      <a:gd name="connsiteY163" fmla="*/ 381000 h 4572000"/>
                      <a:gd name="connsiteX164" fmla="*/ 381000 w 4191000"/>
                      <a:gd name="connsiteY164" fmla="*/ 457200 h 4572000"/>
                      <a:gd name="connsiteX165" fmla="*/ 304800 w 4191000"/>
                      <a:gd name="connsiteY165" fmla="*/ 381000 h 4572000"/>
                      <a:gd name="connsiteX166" fmla="*/ 304800 w 4191000"/>
                      <a:gd name="connsiteY166" fmla="*/ 304800 h 4572000"/>
                      <a:gd name="connsiteX167" fmla="*/ 381000 w 4191000"/>
                      <a:gd name="connsiteY167" fmla="*/ 0 h 4572000"/>
                      <a:gd name="connsiteX168" fmla="*/ 457200 w 4191000"/>
                      <a:gd name="connsiteY168" fmla="*/ 76200 h 4572000"/>
                      <a:gd name="connsiteX169" fmla="*/ 457200 w 4191000"/>
                      <a:gd name="connsiteY169" fmla="*/ 152400 h 4572000"/>
                      <a:gd name="connsiteX170" fmla="*/ 609600 w 4191000"/>
                      <a:gd name="connsiteY170" fmla="*/ 152400 h 4572000"/>
                      <a:gd name="connsiteX171" fmla="*/ 609600 w 4191000"/>
                      <a:gd name="connsiteY171" fmla="*/ 76200 h 4572000"/>
                      <a:gd name="connsiteX172" fmla="*/ 685800 w 4191000"/>
                      <a:gd name="connsiteY172" fmla="*/ 0 h 4572000"/>
                      <a:gd name="connsiteX173" fmla="*/ 762000 w 4191000"/>
                      <a:gd name="connsiteY173" fmla="*/ 76200 h 4572000"/>
                      <a:gd name="connsiteX174" fmla="*/ 762000 w 4191000"/>
                      <a:gd name="connsiteY174" fmla="*/ 152400 h 4572000"/>
                      <a:gd name="connsiteX175" fmla="*/ 914400 w 4191000"/>
                      <a:gd name="connsiteY175" fmla="*/ 152400 h 4572000"/>
                      <a:gd name="connsiteX176" fmla="*/ 914400 w 4191000"/>
                      <a:gd name="connsiteY176" fmla="*/ 76200 h 4572000"/>
                      <a:gd name="connsiteX177" fmla="*/ 990600 w 4191000"/>
                      <a:gd name="connsiteY177" fmla="*/ 0 h 4572000"/>
                      <a:gd name="connsiteX178" fmla="*/ 1066800 w 4191000"/>
                      <a:gd name="connsiteY178" fmla="*/ 76200 h 4572000"/>
                      <a:gd name="connsiteX179" fmla="*/ 1066800 w 4191000"/>
                      <a:gd name="connsiteY179" fmla="*/ 152400 h 4572000"/>
                      <a:gd name="connsiteX180" fmla="*/ 1219200 w 4191000"/>
                      <a:gd name="connsiteY180" fmla="*/ 152400 h 4572000"/>
                      <a:gd name="connsiteX181" fmla="*/ 1219200 w 4191000"/>
                      <a:gd name="connsiteY181" fmla="*/ 76200 h 4572000"/>
                      <a:gd name="connsiteX182" fmla="*/ 1295400 w 4191000"/>
                      <a:gd name="connsiteY182" fmla="*/ 0 h 4572000"/>
                      <a:gd name="connsiteX183" fmla="*/ 1371600 w 4191000"/>
                      <a:gd name="connsiteY183" fmla="*/ 76200 h 4572000"/>
                      <a:gd name="connsiteX184" fmla="*/ 1371600 w 4191000"/>
                      <a:gd name="connsiteY184" fmla="*/ 152400 h 4572000"/>
                      <a:gd name="connsiteX185" fmla="*/ 2438400 w 4191000"/>
                      <a:gd name="connsiteY185" fmla="*/ 152400 h 4572000"/>
                      <a:gd name="connsiteX186" fmla="*/ 2438400 w 4191000"/>
                      <a:gd name="connsiteY186" fmla="*/ 76200 h 4572000"/>
                      <a:gd name="connsiteX187" fmla="*/ 2514600 w 4191000"/>
                      <a:gd name="connsiteY187" fmla="*/ 0 h 4572000"/>
                      <a:gd name="connsiteX188" fmla="*/ 2590800 w 4191000"/>
                      <a:gd name="connsiteY188" fmla="*/ 76200 h 4572000"/>
                      <a:gd name="connsiteX189" fmla="*/ 2590800 w 4191000"/>
                      <a:gd name="connsiteY189" fmla="*/ 152400 h 4572000"/>
                      <a:gd name="connsiteX190" fmla="*/ 2743200 w 4191000"/>
                      <a:gd name="connsiteY190" fmla="*/ 152400 h 4572000"/>
                      <a:gd name="connsiteX191" fmla="*/ 2743200 w 4191000"/>
                      <a:gd name="connsiteY191" fmla="*/ 76200 h 4572000"/>
                      <a:gd name="connsiteX192" fmla="*/ 2819400 w 4191000"/>
                      <a:gd name="connsiteY192" fmla="*/ 0 h 4572000"/>
                      <a:gd name="connsiteX193" fmla="*/ 2895600 w 4191000"/>
                      <a:gd name="connsiteY193" fmla="*/ 76200 h 4572000"/>
                      <a:gd name="connsiteX194" fmla="*/ 2895600 w 4191000"/>
                      <a:gd name="connsiteY194" fmla="*/ 152400 h 4572000"/>
                      <a:gd name="connsiteX195" fmla="*/ 3048000 w 4191000"/>
                      <a:gd name="connsiteY195" fmla="*/ 152400 h 4572000"/>
                      <a:gd name="connsiteX196" fmla="*/ 3048000 w 4191000"/>
                      <a:gd name="connsiteY196" fmla="*/ 76200 h 4572000"/>
                      <a:gd name="connsiteX197" fmla="*/ 3124200 w 4191000"/>
                      <a:gd name="connsiteY197" fmla="*/ 0 h 4572000"/>
                      <a:gd name="connsiteX198" fmla="*/ 3200400 w 4191000"/>
                      <a:gd name="connsiteY198" fmla="*/ 76200 h 4572000"/>
                      <a:gd name="connsiteX199" fmla="*/ 3200400 w 4191000"/>
                      <a:gd name="connsiteY199" fmla="*/ 152400 h 4572000"/>
                      <a:gd name="connsiteX200" fmla="*/ 3352800 w 4191000"/>
                      <a:gd name="connsiteY200" fmla="*/ 152400 h 4572000"/>
                      <a:gd name="connsiteX201" fmla="*/ 3352800 w 4191000"/>
                      <a:gd name="connsiteY201" fmla="*/ 76200 h 4572000"/>
                      <a:gd name="connsiteX202" fmla="*/ 3429000 w 4191000"/>
                      <a:gd name="connsiteY202" fmla="*/ 0 h 4572000"/>
                      <a:gd name="connsiteX203" fmla="*/ 3505200 w 4191000"/>
                      <a:gd name="connsiteY203" fmla="*/ 76200 h 4572000"/>
                      <a:gd name="connsiteX204" fmla="*/ 3505200 w 4191000"/>
                      <a:gd name="connsiteY204" fmla="*/ 152400 h 4572000"/>
                      <a:gd name="connsiteX205" fmla="*/ 3733800 w 4191000"/>
                      <a:gd name="connsiteY205" fmla="*/ 152400 h 4572000"/>
                      <a:gd name="connsiteX206" fmla="*/ 3810000 w 4191000"/>
                      <a:gd name="connsiteY206" fmla="*/ 228600 h 4572000"/>
                      <a:gd name="connsiteX207" fmla="*/ 3810000 w 4191000"/>
                      <a:gd name="connsiteY207" fmla="*/ 2738323 h 4572000"/>
                      <a:gd name="connsiteX208" fmla="*/ 3804800 w 4191000"/>
                      <a:gd name="connsiteY208" fmla="*/ 2765927 h 4572000"/>
                      <a:gd name="connsiteX209" fmla="*/ 3706140 w 4191000"/>
                      <a:gd name="connsiteY209" fmla="*/ 2809266 h 4572000"/>
                      <a:gd name="connsiteX210" fmla="*/ 3425190 w 4191000"/>
                      <a:gd name="connsiteY210" fmla="*/ 2746401 h 4572000"/>
                      <a:gd name="connsiteX211" fmla="*/ 3423285 w 4191000"/>
                      <a:gd name="connsiteY211" fmla="*/ 2746401 h 4572000"/>
                      <a:gd name="connsiteX212" fmla="*/ 3413760 w 4191000"/>
                      <a:gd name="connsiteY212" fmla="*/ 2745715 h 4572000"/>
                      <a:gd name="connsiteX213" fmla="*/ 3352800 w 4191000"/>
                      <a:gd name="connsiteY213" fmla="*/ 2742743 h 4572000"/>
                      <a:gd name="connsiteX214" fmla="*/ 3259989 w 4191000"/>
                      <a:gd name="connsiteY214" fmla="*/ 2747467 h 4572000"/>
                      <a:gd name="connsiteX215" fmla="*/ 3218612 w 4191000"/>
                      <a:gd name="connsiteY215" fmla="*/ 2752954 h 4572000"/>
                      <a:gd name="connsiteX216" fmla="*/ 3171901 w 4191000"/>
                      <a:gd name="connsiteY216" fmla="*/ 2760040 h 4572000"/>
                      <a:gd name="connsiteX217" fmla="*/ 3118028 w 4191000"/>
                      <a:gd name="connsiteY217" fmla="*/ 2772004 h 4572000"/>
                      <a:gd name="connsiteX218" fmla="*/ 3089148 w 4191000"/>
                      <a:gd name="connsiteY218" fmla="*/ 2779624 h 4572000"/>
                      <a:gd name="connsiteX219" fmla="*/ 3026588 w 4191000"/>
                      <a:gd name="connsiteY219" fmla="*/ 2799207 h 4572000"/>
                      <a:gd name="connsiteX220" fmla="*/ 3013177 w 4191000"/>
                      <a:gd name="connsiteY220" fmla="*/ 2804160 h 4572000"/>
                      <a:gd name="connsiteX221" fmla="*/ 2614575 w 4191000"/>
                      <a:gd name="connsiteY221" fmla="*/ 3075508 h 4572000"/>
                      <a:gd name="connsiteX222" fmla="*/ 2612289 w 4191000"/>
                      <a:gd name="connsiteY222" fmla="*/ 3078023 h 4572000"/>
                      <a:gd name="connsiteX223" fmla="*/ 2564816 w 4191000"/>
                      <a:gd name="connsiteY223" fmla="*/ 3135935 h 4572000"/>
                      <a:gd name="connsiteX224" fmla="*/ 2556205 w 4191000"/>
                      <a:gd name="connsiteY224" fmla="*/ 3147517 h 4572000"/>
                      <a:gd name="connsiteX225" fmla="*/ 2517191 w 4191000"/>
                      <a:gd name="connsiteY225" fmla="*/ 3204134 h 4572000"/>
                      <a:gd name="connsiteX226" fmla="*/ 2506370 w 4191000"/>
                      <a:gd name="connsiteY226" fmla="*/ 3221812 h 4572000"/>
                      <a:gd name="connsiteX227" fmla="*/ 2473909 w 4191000"/>
                      <a:gd name="connsiteY227" fmla="*/ 3278581 h 4572000"/>
                      <a:gd name="connsiteX228" fmla="*/ 2464232 w 4191000"/>
                      <a:gd name="connsiteY228" fmla="*/ 3298698 h 4572000"/>
                      <a:gd name="connsiteX229" fmla="*/ 2388718 w 4191000"/>
                      <a:gd name="connsiteY229" fmla="*/ 3509848 h 4572000"/>
                      <a:gd name="connsiteX230" fmla="*/ 2362200 w 4191000"/>
                      <a:gd name="connsiteY230" fmla="*/ 3733800 h 4572000"/>
                      <a:gd name="connsiteX231" fmla="*/ 2365401 w 4191000"/>
                      <a:gd name="connsiteY231" fmla="*/ 3795827 h 4572000"/>
                      <a:gd name="connsiteX232" fmla="*/ 2366010 w 4191000"/>
                      <a:gd name="connsiteY232" fmla="*/ 3804666 h 4572000"/>
                      <a:gd name="connsiteX233" fmla="*/ 2366201 w 4191000"/>
                      <a:gd name="connsiteY233" fmla="*/ 3810191 h 4572000"/>
                      <a:gd name="connsiteX234" fmla="*/ 2289810 w 4191000"/>
                      <a:gd name="connsiteY234" fmla="*/ 3886200 h 4572000"/>
                      <a:gd name="connsiteX235" fmla="*/ 76200 w 4191000"/>
                      <a:gd name="connsiteY235" fmla="*/ 3886200 h 4572000"/>
                      <a:gd name="connsiteX236" fmla="*/ 0 w 4191000"/>
                      <a:gd name="connsiteY236" fmla="*/ 3810000 h 4572000"/>
                      <a:gd name="connsiteX237" fmla="*/ 0 w 4191000"/>
                      <a:gd name="connsiteY237" fmla="*/ 228600 h 4572000"/>
                      <a:gd name="connsiteX238" fmla="*/ 76200 w 4191000"/>
                      <a:gd name="connsiteY238" fmla="*/ 152400 h 4572000"/>
                      <a:gd name="connsiteX239" fmla="*/ 304800 w 4191000"/>
                      <a:gd name="connsiteY239" fmla="*/ 152400 h 4572000"/>
                      <a:gd name="connsiteX240" fmla="*/ 304800 w 4191000"/>
                      <a:gd name="connsiteY240" fmla="*/ 76200 h 4572000"/>
                      <a:gd name="connsiteX241" fmla="*/ 381000 w 4191000"/>
                      <a:gd name="connsiteY241" fmla="*/ 0 h 4572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</a:cxnLst>
                    <a:rect l="l" t="t" r="r" b="b"/>
                    <a:pathLst>
                      <a:path w="4191000" h="4572000">
                        <a:moveTo>
                          <a:pt x="3732867" y="3277531"/>
                        </a:moveTo>
                        <a:cubicBezTo>
                          <a:pt x="3751955" y="3277531"/>
                          <a:pt x="3771043" y="3284663"/>
                          <a:pt x="3785806" y="3298926"/>
                        </a:cubicBezTo>
                        <a:cubicBezTo>
                          <a:pt x="3816077" y="3328168"/>
                          <a:pt x="3816915" y="3376403"/>
                          <a:pt x="3787673" y="3406673"/>
                        </a:cubicBezTo>
                        <a:lnTo>
                          <a:pt x="3406673" y="3787673"/>
                        </a:lnTo>
                        <a:cubicBezTo>
                          <a:pt x="3376917" y="3817420"/>
                          <a:pt x="3328683" y="3817420"/>
                          <a:pt x="3298927" y="3787673"/>
                        </a:cubicBezTo>
                        <a:lnTo>
                          <a:pt x="3070326" y="3559073"/>
                        </a:lnTo>
                        <a:cubicBezTo>
                          <a:pt x="3041799" y="3529546"/>
                          <a:pt x="3041799" y="3482721"/>
                          <a:pt x="3070326" y="3453194"/>
                        </a:cubicBezTo>
                        <a:cubicBezTo>
                          <a:pt x="3099568" y="3422923"/>
                          <a:pt x="3147803" y="3422085"/>
                          <a:pt x="3178073" y="3451327"/>
                        </a:cubicBezTo>
                        <a:lnTo>
                          <a:pt x="3352800" y="3626053"/>
                        </a:lnTo>
                        <a:lnTo>
                          <a:pt x="3679927" y="3298926"/>
                        </a:lnTo>
                        <a:cubicBezTo>
                          <a:pt x="3694691" y="3284663"/>
                          <a:pt x="3713779" y="3277531"/>
                          <a:pt x="3732867" y="3277531"/>
                        </a:cubicBezTo>
                        <a:close/>
                        <a:moveTo>
                          <a:pt x="3352800" y="3048000"/>
                        </a:moveTo>
                        <a:cubicBezTo>
                          <a:pt x="2974048" y="3048000"/>
                          <a:pt x="2667000" y="3355038"/>
                          <a:pt x="2667000" y="3733800"/>
                        </a:cubicBezTo>
                        <a:cubicBezTo>
                          <a:pt x="2667000" y="4112552"/>
                          <a:pt x="2974048" y="4419600"/>
                          <a:pt x="3352800" y="4419600"/>
                        </a:cubicBezTo>
                        <a:cubicBezTo>
                          <a:pt x="3731381" y="4419181"/>
                          <a:pt x="4038181" y="4112381"/>
                          <a:pt x="4038600" y="3733800"/>
                        </a:cubicBezTo>
                        <a:cubicBezTo>
                          <a:pt x="4038600" y="3355038"/>
                          <a:pt x="3731562" y="3048000"/>
                          <a:pt x="3352800" y="3048000"/>
                        </a:cubicBezTo>
                        <a:close/>
                        <a:moveTo>
                          <a:pt x="2286229" y="2971800"/>
                        </a:moveTo>
                        <a:lnTo>
                          <a:pt x="2286229" y="3326054"/>
                        </a:lnTo>
                        <a:cubicBezTo>
                          <a:pt x="2286991" y="3324149"/>
                          <a:pt x="2287829" y="3322396"/>
                          <a:pt x="2288591" y="3320491"/>
                        </a:cubicBezTo>
                        <a:cubicBezTo>
                          <a:pt x="2295906" y="3301594"/>
                          <a:pt x="2303678" y="3282849"/>
                          <a:pt x="2311984" y="3264484"/>
                        </a:cubicBezTo>
                        <a:cubicBezTo>
                          <a:pt x="2317014" y="3253283"/>
                          <a:pt x="2322500" y="3242386"/>
                          <a:pt x="2327910" y="3231414"/>
                        </a:cubicBezTo>
                        <a:cubicBezTo>
                          <a:pt x="2337511" y="3211449"/>
                          <a:pt x="2347417" y="3191561"/>
                          <a:pt x="2358390" y="3172282"/>
                        </a:cubicBezTo>
                        <a:cubicBezTo>
                          <a:pt x="2360828" y="3167939"/>
                          <a:pt x="2363648" y="3163824"/>
                          <a:pt x="2366315" y="3159481"/>
                        </a:cubicBezTo>
                        <a:cubicBezTo>
                          <a:pt x="2405586" y="3092453"/>
                          <a:pt x="2451535" y="3029569"/>
                          <a:pt x="2503475" y="2971800"/>
                        </a:cubicBezTo>
                        <a:close/>
                        <a:moveTo>
                          <a:pt x="1676400" y="2971800"/>
                        </a:moveTo>
                        <a:lnTo>
                          <a:pt x="1676400" y="3429000"/>
                        </a:lnTo>
                        <a:lnTo>
                          <a:pt x="2133600" y="3429000"/>
                        </a:lnTo>
                        <a:lnTo>
                          <a:pt x="2133600" y="2971800"/>
                        </a:lnTo>
                        <a:close/>
                        <a:moveTo>
                          <a:pt x="1066800" y="2971800"/>
                        </a:moveTo>
                        <a:lnTo>
                          <a:pt x="1066800" y="3429000"/>
                        </a:lnTo>
                        <a:lnTo>
                          <a:pt x="1524000" y="3429000"/>
                        </a:lnTo>
                        <a:lnTo>
                          <a:pt x="1524000" y="2971800"/>
                        </a:lnTo>
                        <a:close/>
                        <a:moveTo>
                          <a:pt x="457200" y="2971800"/>
                        </a:moveTo>
                        <a:lnTo>
                          <a:pt x="457200" y="3429000"/>
                        </a:lnTo>
                        <a:lnTo>
                          <a:pt x="914400" y="3429000"/>
                        </a:lnTo>
                        <a:lnTo>
                          <a:pt x="914400" y="2971800"/>
                        </a:lnTo>
                        <a:close/>
                        <a:moveTo>
                          <a:pt x="3352800" y="2895600"/>
                        </a:moveTo>
                        <a:cubicBezTo>
                          <a:pt x="3815496" y="2896143"/>
                          <a:pt x="4190457" y="3271104"/>
                          <a:pt x="4191000" y="3733800"/>
                        </a:cubicBezTo>
                        <a:cubicBezTo>
                          <a:pt x="4191000" y="4196725"/>
                          <a:pt x="3815725" y="4572000"/>
                          <a:pt x="3352800" y="4572000"/>
                        </a:cubicBezTo>
                        <a:cubicBezTo>
                          <a:pt x="2889875" y="4572000"/>
                          <a:pt x="2514600" y="4196725"/>
                          <a:pt x="2514600" y="3733800"/>
                        </a:cubicBezTo>
                        <a:cubicBezTo>
                          <a:pt x="2514600" y="3270875"/>
                          <a:pt x="2889875" y="2895600"/>
                          <a:pt x="3352800" y="2895600"/>
                        </a:cubicBezTo>
                        <a:close/>
                        <a:moveTo>
                          <a:pt x="2895752" y="2362200"/>
                        </a:moveTo>
                        <a:lnTo>
                          <a:pt x="2895752" y="2686888"/>
                        </a:lnTo>
                        <a:cubicBezTo>
                          <a:pt x="2922423" y="2675230"/>
                          <a:pt x="2949855" y="2665095"/>
                          <a:pt x="2977591" y="2655418"/>
                        </a:cubicBezTo>
                        <a:cubicBezTo>
                          <a:pt x="2980487" y="2654427"/>
                          <a:pt x="2983306" y="2653284"/>
                          <a:pt x="2986202" y="2652217"/>
                        </a:cubicBezTo>
                        <a:cubicBezTo>
                          <a:pt x="3009062" y="2644597"/>
                          <a:pt x="3031922" y="2637816"/>
                          <a:pt x="3054782" y="2631567"/>
                        </a:cubicBezTo>
                        <a:cubicBezTo>
                          <a:pt x="3066364" y="2628367"/>
                          <a:pt x="3078023" y="2625395"/>
                          <a:pt x="3089682" y="2622576"/>
                        </a:cubicBezTo>
                        <a:cubicBezTo>
                          <a:pt x="3108732" y="2617927"/>
                          <a:pt x="3128925" y="2613736"/>
                          <a:pt x="3147289" y="2610307"/>
                        </a:cubicBezTo>
                        <a:cubicBezTo>
                          <a:pt x="3165653" y="2606878"/>
                          <a:pt x="3184246" y="2604287"/>
                          <a:pt x="3202915" y="2601773"/>
                        </a:cubicBezTo>
                        <a:cubicBezTo>
                          <a:pt x="3217698" y="2599868"/>
                          <a:pt x="3231947" y="2597506"/>
                          <a:pt x="3247187" y="2596134"/>
                        </a:cubicBezTo>
                        <a:cubicBezTo>
                          <a:pt x="3282086" y="2592858"/>
                          <a:pt x="3317291" y="2590800"/>
                          <a:pt x="3352952" y="2590800"/>
                        </a:cubicBezTo>
                        <a:lnTo>
                          <a:pt x="3352952" y="2362200"/>
                        </a:lnTo>
                        <a:close/>
                        <a:moveTo>
                          <a:pt x="2286000" y="2362200"/>
                        </a:moveTo>
                        <a:lnTo>
                          <a:pt x="2286000" y="2819400"/>
                        </a:lnTo>
                        <a:lnTo>
                          <a:pt x="2667000" y="2819400"/>
                        </a:lnTo>
                        <a:lnTo>
                          <a:pt x="2667000" y="2821534"/>
                        </a:lnTo>
                        <a:cubicBezTo>
                          <a:pt x="2691689" y="2802941"/>
                          <a:pt x="2716987" y="2785262"/>
                          <a:pt x="2743200" y="2768651"/>
                        </a:cubicBezTo>
                        <a:lnTo>
                          <a:pt x="2743200" y="2362200"/>
                        </a:lnTo>
                        <a:close/>
                        <a:moveTo>
                          <a:pt x="1676400" y="2362200"/>
                        </a:moveTo>
                        <a:lnTo>
                          <a:pt x="1676400" y="2819400"/>
                        </a:lnTo>
                        <a:lnTo>
                          <a:pt x="2133600" y="2819400"/>
                        </a:lnTo>
                        <a:lnTo>
                          <a:pt x="2133600" y="2362200"/>
                        </a:lnTo>
                        <a:close/>
                        <a:moveTo>
                          <a:pt x="1066800" y="2362200"/>
                        </a:moveTo>
                        <a:lnTo>
                          <a:pt x="1066800" y="2819400"/>
                        </a:lnTo>
                        <a:lnTo>
                          <a:pt x="1524000" y="2819400"/>
                        </a:lnTo>
                        <a:lnTo>
                          <a:pt x="1524000" y="2362200"/>
                        </a:lnTo>
                        <a:close/>
                        <a:moveTo>
                          <a:pt x="457200" y="2362200"/>
                        </a:moveTo>
                        <a:lnTo>
                          <a:pt x="457200" y="2819400"/>
                        </a:lnTo>
                        <a:lnTo>
                          <a:pt x="914400" y="2819400"/>
                        </a:lnTo>
                        <a:lnTo>
                          <a:pt x="914400" y="2362200"/>
                        </a:lnTo>
                        <a:close/>
                        <a:moveTo>
                          <a:pt x="2895600" y="1752600"/>
                        </a:moveTo>
                        <a:lnTo>
                          <a:pt x="2895600" y="2209800"/>
                        </a:lnTo>
                        <a:lnTo>
                          <a:pt x="3352800" y="2209800"/>
                        </a:lnTo>
                        <a:lnTo>
                          <a:pt x="3352800" y="1752600"/>
                        </a:lnTo>
                        <a:close/>
                        <a:moveTo>
                          <a:pt x="2286000" y="1752600"/>
                        </a:moveTo>
                        <a:lnTo>
                          <a:pt x="2286000" y="2209800"/>
                        </a:lnTo>
                        <a:lnTo>
                          <a:pt x="2743200" y="2209800"/>
                        </a:lnTo>
                        <a:lnTo>
                          <a:pt x="2743200" y="1752600"/>
                        </a:lnTo>
                        <a:close/>
                        <a:moveTo>
                          <a:pt x="1676400" y="1752600"/>
                        </a:moveTo>
                        <a:lnTo>
                          <a:pt x="1676400" y="2209800"/>
                        </a:lnTo>
                        <a:lnTo>
                          <a:pt x="2133600" y="2209800"/>
                        </a:lnTo>
                        <a:lnTo>
                          <a:pt x="2133600" y="1752600"/>
                        </a:lnTo>
                        <a:close/>
                        <a:moveTo>
                          <a:pt x="1066800" y="1752600"/>
                        </a:moveTo>
                        <a:lnTo>
                          <a:pt x="1066800" y="2209800"/>
                        </a:lnTo>
                        <a:lnTo>
                          <a:pt x="1524000" y="2209800"/>
                        </a:lnTo>
                        <a:lnTo>
                          <a:pt x="1524000" y="1752600"/>
                        </a:lnTo>
                        <a:close/>
                        <a:moveTo>
                          <a:pt x="457200" y="1752600"/>
                        </a:moveTo>
                        <a:lnTo>
                          <a:pt x="457200" y="2209800"/>
                        </a:lnTo>
                        <a:lnTo>
                          <a:pt x="914400" y="2209800"/>
                        </a:lnTo>
                        <a:lnTo>
                          <a:pt x="914400" y="1752600"/>
                        </a:lnTo>
                        <a:close/>
                        <a:moveTo>
                          <a:pt x="2895600" y="1143000"/>
                        </a:moveTo>
                        <a:lnTo>
                          <a:pt x="2895600" y="1600200"/>
                        </a:lnTo>
                        <a:lnTo>
                          <a:pt x="3352800" y="1600200"/>
                        </a:lnTo>
                        <a:lnTo>
                          <a:pt x="3352800" y="1143000"/>
                        </a:lnTo>
                        <a:close/>
                        <a:moveTo>
                          <a:pt x="2286000" y="1143000"/>
                        </a:moveTo>
                        <a:lnTo>
                          <a:pt x="2286000" y="1600200"/>
                        </a:lnTo>
                        <a:lnTo>
                          <a:pt x="2743200" y="1600200"/>
                        </a:lnTo>
                        <a:lnTo>
                          <a:pt x="2743200" y="1143000"/>
                        </a:lnTo>
                        <a:close/>
                        <a:moveTo>
                          <a:pt x="1676400" y="1143000"/>
                        </a:moveTo>
                        <a:lnTo>
                          <a:pt x="1676400" y="1600200"/>
                        </a:lnTo>
                        <a:lnTo>
                          <a:pt x="2133600" y="1600200"/>
                        </a:lnTo>
                        <a:lnTo>
                          <a:pt x="2133600" y="1143000"/>
                        </a:lnTo>
                        <a:close/>
                        <a:moveTo>
                          <a:pt x="1066800" y="1143000"/>
                        </a:moveTo>
                        <a:lnTo>
                          <a:pt x="1066800" y="1600200"/>
                        </a:lnTo>
                        <a:lnTo>
                          <a:pt x="1524000" y="1600200"/>
                        </a:lnTo>
                        <a:lnTo>
                          <a:pt x="1524000" y="1143000"/>
                        </a:lnTo>
                        <a:close/>
                        <a:moveTo>
                          <a:pt x="457200" y="1143000"/>
                        </a:moveTo>
                        <a:lnTo>
                          <a:pt x="457200" y="1600200"/>
                        </a:lnTo>
                        <a:lnTo>
                          <a:pt x="914400" y="1600200"/>
                        </a:lnTo>
                        <a:lnTo>
                          <a:pt x="914400" y="1143000"/>
                        </a:lnTo>
                        <a:close/>
                        <a:moveTo>
                          <a:pt x="152400" y="838200"/>
                        </a:moveTo>
                        <a:lnTo>
                          <a:pt x="152400" y="3733800"/>
                        </a:lnTo>
                        <a:lnTo>
                          <a:pt x="2209800" y="3733800"/>
                        </a:lnTo>
                        <a:cubicBezTo>
                          <a:pt x="2210181" y="3682803"/>
                          <a:pt x="2213972" y="3631892"/>
                          <a:pt x="2221154" y="3581400"/>
                        </a:cubicBezTo>
                        <a:lnTo>
                          <a:pt x="381000" y="3581400"/>
                        </a:lnTo>
                        <a:cubicBezTo>
                          <a:pt x="338919" y="3581400"/>
                          <a:pt x="304800" y="3547282"/>
                          <a:pt x="304800" y="3505200"/>
                        </a:cubicBezTo>
                        <a:lnTo>
                          <a:pt x="304800" y="1066800"/>
                        </a:lnTo>
                        <a:cubicBezTo>
                          <a:pt x="304800" y="1024719"/>
                          <a:pt x="338919" y="990600"/>
                          <a:pt x="381000" y="990600"/>
                        </a:cubicBezTo>
                        <a:lnTo>
                          <a:pt x="3429000" y="990600"/>
                        </a:lnTo>
                        <a:cubicBezTo>
                          <a:pt x="3471082" y="990600"/>
                          <a:pt x="3505200" y="1024719"/>
                          <a:pt x="3505200" y="1066800"/>
                        </a:cubicBezTo>
                        <a:lnTo>
                          <a:pt x="3505200" y="2601240"/>
                        </a:lnTo>
                        <a:cubicBezTo>
                          <a:pt x="3556664" y="2608269"/>
                          <a:pt x="3607584" y="2618842"/>
                          <a:pt x="3657600" y="2632862"/>
                        </a:cubicBezTo>
                        <a:lnTo>
                          <a:pt x="3657600" y="838200"/>
                        </a:lnTo>
                        <a:close/>
                        <a:moveTo>
                          <a:pt x="152400" y="304800"/>
                        </a:moveTo>
                        <a:lnTo>
                          <a:pt x="152400" y="685800"/>
                        </a:lnTo>
                        <a:lnTo>
                          <a:pt x="3657600" y="685800"/>
                        </a:lnTo>
                        <a:lnTo>
                          <a:pt x="3657600" y="304800"/>
                        </a:lnTo>
                        <a:lnTo>
                          <a:pt x="3505200" y="304800"/>
                        </a:lnTo>
                        <a:lnTo>
                          <a:pt x="3505200" y="381000"/>
                        </a:lnTo>
                        <a:cubicBezTo>
                          <a:pt x="3505200" y="423081"/>
                          <a:pt x="3471082" y="457200"/>
                          <a:pt x="3429000" y="457200"/>
                        </a:cubicBezTo>
                        <a:cubicBezTo>
                          <a:pt x="3386919" y="457200"/>
                          <a:pt x="3352800" y="423081"/>
                          <a:pt x="3352800" y="381000"/>
                        </a:cubicBezTo>
                        <a:lnTo>
                          <a:pt x="3352800" y="304800"/>
                        </a:lnTo>
                        <a:lnTo>
                          <a:pt x="3200400" y="304800"/>
                        </a:lnTo>
                        <a:lnTo>
                          <a:pt x="3200400" y="381000"/>
                        </a:lnTo>
                        <a:cubicBezTo>
                          <a:pt x="3200400" y="423081"/>
                          <a:pt x="3166282" y="457200"/>
                          <a:pt x="3124200" y="457200"/>
                        </a:cubicBezTo>
                        <a:cubicBezTo>
                          <a:pt x="3082119" y="457200"/>
                          <a:pt x="3048000" y="423081"/>
                          <a:pt x="3048000" y="381000"/>
                        </a:cubicBezTo>
                        <a:lnTo>
                          <a:pt x="3048000" y="304800"/>
                        </a:lnTo>
                        <a:lnTo>
                          <a:pt x="2895600" y="304800"/>
                        </a:lnTo>
                        <a:lnTo>
                          <a:pt x="2895600" y="381000"/>
                        </a:lnTo>
                        <a:cubicBezTo>
                          <a:pt x="2895600" y="423081"/>
                          <a:pt x="2861482" y="457200"/>
                          <a:pt x="2819400" y="457200"/>
                        </a:cubicBezTo>
                        <a:cubicBezTo>
                          <a:pt x="2777319" y="457200"/>
                          <a:pt x="2743200" y="423081"/>
                          <a:pt x="2743200" y="381000"/>
                        </a:cubicBezTo>
                        <a:lnTo>
                          <a:pt x="2743200" y="304800"/>
                        </a:lnTo>
                        <a:lnTo>
                          <a:pt x="2590800" y="304800"/>
                        </a:lnTo>
                        <a:lnTo>
                          <a:pt x="2590800" y="381000"/>
                        </a:lnTo>
                        <a:cubicBezTo>
                          <a:pt x="2590800" y="423081"/>
                          <a:pt x="2556682" y="457200"/>
                          <a:pt x="2514600" y="457200"/>
                        </a:cubicBezTo>
                        <a:cubicBezTo>
                          <a:pt x="2472519" y="457200"/>
                          <a:pt x="2438400" y="423081"/>
                          <a:pt x="2438400" y="381000"/>
                        </a:cubicBezTo>
                        <a:lnTo>
                          <a:pt x="2438400" y="304800"/>
                        </a:lnTo>
                        <a:lnTo>
                          <a:pt x="1371600" y="304800"/>
                        </a:lnTo>
                        <a:lnTo>
                          <a:pt x="1371600" y="381000"/>
                        </a:lnTo>
                        <a:cubicBezTo>
                          <a:pt x="1371600" y="423081"/>
                          <a:pt x="1337482" y="457200"/>
                          <a:pt x="1295400" y="457200"/>
                        </a:cubicBezTo>
                        <a:cubicBezTo>
                          <a:pt x="1253319" y="457200"/>
                          <a:pt x="1219200" y="423081"/>
                          <a:pt x="1219200" y="381000"/>
                        </a:cubicBezTo>
                        <a:lnTo>
                          <a:pt x="1219200" y="304800"/>
                        </a:lnTo>
                        <a:lnTo>
                          <a:pt x="1066800" y="304800"/>
                        </a:lnTo>
                        <a:lnTo>
                          <a:pt x="1066800" y="381000"/>
                        </a:lnTo>
                        <a:cubicBezTo>
                          <a:pt x="1066800" y="423081"/>
                          <a:pt x="1032681" y="457200"/>
                          <a:pt x="990600" y="457200"/>
                        </a:cubicBezTo>
                        <a:cubicBezTo>
                          <a:pt x="948519" y="457200"/>
                          <a:pt x="914400" y="423081"/>
                          <a:pt x="914400" y="381000"/>
                        </a:cubicBezTo>
                        <a:lnTo>
                          <a:pt x="914400" y="304800"/>
                        </a:lnTo>
                        <a:lnTo>
                          <a:pt x="762000" y="304800"/>
                        </a:lnTo>
                        <a:lnTo>
                          <a:pt x="762000" y="381000"/>
                        </a:lnTo>
                        <a:cubicBezTo>
                          <a:pt x="762000" y="423081"/>
                          <a:pt x="727881" y="457200"/>
                          <a:pt x="685800" y="457200"/>
                        </a:cubicBezTo>
                        <a:cubicBezTo>
                          <a:pt x="643719" y="457200"/>
                          <a:pt x="609600" y="423081"/>
                          <a:pt x="609600" y="381000"/>
                        </a:cubicBezTo>
                        <a:lnTo>
                          <a:pt x="609600" y="304800"/>
                        </a:lnTo>
                        <a:lnTo>
                          <a:pt x="457200" y="304800"/>
                        </a:lnTo>
                        <a:lnTo>
                          <a:pt x="457200" y="381000"/>
                        </a:lnTo>
                        <a:cubicBezTo>
                          <a:pt x="457200" y="423081"/>
                          <a:pt x="423081" y="457200"/>
                          <a:pt x="381000" y="457200"/>
                        </a:cubicBezTo>
                        <a:cubicBezTo>
                          <a:pt x="338919" y="457200"/>
                          <a:pt x="304800" y="423081"/>
                          <a:pt x="304800" y="381000"/>
                        </a:cubicBezTo>
                        <a:lnTo>
                          <a:pt x="304800" y="304800"/>
                        </a:lnTo>
                        <a:close/>
                        <a:moveTo>
                          <a:pt x="381000" y="0"/>
                        </a:moveTo>
                        <a:cubicBezTo>
                          <a:pt x="423081" y="0"/>
                          <a:pt x="457200" y="34119"/>
                          <a:pt x="457200" y="76200"/>
                        </a:cubicBezTo>
                        <a:lnTo>
                          <a:pt x="457200" y="152400"/>
                        </a:lnTo>
                        <a:lnTo>
                          <a:pt x="609600" y="152400"/>
                        </a:lnTo>
                        <a:lnTo>
                          <a:pt x="609600" y="76200"/>
                        </a:lnTo>
                        <a:cubicBezTo>
                          <a:pt x="609600" y="34119"/>
                          <a:pt x="643719" y="0"/>
                          <a:pt x="685800" y="0"/>
                        </a:cubicBezTo>
                        <a:cubicBezTo>
                          <a:pt x="727881" y="0"/>
                          <a:pt x="762000" y="34119"/>
                          <a:pt x="762000" y="76200"/>
                        </a:cubicBezTo>
                        <a:lnTo>
                          <a:pt x="762000" y="152400"/>
                        </a:lnTo>
                        <a:lnTo>
                          <a:pt x="914400" y="152400"/>
                        </a:lnTo>
                        <a:lnTo>
                          <a:pt x="914400" y="76200"/>
                        </a:lnTo>
                        <a:cubicBezTo>
                          <a:pt x="914400" y="34119"/>
                          <a:pt x="948519" y="0"/>
                          <a:pt x="990600" y="0"/>
                        </a:cubicBezTo>
                        <a:cubicBezTo>
                          <a:pt x="1032681" y="0"/>
                          <a:pt x="1066800" y="34119"/>
                          <a:pt x="1066800" y="76200"/>
                        </a:cubicBezTo>
                        <a:lnTo>
                          <a:pt x="1066800" y="152400"/>
                        </a:lnTo>
                        <a:lnTo>
                          <a:pt x="1219200" y="152400"/>
                        </a:lnTo>
                        <a:lnTo>
                          <a:pt x="1219200" y="76200"/>
                        </a:lnTo>
                        <a:cubicBezTo>
                          <a:pt x="1219200" y="34119"/>
                          <a:pt x="1253319" y="0"/>
                          <a:pt x="1295400" y="0"/>
                        </a:cubicBezTo>
                        <a:cubicBezTo>
                          <a:pt x="1337482" y="0"/>
                          <a:pt x="1371600" y="34119"/>
                          <a:pt x="1371600" y="76200"/>
                        </a:cubicBezTo>
                        <a:lnTo>
                          <a:pt x="1371600" y="152400"/>
                        </a:lnTo>
                        <a:lnTo>
                          <a:pt x="2438400" y="152400"/>
                        </a:lnTo>
                        <a:lnTo>
                          <a:pt x="2438400" y="76200"/>
                        </a:lnTo>
                        <a:cubicBezTo>
                          <a:pt x="2438400" y="34119"/>
                          <a:pt x="2472519" y="0"/>
                          <a:pt x="2514600" y="0"/>
                        </a:cubicBezTo>
                        <a:cubicBezTo>
                          <a:pt x="2556682" y="0"/>
                          <a:pt x="2590800" y="34119"/>
                          <a:pt x="2590800" y="76200"/>
                        </a:cubicBezTo>
                        <a:lnTo>
                          <a:pt x="2590800" y="152400"/>
                        </a:lnTo>
                        <a:lnTo>
                          <a:pt x="2743200" y="152400"/>
                        </a:lnTo>
                        <a:lnTo>
                          <a:pt x="2743200" y="76200"/>
                        </a:lnTo>
                        <a:cubicBezTo>
                          <a:pt x="2743200" y="34119"/>
                          <a:pt x="2777319" y="0"/>
                          <a:pt x="2819400" y="0"/>
                        </a:cubicBezTo>
                        <a:cubicBezTo>
                          <a:pt x="2861482" y="0"/>
                          <a:pt x="2895600" y="34119"/>
                          <a:pt x="2895600" y="76200"/>
                        </a:cubicBezTo>
                        <a:lnTo>
                          <a:pt x="2895600" y="152400"/>
                        </a:lnTo>
                        <a:lnTo>
                          <a:pt x="3048000" y="152400"/>
                        </a:lnTo>
                        <a:lnTo>
                          <a:pt x="3048000" y="76200"/>
                        </a:lnTo>
                        <a:cubicBezTo>
                          <a:pt x="3048000" y="34119"/>
                          <a:pt x="3082119" y="0"/>
                          <a:pt x="3124200" y="0"/>
                        </a:cubicBezTo>
                        <a:cubicBezTo>
                          <a:pt x="3166282" y="0"/>
                          <a:pt x="3200400" y="34119"/>
                          <a:pt x="3200400" y="76200"/>
                        </a:cubicBezTo>
                        <a:lnTo>
                          <a:pt x="3200400" y="152400"/>
                        </a:lnTo>
                        <a:lnTo>
                          <a:pt x="3352800" y="152400"/>
                        </a:lnTo>
                        <a:lnTo>
                          <a:pt x="3352800" y="76200"/>
                        </a:lnTo>
                        <a:cubicBezTo>
                          <a:pt x="3352800" y="34119"/>
                          <a:pt x="3386919" y="0"/>
                          <a:pt x="3429000" y="0"/>
                        </a:cubicBezTo>
                        <a:cubicBezTo>
                          <a:pt x="3471082" y="0"/>
                          <a:pt x="3505200" y="34119"/>
                          <a:pt x="3505200" y="76200"/>
                        </a:cubicBezTo>
                        <a:lnTo>
                          <a:pt x="3505200" y="152400"/>
                        </a:lnTo>
                        <a:lnTo>
                          <a:pt x="3733800" y="152400"/>
                        </a:lnTo>
                        <a:cubicBezTo>
                          <a:pt x="3775882" y="152400"/>
                          <a:pt x="3810000" y="186519"/>
                          <a:pt x="3810000" y="228600"/>
                        </a:cubicBezTo>
                        <a:lnTo>
                          <a:pt x="3810000" y="2738323"/>
                        </a:lnTo>
                        <a:cubicBezTo>
                          <a:pt x="3809991" y="2747772"/>
                          <a:pt x="3808228" y="2757126"/>
                          <a:pt x="3804800" y="2765927"/>
                        </a:cubicBezTo>
                        <a:cubicBezTo>
                          <a:pt x="3789521" y="2805141"/>
                          <a:pt x="3745354" y="2824544"/>
                          <a:pt x="3706140" y="2809266"/>
                        </a:cubicBezTo>
                        <a:cubicBezTo>
                          <a:pt x="3616033" y="2774804"/>
                          <a:pt x="3521393" y="2753630"/>
                          <a:pt x="3425190" y="2746401"/>
                        </a:cubicBezTo>
                        <a:cubicBezTo>
                          <a:pt x="3424581" y="2746401"/>
                          <a:pt x="3423895" y="2746401"/>
                          <a:pt x="3423285" y="2746401"/>
                        </a:cubicBezTo>
                        <a:lnTo>
                          <a:pt x="3413760" y="2745715"/>
                        </a:lnTo>
                        <a:cubicBezTo>
                          <a:pt x="3393796" y="2744343"/>
                          <a:pt x="3373450" y="2742743"/>
                          <a:pt x="3352800" y="2742743"/>
                        </a:cubicBezTo>
                        <a:cubicBezTo>
                          <a:pt x="3321482" y="2742743"/>
                          <a:pt x="3290468" y="2744572"/>
                          <a:pt x="3259989" y="2747467"/>
                        </a:cubicBezTo>
                        <a:cubicBezTo>
                          <a:pt x="3246044" y="2748763"/>
                          <a:pt x="3232404" y="2750973"/>
                          <a:pt x="3218612" y="2752954"/>
                        </a:cubicBezTo>
                        <a:cubicBezTo>
                          <a:pt x="3202991" y="2755087"/>
                          <a:pt x="3187141" y="2757221"/>
                          <a:pt x="3171901" y="2760040"/>
                        </a:cubicBezTo>
                        <a:cubicBezTo>
                          <a:pt x="3153766" y="2763469"/>
                          <a:pt x="3135859" y="2767584"/>
                          <a:pt x="3118028" y="2772004"/>
                        </a:cubicBezTo>
                        <a:cubicBezTo>
                          <a:pt x="3108351" y="2774518"/>
                          <a:pt x="3098673" y="2776957"/>
                          <a:pt x="3089148" y="2779624"/>
                        </a:cubicBezTo>
                        <a:cubicBezTo>
                          <a:pt x="3068041" y="2785567"/>
                          <a:pt x="3047162" y="2791968"/>
                          <a:pt x="3026588" y="2799207"/>
                        </a:cubicBezTo>
                        <a:lnTo>
                          <a:pt x="3013177" y="2804160"/>
                        </a:lnTo>
                        <a:cubicBezTo>
                          <a:pt x="2860243" y="2860891"/>
                          <a:pt x="2723426" y="2954027"/>
                          <a:pt x="2614575" y="3075508"/>
                        </a:cubicBezTo>
                        <a:lnTo>
                          <a:pt x="2612289" y="3078023"/>
                        </a:lnTo>
                        <a:cubicBezTo>
                          <a:pt x="2595877" y="3096720"/>
                          <a:pt x="2580056" y="3116018"/>
                          <a:pt x="2564816" y="3135935"/>
                        </a:cubicBezTo>
                        <a:cubicBezTo>
                          <a:pt x="2561920" y="3139897"/>
                          <a:pt x="2559025" y="3143631"/>
                          <a:pt x="2556205" y="3147517"/>
                        </a:cubicBezTo>
                        <a:cubicBezTo>
                          <a:pt x="2542537" y="3165910"/>
                          <a:pt x="2529535" y="3184779"/>
                          <a:pt x="2517191" y="3204134"/>
                        </a:cubicBezTo>
                        <a:cubicBezTo>
                          <a:pt x="2513457" y="3209925"/>
                          <a:pt x="2509952" y="3215945"/>
                          <a:pt x="2506370" y="3221812"/>
                        </a:cubicBezTo>
                        <a:cubicBezTo>
                          <a:pt x="2495017" y="3240481"/>
                          <a:pt x="2484044" y="3259226"/>
                          <a:pt x="2473909" y="3278581"/>
                        </a:cubicBezTo>
                        <a:cubicBezTo>
                          <a:pt x="2470480" y="3285211"/>
                          <a:pt x="2467509" y="3291992"/>
                          <a:pt x="2464232" y="3298698"/>
                        </a:cubicBezTo>
                        <a:cubicBezTo>
                          <a:pt x="2431009" y="3365935"/>
                          <a:pt x="2405672" y="3436792"/>
                          <a:pt x="2388718" y="3509848"/>
                        </a:cubicBezTo>
                        <a:cubicBezTo>
                          <a:pt x="2371344" y="3583238"/>
                          <a:pt x="2362448" y="3658381"/>
                          <a:pt x="2362200" y="3733800"/>
                        </a:cubicBezTo>
                        <a:cubicBezTo>
                          <a:pt x="2362200" y="3754679"/>
                          <a:pt x="2363724" y="3775253"/>
                          <a:pt x="2365401" y="3795827"/>
                        </a:cubicBezTo>
                        <a:lnTo>
                          <a:pt x="2366010" y="3804666"/>
                        </a:lnTo>
                        <a:cubicBezTo>
                          <a:pt x="2366143" y="3806504"/>
                          <a:pt x="2366201" y="3808352"/>
                          <a:pt x="2366201" y="3810191"/>
                        </a:cubicBezTo>
                        <a:cubicBezTo>
                          <a:pt x="2366096" y="3852272"/>
                          <a:pt x="2331892" y="3886305"/>
                          <a:pt x="2289810" y="3886200"/>
                        </a:cubicBezTo>
                        <a:lnTo>
                          <a:pt x="76200" y="3886200"/>
                        </a:lnTo>
                        <a:cubicBezTo>
                          <a:pt x="34119" y="3886200"/>
                          <a:pt x="0" y="3852082"/>
                          <a:pt x="0" y="3810000"/>
                        </a:cubicBezTo>
                        <a:lnTo>
                          <a:pt x="0" y="228600"/>
                        </a:lnTo>
                        <a:cubicBezTo>
                          <a:pt x="0" y="186519"/>
                          <a:pt x="34119" y="152400"/>
                          <a:pt x="76200" y="152400"/>
                        </a:cubicBezTo>
                        <a:lnTo>
                          <a:pt x="304800" y="152400"/>
                        </a:lnTo>
                        <a:lnTo>
                          <a:pt x="304800" y="76200"/>
                        </a:lnTo>
                        <a:cubicBezTo>
                          <a:pt x="304800" y="34119"/>
                          <a:pt x="338919" y="0"/>
                          <a:pt x="381000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1ABA29B9-7E08-4EB6-819B-735DF38CD52B}"/>
                    </a:ext>
                  </a:extLst>
                </p:cNvPr>
                <p:cNvGrpSpPr/>
                <p:nvPr/>
              </p:nvGrpSpPr>
              <p:grpSpPr>
                <a:xfrm>
                  <a:off x="3304371" y="3262754"/>
                  <a:ext cx="1893957" cy="307777"/>
                  <a:chOff x="3098691" y="2519112"/>
                  <a:chExt cx="1893957" cy="307777"/>
                </a:xfrm>
              </p:grpSpPr>
              <p:sp>
                <p:nvSpPr>
                  <p:cNvPr id="80" name="TextBox 79">
                    <a:extLst>
                      <a:ext uri="{FF2B5EF4-FFF2-40B4-BE49-F238E27FC236}">
                        <a16:creationId xmlns:a16="http://schemas.microsoft.com/office/drawing/2014/main" id="{C6C79421-060C-494F-9271-A7C967D49DA3}"/>
                      </a:ext>
                    </a:extLst>
                  </p:cNvPr>
                  <p:cNvSpPr txBox="1"/>
                  <p:nvPr/>
                </p:nvSpPr>
                <p:spPr>
                  <a:xfrm>
                    <a:off x="3251079" y="2519112"/>
                    <a:ext cx="174156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02.00PM-01.00 AM</a:t>
                    </a:r>
                  </a:p>
                </p:txBody>
              </p:sp>
              <p:sp>
                <p:nvSpPr>
                  <p:cNvPr id="81" name="Freeform: Shape 80">
                    <a:extLst>
                      <a:ext uri="{FF2B5EF4-FFF2-40B4-BE49-F238E27FC236}">
                        <a16:creationId xmlns:a16="http://schemas.microsoft.com/office/drawing/2014/main" id="{1B43C6A8-7587-466C-984A-A5B6DBC7518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98691" y="2566171"/>
                    <a:ext cx="167640" cy="182880"/>
                  </a:xfrm>
                  <a:custGeom>
                    <a:avLst/>
                    <a:gdLst>
                      <a:gd name="connsiteX0" fmla="*/ 3732867 w 4191000"/>
                      <a:gd name="connsiteY0" fmla="*/ 3277531 h 4572000"/>
                      <a:gd name="connsiteX1" fmla="*/ 3785806 w 4191000"/>
                      <a:gd name="connsiteY1" fmla="*/ 3298926 h 4572000"/>
                      <a:gd name="connsiteX2" fmla="*/ 3787673 w 4191000"/>
                      <a:gd name="connsiteY2" fmla="*/ 3406673 h 4572000"/>
                      <a:gd name="connsiteX3" fmla="*/ 3406673 w 4191000"/>
                      <a:gd name="connsiteY3" fmla="*/ 3787673 h 4572000"/>
                      <a:gd name="connsiteX4" fmla="*/ 3298927 w 4191000"/>
                      <a:gd name="connsiteY4" fmla="*/ 3787673 h 4572000"/>
                      <a:gd name="connsiteX5" fmla="*/ 3070326 w 4191000"/>
                      <a:gd name="connsiteY5" fmla="*/ 3559073 h 4572000"/>
                      <a:gd name="connsiteX6" fmla="*/ 3070326 w 4191000"/>
                      <a:gd name="connsiteY6" fmla="*/ 3453194 h 4572000"/>
                      <a:gd name="connsiteX7" fmla="*/ 3178073 w 4191000"/>
                      <a:gd name="connsiteY7" fmla="*/ 3451327 h 4572000"/>
                      <a:gd name="connsiteX8" fmla="*/ 3352800 w 4191000"/>
                      <a:gd name="connsiteY8" fmla="*/ 3626053 h 4572000"/>
                      <a:gd name="connsiteX9" fmla="*/ 3679927 w 4191000"/>
                      <a:gd name="connsiteY9" fmla="*/ 3298926 h 4572000"/>
                      <a:gd name="connsiteX10" fmla="*/ 3732867 w 4191000"/>
                      <a:gd name="connsiteY10" fmla="*/ 3277531 h 4572000"/>
                      <a:gd name="connsiteX11" fmla="*/ 3352800 w 4191000"/>
                      <a:gd name="connsiteY11" fmla="*/ 3048000 h 4572000"/>
                      <a:gd name="connsiteX12" fmla="*/ 2667000 w 4191000"/>
                      <a:gd name="connsiteY12" fmla="*/ 3733800 h 4572000"/>
                      <a:gd name="connsiteX13" fmla="*/ 3352800 w 4191000"/>
                      <a:gd name="connsiteY13" fmla="*/ 4419600 h 4572000"/>
                      <a:gd name="connsiteX14" fmla="*/ 4038600 w 4191000"/>
                      <a:gd name="connsiteY14" fmla="*/ 3733800 h 4572000"/>
                      <a:gd name="connsiteX15" fmla="*/ 3352800 w 4191000"/>
                      <a:gd name="connsiteY15" fmla="*/ 3048000 h 4572000"/>
                      <a:gd name="connsiteX16" fmla="*/ 2286229 w 4191000"/>
                      <a:gd name="connsiteY16" fmla="*/ 2971800 h 4572000"/>
                      <a:gd name="connsiteX17" fmla="*/ 2286229 w 4191000"/>
                      <a:gd name="connsiteY17" fmla="*/ 3326054 h 4572000"/>
                      <a:gd name="connsiteX18" fmla="*/ 2288591 w 4191000"/>
                      <a:gd name="connsiteY18" fmla="*/ 3320491 h 4572000"/>
                      <a:gd name="connsiteX19" fmla="*/ 2311984 w 4191000"/>
                      <a:gd name="connsiteY19" fmla="*/ 3264484 h 4572000"/>
                      <a:gd name="connsiteX20" fmla="*/ 2327910 w 4191000"/>
                      <a:gd name="connsiteY20" fmla="*/ 3231414 h 4572000"/>
                      <a:gd name="connsiteX21" fmla="*/ 2358390 w 4191000"/>
                      <a:gd name="connsiteY21" fmla="*/ 3172282 h 4572000"/>
                      <a:gd name="connsiteX22" fmla="*/ 2366315 w 4191000"/>
                      <a:gd name="connsiteY22" fmla="*/ 3159481 h 4572000"/>
                      <a:gd name="connsiteX23" fmla="*/ 2503475 w 4191000"/>
                      <a:gd name="connsiteY23" fmla="*/ 2971800 h 4572000"/>
                      <a:gd name="connsiteX24" fmla="*/ 1676400 w 4191000"/>
                      <a:gd name="connsiteY24" fmla="*/ 2971800 h 4572000"/>
                      <a:gd name="connsiteX25" fmla="*/ 1676400 w 4191000"/>
                      <a:gd name="connsiteY25" fmla="*/ 3429000 h 4572000"/>
                      <a:gd name="connsiteX26" fmla="*/ 2133600 w 4191000"/>
                      <a:gd name="connsiteY26" fmla="*/ 3429000 h 4572000"/>
                      <a:gd name="connsiteX27" fmla="*/ 2133600 w 4191000"/>
                      <a:gd name="connsiteY27" fmla="*/ 2971800 h 4572000"/>
                      <a:gd name="connsiteX28" fmla="*/ 1066800 w 4191000"/>
                      <a:gd name="connsiteY28" fmla="*/ 2971800 h 4572000"/>
                      <a:gd name="connsiteX29" fmla="*/ 1066800 w 4191000"/>
                      <a:gd name="connsiteY29" fmla="*/ 3429000 h 4572000"/>
                      <a:gd name="connsiteX30" fmla="*/ 1524000 w 4191000"/>
                      <a:gd name="connsiteY30" fmla="*/ 3429000 h 4572000"/>
                      <a:gd name="connsiteX31" fmla="*/ 1524000 w 4191000"/>
                      <a:gd name="connsiteY31" fmla="*/ 2971800 h 4572000"/>
                      <a:gd name="connsiteX32" fmla="*/ 457200 w 4191000"/>
                      <a:gd name="connsiteY32" fmla="*/ 2971800 h 4572000"/>
                      <a:gd name="connsiteX33" fmla="*/ 457200 w 4191000"/>
                      <a:gd name="connsiteY33" fmla="*/ 3429000 h 4572000"/>
                      <a:gd name="connsiteX34" fmla="*/ 914400 w 4191000"/>
                      <a:gd name="connsiteY34" fmla="*/ 3429000 h 4572000"/>
                      <a:gd name="connsiteX35" fmla="*/ 914400 w 4191000"/>
                      <a:gd name="connsiteY35" fmla="*/ 2971800 h 4572000"/>
                      <a:gd name="connsiteX36" fmla="*/ 3352800 w 4191000"/>
                      <a:gd name="connsiteY36" fmla="*/ 2895600 h 4572000"/>
                      <a:gd name="connsiteX37" fmla="*/ 4191000 w 4191000"/>
                      <a:gd name="connsiteY37" fmla="*/ 3733800 h 4572000"/>
                      <a:gd name="connsiteX38" fmla="*/ 3352800 w 4191000"/>
                      <a:gd name="connsiteY38" fmla="*/ 4572000 h 4572000"/>
                      <a:gd name="connsiteX39" fmla="*/ 2514600 w 4191000"/>
                      <a:gd name="connsiteY39" fmla="*/ 3733800 h 4572000"/>
                      <a:gd name="connsiteX40" fmla="*/ 3352800 w 4191000"/>
                      <a:gd name="connsiteY40" fmla="*/ 2895600 h 4572000"/>
                      <a:gd name="connsiteX41" fmla="*/ 2895752 w 4191000"/>
                      <a:gd name="connsiteY41" fmla="*/ 2362200 h 4572000"/>
                      <a:gd name="connsiteX42" fmla="*/ 2895752 w 4191000"/>
                      <a:gd name="connsiteY42" fmla="*/ 2686888 h 4572000"/>
                      <a:gd name="connsiteX43" fmla="*/ 2977591 w 4191000"/>
                      <a:gd name="connsiteY43" fmla="*/ 2655418 h 4572000"/>
                      <a:gd name="connsiteX44" fmla="*/ 2986202 w 4191000"/>
                      <a:gd name="connsiteY44" fmla="*/ 2652217 h 4572000"/>
                      <a:gd name="connsiteX45" fmla="*/ 3054782 w 4191000"/>
                      <a:gd name="connsiteY45" fmla="*/ 2631567 h 4572000"/>
                      <a:gd name="connsiteX46" fmla="*/ 3089682 w 4191000"/>
                      <a:gd name="connsiteY46" fmla="*/ 2622576 h 4572000"/>
                      <a:gd name="connsiteX47" fmla="*/ 3147289 w 4191000"/>
                      <a:gd name="connsiteY47" fmla="*/ 2610307 h 4572000"/>
                      <a:gd name="connsiteX48" fmla="*/ 3202915 w 4191000"/>
                      <a:gd name="connsiteY48" fmla="*/ 2601773 h 4572000"/>
                      <a:gd name="connsiteX49" fmla="*/ 3247187 w 4191000"/>
                      <a:gd name="connsiteY49" fmla="*/ 2596134 h 4572000"/>
                      <a:gd name="connsiteX50" fmla="*/ 3352952 w 4191000"/>
                      <a:gd name="connsiteY50" fmla="*/ 2590800 h 4572000"/>
                      <a:gd name="connsiteX51" fmla="*/ 3352952 w 4191000"/>
                      <a:gd name="connsiteY51" fmla="*/ 2362200 h 4572000"/>
                      <a:gd name="connsiteX52" fmla="*/ 2286000 w 4191000"/>
                      <a:gd name="connsiteY52" fmla="*/ 2362200 h 4572000"/>
                      <a:gd name="connsiteX53" fmla="*/ 2286000 w 4191000"/>
                      <a:gd name="connsiteY53" fmla="*/ 2819400 h 4572000"/>
                      <a:gd name="connsiteX54" fmla="*/ 2667000 w 4191000"/>
                      <a:gd name="connsiteY54" fmla="*/ 2819400 h 4572000"/>
                      <a:gd name="connsiteX55" fmla="*/ 2667000 w 4191000"/>
                      <a:gd name="connsiteY55" fmla="*/ 2821534 h 4572000"/>
                      <a:gd name="connsiteX56" fmla="*/ 2743200 w 4191000"/>
                      <a:gd name="connsiteY56" fmla="*/ 2768651 h 4572000"/>
                      <a:gd name="connsiteX57" fmla="*/ 2743200 w 4191000"/>
                      <a:gd name="connsiteY57" fmla="*/ 2362200 h 4572000"/>
                      <a:gd name="connsiteX58" fmla="*/ 1676400 w 4191000"/>
                      <a:gd name="connsiteY58" fmla="*/ 2362200 h 4572000"/>
                      <a:gd name="connsiteX59" fmla="*/ 1676400 w 4191000"/>
                      <a:gd name="connsiteY59" fmla="*/ 2819400 h 4572000"/>
                      <a:gd name="connsiteX60" fmla="*/ 2133600 w 4191000"/>
                      <a:gd name="connsiteY60" fmla="*/ 2819400 h 4572000"/>
                      <a:gd name="connsiteX61" fmla="*/ 2133600 w 4191000"/>
                      <a:gd name="connsiteY61" fmla="*/ 2362200 h 4572000"/>
                      <a:gd name="connsiteX62" fmla="*/ 1066800 w 4191000"/>
                      <a:gd name="connsiteY62" fmla="*/ 2362200 h 4572000"/>
                      <a:gd name="connsiteX63" fmla="*/ 1066800 w 4191000"/>
                      <a:gd name="connsiteY63" fmla="*/ 2819400 h 4572000"/>
                      <a:gd name="connsiteX64" fmla="*/ 1524000 w 4191000"/>
                      <a:gd name="connsiteY64" fmla="*/ 2819400 h 4572000"/>
                      <a:gd name="connsiteX65" fmla="*/ 1524000 w 4191000"/>
                      <a:gd name="connsiteY65" fmla="*/ 2362200 h 4572000"/>
                      <a:gd name="connsiteX66" fmla="*/ 457200 w 4191000"/>
                      <a:gd name="connsiteY66" fmla="*/ 2362200 h 4572000"/>
                      <a:gd name="connsiteX67" fmla="*/ 457200 w 4191000"/>
                      <a:gd name="connsiteY67" fmla="*/ 2819400 h 4572000"/>
                      <a:gd name="connsiteX68" fmla="*/ 914400 w 4191000"/>
                      <a:gd name="connsiteY68" fmla="*/ 2819400 h 4572000"/>
                      <a:gd name="connsiteX69" fmla="*/ 914400 w 4191000"/>
                      <a:gd name="connsiteY69" fmla="*/ 2362200 h 4572000"/>
                      <a:gd name="connsiteX70" fmla="*/ 2895600 w 4191000"/>
                      <a:gd name="connsiteY70" fmla="*/ 1752600 h 4572000"/>
                      <a:gd name="connsiteX71" fmla="*/ 2895600 w 4191000"/>
                      <a:gd name="connsiteY71" fmla="*/ 2209800 h 4572000"/>
                      <a:gd name="connsiteX72" fmla="*/ 3352800 w 4191000"/>
                      <a:gd name="connsiteY72" fmla="*/ 2209800 h 4572000"/>
                      <a:gd name="connsiteX73" fmla="*/ 3352800 w 4191000"/>
                      <a:gd name="connsiteY73" fmla="*/ 1752600 h 4572000"/>
                      <a:gd name="connsiteX74" fmla="*/ 2286000 w 4191000"/>
                      <a:gd name="connsiteY74" fmla="*/ 1752600 h 4572000"/>
                      <a:gd name="connsiteX75" fmla="*/ 2286000 w 4191000"/>
                      <a:gd name="connsiteY75" fmla="*/ 2209800 h 4572000"/>
                      <a:gd name="connsiteX76" fmla="*/ 2743200 w 4191000"/>
                      <a:gd name="connsiteY76" fmla="*/ 2209800 h 4572000"/>
                      <a:gd name="connsiteX77" fmla="*/ 2743200 w 4191000"/>
                      <a:gd name="connsiteY77" fmla="*/ 1752600 h 4572000"/>
                      <a:gd name="connsiteX78" fmla="*/ 1676400 w 4191000"/>
                      <a:gd name="connsiteY78" fmla="*/ 1752600 h 4572000"/>
                      <a:gd name="connsiteX79" fmla="*/ 1676400 w 4191000"/>
                      <a:gd name="connsiteY79" fmla="*/ 2209800 h 4572000"/>
                      <a:gd name="connsiteX80" fmla="*/ 2133600 w 4191000"/>
                      <a:gd name="connsiteY80" fmla="*/ 2209800 h 4572000"/>
                      <a:gd name="connsiteX81" fmla="*/ 2133600 w 4191000"/>
                      <a:gd name="connsiteY81" fmla="*/ 1752600 h 4572000"/>
                      <a:gd name="connsiteX82" fmla="*/ 1066800 w 4191000"/>
                      <a:gd name="connsiteY82" fmla="*/ 1752600 h 4572000"/>
                      <a:gd name="connsiteX83" fmla="*/ 1066800 w 4191000"/>
                      <a:gd name="connsiteY83" fmla="*/ 2209800 h 4572000"/>
                      <a:gd name="connsiteX84" fmla="*/ 1524000 w 4191000"/>
                      <a:gd name="connsiteY84" fmla="*/ 2209800 h 4572000"/>
                      <a:gd name="connsiteX85" fmla="*/ 1524000 w 4191000"/>
                      <a:gd name="connsiteY85" fmla="*/ 1752600 h 4572000"/>
                      <a:gd name="connsiteX86" fmla="*/ 457200 w 4191000"/>
                      <a:gd name="connsiteY86" fmla="*/ 1752600 h 4572000"/>
                      <a:gd name="connsiteX87" fmla="*/ 457200 w 4191000"/>
                      <a:gd name="connsiteY87" fmla="*/ 2209800 h 4572000"/>
                      <a:gd name="connsiteX88" fmla="*/ 914400 w 4191000"/>
                      <a:gd name="connsiteY88" fmla="*/ 2209800 h 4572000"/>
                      <a:gd name="connsiteX89" fmla="*/ 914400 w 4191000"/>
                      <a:gd name="connsiteY89" fmla="*/ 1752600 h 4572000"/>
                      <a:gd name="connsiteX90" fmla="*/ 2895600 w 4191000"/>
                      <a:gd name="connsiteY90" fmla="*/ 1143000 h 4572000"/>
                      <a:gd name="connsiteX91" fmla="*/ 2895600 w 4191000"/>
                      <a:gd name="connsiteY91" fmla="*/ 1600200 h 4572000"/>
                      <a:gd name="connsiteX92" fmla="*/ 3352800 w 4191000"/>
                      <a:gd name="connsiteY92" fmla="*/ 1600200 h 4572000"/>
                      <a:gd name="connsiteX93" fmla="*/ 3352800 w 4191000"/>
                      <a:gd name="connsiteY93" fmla="*/ 1143000 h 4572000"/>
                      <a:gd name="connsiteX94" fmla="*/ 2286000 w 4191000"/>
                      <a:gd name="connsiteY94" fmla="*/ 1143000 h 4572000"/>
                      <a:gd name="connsiteX95" fmla="*/ 2286000 w 4191000"/>
                      <a:gd name="connsiteY95" fmla="*/ 1600200 h 4572000"/>
                      <a:gd name="connsiteX96" fmla="*/ 2743200 w 4191000"/>
                      <a:gd name="connsiteY96" fmla="*/ 1600200 h 4572000"/>
                      <a:gd name="connsiteX97" fmla="*/ 2743200 w 4191000"/>
                      <a:gd name="connsiteY97" fmla="*/ 1143000 h 4572000"/>
                      <a:gd name="connsiteX98" fmla="*/ 1676400 w 4191000"/>
                      <a:gd name="connsiteY98" fmla="*/ 1143000 h 4572000"/>
                      <a:gd name="connsiteX99" fmla="*/ 1676400 w 4191000"/>
                      <a:gd name="connsiteY99" fmla="*/ 1600200 h 4572000"/>
                      <a:gd name="connsiteX100" fmla="*/ 2133600 w 4191000"/>
                      <a:gd name="connsiteY100" fmla="*/ 1600200 h 4572000"/>
                      <a:gd name="connsiteX101" fmla="*/ 2133600 w 4191000"/>
                      <a:gd name="connsiteY101" fmla="*/ 1143000 h 4572000"/>
                      <a:gd name="connsiteX102" fmla="*/ 1066800 w 4191000"/>
                      <a:gd name="connsiteY102" fmla="*/ 1143000 h 4572000"/>
                      <a:gd name="connsiteX103" fmla="*/ 1066800 w 4191000"/>
                      <a:gd name="connsiteY103" fmla="*/ 1600200 h 4572000"/>
                      <a:gd name="connsiteX104" fmla="*/ 1524000 w 4191000"/>
                      <a:gd name="connsiteY104" fmla="*/ 1600200 h 4572000"/>
                      <a:gd name="connsiteX105" fmla="*/ 1524000 w 4191000"/>
                      <a:gd name="connsiteY105" fmla="*/ 1143000 h 4572000"/>
                      <a:gd name="connsiteX106" fmla="*/ 457200 w 4191000"/>
                      <a:gd name="connsiteY106" fmla="*/ 1143000 h 4572000"/>
                      <a:gd name="connsiteX107" fmla="*/ 457200 w 4191000"/>
                      <a:gd name="connsiteY107" fmla="*/ 1600200 h 4572000"/>
                      <a:gd name="connsiteX108" fmla="*/ 914400 w 4191000"/>
                      <a:gd name="connsiteY108" fmla="*/ 1600200 h 4572000"/>
                      <a:gd name="connsiteX109" fmla="*/ 914400 w 4191000"/>
                      <a:gd name="connsiteY109" fmla="*/ 1143000 h 4572000"/>
                      <a:gd name="connsiteX110" fmla="*/ 152400 w 4191000"/>
                      <a:gd name="connsiteY110" fmla="*/ 838200 h 4572000"/>
                      <a:gd name="connsiteX111" fmla="*/ 152400 w 4191000"/>
                      <a:gd name="connsiteY111" fmla="*/ 3733800 h 4572000"/>
                      <a:gd name="connsiteX112" fmla="*/ 2209800 w 4191000"/>
                      <a:gd name="connsiteY112" fmla="*/ 3733800 h 4572000"/>
                      <a:gd name="connsiteX113" fmla="*/ 2221154 w 4191000"/>
                      <a:gd name="connsiteY113" fmla="*/ 3581400 h 4572000"/>
                      <a:gd name="connsiteX114" fmla="*/ 381000 w 4191000"/>
                      <a:gd name="connsiteY114" fmla="*/ 3581400 h 4572000"/>
                      <a:gd name="connsiteX115" fmla="*/ 304800 w 4191000"/>
                      <a:gd name="connsiteY115" fmla="*/ 3505200 h 4572000"/>
                      <a:gd name="connsiteX116" fmla="*/ 304800 w 4191000"/>
                      <a:gd name="connsiteY116" fmla="*/ 1066800 h 4572000"/>
                      <a:gd name="connsiteX117" fmla="*/ 381000 w 4191000"/>
                      <a:gd name="connsiteY117" fmla="*/ 990600 h 4572000"/>
                      <a:gd name="connsiteX118" fmla="*/ 3429000 w 4191000"/>
                      <a:gd name="connsiteY118" fmla="*/ 990600 h 4572000"/>
                      <a:gd name="connsiteX119" fmla="*/ 3505200 w 4191000"/>
                      <a:gd name="connsiteY119" fmla="*/ 1066800 h 4572000"/>
                      <a:gd name="connsiteX120" fmla="*/ 3505200 w 4191000"/>
                      <a:gd name="connsiteY120" fmla="*/ 2601240 h 4572000"/>
                      <a:gd name="connsiteX121" fmla="*/ 3657600 w 4191000"/>
                      <a:gd name="connsiteY121" fmla="*/ 2632862 h 4572000"/>
                      <a:gd name="connsiteX122" fmla="*/ 3657600 w 4191000"/>
                      <a:gd name="connsiteY122" fmla="*/ 838200 h 4572000"/>
                      <a:gd name="connsiteX123" fmla="*/ 152400 w 4191000"/>
                      <a:gd name="connsiteY123" fmla="*/ 304800 h 4572000"/>
                      <a:gd name="connsiteX124" fmla="*/ 152400 w 4191000"/>
                      <a:gd name="connsiteY124" fmla="*/ 685800 h 4572000"/>
                      <a:gd name="connsiteX125" fmla="*/ 3657600 w 4191000"/>
                      <a:gd name="connsiteY125" fmla="*/ 685800 h 4572000"/>
                      <a:gd name="connsiteX126" fmla="*/ 3657600 w 4191000"/>
                      <a:gd name="connsiteY126" fmla="*/ 304800 h 4572000"/>
                      <a:gd name="connsiteX127" fmla="*/ 3505200 w 4191000"/>
                      <a:gd name="connsiteY127" fmla="*/ 304800 h 4572000"/>
                      <a:gd name="connsiteX128" fmla="*/ 3505200 w 4191000"/>
                      <a:gd name="connsiteY128" fmla="*/ 381000 h 4572000"/>
                      <a:gd name="connsiteX129" fmla="*/ 3429000 w 4191000"/>
                      <a:gd name="connsiteY129" fmla="*/ 457200 h 4572000"/>
                      <a:gd name="connsiteX130" fmla="*/ 3352800 w 4191000"/>
                      <a:gd name="connsiteY130" fmla="*/ 381000 h 4572000"/>
                      <a:gd name="connsiteX131" fmla="*/ 3352800 w 4191000"/>
                      <a:gd name="connsiteY131" fmla="*/ 304800 h 4572000"/>
                      <a:gd name="connsiteX132" fmla="*/ 3200400 w 4191000"/>
                      <a:gd name="connsiteY132" fmla="*/ 304800 h 4572000"/>
                      <a:gd name="connsiteX133" fmla="*/ 3200400 w 4191000"/>
                      <a:gd name="connsiteY133" fmla="*/ 381000 h 4572000"/>
                      <a:gd name="connsiteX134" fmla="*/ 3124200 w 4191000"/>
                      <a:gd name="connsiteY134" fmla="*/ 457200 h 4572000"/>
                      <a:gd name="connsiteX135" fmla="*/ 3048000 w 4191000"/>
                      <a:gd name="connsiteY135" fmla="*/ 381000 h 4572000"/>
                      <a:gd name="connsiteX136" fmla="*/ 3048000 w 4191000"/>
                      <a:gd name="connsiteY136" fmla="*/ 304800 h 4572000"/>
                      <a:gd name="connsiteX137" fmla="*/ 2895600 w 4191000"/>
                      <a:gd name="connsiteY137" fmla="*/ 304800 h 4572000"/>
                      <a:gd name="connsiteX138" fmla="*/ 2895600 w 4191000"/>
                      <a:gd name="connsiteY138" fmla="*/ 381000 h 4572000"/>
                      <a:gd name="connsiteX139" fmla="*/ 2819400 w 4191000"/>
                      <a:gd name="connsiteY139" fmla="*/ 457200 h 4572000"/>
                      <a:gd name="connsiteX140" fmla="*/ 2743200 w 4191000"/>
                      <a:gd name="connsiteY140" fmla="*/ 381000 h 4572000"/>
                      <a:gd name="connsiteX141" fmla="*/ 2743200 w 4191000"/>
                      <a:gd name="connsiteY141" fmla="*/ 304800 h 4572000"/>
                      <a:gd name="connsiteX142" fmla="*/ 2590800 w 4191000"/>
                      <a:gd name="connsiteY142" fmla="*/ 304800 h 4572000"/>
                      <a:gd name="connsiteX143" fmla="*/ 2590800 w 4191000"/>
                      <a:gd name="connsiteY143" fmla="*/ 381000 h 4572000"/>
                      <a:gd name="connsiteX144" fmla="*/ 2514600 w 4191000"/>
                      <a:gd name="connsiteY144" fmla="*/ 457200 h 4572000"/>
                      <a:gd name="connsiteX145" fmla="*/ 2438400 w 4191000"/>
                      <a:gd name="connsiteY145" fmla="*/ 381000 h 4572000"/>
                      <a:gd name="connsiteX146" fmla="*/ 2438400 w 4191000"/>
                      <a:gd name="connsiteY146" fmla="*/ 304800 h 4572000"/>
                      <a:gd name="connsiteX147" fmla="*/ 1371600 w 4191000"/>
                      <a:gd name="connsiteY147" fmla="*/ 304800 h 4572000"/>
                      <a:gd name="connsiteX148" fmla="*/ 1371600 w 4191000"/>
                      <a:gd name="connsiteY148" fmla="*/ 381000 h 4572000"/>
                      <a:gd name="connsiteX149" fmla="*/ 1295400 w 4191000"/>
                      <a:gd name="connsiteY149" fmla="*/ 457200 h 4572000"/>
                      <a:gd name="connsiteX150" fmla="*/ 1219200 w 4191000"/>
                      <a:gd name="connsiteY150" fmla="*/ 381000 h 4572000"/>
                      <a:gd name="connsiteX151" fmla="*/ 1219200 w 4191000"/>
                      <a:gd name="connsiteY151" fmla="*/ 304800 h 4572000"/>
                      <a:gd name="connsiteX152" fmla="*/ 1066800 w 4191000"/>
                      <a:gd name="connsiteY152" fmla="*/ 304800 h 4572000"/>
                      <a:gd name="connsiteX153" fmla="*/ 1066800 w 4191000"/>
                      <a:gd name="connsiteY153" fmla="*/ 381000 h 4572000"/>
                      <a:gd name="connsiteX154" fmla="*/ 990600 w 4191000"/>
                      <a:gd name="connsiteY154" fmla="*/ 457200 h 4572000"/>
                      <a:gd name="connsiteX155" fmla="*/ 914400 w 4191000"/>
                      <a:gd name="connsiteY155" fmla="*/ 381000 h 4572000"/>
                      <a:gd name="connsiteX156" fmla="*/ 914400 w 4191000"/>
                      <a:gd name="connsiteY156" fmla="*/ 304800 h 4572000"/>
                      <a:gd name="connsiteX157" fmla="*/ 762000 w 4191000"/>
                      <a:gd name="connsiteY157" fmla="*/ 304800 h 4572000"/>
                      <a:gd name="connsiteX158" fmla="*/ 762000 w 4191000"/>
                      <a:gd name="connsiteY158" fmla="*/ 381000 h 4572000"/>
                      <a:gd name="connsiteX159" fmla="*/ 685800 w 4191000"/>
                      <a:gd name="connsiteY159" fmla="*/ 457200 h 4572000"/>
                      <a:gd name="connsiteX160" fmla="*/ 609600 w 4191000"/>
                      <a:gd name="connsiteY160" fmla="*/ 381000 h 4572000"/>
                      <a:gd name="connsiteX161" fmla="*/ 609600 w 4191000"/>
                      <a:gd name="connsiteY161" fmla="*/ 304800 h 4572000"/>
                      <a:gd name="connsiteX162" fmla="*/ 457200 w 4191000"/>
                      <a:gd name="connsiteY162" fmla="*/ 304800 h 4572000"/>
                      <a:gd name="connsiteX163" fmla="*/ 457200 w 4191000"/>
                      <a:gd name="connsiteY163" fmla="*/ 381000 h 4572000"/>
                      <a:gd name="connsiteX164" fmla="*/ 381000 w 4191000"/>
                      <a:gd name="connsiteY164" fmla="*/ 457200 h 4572000"/>
                      <a:gd name="connsiteX165" fmla="*/ 304800 w 4191000"/>
                      <a:gd name="connsiteY165" fmla="*/ 381000 h 4572000"/>
                      <a:gd name="connsiteX166" fmla="*/ 304800 w 4191000"/>
                      <a:gd name="connsiteY166" fmla="*/ 304800 h 4572000"/>
                      <a:gd name="connsiteX167" fmla="*/ 381000 w 4191000"/>
                      <a:gd name="connsiteY167" fmla="*/ 0 h 4572000"/>
                      <a:gd name="connsiteX168" fmla="*/ 457200 w 4191000"/>
                      <a:gd name="connsiteY168" fmla="*/ 76200 h 4572000"/>
                      <a:gd name="connsiteX169" fmla="*/ 457200 w 4191000"/>
                      <a:gd name="connsiteY169" fmla="*/ 152400 h 4572000"/>
                      <a:gd name="connsiteX170" fmla="*/ 609600 w 4191000"/>
                      <a:gd name="connsiteY170" fmla="*/ 152400 h 4572000"/>
                      <a:gd name="connsiteX171" fmla="*/ 609600 w 4191000"/>
                      <a:gd name="connsiteY171" fmla="*/ 76200 h 4572000"/>
                      <a:gd name="connsiteX172" fmla="*/ 685800 w 4191000"/>
                      <a:gd name="connsiteY172" fmla="*/ 0 h 4572000"/>
                      <a:gd name="connsiteX173" fmla="*/ 762000 w 4191000"/>
                      <a:gd name="connsiteY173" fmla="*/ 76200 h 4572000"/>
                      <a:gd name="connsiteX174" fmla="*/ 762000 w 4191000"/>
                      <a:gd name="connsiteY174" fmla="*/ 152400 h 4572000"/>
                      <a:gd name="connsiteX175" fmla="*/ 914400 w 4191000"/>
                      <a:gd name="connsiteY175" fmla="*/ 152400 h 4572000"/>
                      <a:gd name="connsiteX176" fmla="*/ 914400 w 4191000"/>
                      <a:gd name="connsiteY176" fmla="*/ 76200 h 4572000"/>
                      <a:gd name="connsiteX177" fmla="*/ 990600 w 4191000"/>
                      <a:gd name="connsiteY177" fmla="*/ 0 h 4572000"/>
                      <a:gd name="connsiteX178" fmla="*/ 1066800 w 4191000"/>
                      <a:gd name="connsiteY178" fmla="*/ 76200 h 4572000"/>
                      <a:gd name="connsiteX179" fmla="*/ 1066800 w 4191000"/>
                      <a:gd name="connsiteY179" fmla="*/ 152400 h 4572000"/>
                      <a:gd name="connsiteX180" fmla="*/ 1219200 w 4191000"/>
                      <a:gd name="connsiteY180" fmla="*/ 152400 h 4572000"/>
                      <a:gd name="connsiteX181" fmla="*/ 1219200 w 4191000"/>
                      <a:gd name="connsiteY181" fmla="*/ 76200 h 4572000"/>
                      <a:gd name="connsiteX182" fmla="*/ 1295400 w 4191000"/>
                      <a:gd name="connsiteY182" fmla="*/ 0 h 4572000"/>
                      <a:gd name="connsiteX183" fmla="*/ 1371600 w 4191000"/>
                      <a:gd name="connsiteY183" fmla="*/ 76200 h 4572000"/>
                      <a:gd name="connsiteX184" fmla="*/ 1371600 w 4191000"/>
                      <a:gd name="connsiteY184" fmla="*/ 152400 h 4572000"/>
                      <a:gd name="connsiteX185" fmla="*/ 2438400 w 4191000"/>
                      <a:gd name="connsiteY185" fmla="*/ 152400 h 4572000"/>
                      <a:gd name="connsiteX186" fmla="*/ 2438400 w 4191000"/>
                      <a:gd name="connsiteY186" fmla="*/ 76200 h 4572000"/>
                      <a:gd name="connsiteX187" fmla="*/ 2514600 w 4191000"/>
                      <a:gd name="connsiteY187" fmla="*/ 0 h 4572000"/>
                      <a:gd name="connsiteX188" fmla="*/ 2590800 w 4191000"/>
                      <a:gd name="connsiteY188" fmla="*/ 76200 h 4572000"/>
                      <a:gd name="connsiteX189" fmla="*/ 2590800 w 4191000"/>
                      <a:gd name="connsiteY189" fmla="*/ 152400 h 4572000"/>
                      <a:gd name="connsiteX190" fmla="*/ 2743200 w 4191000"/>
                      <a:gd name="connsiteY190" fmla="*/ 152400 h 4572000"/>
                      <a:gd name="connsiteX191" fmla="*/ 2743200 w 4191000"/>
                      <a:gd name="connsiteY191" fmla="*/ 76200 h 4572000"/>
                      <a:gd name="connsiteX192" fmla="*/ 2819400 w 4191000"/>
                      <a:gd name="connsiteY192" fmla="*/ 0 h 4572000"/>
                      <a:gd name="connsiteX193" fmla="*/ 2895600 w 4191000"/>
                      <a:gd name="connsiteY193" fmla="*/ 76200 h 4572000"/>
                      <a:gd name="connsiteX194" fmla="*/ 2895600 w 4191000"/>
                      <a:gd name="connsiteY194" fmla="*/ 152400 h 4572000"/>
                      <a:gd name="connsiteX195" fmla="*/ 3048000 w 4191000"/>
                      <a:gd name="connsiteY195" fmla="*/ 152400 h 4572000"/>
                      <a:gd name="connsiteX196" fmla="*/ 3048000 w 4191000"/>
                      <a:gd name="connsiteY196" fmla="*/ 76200 h 4572000"/>
                      <a:gd name="connsiteX197" fmla="*/ 3124200 w 4191000"/>
                      <a:gd name="connsiteY197" fmla="*/ 0 h 4572000"/>
                      <a:gd name="connsiteX198" fmla="*/ 3200400 w 4191000"/>
                      <a:gd name="connsiteY198" fmla="*/ 76200 h 4572000"/>
                      <a:gd name="connsiteX199" fmla="*/ 3200400 w 4191000"/>
                      <a:gd name="connsiteY199" fmla="*/ 152400 h 4572000"/>
                      <a:gd name="connsiteX200" fmla="*/ 3352800 w 4191000"/>
                      <a:gd name="connsiteY200" fmla="*/ 152400 h 4572000"/>
                      <a:gd name="connsiteX201" fmla="*/ 3352800 w 4191000"/>
                      <a:gd name="connsiteY201" fmla="*/ 76200 h 4572000"/>
                      <a:gd name="connsiteX202" fmla="*/ 3429000 w 4191000"/>
                      <a:gd name="connsiteY202" fmla="*/ 0 h 4572000"/>
                      <a:gd name="connsiteX203" fmla="*/ 3505200 w 4191000"/>
                      <a:gd name="connsiteY203" fmla="*/ 76200 h 4572000"/>
                      <a:gd name="connsiteX204" fmla="*/ 3505200 w 4191000"/>
                      <a:gd name="connsiteY204" fmla="*/ 152400 h 4572000"/>
                      <a:gd name="connsiteX205" fmla="*/ 3733800 w 4191000"/>
                      <a:gd name="connsiteY205" fmla="*/ 152400 h 4572000"/>
                      <a:gd name="connsiteX206" fmla="*/ 3810000 w 4191000"/>
                      <a:gd name="connsiteY206" fmla="*/ 228600 h 4572000"/>
                      <a:gd name="connsiteX207" fmla="*/ 3810000 w 4191000"/>
                      <a:gd name="connsiteY207" fmla="*/ 2738323 h 4572000"/>
                      <a:gd name="connsiteX208" fmla="*/ 3804800 w 4191000"/>
                      <a:gd name="connsiteY208" fmla="*/ 2765927 h 4572000"/>
                      <a:gd name="connsiteX209" fmla="*/ 3706140 w 4191000"/>
                      <a:gd name="connsiteY209" fmla="*/ 2809266 h 4572000"/>
                      <a:gd name="connsiteX210" fmla="*/ 3425190 w 4191000"/>
                      <a:gd name="connsiteY210" fmla="*/ 2746401 h 4572000"/>
                      <a:gd name="connsiteX211" fmla="*/ 3423285 w 4191000"/>
                      <a:gd name="connsiteY211" fmla="*/ 2746401 h 4572000"/>
                      <a:gd name="connsiteX212" fmla="*/ 3413760 w 4191000"/>
                      <a:gd name="connsiteY212" fmla="*/ 2745715 h 4572000"/>
                      <a:gd name="connsiteX213" fmla="*/ 3352800 w 4191000"/>
                      <a:gd name="connsiteY213" fmla="*/ 2742743 h 4572000"/>
                      <a:gd name="connsiteX214" fmla="*/ 3259989 w 4191000"/>
                      <a:gd name="connsiteY214" fmla="*/ 2747467 h 4572000"/>
                      <a:gd name="connsiteX215" fmla="*/ 3218612 w 4191000"/>
                      <a:gd name="connsiteY215" fmla="*/ 2752954 h 4572000"/>
                      <a:gd name="connsiteX216" fmla="*/ 3171901 w 4191000"/>
                      <a:gd name="connsiteY216" fmla="*/ 2760040 h 4572000"/>
                      <a:gd name="connsiteX217" fmla="*/ 3118028 w 4191000"/>
                      <a:gd name="connsiteY217" fmla="*/ 2772004 h 4572000"/>
                      <a:gd name="connsiteX218" fmla="*/ 3089148 w 4191000"/>
                      <a:gd name="connsiteY218" fmla="*/ 2779624 h 4572000"/>
                      <a:gd name="connsiteX219" fmla="*/ 3026588 w 4191000"/>
                      <a:gd name="connsiteY219" fmla="*/ 2799207 h 4572000"/>
                      <a:gd name="connsiteX220" fmla="*/ 3013177 w 4191000"/>
                      <a:gd name="connsiteY220" fmla="*/ 2804160 h 4572000"/>
                      <a:gd name="connsiteX221" fmla="*/ 2614575 w 4191000"/>
                      <a:gd name="connsiteY221" fmla="*/ 3075508 h 4572000"/>
                      <a:gd name="connsiteX222" fmla="*/ 2612289 w 4191000"/>
                      <a:gd name="connsiteY222" fmla="*/ 3078023 h 4572000"/>
                      <a:gd name="connsiteX223" fmla="*/ 2564816 w 4191000"/>
                      <a:gd name="connsiteY223" fmla="*/ 3135935 h 4572000"/>
                      <a:gd name="connsiteX224" fmla="*/ 2556205 w 4191000"/>
                      <a:gd name="connsiteY224" fmla="*/ 3147517 h 4572000"/>
                      <a:gd name="connsiteX225" fmla="*/ 2517191 w 4191000"/>
                      <a:gd name="connsiteY225" fmla="*/ 3204134 h 4572000"/>
                      <a:gd name="connsiteX226" fmla="*/ 2506370 w 4191000"/>
                      <a:gd name="connsiteY226" fmla="*/ 3221812 h 4572000"/>
                      <a:gd name="connsiteX227" fmla="*/ 2473909 w 4191000"/>
                      <a:gd name="connsiteY227" fmla="*/ 3278581 h 4572000"/>
                      <a:gd name="connsiteX228" fmla="*/ 2464232 w 4191000"/>
                      <a:gd name="connsiteY228" fmla="*/ 3298698 h 4572000"/>
                      <a:gd name="connsiteX229" fmla="*/ 2388718 w 4191000"/>
                      <a:gd name="connsiteY229" fmla="*/ 3509848 h 4572000"/>
                      <a:gd name="connsiteX230" fmla="*/ 2362200 w 4191000"/>
                      <a:gd name="connsiteY230" fmla="*/ 3733800 h 4572000"/>
                      <a:gd name="connsiteX231" fmla="*/ 2365401 w 4191000"/>
                      <a:gd name="connsiteY231" fmla="*/ 3795827 h 4572000"/>
                      <a:gd name="connsiteX232" fmla="*/ 2366010 w 4191000"/>
                      <a:gd name="connsiteY232" fmla="*/ 3804666 h 4572000"/>
                      <a:gd name="connsiteX233" fmla="*/ 2366201 w 4191000"/>
                      <a:gd name="connsiteY233" fmla="*/ 3810191 h 4572000"/>
                      <a:gd name="connsiteX234" fmla="*/ 2289810 w 4191000"/>
                      <a:gd name="connsiteY234" fmla="*/ 3886200 h 4572000"/>
                      <a:gd name="connsiteX235" fmla="*/ 76200 w 4191000"/>
                      <a:gd name="connsiteY235" fmla="*/ 3886200 h 4572000"/>
                      <a:gd name="connsiteX236" fmla="*/ 0 w 4191000"/>
                      <a:gd name="connsiteY236" fmla="*/ 3810000 h 4572000"/>
                      <a:gd name="connsiteX237" fmla="*/ 0 w 4191000"/>
                      <a:gd name="connsiteY237" fmla="*/ 228600 h 4572000"/>
                      <a:gd name="connsiteX238" fmla="*/ 76200 w 4191000"/>
                      <a:gd name="connsiteY238" fmla="*/ 152400 h 4572000"/>
                      <a:gd name="connsiteX239" fmla="*/ 304800 w 4191000"/>
                      <a:gd name="connsiteY239" fmla="*/ 152400 h 4572000"/>
                      <a:gd name="connsiteX240" fmla="*/ 304800 w 4191000"/>
                      <a:gd name="connsiteY240" fmla="*/ 76200 h 4572000"/>
                      <a:gd name="connsiteX241" fmla="*/ 381000 w 4191000"/>
                      <a:gd name="connsiteY241" fmla="*/ 0 h 4572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</a:cxnLst>
                    <a:rect l="l" t="t" r="r" b="b"/>
                    <a:pathLst>
                      <a:path w="4191000" h="4572000">
                        <a:moveTo>
                          <a:pt x="3732867" y="3277531"/>
                        </a:moveTo>
                        <a:cubicBezTo>
                          <a:pt x="3751955" y="3277531"/>
                          <a:pt x="3771043" y="3284663"/>
                          <a:pt x="3785806" y="3298926"/>
                        </a:cubicBezTo>
                        <a:cubicBezTo>
                          <a:pt x="3816077" y="3328168"/>
                          <a:pt x="3816915" y="3376403"/>
                          <a:pt x="3787673" y="3406673"/>
                        </a:cubicBezTo>
                        <a:lnTo>
                          <a:pt x="3406673" y="3787673"/>
                        </a:lnTo>
                        <a:cubicBezTo>
                          <a:pt x="3376917" y="3817420"/>
                          <a:pt x="3328683" y="3817420"/>
                          <a:pt x="3298927" y="3787673"/>
                        </a:cubicBezTo>
                        <a:lnTo>
                          <a:pt x="3070326" y="3559073"/>
                        </a:lnTo>
                        <a:cubicBezTo>
                          <a:pt x="3041799" y="3529546"/>
                          <a:pt x="3041799" y="3482721"/>
                          <a:pt x="3070326" y="3453194"/>
                        </a:cubicBezTo>
                        <a:cubicBezTo>
                          <a:pt x="3099568" y="3422923"/>
                          <a:pt x="3147803" y="3422085"/>
                          <a:pt x="3178073" y="3451327"/>
                        </a:cubicBezTo>
                        <a:lnTo>
                          <a:pt x="3352800" y="3626053"/>
                        </a:lnTo>
                        <a:lnTo>
                          <a:pt x="3679927" y="3298926"/>
                        </a:lnTo>
                        <a:cubicBezTo>
                          <a:pt x="3694691" y="3284663"/>
                          <a:pt x="3713779" y="3277531"/>
                          <a:pt x="3732867" y="3277531"/>
                        </a:cubicBezTo>
                        <a:close/>
                        <a:moveTo>
                          <a:pt x="3352800" y="3048000"/>
                        </a:moveTo>
                        <a:cubicBezTo>
                          <a:pt x="2974048" y="3048000"/>
                          <a:pt x="2667000" y="3355038"/>
                          <a:pt x="2667000" y="3733800"/>
                        </a:cubicBezTo>
                        <a:cubicBezTo>
                          <a:pt x="2667000" y="4112552"/>
                          <a:pt x="2974048" y="4419600"/>
                          <a:pt x="3352800" y="4419600"/>
                        </a:cubicBezTo>
                        <a:cubicBezTo>
                          <a:pt x="3731381" y="4419181"/>
                          <a:pt x="4038181" y="4112381"/>
                          <a:pt x="4038600" y="3733800"/>
                        </a:cubicBezTo>
                        <a:cubicBezTo>
                          <a:pt x="4038600" y="3355038"/>
                          <a:pt x="3731562" y="3048000"/>
                          <a:pt x="3352800" y="3048000"/>
                        </a:cubicBezTo>
                        <a:close/>
                        <a:moveTo>
                          <a:pt x="2286229" y="2971800"/>
                        </a:moveTo>
                        <a:lnTo>
                          <a:pt x="2286229" y="3326054"/>
                        </a:lnTo>
                        <a:cubicBezTo>
                          <a:pt x="2286991" y="3324149"/>
                          <a:pt x="2287829" y="3322396"/>
                          <a:pt x="2288591" y="3320491"/>
                        </a:cubicBezTo>
                        <a:cubicBezTo>
                          <a:pt x="2295906" y="3301594"/>
                          <a:pt x="2303678" y="3282849"/>
                          <a:pt x="2311984" y="3264484"/>
                        </a:cubicBezTo>
                        <a:cubicBezTo>
                          <a:pt x="2317014" y="3253283"/>
                          <a:pt x="2322500" y="3242386"/>
                          <a:pt x="2327910" y="3231414"/>
                        </a:cubicBezTo>
                        <a:cubicBezTo>
                          <a:pt x="2337511" y="3211449"/>
                          <a:pt x="2347417" y="3191561"/>
                          <a:pt x="2358390" y="3172282"/>
                        </a:cubicBezTo>
                        <a:cubicBezTo>
                          <a:pt x="2360828" y="3167939"/>
                          <a:pt x="2363648" y="3163824"/>
                          <a:pt x="2366315" y="3159481"/>
                        </a:cubicBezTo>
                        <a:cubicBezTo>
                          <a:pt x="2405586" y="3092453"/>
                          <a:pt x="2451535" y="3029569"/>
                          <a:pt x="2503475" y="2971800"/>
                        </a:cubicBezTo>
                        <a:close/>
                        <a:moveTo>
                          <a:pt x="1676400" y="2971800"/>
                        </a:moveTo>
                        <a:lnTo>
                          <a:pt x="1676400" y="3429000"/>
                        </a:lnTo>
                        <a:lnTo>
                          <a:pt x="2133600" y="3429000"/>
                        </a:lnTo>
                        <a:lnTo>
                          <a:pt x="2133600" y="2971800"/>
                        </a:lnTo>
                        <a:close/>
                        <a:moveTo>
                          <a:pt x="1066800" y="2971800"/>
                        </a:moveTo>
                        <a:lnTo>
                          <a:pt x="1066800" y="3429000"/>
                        </a:lnTo>
                        <a:lnTo>
                          <a:pt x="1524000" y="3429000"/>
                        </a:lnTo>
                        <a:lnTo>
                          <a:pt x="1524000" y="2971800"/>
                        </a:lnTo>
                        <a:close/>
                        <a:moveTo>
                          <a:pt x="457200" y="2971800"/>
                        </a:moveTo>
                        <a:lnTo>
                          <a:pt x="457200" y="3429000"/>
                        </a:lnTo>
                        <a:lnTo>
                          <a:pt x="914400" y="3429000"/>
                        </a:lnTo>
                        <a:lnTo>
                          <a:pt x="914400" y="2971800"/>
                        </a:lnTo>
                        <a:close/>
                        <a:moveTo>
                          <a:pt x="3352800" y="2895600"/>
                        </a:moveTo>
                        <a:cubicBezTo>
                          <a:pt x="3815496" y="2896143"/>
                          <a:pt x="4190457" y="3271104"/>
                          <a:pt x="4191000" y="3733800"/>
                        </a:cubicBezTo>
                        <a:cubicBezTo>
                          <a:pt x="4191000" y="4196725"/>
                          <a:pt x="3815725" y="4572000"/>
                          <a:pt x="3352800" y="4572000"/>
                        </a:cubicBezTo>
                        <a:cubicBezTo>
                          <a:pt x="2889875" y="4572000"/>
                          <a:pt x="2514600" y="4196725"/>
                          <a:pt x="2514600" y="3733800"/>
                        </a:cubicBezTo>
                        <a:cubicBezTo>
                          <a:pt x="2514600" y="3270875"/>
                          <a:pt x="2889875" y="2895600"/>
                          <a:pt x="3352800" y="2895600"/>
                        </a:cubicBezTo>
                        <a:close/>
                        <a:moveTo>
                          <a:pt x="2895752" y="2362200"/>
                        </a:moveTo>
                        <a:lnTo>
                          <a:pt x="2895752" y="2686888"/>
                        </a:lnTo>
                        <a:cubicBezTo>
                          <a:pt x="2922423" y="2675230"/>
                          <a:pt x="2949855" y="2665095"/>
                          <a:pt x="2977591" y="2655418"/>
                        </a:cubicBezTo>
                        <a:cubicBezTo>
                          <a:pt x="2980487" y="2654427"/>
                          <a:pt x="2983306" y="2653284"/>
                          <a:pt x="2986202" y="2652217"/>
                        </a:cubicBezTo>
                        <a:cubicBezTo>
                          <a:pt x="3009062" y="2644597"/>
                          <a:pt x="3031922" y="2637816"/>
                          <a:pt x="3054782" y="2631567"/>
                        </a:cubicBezTo>
                        <a:cubicBezTo>
                          <a:pt x="3066364" y="2628367"/>
                          <a:pt x="3078023" y="2625395"/>
                          <a:pt x="3089682" y="2622576"/>
                        </a:cubicBezTo>
                        <a:cubicBezTo>
                          <a:pt x="3108732" y="2617927"/>
                          <a:pt x="3128925" y="2613736"/>
                          <a:pt x="3147289" y="2610307"/>
                        </a:cubicBezTo>
                        <a:cubicBezTo>
                          <a:pt x="3165653" y="2606878"/>
                          <a:pt x="3184246" y="2604287"/>
                          <a:pt x="3202915" y="2601773"/>
                        </a:cubicBezTo>
                        <a:cubicBezTo>
                          <a:pt x="3217698" y="2599868"/>
                          <a:pt x="3231947" y="2597506"/>
                          <a:pt x="3247187" y="2596134"/>
                        </a:cubicBezTo>
                        <a:cubicBezTo>
                          <a:pt x="3282086" y="2592858"/>
                          <a:pt x="3317291" y="2590800"/>
                          <a:pt x="3352952" y="2590800"/>
                        </a:cubicBezTo>
                        <a:lnTo>
                          <a:pt x="3352952" y="2362200"/>
                        </a:lnTo>
                        <a:close/>
                        <a:moveTo>
                          <a:pt x="2286000" y="2362200"/>
                        </a:moveTo>
                        <a:lnTo>
                          <a:pt x="2286000" y="2819400"/>
                        </a:lnTo>
                        <a:lnTo>
                          <a:pt x="2667000" y="2819400"/>
                        </a:lnTo>
                        <a:lnTo>
                          <a:pt x="2667000" y="2821534"/>
                        </a:lnTo>
                        <a:cubicBezTo>
                          <a:pt x="2691689" y="2802941"/>
                          <a:pt x="2716987" y="2785262"/>
                          <a:pt x="2743200" y="2768651"/>
                        </a:cubicBezTo>
                        <a:lnTo>
                          <a:pt x="2743200" y="2362200"/>
                        </a:lnTo>
                        <a:close/>
                        <a:moveTo>
                          <a:pt x="1676400" y="2362200"/>
                        </a:moveTo>
                        <a:lnTo>
                          <a:pt x="1676400" y="2819400"/>
                        </a:lnTo>
                        <a:lnTo>
                          <a:pt x="2133600" y="2819400"/>
                        </a:lnTo>
                        <a:lnTo>
                          <a:pt x="2133600" y="2362200"/>
                        </a:lnTo>
                        <a:close/>
                        <a:moveTo>
                          <a:pt x="1066800" y="2362200"/>
                        </a:moveTo>
                        <a:lnTo>
                          <a:pt x="1066800" y="2819400"/>
                        </a:lnTo>
                        <a:lnTo>
                          <a:pt x="1524000" y="2819400"/>
                        </a:lnTo>
                        <a:lnTo>
                          <a:pt x="1524000" y="2362200"/>
                        </a:lnTo>
                        <a:close/>
                        <a:moveTo>
                          <a:pt x="457200" y="2362200"/>
                        </a:moveTo>
                        <a:lnTo>
                          <a:pt x="457200" y="2819400"/>
                        </a:lnTo>
                        <a:lnTo>
                          <a:pt x="914400" y="2819400"/>
                        </a:lnTo>
                        <a:lnTo>
                          <a:pt x="914400" y="2362200"/>
                        </a:lnTo>
                        <a:close/>
                        <a:moveTo>
                          <a:pt x="2895600" y="1752600"/>
                        </a:moveTo>
                        <a:lnTo>
                          <a:pt x="2895600" y="2209800"/>
                        </a:lnTo>
                        <a:lnTo>
                          <a:pt x="3352800" y="2209800"/>
                        </a:lnTo>
                        <a:lnTo>
                          <a:pt x="3352800" y="1752600"/>
                        </a:lnTo>
                        <a:close/>
                        <a:moveTo>
                          <a:pt x="2286000" y="1752600"/>
                        </a:moveTo>
                        <a:lnTo>
                          <a:pt x="2286000" y="2209800"/>
                        </a:lnTo>
                        <a:lnTo>
                          <a:pt x="2743200" y="2209800"/>
                        </a:lnTo>
                        <a:lnTo>
                          <a:pt x="2743200" y="1752600"/>
                        </a:lnTo>
                        <a:close/>
                        <a:moveTo>
                          <a:pt x="1676400" y="1752600"/>
                        </a:moveTo>
                        <a:lnTo>
                          <a:pt x="1676400" y="2209800"/>
                        </a:lnTo>
                        <a:lnTo>
                          <a:pt x="2133600" y="2209800"/>
                        </a:lnTo>
                        <a:lnTo>
                          <a:pt x="2133600" y="1752600"/>
                        </a:lnTo>
                        <a:close/>
                        <a:moveTo>
                          <a:pt x="1066800" y="1752600"/>
                        </a:moveTo>
                        <a:lnTo>
                          <a:pt x="1066800" y="2209800"/>
                        </a:lnTo>
                        <a:lnTo>
                          <a:pt x="1524000" y="2209800"/>
                        </a:lnTo>
                        <a:lnTo>
                          <a:pt x="1524000" y="1752600"/>
                        </a:lnTo>
                        <a:close/>
                        <a:moveTo>
                          <a:pt x="457200" y="1752600"/>
                        </a:moveTo>
                        <a:lnTo>
                          <a:pt x="457200" y="2209800"/>
                        </a:lnTo>
                        <a:lnTo>
                          <a:pt x="914400" y="2209800"/>
                        </a:lnTo>
                        <a:lnTo>
                          <a:pt x="914400" y="1752600"/>
                        </a:lnTo>
                        <a:close/>
                        <a:moveTo>
                          <a:pt x="2895600" y="1143000"/>
                        </a:moveTo>
                        <a:lnTo>
                          <a:pt x="2895600" y="1600200"/>
                        </a:lnTo>
                        <a:lnTo>
                          <a:pt x="3352800" y="1600200"/>
                        </a:lnTo>
                        <a:lnTo>
                          <a:pt x="3352800" y="1143000"/>
                        </a:lnTo>
                        <a:close/>
                        <a:moveTo>
                          <a:pt x="2286000" y="1143000"/>
                        </a:moveTo>
                        <a:lnTo>
                          <a:pt x="2286000" y="1600200"/>
                        </a:lnTo>
                        <a:lnTo>
                          <a:pt x="2743200" y="1600200"/>
                        </a:lnTo>
                        <a:lnTo>
                          <a:pt x="2743200" y="1143000"/>
                        </a:lnTo>
                        <a:close/>
                        <a:moveTo>
                          <a:pt x="1676400" y="1143000"/>
                        </a:moveTo>
                        <a:lnTo>
                          <a:pt x="1676400" y="1600200"/>
                        </a:lnTo>
                        <a:lnTo>
                          <a:pt x="2133600" y="1600200"/>
                        </a:lnTo>
                        <a:lnTo>
                          <a:pt x="2133600" y="1143000"/>
                        </a:lnTo>
                        <a:close/>
                        <a:moveTo>
                          <a:pt x="1066800" y="1143000"/>
                        </a:moveTo>
                        <a:lnTo>
                          <a:pt x="1066800" y="1600200"/>
                        </a:lnTo>
                        <a:lnTo>
                          <a:pt x="1524000" y="1600200"/>
                        </a:lnTo>
                        <a:lnTo>
                          <a:pt x="1524000" y="1143000"/>
                        </a:lnTo>
                        <a:close/>
                        <a:moveTo>
                          <a:pt x="457200" y="1143000"/>
                        </a:moveTo>
                        <a:lnTo>
                          <a:pt x="457200" y="1600200"/>
                        </a:lnTo>
                        <a:lnTo>
                          <a:pt x="914400" y="1600200"/>
                        </a:lnTo>
                        <a:lnTo>
                          <a:pt x="914400" y="1143000"/>
                        </a:lnTo>
                        <a:close/>
                        <a:moveTo>
                          <a:pt x="152400" y="838200"/>
                        </a:moveTo>
                        <a:lnTo>
                          <a:pt x="152400" y="3733800"/>
                        </a:lnTo>
                        <a:lnTo>
                          <a:pt x="2209800" y="3733800"/>
                        </a:lnTo>
                        <a:cubicBezTo>
                          <a:pt x="2210181" y="3682803"/>
                          <a:pt x="2213972" y="3631892"/>
                          <a:pt x="2221154" y="3581400"/>
                        </a:cubicBezTo>
                        <a:lnTo>
                          <a:pt x="381000" y="3581400"/>
                        </a:lnTo>
                        <a:cubicBezTo>
                          <a:pt x="338919" y="3581400"/>
                          <a:pt x="304800" y="3547282"/>
                          <a:pt x="304800" y="3505200"/>
                        </a:cubicBezTo>
                        <a:lnTo>
                          <a:pt x="304800" y="1066800"/>
                        </a:lnTo>
                        <a:cubicBezTo>
                          <a:pt x="304800" y="1024719"/>
                          <a:pt x="338919" y="990600"/>
                          <a:pt x="381000" y="990600"/>
                        </a:cubicBezTo>
                        <a:lnTo>
                          <a:pt x="3429000" y="990600"/>
                        </a:lnTo>
                        <a:cubicBezTo>
                          <a:pt x="3471082" y="990600"/>
                          <a:pt x="3505200" y="1024719"/>
                          <a:pt x="3505200" y="1066800"/>
                        </a:cubicBezTo>
                        <a:lnTo>
                          <a:pt x="3505200" y="2601240"/>
                        </a:lnTo>
                        <a:cubicBezTo>
                          <a:pt x="3556664" y="2608269"/>
                          <a:pt x="3607584" y="2618842"/>
                          <a:pt x="3657600" y="2632862"/>
                        </a:cubicBezTo>
                        <a:lnTo>
                          <a:pt x="3657600" y="838200"/>
                        </a:lnTo>
                        <a:close/>
                        <a:moveTo>
                          <a:pt x="152400" y="304800"/>
                        </a:moveTo>
                        <a:lnTo>
                          <a:pt x="152400" y="685800"/>
                        </a:lnTo>
                        <a:lnTo>
                          <a:pt x="3657600" y="685800"/>
                        </a:lnTo>
                        <a:lnTo>
                          <a:pt x="3657600" y="304800"/>
                        </a:lnTo>
                        <a:lnTo>
                          <a:pt x="3505200" y="304800"/>
                        </a:lnTo>
                        <a:lnTo>
                          <a:pt x="3505200" y="381000"/>
                        </a:lnTo>
                        <a:cubicBezTo>
                          <a:pt x="3505200" y="423081"/>
                          <a:pt x="3471082" y="457200"/>
                          <a:pt x="3429000" y="457200"/>
                        </a:cubicBezTo>
                        <a:cubicBezTo>
                          <a:pt x="3386919" y="457200"/>
                          <a:pt x="3352800" y="423081"/>
                          <a:pt x="3352800" y="381000"/>
                        </a:cubicBezTo>
                        <a:lnTo>
                          <a:pt x="3352800" y="304800"/>
                        </a:lnTo>
                        <a:lnTo>
                          <a:pt x="3200400" y="304800"/>
                        </a:lnTo>
                        <a:lnTo>
                          <a:pt x="3200400" y="381000"/>
                        </a:lnTo>
                        <a:cubicBezTo>
                          <a:pt x="3200400" y="423081"/>
                          <a:pt x="3166282" y="457200"/>
                          <a:pt x="3124200" y="457200"/>
                        </a:cubicBezTo>
                        <a:cubicBezTo>
                          <a:pt x="3082119" y="457200"/>
                          <a:pt x="3048000" y="423081"/>
                          <a:pt x="3048000" y="381000"/>
                        </a:cubicBezTo>
                        <a:lnTo>
                          <a:pt x="3048000" y="304800"/>
                        </a:lnTo>
                        <a:lnTo>
                          <a:pt x="2895600" y="304800"/>
                        </a:lnTo>
                        <a:lnTo>
                          <a:pt x="2895600" y="381000"/>
                        </a:lnTo>
                        <a:cubicBezTo>
                          <a:pt x="2895600" y="423081"/>
                          <a:pt x="2861482" y="457200"/>
                          <a:pt x="2819400" y="457200"/>
                        </a:cubicBezTo>
                        <a:cubicBezTo>
                          <a:pt x="2777319" y="457200"/>
                          <a:pt x="2743200" y="423081"/>
                          <a:pt x="2743200" y="381000"/>
                        </a:cubicBezTo>
                        <a:lnTo>
                          <a:pt x="2743200" y="304800"/>
                        </a:lnTo>
                        <a:lnTo>
                          <a:pt x="2590800" y="304800"/>
                        </a:lnTo>
                        <a:lnTo>
                          <a:pt x="2590800" y="381000"/>
                        </a:lnTo>
                        <a:cubicBezTo>
                          <a:pt x="2590800" y="423081"/>
                          <a:pt x="2556682" y="457200"/>
                          <a:pt x="2514600" y="457200"/>
                        </a:cubicBezTo>
                        <a:cubicBezTo>
                          <a:pt x="2472519" y="457200"/>
                          <a:pt x="2438400" y="423081"/>
                          <a:pt x="2438400" y="381000"/>
                        </a:cubicBezTo>
                        <a:lnTo>
                          <a:pt x="2438400" y="304800"/>
                        </a:lnTo>
                        <a:lnTo>
                          <a:pt x="1371600" y="304800"/>
                        </a:lnTo>
                        <a:lnTo>
                          <a:pt x="1371600" y="381000"/>
                        </a:lnTo>
                        <a:cubicBezTo>
                          <a:pt x="1371600" y="423081"/>
                          <a:pt x="1337482" y="457200"/>
                          <a:pt x="1295400" y="457200"/>
                        </a:cubicBezTo>
                        <a:cubicBezTo>
                          <a:pt x="1253319" y="457200"/>
                          <a:pt x="1219200" y="423081"/>
                          <a:pt x="1219200" y="381000"/>
                        </a:cubicBezTo>
                        <a:lnTo>
                          <a:pt x="1219200" y="304800"/>
                        </a:lnTo>
                        <a:lnTo>
                          <a:pt x="1066800" y="304800"/>
                        </a:lnTo>
                        <a:lnTo>
                          <a:pt x="1066800" y="381000"/>
                        </a:lnTo>
                        <a:cubicBezTo>
                          <a:pt x="1066800" y="423081"/>
                          <a:pt x="1032681" y="457200"/>
                          <a:pt x="990600" y="457200"/>
                        </a:cubicBezTo>
                        <a:cubicBezTo>
                          <a:pt x="948519" y="457200"/>
                          <a:pt x="914400" y="423081"/>
                          <a:pt x="914400" y="381000"/>
                        </a:cubicBezTo>
                        <a:lnTo>
                          <a:pt x="914400" y="304800"/>
                        </a:lnTo>
                        <a:lnTo>
                          <a:pt x="762000" y="304800"/>
                        </a:lnTo>
                        <a:lnTo>
                          <a:pt x="762000" y="381000"/>
                        </a:lnTo>
                        <a:cubicBezTo>
                          <a:pt x="762000" y="423081"/>
                          <a:pt x="727881" y="457200"/>
                          <a:pt x="685800" y="457200"/>
                        </a:cubicBezTo>
                        <a:cubicBezTo>
                          <a:pt x="643719" y="457200"/>
                          <a:pt x="609600" y="423081"/>
                          <a:pt x="609600" y="381000"/>
                        </a:cubicBezTo>
                        <a:lnTo>
                          <a:pt x="609600" y="304800"/>
                        </a:lnTo>
                        <a:lnTo>
                          <a:pt x="457200" y="304800"/>
                        </a:lnTo>
                        <a:lnTo>
                          <a:pt x="457200" y="381000"/>
                        </a:lnTo>
                        <a:cubicBezTo>
                          <a:pt x="457200" y="423081"/>
                          <a:pt x="423081" y="457200"/>
                          <a:pt x="381000" y="457200"/>
                        </a:cubicBezTo>
                        <a:cubicBezTo>
                          <a:pt x="338919" y="457200"/>
                          <a:pt x="304800" y="423081"/>
                          <a:pt x="304800" y="381000"/>
                        </a:cubicBezTo>
                        <a:lnTo>
                          <a:pt x="304800" y="304800"/>
                        </a:lnTo>
                        <a:close/>
                        <a:moveTo>
                          <a:pt x="381000" y="0"/>
                        </a:moveTo>
                        <a:cubicBezTo>
                          <a:pt x="423081" y="0"/>
                          <a:pt x="457200" y="34119"/>
                          <a:pt x="457200" y="76200"/>
                        </a:cubicBezTo>
                        <a:lnTo>
                          <a:pt x="457200" y="152400"/>
                        </a:lnTo>
                        <a:lnTo>
                          <a:pt x="609600" y="152400"/>
                        </a:lnTo>
                        <a:lnTo>
                          <a:pt x="609600" y="76200"/>
                        </a:lnTo>
                        <a:cubicBezTo>
                          <a:pt x="609600" y="34119"/>
                          <a:pt x="643719" y="0"/>
                          <a:pt x="685800" y="0"/>
                        </a:cubicBezTo>
                        <a:cubicBezTo>
                          <a:pt x="727881" y="0"/>
                          <a:pt x="762000" y="34119"/>
                          <a:pt x="762000" y="76200"/>
                        </a:cubicBezTo>
                        <a:lnTo>
                          <a:pt x="762000" y="152400"/>
                        </a:lnTo>
                        <a:lnTo>
                          <a:pt x="914400" y="152400"/>
                        </a:lnTo>
                        <a:lnTo>
                          <a:pt x="914400" y="76200"/>
                        </a:lnTo>
                        <a:cubicBezTo>
                          <a:pt x="914400" y="34119"/>
                          <a:pt x="948519" y="0"/>
                          <a:pt x="990600" y="0"/>
                        </a:cubicBezTo>
                        <a:cubicBezTo>
                          <a:pt x="1032681" y="0"/>
                          <a:pt x="1066800" y="34119"/>
                          <a:pt x="1066800" y="76200"/>
                        </a:cubicBezTo>
                        <a:lnTo>
                          <a:pt x="1066800" y="152400"/>
                        </a:lnTo>
                        <a:lnTo>
                          <a:pt x="1219200" y="152400"/>
                        </a:lnTo>
                        <a:lnTo>
                          <a:pt x="1219200" y="76200"/>
                        </a:lnTo>
                        <a:cubicBezTo>
                          <a:pt x="1219200" y="34119"/>
                          <a:pt x="1253319" y="0"/>
                          <a:pt x="1295400" y="0"/>
                        </a:cubicBezTo>
                        <a:cubicBezTo>
                          <a:pt x="1337482" y="0"/>
                          <a:pt x="1371600" y="34119"/>
                          <a:pt x="1371600" y="76200"/>
                        </a:cubicBezTo>
                        <a:lnTo>
                          <a:pt x="1371600" y="152400"/>
                        </a:lnTo>
                        <a:lnTo>
                          <a:pt x="2438400" y="152400"/>
                        </a:lnTo>
                        <a:lnTo>
                          <a:pt x="2438400" y="76200"/>
                        </a:lnTo>
                        <a:cubicBezTo>
                          <a:pt x="2438400" y="34119"/>
                          <a:pt x="2472519" y="0"/>
                          <a:pt x="2514600" y="0"/>
                        </a:cubicBezTo>
                        <a:cubicBezTo>
                          <a:pt x="2556682" y="0"/>
                          <a:pt x="2590800" y="34119"/>
                          <a:pt x="2590800" y="76200"/>
                        </a:cubicBezTo>
                        <a:lnTo>
                          <a:pt x="2590800" y="152400"/>
                        </a:lnTo>
                        <a:lnTo>
                          <a:pt x="2743200" y="152400"/>
                        </a:lnTo>
                        <a:lnTo>
                          <a:pt x="2743200" y="76200"/>
                        </a:lnTo>
                        <a:cubicBezTo>
                          <a:pt x="2743200" y="34119"/>
                          <a:pt x="2777319" y="0"/>
                          <a:pt x="2819400" y="0"/>
                        </a:cubicBezTo>
                        <a:cubicBezTo>
                          <a:pt x="2861482" y="0"/>
                          <a:pt x="2895600" y="34119"/>
                          <a:pt x="2895600" y="76200"/>
                        </a:cubicBezTo>
                        <a:lnTo>
                          <a:pt x="2895600" y="152400"/>
                        </a:lnTo>
                        <a:lnTo>
                          <a:pt x="3048000" y="152400"/>
                        </a:lnTo>
                        <a:lnTo>
                          <a:pt x="3048000" y="76200"/>
                        </a:lnTo>
                        <a:cubicBezTo>
                          <a:pt x="3048000" y="34119"/>
                          <a:pt x="3082119" y="0"/>
                          <a:pt x="3124200" y="0"/>
                        </a:cubicBezTo>
                        <a:cubicBezTo>
                          <a:pt x="3166282" y="0"/>
                          <a:pt x="3200400" y="34119"/>
                          <a:pt x="3200400" y="76200"/>
                        </a:cubicBezTo>
                        <a:lnTo>
                          <a:pt x="3200400" y="152400"/>
                        </a:lnTo>
                        <a:lnTo>
                          <a:pt x="3352800" y="152400"/>
                        </a:lnTo>
                        <a:lnTo>
                          <a:pt x="3352800" y="76200"/>
                        </a:lnTo>
                        <a:cubicBezTo>
                          <a:pt x="3352800" y="34119"/>
                          <a:pt x="3386919" y="0"/>
                          <a:pt x="3429000" y="0"/>
                        </a:cubicBezTo>
                        <a:cubicBezTo>
                          <a:pt x="3471082" y="0"/>
                          <a:pt x="3505200" y="34119"/>
                          <a:pt x="3505200" y="76200"/>
                        </a:cubicBezTo>
                        <a:lnTo>
                          <a:pt x="3505200" y="152400"/>
                        </a:lnTo>
                        <a:lnTo>
                          <a:pt x="3733800" y="152400"/>
                        </a:lnTo>
                        <a:cubicBezTo>
                          <a:pt x="3775882" y="152400"/>
                          <a:pt x="3810000" y="186519"/>
                          <a:pt x="3810000" y="228600"/>
                        </a:cubicBezTo>
                        <a:lnTo>
                          <a:pt x="3810000" y="2738323"/>
                        </a:lnTo>
                        <a:cubicBezTo>
                          <a:pt x="3809991" y="2747772"/>
                          <a:pt x="3808228" y="2757126"/>
                          <a:pt x="3804800" y="2765927"/>
                        </a:cubicBezTo>
                        <a:cubicBezTo>
                          <a:pt x="3789521" y="2805141"/>
                          <a:pt x="3745354" y="2824544"/>
                          <a:pt x="3706140" y="2809266"/>
                        </a:cubicBezTo>
                        <a:cubicBezTo>
                          <a:pt x="3616033" y="2774804"/>
                          <a:pt x="3521393" y="2753630"/>
                          <a:pt x="3425190" y="2746401"/>
                        </a:cubicBezTo>
                        <a:cubicBezTo>
                          <a:pt x="3424581" y="2746401"/>
                          <a:pt x="3423895" y="2746401"/>
                          <a:pt x="3423285" y="2746401"/>
                        </a:cubicBezTo>
                        <a:lnTo>
                          <a:pt x="3413760" y="2745715"/>
                        </a:lnTo>
                        <a:cubicBezTo>
                          <a:pt x="3393796" y="2744343"/>
                          <a:pt x="3373450" y="2742743"/>
                          <a:pt x="3352800" y="2742743"/>
                        </a:cubicBezTo>
                        <a:cubicBezTo>
                          <a:pt x="3321482" y="2742743"/>
                          <a:pt x="3290468" y="2744572"/>
                          <a:pt x="3259989" y="2747467"/>
                        </a:cubicBezTo>
                        <a:cubicBezTo>
                          <a:pt x="3246044" y="2748763"/>
                          <a:pt x="3232404" y="2750973"/>
                          <a:pt x="3218612" y="2752954"/>
                        </a:cubicBezTo>
                        <a:cubicBezTo>
                          <a:pt x="3202991" y="2755087"/>
                          <a:pt x="3187141" y="2757221"/>
                          <a:pt x="3171901" y="2760040"/>
                        </a:cubicBezTo>
                        <a:cubicBezTo>
                          <a:pt x="3153766" y="2763469"/>
                          <a:pt x="3135859" y="2767584"/>
                          <a:pt x="3118028" y="2772004"/>
                        </a:cubicBezTo>
                        <a:cubicBezTo>
                          <a:pt x="3108351" y="2774518"/>
                          <a:pt x="3098673" y="2776957"/>
                          <a:pt x="3089148" y="2779624"/>
                        </a:cubicBezTo>
                        <a:cubicBezTo>
                          <a:pt x="3068041" y="2785567"/>
                          <a:pt x="3047162" y="2791968"/>
                          <a:pt x="3026588" y="2799207"/>
                        </a:cubicBezTo>
                        <a:lnTo>
                          <a:pt x="3013177" y="2804160"/>
                        </a:lnTo>
                        <a:cubicBezTo>
                          <a:pt x="2860243" y="2860891"/>
                          <a:pt x="2723426" y="2954027"/>
                          <a:pt x="2614575" y="3075508"/>
                        </a:cubicBezTo>
                        <a:lnTo>
                          <a:pt x="2612289" y="3078023"/>
                        </a:lnTo>
                        <a:cubicBezTo>
                          <a:pt x="2595877" y="3096720"/>
                          <a:pt x="2580056" y="3116018"/>
                          <a:pt x="2564816" y="3135935"/>
                        </a:cubicBezTo>
                        <a:cubicBezTo>
                          <a:pt x="2561920" y="3139897"/>
                          <a:pt x="2559025" y="3143631"/>
                          <a:pt x="2556205" y="3147517"/>
                        </a:cubicBezTo>
                        <a:cubicBezTo>
                          <a:pt x="2542537" y="3165910"/>
                          <a:pt x="2529535" y="3184779"/>
                          <a:pt x="2517191" y="3204134"/>
                        </a:cubicBezTo>
                        <a:cubicBezTo>
                          <a:pt x="2513457" y="3209925"/>
                          <a:pt x="2509952" y="3215945"/>
                          <a:pt x="2506370" y="3221812"/>
                        </a:cubicBezTo>
                        <a:cubicBezTo>
                          <a:pt x="2495017" y="3240481"/>
                          <a:pt x="2484044" y="3259226"/>
                          <a:pt x="2473909" y="3278581"/>
                        </a:cubicBezTo>
                        <a:cubicBezTo>
                          <a:pt x="2470480" y="3285211"/>
                          <a:pt x="2467509" y="3291992"/>
                          <a:pt x="2464232" y="3298698"/>
                        </a:cubicBezTo>
                        <a:cubicBezTo>
                          <a:pt x="2431009" y="3365935"/>
                          <a:pt x="2405672" y="3436792"/>
                          <a:pt x="2388718" y="3509848"/>
                        </a:cubicBezTo>
                        <a:cubicBezTo>
                          <a:pt x="2371344" y="3583238"/>
                          <a:pt x="2362448" y="3658381"/>
                          <a:pt x="2362200" y="3733800"/>
                        </a:cubicBezTo>
                        <a:cubicBezTo>
                          <a:pt x="2362200" y="3754679"/>
                          <a:pt x="2363724" y="3775253"/>
                          <a:pt x="2365401" y="3795827"/>
                        </a:cubicBezTo>
                        <a:lnTo>
                          <a:pt x="2366010" y="3804666"/>
                        </a:lnTo>
                        <a:cubicBezTo>
                          <a:pt x="2366143" y="3806504"/>
                          <a:pt x="2366201" y="3808352"/>
                          <a:pt x="2366201" y="3810191"/>
                        </a:cubicBezTo>
                        <a:cubicBezTo>
                          <a:pt x="2366096" y="3852272"/>
                          <a:pt x="2331892" y="3886305"/>
                          <a:pt x="2289810" y="3886200"/>
                        </a:cubicBezTo>
                        <a:lnTo>
                          <a:pt x="76200" y="3886200"/>
                        </a:lnTo>
                        <a:cubicBezTo>
                          <a:pt x="34119" y="3886200"/>
                          <a:pt x="0" y="3852082"/>
                          <a:pt x="0" y="3810000"/>
                        </a:cubicBezTo>
                        <a:lnTo>
                          <a:pt x="0" y="228600"/>
                        </a:lnTo>
                        <a:cubicBezTo>
                          <a:pt x="0" y="186519"/>
                          <a:pt x="34119" y="152400"/>
                          <a:pt x="76200" y="152400"/>
                        </a:cubicBezTo>
                        <a:lnTo>
                          <a:pt x="304800" y="152400"/>
                        </a:lnTo>
                        <a:lnTo>
                          <a:pt x="304800" y="76200"/>
                        </a:lnTo>
                        <a:cubicBezTo>
                          <a:pt x="304800" y="34119"/>
                          <a:pt x="338919" y="0"/>
                          <a:pt x="381000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5549BD65-6F64-450B-92CD-40BB291DE903}"/>
                    </a:ext>
                  </a:extLst>
                </p:cNvPr>
                <p:cNvGrpSpPr/>
                <p:nvPr/>
              </p:nvGrpSpPr>
              <p:grpSpPr>
                <a:xfrm>
                  <a:off x="3304371" y="4313344"/>
                  <a:ext cx="1886897" cy="307777"/>
                  <a:chOff x="3098691" y="2519112"/>
                  <a:chExt cx="1886897" cy="307777"/>
                </a:xfrm>
              </p:grpSpPr>
              <p:sp>
                <p:nvSpPr>
                  <p:cNvPr id="78" name="TextBox 77">
                    <a:extLst>
                      <a:ext uri="{FF2B5EF4-FFF2-40B4-BE49-F238E27FC236}">
                        <a16:creationId xmlns:a16="http://schemas.microsoft.com/office/drawing/2014/main" id="{74E0836A-7619-4FD5-823E-EDE798A800D8}"/>
                      </a:ext>
                    </a:extLst>
                  </p:cNvPr>
                  <p:cNvSpPr txBox="1"/>
                  <p:nvPr/>
                </p:nvSpPr>
                <p:spPr>
                  <a:xfrm>
                    <a:off x="3251080" y="2519112"/>
                    <a:ext cx="173450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02.00PM-01.00 AM</a:t>
                    </a:r>
                  </a:p>
                </p:txBody>
              </p:sp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E2C86E20-4DAD-4CF5-8E0F-2745FE4D9D2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98691" y="2566171"/>
                    <a:ext cx="167640" cy="182880"/>
                  </a:xfrm>
                  <a:custGeom>
                    <a:avLst/>
                    <a:gdLst>
                      <a:gd name="connsiteX0" fmla="*/ 3732867 w 4191000"/>
                      <a:gd name="connsiteY0" fmla="*/ 3277531 h 4572000"/>
                      <a:gd name="connsiteX1" fmla="*/ 3785806 w 4191000"/>
                      <a:gd name="connsiteY1" fmla="*/ 3298926 h 4572000"/>
                      <a:gd name="connsiteX2" fmla="*/ 3787673 w 4191000"/>
                      <a:gd name="connsiteY2" fmla="*/ 3406673 h 4572000"/>
                      <a:gd name="connsiteX3" fmla="*/ 3406673 w 4191000"/>
                      <a:gd name="connsiteY3" fmla="*/ 3787673 h 4572000"/>
                      <a:gd name="connsiteX4" fmla="*/ 3298927 w 4191000"/>
                      <a:gd name="connsiteY4" fmla="*/ 3787673 h 4572000"/>
                      <a:gd name="connsiteX5" fmla="*/ 3070326 w 4191000"/>
                      <a:gd name="connsiteY5" fmla="*/ 3559073 h 4572000"/>
                      <a:gd name="connsiteX6" fmla="*/ 3070326 w 4191000"/>
                      <a:gd name="connsiteY6" fmla="*/ 3453194 h 4572000"/>
                      <a:gd name="connsiteX7" fmla="*/ 3178073 w 4191000"/>
                      <a:gd name="connsiteY7" fmla="*/ 3451327 h 4572000"/>
                      <a:gd name="connsiteX8" fmla="*/ 3352800 w 4191000"/>
                      <a:gd name="connsiteY8" fmla="*/ 3626053 h 4572000"/>
                      <a:gd name="connsiteX9" fmla="*/ 3679927 w 4191000"/>
                      <a:gd name="connsiteY9" fmla="*/ 3298926 h 4572000"/>
                      <a:gd name="connsiteX10" fmla="*/ 3732867 w 4191000"/>
                      <a:gd name="connsiteY10" fmla="*/ 3277531 h 4572000"/>
                      <a:gd name="connsiteX11" fmla="*/ 3352800 w 4191000"/>
                      <a:gd name="connsiteY11" fmla="*/ 3048000 h 4572000"/>
                      <a:gd name="connsiteX12" fmla="*/ 2667000 w 4191000"/>
                      <a:gd name="connsiteY12" fmla="*/ 3733800 h 4572000"/>
                      <a:gd name="connsiteX13" fmla="*/ 3352800 w 4191000"/>
                      <a:gd name="connsiteY13" fmla="*/ 4419600 h 4572000"/>
                      <a:gd name="connsiteX14" fmla="*/ 4038600 w 4191000"/>
                      <a:gd name="connsiteY14" fmla="*/ 3733800 h 4572000"/>
                      <a:gd name="connsiteX15" fmla="*/ 3352800 w 4191000"/>
                      <a:gd name="connsiteY15" fmla="*/ 3048000 h 4572000"/>
                      <a:gd name="connsiteX16" fmla="*/ 2286229 w 4191000"/>
                      <a:gd name="connsiteY16" fmla="*/ 2971800 h 4572000"/>
                      <a:gd name="connsiteX17" fmla="*/ 2286229 w 4191000"/>
                      <a:gd name="connsiteY17" fmla="*/ 3326054 h 4572000"/>
                      <a:gd name="connsiteX18" fmla="*/ 2288591 w 4191000"/>
                      <a:gd name="connsiteY18" fmla="*/ 3320491 h 4572000"/>
                      <a:gd name="connsiteX19" fmla="*/ 2311984 w 4191000"/>
                      <a:gd name="connsiteY19" fmla="*/ 3264484 h 4572000"/>
                      <a:gd name="connsiteX20" fmla="*/ 2327910 w 4191000"/>
                      <a:gd name="connsiteY20" fmla="*/ 3231414 h 4572000"/>
                      <a:gd name="connsiteX21" fmla="*/ 2358390 w 4191000"/>
                      <a:gd name="connsiteY21" fmla="*/ 3172282 h 4572000"/>
                      <a:gd name="connsiteX22" fmla="*/ 2366315 w 4191000"/>
                      <a:gd name="connsiteY22" fmla="*/ 3159481 h 4572000"/>
                      <a:gd name="connsiteX23" fmla="*/ 2503475 w 4191000"/>
                      <a:gd name="connsiteY23" fmla="*/ 2971800 h 4572000"/>
                      <a:gd name="connsiteX24" fmla="*/ 1676400 w 4191000"/>
                      <a:gd name="connsiteY24" fmla="*/ 2971800 h 4572000"/>
                      <a:gd name="connsiteX25" fmla="*/ 1676400 w 4191000"/>
                      <a:gd name="connsiteY25" fmla="*/ 3429000 h 4572000"/>
                      <a:gd name="connsiteX26" fmla="*/ 2133600 w 4191000"/>
                      <a:gd name="connsiteY26" fmla="*/ 3429000 h 4572000"/>
                      <a:gd name="connsiteX27" fmla="*/ 2133600 w 4191000"/>
                      <a:gd name="connsiteY27" fmla="*/ 2971800 h 4572000"/>
                      <a:gd name="connsiteX28" fmla="*/ 1066800 w 4191000"/>
                      <a:gd name="connsiteY28" fmla="*/ 2971800 h 4572000"/>
                      <a:gd name="connsiteX29" fmla="*/ 1066800 w 4191000"/>
                      <a:gd name="connsiteY29" fmla="*/ 3429000 h 4572000"/>
                      <a:gd name="connsiteX30" fmla="*/ 1524000 w 4191000"/>
                      <a:gd name="connsiteY30" fmla="*/ 3429000 h 4572000"/>
                      <a:gd name="connsiteX31" fmla="*/ 1524000 w 4191000"/>
                      <a:gd name="connsiteY31" fmla="*/ 2971800 h 4572000"/>
                      <a:gd name="connsiteX32" fmla="*/ 457200 w 4191000"/>
                      <a:gd name="connsiteY32" fmla="*/ 2971800 h 4572000"/>
                      <a:gd name="connsiteX33" fmla="*/ 457200 w 4191000"/>
                      <a:gd name="connsiteY33" fmla="*/ 3429000 h 4572000"/>
                      <a:gd name="connsiteX34" fmla="*/ 914400 w 4191000"/>
                      <a:gd name="connsiteY34" fmla="*/ 3429000 h 4572000"/>
                      <a:gd name="connsiteX35" fmla="*/ 914400 w 4191000"/>
                      <a:gd name="connsiteY35" fmla="*/ 2971800 h 4572000"/>
                      <a:gd name="connsiteX36" fmla="*/ 3352800 w 4191000"/>
                      <a:gd name="connsiteY36" fmla="*/ 2895600 h 4572000"/>
                      <a:gd name="connsiteX37" fmla="*/ 4191000 w 4191000"/>
                      <a:gd name="connsiteY37" fmla="*/ 3733800 h 4572000"/>
                      <a:gd name="connsiteX38" fmla="*/ 3352800 w 4191000"/>
                      <a:gd name="connsiteY38" fmla="*/ 4572000 h 4572000"/>
                      <a:gd name="connsiteX39" fmla="*/ 2514600 w 4191000"/>
                      <a:gd name="connsiteY39" fmla="*/ 3733800 h 4572000"/>
                      <a:gd name="connsiteX40" fmla="*/ 3352800 w 4191000"/>
                      <a:gd name="connsiteY40" fmla="*/ 2895600 h 4572000"/>
                      <a:gd name="connsiteX41" fmla="*/ 2895752 w 4191000"/>
                      <a:gd name="connsiteY41" fmla="*/ 2362200 h 4572000"/>
                      <a:gd name="connsiteX42" fmla="*/ 2895752 w 4191000"/>
                      <a:gd name="connsiteY42" fmla="*/ 2686888 h 4572000"/>
                      <a:gd name="connsiteX43" fmla="*/ 2977591 w 4191000"/>
                      <a:gd name="connsiteY43" fmla="*/ 2655418 h 4572000"/>
                      <a:gd name="connsiteX44" fmla="*/ 2986202 w 4191000"/>
                      <a:gd name="connsiteY44" fmla="*/ 2652217 h 4572000"/>
                      <a:gd name="connsiteX45" fmla="*/ 3054782 w 4191000"/>
                      <a:gd name="connsiteY45" fmla="*/ 2631567 h 4572000"/>
                      <a:gd name="connsiteX46" fmla="*/ 3089682 w 4191000"/>
                      <a:gd name="connsiteY46" fmla="*/ 2622576 h 4572000"/>
                      <a:gd name="connsiteX47" fmla="*/ 3147289 w 4191000"/>
                      <a:gd name="connsiteY47" fmla="*/ 2610307 h 4572000"/>
                      <a:gd name="connsiteX48" fmla="*/ 3202915 w 4191000"/>
                      <a:gd name="connsiteY48" fmla="*/ 2601773 h 4572000"/>
                      <a:gd name="connsiteX49" fmla="*/ 3247187 w 4191000"/>
                      <a:gd name="connsiteY49" fmla="*/ 2596134 h 4572000"/>
                      <a:gd name="connsiteX50" fmla="*/ 3352952 w 4191000"/>
                      <a:gd name="connsiteY50" fmla="*/ 2590800 h 4572000"/>
                      <a:gd name="connsiteX51" fmla="*/ 3352952 w 4191000"/>
                      <a:gd name="connsiteY51" fmla="*/ 2362200 h 4572000"/>
                      <a:gd name="connsiteX52" fmla="*/ 2286000 w 4191000"/>
                      <a:gd name="connsiteY52" fmla="*/ 2362200 h 4572000"/>
                      <a:gd name="connsiteX53" fmla="*/ 2286000 w 4191000"/>
                      <a:gd name="connsiteY53" fmla="*/ 2819400 h 4572000"/>
                      <a:gd name="connsiteX54" fmla="*/ 2667000 w 4191000"/>
                      <a:gd name="connsiteY54" fmla="*/ 2819400 h 4572000"/>
                      <a:gd name="connsiteX55" fmla="*/ 2667000 w 4191000"/>
                      <a:gd name="connsiteY55" fmla="*/ 2821534 h 4572000"/>
                      <a:gd name="connsiteX56" fmla="*/ 2743200 w 4191000"/>
                      <a:gd name="connsiteY56" fmla="*/ 2768651 h 4572000"/>
                      <a:gd name="connsiteX57" fmla="*/ 2743200 w 4191000"/>
                      <a:gd name="connsiteY57" fmla="*/ 2362200 h 4572000"/>
                      <a:gd name="connsiteX58" fmla="*/ 1676400 w 4191000"/>
                      <a:gd name="connsiteY58" fmla="*/ 2362200 h 4572000"/>
                      <a:gd name="connsiteX59" fmla="*/ 1676400 w 4191000"/>
                      <a:gd name="connsiteY59" fmla="*/ 2819400 h 4572000"/>
                      <a:gd name="connsiteX60" fmla="*/ 2133600 w 4191000"/>
                      <a:gd name="connsiteY60" fmla="*/ 2819400 h 4572000"/>
                      <a:gd name="connsiteX61" fmla="*/ 2133600 w 4191000"/>
                      <a:gd name="connsiteY61" fmla="*/ 2362200 h 4572000"/>
                      <a:gd name="connsiteX62" fmla="*/ 1066800 w 4191000"/>
                      <a:gd name="connsiteY62" fmla="*/ 2362200 h 4572000"/>
                      <a:gd name="connsiteX63" fmla="*/ 1066800 w 4191000"/>
                      <a:gd name="connsiteY63" fmla="*/ 2819400 h 4572000"/>
                      <a:gd name="connsiteX64" fmla="*/ 1524000 w 4191000"/>
                      <a:gd name="connsiteY64" fmla="*/ 2819400 h 4572000"/>
                      <a:gd name="connsiteX65" fmla="*/ 1524000 w 4191000"/>
                      <a:gd name="connsiteY65" fmla="*/ 2362200 h 4572000"/>
                      <a:gd name="connsiteX66" fmla="*/ 457200 w 4191000"/>
                      <a:gd name="connsiteY66" fmla="*/ 2362200 h 4572000"/>
                      <a:gd name="connsiteX67" fmla="*/ 457200 w 4191000"/>
                      <a:gd name="connsiteY67" fmla="*/ 2819400 h 4572000"/>
                      <a:gd name="connsiteX68" fmla="*/ 914400 w 4191000"/>
                      <a:gd name="connsiteY68" fmla="*/ 2819400 h 4572000"/>
                      <a:gd name="connsiteX69" fmla="*/ 914400 w 4191000"/>
                      <a:gd name="connsiteY69" fmla="*/ 2362200 h 4572000"/>
                      <a:gd name="connsiteX70" fmla="*/ 2895600 w 4191000"/>
                      <a:gd name="connsiteY70" fmla="*/ 1752600 h 4572000"/>
                      <a:gd name="connsiteX71" fmla="*/ 2895600 w 4191000"/>
                      <a:gd name="connsiteY71" fmla="*/ 2209800 h 4572000"/>
                      <a:gd name="connsiteX72" fmla="*/ 3352800 w 4191000"/>
                      <a:gd name="connsiteY72" fmla="*/ 2209800 h 4572000"/>
                      <a:gd name="connsiteX73" fmla="*/ 3352800 w 4191000"/>
                      <a:gd name="connsiteY73" fmla="*/ 1752600 h 4572000"/>
                      <a:gd name="connsiteX74" fmla="*/ 2286000 w 4191000"/>
                      <a:gd name="connsiteY74" fmla="*/ 1752600 h 4572000"/>
                      <a:gd name="connsiteX75" fmla="*/ 2286000 w 4191000"/>
                      <a:gd name="connsiteY75" fmla="*/ 2209800 h 4572000"/>
                      <a:gd name="connsiteX76" fmla="*/ 2743200 w 4191000"/>
                      <a:gd name="connsiteY76" fmla="*/ 2209800 h 4572000"/>
                      <a:gd name="connsiteX77" fmla="*/ 2743200 w 4191000"/>
                      <a:gd name="connsiteY77" fmla="*/ 1752600 h 4572000"/>
                      <a:gd name="connsiteX78" fmla="*/ 1676400 w 4191000"/>
                      <a:gd name="connsiteY78" fmla="*/ 1752600 h 4572000"/>
                      <a:gd name="connsiteX79" fmla="*/ 1676400 w 4191000"/>
                      <a:gd name="connsiteY79" fmla="*/ 2209800 h 4572000"/>
                      <a:gd name="connsiteX80" fmla="*/ 2133600 w 4191000"/>
                      <a:gd name="connsiteY80" fmla="*/ 2209800 h 4572000"/>
                      <a:gd name="connsiteX81" fmla="*/ 2133600 w 4191000"/>
                      <a:gd name="connsiteY81" fmla="*/ 1752600 h 4572000"/>
                      <a:gd name="connsiteX82" fmla="*/ 1066800 w 4191000"/>
                      <a:gd name="connsiteY82" fmla="*/ 1752600 h 4572000"/>
                      <a:gd name="connsiteX83" fmla="*/ 1066800 w 4191000"/>
                      <a:gd name="connsiteY83" fmla="*/ 2209800 h 4572000"/>
                      <a:gd name="connsiteX84" fmla="*/ 1524000 w 4191000"/>
                      <a:gd name="connsiteY84" fmla="*/ 2209800 h 4572000"/>
                      <a:gd name="connsiteX85" fmla="*/ 1524000 w 4191000"/>
                      <a:gd name="connsiteY85" fmla="*/ 1752600 h 4572000"/>
                      <a:gd name="connsiteX86" fmla="*/ 457200 w 4191000"/>
                      <a:gd name="connsiteY86" fmla="*/ 1752600 h 4572000"/>
                      <a:gd name="connsiteX87" fmla="*/ 457200 w 4191000"/>
                      <a:gd name="connsiteY87" fmla="*/ 2209800 h 4572000"/>
                      <a:gd name="connsiteX88" fmla="*/ 914400 w 4191000"/>
                      <a:gd name="connsiteY88" fmla="*/ 2209800 h 4572000"/>
                      <a:gd name="connsiteX89" fmla="*/ 914400 w 4191000"/>
                      <a:gd name="connsiteY89" fmla="*/ 1752600 h 4572000"/>
                      <a:gd name="connsiteX90" fmla="*/ 2895600 w 4191000"/>
                      <a:gd name="connsiteY90" fmla="*/ 1143000 h 4572000"/>
                      <a:gd name="connsiteX91" fmla="*/ 2895600 w 4191000"/>
                      <a:gd name="connsiteY91" fmla="*/ 1600200 h 4572000"/>
                      <a:gd name="connsiteX92" fmla="*/ 3352800 w 4191000"/>
                      <a:gd name="connsiteY92" fmla="*/ 1600200 h 4572000"/>
                      <a:gd name="connsiteX93" fmla="*/ 3352800 w 4191000"/>
                      <a:gd name="connsiteY93" fmla="*/ 1143000 h 4572000"/>
                      <a:gd name="connsiteX94" fmla="*/ 2286000 w 4191000"/>
                      <a:gd name="connsiteY94" fmla="*/ 1143000 h 4572000"/>
                      <a:gd name="connsiteX95" fmla="*/ 2286000 w 4191000"/>
                      <a:gd name="connsiteY95" fmla="*/ 1600200 h 4572000"/>
                      <a:gd name="connsiteX96" fmla="*/ 2743200 w 4191000"/>
                      <a:gd name="connsiteY96" fmla="*/ 1600200 h 4572000"/>
                      <a:gd name="connsiteX97" fmla="*/ 2743200 w 4191000"/>
                      <a:gd name="connsiteY97" fmla="*/ 1143000 h 4572000"/>
                      <a:gd name="connsiteX98" fmla="*/ 1676400 w 4191000"/>
                      <a:gd name="connsiteY98" fmla="*/ 1143000 h 4572000"/>
                      <a:gd name="connsiteX99" fmla="*/ 1676400 w 4191000"/>
                      <a:gd name="connsiteY99" fmla="*/ 1600200 h 4572000"/>
                      <a:gd name="connsiteX100" fmla="*/ 2133600 w 4191000"/>
                      <a:gd name="connsiteY100" fmla="*/ 1600200 h 4572000"/>
                      <a:gd name="connsiteX101" fmla="*/ 2133600 w 4191000"/>
                      <a:gd name="connsiteY101" fmla="*/ 1143000 h 4572000"/>
                      <a:gd name="connsiteX102" fmla="*/ 1066800 w 4191000"/>
                      <a:gd name="connsiteY102" fmla="*/ 1143000 h 4572000"/>
                      <a:gd name="connsiteX103" fmla="*/ 1066800 w 4191000"/>
                      <a:gd name="connsiteY103" fmla="*/ 1600200 h 4572000"/>
                      <a:gd name="connsiteX104" fmla="*/ 1524000 w 4191000"/>
                      <a:gd name="connsiteY104" fmla="*/ 1600200 h 4572000"/>
                      <a:gd name="connsiteX105" fmla="*/ 1524000 w 4191000"/>
                      <a:gd name="connsiteY105" fmla="*/ 1143000 h 4572000"/>
                      <a:gd name="connsiteX106" fmla="*/ 457200 w 4191000"/>
                      <a:gd name="connsiteY106" fmla="*/ 1143000 h 4572000"/>
                      <a:gd name="connsiteX107" fmla="*/ 457200 w 4191000"/>
                      <a:gd name="connsiteY107" fmla="*/ 1600200 h 4572000"/>
                      <a:gd name="connsiteX108" fmla="*/ 914400 w 4191000"/>
                      <a:gd name="connsiteY108" fmla="*/ 1600200 h 4572000"/>
                      <a:gd name="connsiteX109" fmla="*/ 914400 w 4191000"/>
                      <a:gd name="connsiteY109" fmla="*/ 1143000 h 4572000"/>
                      <a:gd name="connsiteX110" fmla="*/ 152400 w 4191000"/>
                      <a:gd name="connsiteY110" fmla="*/ 838200 h 4572000"/>
                      <a:gd name="connsiteX111" fmla="*/ 152400 w 4191000"/>
                      <a:gd name="connsiteY111" fmla="*/ 3733800 h 4572000"/>
                      <a:gd name="connsiteX112" fmla="*/ 2209800 w 4191000"/>
                      <a:gd name="connsiteY112" fmla="*/ 3733800 h 4572000"/>
                      <a:gd name="connsiteX113" fmla="*/ 2221154 w 4191000"/>
                      <a:gd name="connsiteY113" fmla="*/ 3581400 h 4572000"/>
                      <a:gd name="connsiteX114" fmla="*/ 381000 w 4191000"/>
                      <a:gd name="connsiteY114" fmla="*/ 3581400 h 4572000"/>
                      <a:gd name="connsiteX115" fmla="*/ 304800 w 4191000"/>
                      <a:gd name="connsiteY115" fmla="*/ 3505200 h 4572000"/>
                      <a:gd name="connsiteX116" fmla="*/ 304800 w 4191000"/>
                      <a:gd name="connsiteY116" fmla="*/ 1066800 h 4572000"/>
                      <a:gd name="connsiteX117" fmla="*/ 381000 w 4191000"/>
                      <a:gd name="connsiteY117" fmla="*/ 990600 h 4572000"/>
                      <a:gd name="connsiteX118" fmla="*/ 3429000 w 4191000"/>
                      <a:gd name="connsiteY118" fmla="*/ 990600 h 4572000"/>
                      <a:gd name="connsiteX119" fmla="*/ 3505200 w 4191000"/>
                      <a:gd name="connsiteY119" fmla="*/ 1066800 h 4572000"/>
                      <a:gd name="connsiteX120" fmla="*/ 3505200 w 4191000"/>
                      <a:gd name="connsiteY120" fmla="*/ 2601240 h 4572000"/>
                      <a:gd name="connsiteX121" fmla="*/ 3657600 w 4191000"/>
                      <a:gd name="connsiteY121" fmla="*/ 2632862 h 4572000"/>
                      <a:gd name="connsiteX122" fmla="*/ 3657600 w 4191000"/>
                      <a:gd name="connsiteY122" fmla="*/ 838200 h 4572000"/>
                      <a:gd name="connsiteX123" fmla="*/ 152400 w 4191000"/>
                      <a:gd name="connsiteY123" fmla="*/ 304800 h 4572000"/>
                      <a:gd name="connsiteX124" fmla="*/ 152400 w 4191000"/>
                      <a:gd name="connsiteY124" fmla="*/ 685800 h 4572000"/>
                      <a:gd name="connsiteX125" fmla="*/ 3657600 w 4191000"/>
                      <a:gd name="connsiteY125" fmla="*/ 685800 h 4572000"/>
                      <a:gd name="connsiteX126" fmla="*/ 3657600 w 4191000"/>
                      <a:gd name="connsiteY126" fmla="*/ 304800 h 4572000"/>
                      <a:gd name="connsiteX127" fmla="*/ 3505200 w 4191000"/>
                      <a:gd name="connsiteY127" fmla="*/ 304800 h 4572000"/>
                      <a:gd name="connsiteX128" fmla="*/ 3505200 w 4191000"/>
                      <a:gd name="connsiteY128" fmla="*/ 381000 h 4572000"/>
                      <a:gd name="connsiteX129" fmla="*/ 3429000 w 4191000"/>
                      <a:gd name="connsiteY129" fmla="*/ 457200 h 4572000"/>
                      <a:gd name="connsiteX130" fmla="*/ 3352800 w 4191000"/>
                      <a:gd name="connsiteY130" fmla="*/ 381000 h 4572000"/>
                      <a:gd name="connsiteX131" fmla="*/ 3352800 w 4191000"/>
                      <a:gd name="connsiteY131" fmla="*/ 304800 h 4572000"/>
                      <a:gd name="connsiteX132" fmla="*/ 3200400 w 4191000"/>
                      <a:gd name="connsiteY132" fmla="*/ 304800 h 4572000"/>
                      <a:gd name="connsiteX133" fmla="*/ 3200400 w 4191000"/>
                      <a:gd name="connsiteY133" fmla="*/ 381000 h 4572000"/>
                      <a:gd name="connsiteX134" fmla="*/ 3124200 w 4191000"/>
                      <a:gd name="connsiteY134" fmla="*/ 457200 h 4572000"/>
                      <a:gd name="connsiteX135" fmla="*/ 3048000 w 4191000"/>
                      <a:gd name="connsiteY135" fmla="*/ 381000 h 4572000"/>
                      <a:gd name="connsiteX136" fmla="*/ 3048000 w 4191000"/>
                      <a:gd name="connsiteY136" fmla="*/ 304800 h 4572000"/>
                      <a:gd name="connsiteX137" fmla="*/ 2895600 w 4191000"/>
                      <a:gd name="connsiteY137" fmla="*/ 304800 h 4572000"/>
                      <a:gd name="connsiteX138" fmla="*/ 2895600 w 4191000"/>
                      <a:gd name="connsiteY138" fmla="*/ 381000 h 4572000"/>
                      <a:gd name="connsiteX139" fmla="*/ 2819400 w 4191000"/>
                      <a:gd name="connsiteY139" fmla="*/ 457200 h 4572000"/>
                      <a:gd name="connsiteX140" fmla="*/ 2743200 w 4191000"/>
                      <a:gd name="connsiteY140" fmla="*/ 381000 h 4572000"/>
                      <a:gd name="connsiteX141" fmla="*/ 2743200 w 4191000"/>
                      <a:gd name="connsiteY141" fmla="*/ 304800 h 4572000"/>
                      <a:gd name="connsiteX142" fmla="*/ 2590800 w 4191000"/>
                      <a:gd name="connsiteY142" fmla="*/ 304800 h 4572000"/>
                      <a:gd name="connsiteX143" fmla="*/ 2590800 w 4191000"/>
                      <a:gd name="connsiteY143" fmla="*/ 381000 h 4572000"/>
                      <a:gd name="connsiteX144" fmla="*/ 2514600 w 4191000"/>
                      <a:gd name="connsiteY144" fmla="*/ 457200 h 4572000"/>
                      <a:gd name="connsiteX145" fmla="*/ 2438400 w 4191000"/>
                      <a:gd name="connsiteY145" fmla="*/ 381000 h 4572000"/>
                      <a:gd name="connsiteX146" fmla="*/ 2438400 w 4191000"/>
                      <a:gd name="connsiteY146" fmla="*/ 304800 h 4572000"/>
                      <a:gd name="connsiteX147" fmla="*/ 1371600 w 4191000"/>
                      <a:gd name="connsiteY147" fmla="*/ 304800 h 4572000"/>
                      <a:gd name="connsiteX148" fmla="*/ 1371600 w 4191000"/>
                      <a:gd name="connsiteY148" fmla="*/ 381000 h 4572000"/>
                      <a:gd name="connsiteX149" fmla="*/ 1295400 w 4191000"/>
                      <a:gd name="connsiteY149" fmla="*/ 457200 h 4572000"/>
                      <a:gd name="connsiteX150" fmla="*/ 1219200 w 4191000"/>
                      <a:gd name="connsiteY150" fmla="*/ 381000 h 4572000"/>
                      <a:gd name="connsiteX151" fmla="*/ 1219200 w 4191000"/>
                      <a:gd name="connsiteY151" fmla="*/ 304800 h 4572000"/>
                      <a:gd name="connsiteX152" fmla="*/ 1066800 w 4191000"/>
                      <a:gd name="connsiteY152" fmla="*/ 304800 h 4572000"/>
                      <a:gd name="connsiteX153" fmla="*/ 1066800 w 4191000"/>
                      <a:gd name="connsiteY153" fmla="*/ 381000 h 4572000"/>
                      <a:gd name="connsiteX154" fmla="*/ 990600 w 4191000"/>
                      <a:gd name="connsiteY154" fmla="*/ 457200 h 4572000"/>
                      <a:gd name="connsiteX155" fmla="*/ 914400 w 4191000"/>
                      <a:gd name="connsiteY155" fmla="*/ 381000 h 4572000"/>
                      <a:gd name="connsiteX156" fmla="*/ 914400 w 4191000"/>
                      <a:gd name="connsiteY156" fmla="*/ 304800 h 4572000"/>
                      <a:gd name="connsiteX157" fmla="*/ 762000 w 4191000"/>
                      <a:gd name="connsiteY157" fmla="*/ 304800 h 4572000"/>
                      <a:gd name="connsiteX158" fmla="*/ 762000 w 4191000"/>
                      <a:gd name="connsiteY158" fmla="*/ 381000 h 4572000"/>
                      <a:gd name="connsiteX159" fmla="*/ 685800 w 4191000"/>
                      <a:gd name="connsiteY159" fmla="*/ 457200 h 4572000"/>
                      <a:gd name="connsiteX160" fmla="*/ 609600 w 4191000"/>
                      <a:gd name="connsiteY160" fmla="*/ 381000 h 4572000"/>
                      <a:gd name="connsiteX161" fmla="*/ 609600 w 4191000"/>
                      <a:gd name="connsiteY161" fmla="*/ 304800 h 4572000"/>
                      <a:gd name="connsiteX162" fmla="*/ 457200 w 4191000"/>
                      <a:gd name="connsiteY162" fmla="*/ 304800 h 4572000"/>
                      <a:gd name="connsiteX163" fmla="*/ 457200 w 4191000"/>
                      <a:gd name="connsiteY163" fmla="*/ 381000 h 4572000"/>
                      <a:gd name="connsiteX164" fmla="*/ 381000 w 4191000"/>
                      <a:gd name="connsiteY164" fmla="*/ 457200 h 4572000"/>
                      <a:gd name="connsiteX165" fmla="*/ 304800 w 4191000"/>
                      <a:gd name="connsiteY165" fmla="*/ 381000 h 4572000"/>
                      <a:gd name="connsiteX166" fmla="*/ 304800 w 4191000"/>
                      <a:gd name="connsiteY166" fmla="*/ 304800 h 4572000"/>
                      <a:gd name="connsiteX167" fmla="*/ 381000 w 4191000"/>
                      <a:gd name="connsiteY167" fmla="*/ 0 h 4572000"/>
                      <a:gd name="connsiteX168" fmla="*/ 457200 w 4191000"/>
                      <a:gd name="connsiteY168" fmla="*/ 76200 h 4572000"/>
                      <a:gd name="connsiteX169" fmla="*/ 457200 w 4191000"/>
                      <a:gd name="connsiteY169" fmla="*/ 152400 h 4572000"/>
                      <a:gd name="connsiteX170" fmla="*/ 609600 w 4191000"/>
                      <a:gd name="connsiteY170" fmla="*/ 152400 h 4572000"/>
                      <a:gd name="connsiteX171" fmla="*/ 609600 w 4191000"/>
                      <a:gd name="connsiteY171" fmla="*/ 76200 h 4572000"/>
                      <a:gd name="connsiteX172" fmla="*/ 685800 w 4191000"/>
                      <a:gd name="connsiteY172" fmla="*/ 0 h 4572000"/>
                      <a:gd name="connsiteX173" fmla="*/ 762000 w 4191000"/>
                      <a:gd name="connsiteY173" fmla="*/ 76200 h 4572000"/>
                      <a:gd name="connsiteX174" fmla="*/ 762000 w 4191000"/>
                      <a:gd name="connsiteY174" fmla="*/ 152400 h 4572000"/>
                      <a:gd name="connsiteX175" fmla="*/ 914400 w 4191000"/>
                      <a:gd name="connsiteY175" fmla="*/ 152400 h 4572000"/>
                      <a:gd name="connsiteX176" fmla="*/ 914400 w 4191000"/>
                      <a:gd name="connsiteY176" fmla="*/ 76200 h 4572000"/>
                      <a:gd name="connsiteX177" fmla="*/ 990600 w 4191000"/>
                      <a:gd name="connsiteY177" fmla="*/ 0 h 4572000"/>
                      <a:gd name="connsiteX178" fmla="*/ 1066800 w 4191000"/>
                      <a:gd name="connsiteY178" fmla="*/ 76200 h 4572000"/>
                      <a:gd name="connsiteX179" fmla="*/ 1066800 w 4191000"/>
                      <a:gd name="connsiteY179" fmla="*/ 152400 h 4572000"/>
                      <a:gd name="connsiteX180" fmla="*/ 1219200 w 4191000"/>
                      <a:gd name="connsiteY180" fmla="*/ 152400 h 4572000"/>
                      <a:gd name="connsiteX181" fmla="*/ 1219200 w 4191000"/>
                      <a:gd name="connsiteY181" fmla="*/ 76200 h 4572000"/>
                      <a:gd name="connsiteX182" fmla="*/ 1295400 w 4191000"/>
                      <a:gd name="connsiteY182" fmla="*/ 0 h 4572000"/>
                      <a:gd name="connsiteX183" fmla="*/ 1371600 w 4191000"/>
                      <a:gd name="connsiteY183" fmla="*/ 76200 h 4572000"/>
                      <a:gd name="connsiteX184" fmla="*/ 1371600 w 4191000"/>
                      <a:gd name="connsiteY184" fmla="*/ 152400 h 4572000"/>
                      <a:gd name="connsiteX185" fmla="*/ 2438400 w 4191000"/>
                      <a:gd name="connsiteY185" fmla="*/ 152400 h 4572000"/>
                      <a:gd name="connsiteX186" fmla="*/ 2438400 w 4191000"/>
                      <a:gd name="connsiteY186" fmla="*/ 76200 h 4572000"/>
                      <a:gd name="connsiteX187" fmla="*/ 2514600 w 4191000"/>
                      <a:gd name="connsiteY187" fmla="*/ 0 h 4572000"/>
                      <a:gd name="connsiteX188" fmla="*/ 2590800 w 4191000"/>
                      <a:gd name="connsiteY188" fmla="*/ 76200 h 4572000"/>
                      <a:gd name="connsiteX189" fmla="*/ 2590800 w 4191000"/>
                      <a:gd name="connsiteY189" fmla="*/ 152400 h 4572000"/>
                      <a:gd name="connsiteX190" fmla="*/ 2743200 w 4191000"/>
                      <a:gd name="connsiteY190" fmla="*/ 152400 h 4572000"/>
                      <a:gd name="connsiteX191" fmla="*/ 2743200 w 4191000"/>
                      <a:gd name="connsiteY191" fmla="*/ 76200 h 4572000"/>
                      <a:gd name="connsiteX192" fmla="*/ 2819400 w 4191000"/>
                      <a:gd name="connsiteY192" fmla="*/ 0 h 4572000"/>
                      <a:gd name="connsiteX193" fmla="*/ 2895600 w 4191000"/>
                      <a:gd name="connsiteY193" fmla="*/ 76200 h 4572000"/>
                      <a:gd name="connsiteX194" fmla="*/ 2895600 w 4191000"/>
                      <a:gd name="connsiteY194" fmla="*/ 152400 h 4572000"/>
                      <a:gd name="connsiteX195" fmla="*/ 3048000 w 4191000"/>
                      <a:gd name="connsiteY195" fmla="*/ 152400 h 4572000"/>
                      <a:gd name="connsiteX196" fmla="*/ 3048000 w 4191000"/>
                      <a:gd name="connsiteY196" fmla="*/ 76200 h 4572000"/>
                      <a:gd name="connsiteX197" fmla="*/ 3124200 w 4191000"/>
                      <a:gd name="connsiteY197" fmla="*/ 0 h 4572000"/>
                      <a:gd name="connsiteX198" fmla="*/ 3200400 w 4191000"/>
                      <a:gd name="connsiteY198" fmla="*/ 76200 h 4572000"/>
                      <a:gd name="connsiteX199" fmla="*/ 3200400 w 4191000"/>
                      <a:gd name="connsiteY199" fmla="*/ 152400 h 4572000"/>
                      <a:gd name="connsiteX200" fmla="*/ 3352800 w 4191000"/>
                      <a:gd name="connsiteY200" fmla="*/ 152400 h 4572000"/>
                      <a:gd name="connsiteX201" fmla="*/ 3352800 w 4191000"/>
                      <a:gd name="connsiteY201" fmla="*/ 76200 h 4572000"/>
                      <a:gd name="connsiteX202" fmla="*/ 3429000 w 4191000"/>
                      <a:gd name="connsiteY202" fmla="*/ 0 h 4572000"/>
                      <a:gd name="connsiteX203" fmla="*/ 3505200 w 4191000"/>
                      <a:gd name="connsiteY203" fmla="*/ 76200 h 4572000"/>
                      <a:gd name="connsiteX204" fmla="*/ 3505200 w 4191000"/>
                      <a:gd name="connsiteY204" fmla="*/ 152400 h 4572000"/>
                      <a:gd name="connsiteX205" fmla="*/ 3733800 w 4191000"/>
                      <a:gd name="connsiteY205" fmla="*/ 152400 h 4572000"/>
                      <a:gd name="connsiteX206" fmla="*/ 3810000 w 4191000"/>
                      <a:gd name="connsiteY206" fmla="*/ 228600 h 4572000"/>
                      <a:gd name="connsiteX207" fmla="*/ 3810000 w 4191000"/>
                      <a:gd name="connsiteY207" fmla="*/ 2738323 h 4572000"/>
                      <a:gd name="connsiteX208" fmla="*/ 3804800 w 4191000"/>
                      <a:gd name="connsiteY208" fmla="*/ 2765927 h 4572000"/>
                      <a:gd name="connsiteX209" fmla="*/ 3706140 w 4191000"/>
                      <a:gd name="connsiteY209" fmla="*/ 2809266 h 4572000"/>
                      <a:gd name="connsiteX210" fmla="*/ 3425190 w 4191000"/>
                      <a:gd name="connsiteY210" fmla="*/ 2746401 h 4572000"/>
                      <a:gd name="connsiteX211" fmla="*/ 3423285 w 4191000"/>
                      <a:gd name="connsiteY211" fmla="*/ 2746401 h 4572000"/>
                      <a:gd name="connsiteX212" fmla="*/ 3413760 w 4191000"/>
                      <a:gd name="connsiteY212" fmla="*/ 2745715 h 4572000"/>
                      <a:gd name="connsiteX213" fmla="*/ 3352800 w 4191000"/>
                      <a:gd name="connsiteY213" fmla="*/ 2742743 h 4572000"/>
                      <a:gd name="connsiteX214" fmla="*/ 3259989 w 4191000"/>
                      <a:gd name="connsiteY214" fmla="*/ 2747467 h 4572000"/>
                      <a:gd name="connsiteX215" fmla="*/ 3218612 w 4191000"/>
                      <a:gd name="connsiteY215" fmla="*/ 2752954 h 4572000"/>
                      <a:gd name="connsiteX216" fmla="*/ 3171901 w 4191000"/>
                      <a:gd name="connsiteY216" fmla="*/ 2760040 h 4572000"/>
                      <a:gd name="connsiteX217" fmla="*/ 3118028 w 4191000"/>
                      <a:gd name="connsiteY217" fmla="*/ 2772004 h 4572000"/>
                      <a:gd name="connsiteX218" fmla="*/ 3089148 w 4191000"/>
                      <a:gd name="connsiteY218" fmla="*/ 2779624 h 4572000"/>
                      <a:gd name="connsiteX219" fmla="*/ 3026588 w 4191000"/>
                      <a:gd name="connsiteY219" fmla="*/ 2799207 h 4572000"/>
                      <a:gd name="connsiteX220" fmla="*/ 3013177 w 4191000"/>
                      <a:gd name="connsiteY220" fmla="*/ 2804160 h 4572000"/>
                      <a:gd name="connsiteX221" fmla="*/ 2614575 w 4191000"/>
                      <a:gd name="connsiteY221" fmla="*/ 3075508 h 4572000"/>
                      <a:gd name="connsiteX222" fmla="*/ 2612289 w 4191000"/>
                      <a:gd name="connsiteY222" fmla="*/ 3078023 h 4572000"/>
                      <a:gd name="connsiteX223" fmla="*/ 2564816 w 4191000"/>
                      <a:gd name="connsiteY223" fmla="*/ 3135935 h 4572000"/>
                      <a:gd name="connsiteX224" fmla="*/ 2556205 w 4191000"/>
                      <a:gd name="connsiteY224" fmla="*/ 3147517 h 4572000"/>
                      <a:gd name="connsiteX225" fmla="*/ 2517191 w 4191000"/>
                      <a:gd name="connsiteY225" fmla="*/ 3204134 h 4572000"/>
                      <a:gd name="connsiteX226" fmla="*/ 2506370 w 4191000"/>
                      <a:gd name="connsiteY226" fmla="*/ 3221812 h 4572000"/>
                      <a:gd name="connsiteX227" fmla="*/ 2473909 w 4191000"/>
                      <a:gd name="connsiteY227" fmla="*/ 3278581 h 4572000"/>
                      <a:gd name="connsiteX228" fmla="*/ 2464232 w 4191000"/>
                      <a:gd name="connsiteY228" fmla="*/ 3298698 h 4572000"/>
                      <a:gd name="connsiteX229" fmla="*/ 2388718 w 4191000"/>
                      <a:gd name="connsiteY229" fmla="*/ 3509848 h 4572000"/>
                      <a:gd name="connsiteX230" fmla="*/ 2362200 w 4191000"/>
                      <a:gd name="connsiteY230" fmla="*/ 3733800 h 4572000"/>
                      <a:gd name="connsiteX231" fmla="*/ 2365401 w 4191000"/>
                      <a:gd name="connsiteY231" fmla="*/ 3795827 h 4572000"/>
                      <a:gd name="connsiteX232" fmla="*/ 2366010 w 4191000"/>
                      <a:gd name="connsiteY232" fmla="*/ 3804666 h 4572000"/>
                      <a:gd name="connsiteX233" fmla="*/ 2366201 w 4191000"/>
                      <a:gd name="connsiteY233" fmla="*/ 3810191 h 4572000"/>
                      <a:gd name="connsiteX234" fmla="*/ 2289810 w 4191000"/>
                      <a:gd name="connsiteY234" fmla="*/ 3886200 h 4572000"/>
                      <a:gd name="connsiteX235" fmla="*/ 76200 w 4191000"/>
                      <a:gd name="connsiteY235" fmla="*/ 3886200 h 4572000"/>
                      <a:gd name="connsiteX236" fmla="*/ 0 w 4191000"/>
                      <a:gd name="connsiteY236" fmla="*/ 3810000 h 4572000"/>
                      <a:gd name="connsiteX237" fmla="*/ 0 w 4191000"/>
                      <a:gd name="connsiteY237" fmla="*/ 228600 h 4572000"/>
                      <a:gd name="connsiteX238" fmla="*/ 76200 w 4191000"/>
                      <a:gd name="connsiteY238" fmla="*/ 152400 h 4572000"/>
                      <a:gd name="connsiteX239" fmla="*/ 304800 w 4191000"/>
                      <a:gd name="connsiteY239" fmla="*/ 152400 h 4572000"/>
                      <a:gd name="connsiteX240" fmla="*/ 304800 w 4191000"/>
                      <a:gd name="connsiteY240" fmla="*/ 76200 h 4572000"/>
                      <a:gd name="connsiteX241" fmla="*/ 381000 w 4191000"/>
                      <a:gd name="connsiteY241" fmla="*/ 0 h 4572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</a:cxnLst>
                    <a:rect l="l" t="t" r="r" b="b"/>
                    <a:pathLst>
                      <a:path w="4191000" h="4572000">
                        <a:moveTo>
                          <a:pt x="3732867" y="3277531"/>
                        </a:moveTo>
                        <a:cubicBezTo>
                          <a:pt x="3751955" y="3277531"/>
                          <a:pt x="3771043" y="3284663"/>
                          <a:pt x="3785806" y="3298926"/>
                        </a:cubicBezTo>
                        <a:cubicBezTo>
                          <a:pt x="3816077" y="3328168"/>
                          <a:pt x="3816915" y="3376403"/>
                          <a:pt x="3787673" y="3406673"/>
                        </a:cubicBezTo>
                        <a:lnTo>
                          <a:pt x="3406673" y="3787673"/>
                        </a:lnTo>
                        <a:cubicBezTo>
                          <a:pt x="3376917" y="3817420"/>
                          <a:pt x="3328683" y="3817420"/>
                          <a:pt x="3298927" y="3787673"/>
                        </a:cubicBezTo>
                        <a:lnTo>
                          <a:pt x="3070326" y="3559073"/>
                        </a:lnTo>
                        <a:cubicBezTo>
                          <a:pt x="3041799" y="3529546"/>
                          <a:pt x="3041799" y="3482721"/>
                          <a:pt x="3070326" y="3453194"/>
                        </a:cubicBezTo>
                        <a:cubicBezTo>
                          <a:pt x="3099568" y="3422923"/>
                          <a:pt x="3147803" y="3422085"/>
                          <a:pt x="3178073" y="3451327"/>
                        </a:cubicBezTo>
                        <a:lnTo>
                          <a:pt x="3352800" y="3626053"/>
                        </a:lnTo>
                        <a:lnTo>
                          <a:pt x="3679927" y="3298926"/>
                        </a:lnTo>
                        <a:cubicBezTo>
                          <a:pt x="3694691" y="3284663"/>
                          <a:pt x="3713779" y="3277531"/>
                          <a:pt x="3732867" y="3277531"/>
                        </a:cubicBezTo>
                        <a:close/>
                        <a:moveTo>
                          <a:pt x="3352800" y="3048000"/>
                        </a:moveTo>
                        <a:cubicBezTo>
                          <a:pt x="2974048" y="3048000"/>
                          <a:pt x="2667000" y="3355038"/>
                          <a:pt x="2667000" y="3733800"/>
                        </a:cubicBezTo>
                        <a:cubicBezTo>
                          <a:pt x="2667000" y="4112552"/>
                          <a:pt x="2974048" y="4419600"/>
                          <a:pt x="3352800" y="4419600"/>
                        </a:cubicBezTo>
                        <a:cubicBezTo>
                          <a:pt x="3731381" y="4419181"/>
                          <a:pt x="4038181" y="4112381"/>
                          <a:pt x="4038600" y="3733800"/>
                        </a:cubicBezTo>
                        <a:cubicBezTo>
                          <a:pt x="4038600" y="3355038"/>
                          <a:pt x="3731562" y="3048000"/>
                          <a:pt x="3352800" y="3048000"/>
                        </a:cubicBezTo>
                        <a:close/>
                        <a:moveTo>
                          <a:pt x="2286229" y="2971800"/>
                        </a:moveTo>
                        <a:lnTo>
                          <a:pt x="2286229" y="3326054"/>
                        </a:lnTo>
                        <a:cubicBezTo>
                          <a:pt x="2286991" y="3324149"/>
                          <a:pt x="2287829" y="3322396"/>
                          <a:pt x="2288591" y="3320491"/>
                        </a:cubicBezTo>
                        <a:cubicBezTo>
                          <a:pt x="2295906" y="3301594"/>
                          <a:pt x="2303678" y="3282849"/>
                          <a:pt x="2311984" y="3264484"/>
                        </a:cubicBezTo>
                        <a:cubicBezTo>
                          <a:pt x="2317014" y="3253283"/>
                          <a:pt x="2322500" y="3242386"/>
                          <a:pt x="2327910" y="3231414"/>
                        </a:cubicBezTo>
                        <a:cubicBezTo>
                          <a:pt x="2337511" y="3211449"/>
                          <a:pt x="2347417" y="3191561"/>
                          <a:pt x="2358390" y="3172282"/>
                        </a:cubicBezTo>
                        <a:cubicBezTo>
                          <a:pt x="2360828" y="3167939"/>
                          <a:pt x="2363648" y="3163824"/>
                          <a:pt x="2366315" y="3159481"/>
                        </a:cubicBezTo>
                        <a:cubicBezTo>
                          <a:pt x="2405586" y="3092453"/>
                          <a:pt x="2451535" y="3029569"/>
                          <a:pt x="2503475" y="2971800"/>
                        </a:cubicBezTo>
                        <a:close/>
                        <a:moveTo>
                          <a:pt x="1676400" y="2971800"/>
                        </a:moveTo>
                        <a:lnTo>
                          <a:pt x="1676400" y="3429000"/>
                        </a:lnTo>
                        <a:lnTo>
                          <a:pt x="2133600" y="3429000"/>
                        </a:lnTo>
                        <a:lnTo>
                          <a:pt x="2133600" y="2971800"/>
                        </a:lnTo>
                        <a:close/>
                        <a:moveTo>
                          <a:pt x="1066800" y="2971800"/>
                        </a:moveTo>
                        <a:lnTo>
                          <a:pt x="1066800" y="3429000"/>
                        </a:lnTo>
                        <a:lnTo>
                          <a:pt x="1524000" y="3429000"/>
                        </a:lnTo>
                        <a:lnTo>
                          <a:pt x="1524000" y="2971800"/>
                        </a:lnTo>
                        <a:close/>
                        <a:moveTo>
                          <a:pt x="457200" y="2971800"/>
                        </a:moveTo>
                        <a:lnTo>
                          <a:pt x="457200" y="3429000"/>
                        </a:lnTo>
                        <a:lnTo>
                          <a:pt x="914400" y="3429000"/>
                        </a:lnTo>
                        <a:lnTo>
                          <a:pt x="914400" y="2971800"/>
                        </a:lnTo>
                        <a:close/>
                        <a:moveTo>
                          <a:pt x="3352800" y="2895600"/>
                        </a:moveTo>
                        <a:cubicBezTo>
                          <a:pt x="3815496" y="2896143"/>
                          <a:pt x="4190457" y="3271104"/>
                          <a:pt x="4191000" y="3733800"/>
                        </a:cubicBezTo>
                        <a:cubicBezTo>
                          <a:pt x="4191000" y="4196725"/>
                          <a:pt x="3815725" y="4572000"/>
                          <a:pt x="3352800" y="4572000"/>
                        </a:cubicBezTo>
                        <a:cubicBezTo>
                          <a:pt x="2889875" y="4572000"/>
                          <a:pt x="2514600" y="4196725"/>
                          <a:pt x="2514600" y="3733800"/>
                        </a:cubicBezTo>
                        <a:cubicBezTo>
                          <a:pt x="2514600" y="3270875"/>
                          <a:pt x="2889875" y="2895600"/>
                          <a:pt x="3352800" y="2895600"/>
                        </a:cubicBezTo>
                        <a:close/>
                        <a:moveTo>
                          <a:pt x="2895752" y="2362200"/>
                        </a:moveTo>
                        <a:lnTo>
                          <a:pt x="2895752" y="2686888"/>
                        </a:lnTo>
                        <a:cubicBezTo>
                          <a:pt x="2922423" y="2675230"/>
                          <a:pt x="2949855" y="2665095"/>
                          <a:pt x="2977591" y="2655418"/>
                        </a:cubicBezTo>
                        <a:cubicBezTo>
                          <a:pt x="2980487" y="2654427"/>
                          <a:pt x="2983306" y="2653284"/>
                          <a:pt x="2986202" y="2652217"/>
                        </a:cubicBezTo>
                        <a:cubicBezTo>
                          <a:pt x="3009062" y="2644597"/>
                          <a:pt x="3031922" y="2637816"/>
                          <a:pt x="3054782" y="2631567"/>
                        </a:cubicBezTo>
                        <a:cubicBezTo>
                          <a:pt x="3066364" y="2628367"/>
                          <a:pt x="3078023" y="2625395"/>
                          <a:pt x="3089682" y="2622576"/>
                        </a:cubicBezTo>
                        <a:cubicBezTo>
                          <a:pt x="3108732" y="2617927"/>
                          <a:pt x="3128925" y="2613736"/>
                          <a:pt x="3147289" y="2610307"/>
                        </a:cubicBezTo>
                        <a:cubicBezTo>
                          <a:pt x="3165653" y="2606878"/>
                          <a:pt x="3184246" y="2604287"/>
                          <a:pt x="3202915" y="2601773"/>
                        </a:cubicBezTo>
                        <a:cubicBezTo>
                          <a:pt x="3217698" y="2599868"/>
                          <a:pt x="3231947" y="2597506"/>
                          <a:pt x="3247187" y="2596134"/>
                        </a:cubicBezTo>
                        <a:cubicBezTo>
                          <a:pt x="3282086" y="2592858"/>
                          <a:pt x="3317291" y="2590800"/>
                          <a:pt x="3352952" y="2590800"/>
                        </a:cubicBezTo>
                        <a:lnTo>
                          <a:pt x="3352952" y="2362200"/>
                        </a:lnTo>
                        <a:close/>
                        <a:moveTo>
                          <a:pt x="2286000" y="2362200"/>
                        </a:moveTo>
                        <a:lnTo>
                          <a:pt x="2286000" y="2819400"/>
                        </a:lnTo>
                        <a:lnTo>
                          <a:pt x="2667000" y="2819400"/>
                        </a:lnTo>
                        <a:lnTo>
                          <a:pt x="2667000" y="2821534"/>
                        </a:lnTo>
                        <a:cubicBezTo>
                          <a:pt x="2691689" y="2802941"/>
                          <a:pt x="2716987" y="2785262"/>
                          <a:pt x="2743200" y="2768651"/>
                        </a:cubicBezTo>
                        <a:lnTo>
                          <a:pt x="2743200" y="2362200"/>
                        </a:lnTo>
                        <a:close/>
                        <a:moveTo>
                          <a:pt x="1676400" y="2362200"/>
                        </a:moveTo>
                        <a:lnTo>
                          <a:pt x="1676400" y="2819400"/>
                        </a:lnTo>
                        <a:lnTo>
                          <a:pt x="2133600" y="2819400"/>
                        </a:lnTo>
                        <a:lnTo>
                          <a:pt x="2133600" y="2362200"/>
                        </a:lnTo>
                        <a:close/>
                        <a:moveTo>
                          <a:pt x="1066800" y="2362200"/>
                        </a:moveTo>
                        <a:lnTo>
                          <a:pt x="1066800" y="2819400"/>
                        </a:lnTo>
                        <a:lnTo>
                          <a:pt x="1524000" y="2819400"/>
                        </a:lnTo>
                        <a:lnTo>
                          <a:pt x="1524000" y="2362200"/>
                        </a:lnTo>
                        <a:close/>
                        <a:moveTo>
                          <a:pt x="457200" y="2362200"/>
                        </a:moveTo>
                        <a:lnTo>
                          <a:pt x="457200" y="2819400"/>
                        </a:lnTo>
                        <a:lnTo>
                          <a:pt x="914400" y="2819400"/>
                        </a:lnTo>
                        <a:lnTo>
                          <a:pt x="914400" y="2362200"/>
                        </a:lnTo>
                        <a:close/>
                        <a:moveTo>
                          <a:pt x="2895600" y="1752600"/>
                        </a:moveTo>
                        <a:lnTo>
                          <a:pt x="2895600" y="2209800"/>
                        </a:lnTo>
                        <a:lnTo>
                          <a:pt x="3352800" y="2209800"/>
                        </a:lnTo>
                        <a:lnTo>
                          <a:pt x="3352800" y="1752600"/>
                        </a:lnTo>
                        <a:close/>
                        <a:moveTo>
                          <a:pt x="2286000" y="1752600"/>
                        </a:moveTo>
                        <a:lnTo>
                          <a:pt x="2286000" y="2209800"/>
                        </a:lnTo>
                        <a:lnTo>
                          <a:pt x="2743200" y="2209800"/>
                        </a:lnTo>
                        <a:lnTo>
                          <a:pt x="2743200" y="1752600"/>
                        </a:lnTo>
                        <a:close/>
                        <a:moveTo>
                          <a:pt x="1676400" y="1752600"/>
                        </a:moveTo>
                        <a:lnTo>
                          <a:pt x="1676400" y="2209800"/>
                        </a:lnTo>
                        <a:lnTo>
                          <a:pt x="2133600" y="2209800"/>
                        </a:lnTo>
                        <a:lnTo>
                          <a:pt x="2133600" y="1752600"/>
                        </a:lnTo>
                        <a:close/>
                        <a:moveTo>
                          <a:pt x="1066800" y="1752600"/>
                        </a:moveTo>
                        <a:lnTo>
                          <a:pt x="1066800" y="2209800"/>
                        </a:lnTo>
                        <a:lnTo>
                          <a:pt x="1524000" y="2209800"/>
                        </a:lnTo>
                        <a:lnTo>
                          <a:pt x="1524000" y="1752600"/>
                        </a:lnTo>
                        <a:close/>
                        <a:moveTo>
                          <a:pt x="457200" y="1752600"/>
                        </a:moveTo>
                        <a:lnTo>
                          <a:pt x="457200" y="2209800"/>
                        </a:lnTo>
                        <a:lnTo>
                          <a:pt x="914400" y="2209800"/>
                        </a:lnTo>
                        <a:lnTo>
                          <a:pt x="914400" y="1752600"/>
                        </a:lnTo>
                        <a:close/>
                        <a:moveTo>
                          <a:pt x="2895600" y="1143000"/>
                        </a:moveTo>
                        <a:lnTo>
                          <a:pt x="2895600" y="1600200"/>
                        </a:lnTo>
                        <a:lnTo>
                          <a:pt x="3352800" y="1600200"/>
                        </a:lnTo>
                        <a:lnTo>
                          <a:pt x="3352800" y="1143000"/>
                        </a:lnTo>
                        <a:close/>
                        <a:moveTo>
                          <a:pt x="2286000" y="1143000"/>
                        </a:moveTo>
                        <a:lnTo>
                          <a:pt x="2286000" y="1600200"/>
                        </a:lnTo>
                        <a:lnTo>
                          <a:pt x="2743200" y="1600200"/>
                        </a:lnTo>
                        <a:lnTo>
                          <a:pt x="2743200" y="1143000"/>
                        </a:lnTo>
                        <a:close/>
                        <a:moveTo>
                          <a:pt x="1676400" y="1143000"/>
                        </a:moveTo>
                        <a:lnTo>
                          <a:pt x="1676400" y="1600200"/>
                        </a:lnTo>
                        <a:lnTo>
                          <a:pt x="2133600" y="1600200"/>
                        </a:lnTo>
                        <a:lnTo>
                          <a:pt x="2133600" y="1143000"/>
                        </a:lnTo>
                        <a:close/>
                        <a:moveTo>
                          <a:pt x="1066800" y="1143000"/>
                        </a:moveTo>
                        <a:lnTo>
                          <a:pt x="1066800" y="1600200"/>
                        </a:lnTo>
                        <a:lnTo>
                          <a:pt x="1524000" y="1600200"/>
                        </a:lnTo>
                        <a:lnTo>
                          <a:pt x="1524000" y="1143000"/>
                        </a:lnTo>
                        <a:close/>
                        <a:moveTo>
                          <a:pt x="457200" y="1143000"/>
                        </a:moveTo>
                        <a:lnTo>
                          <a:pt x="457200" y="1600200"/>
                        </a:lnTo>
                        <a:lnTo>
                          <a:pt x="914400" y="1600200"/>
                        </a:lnTo>
                        <a:lnTo>
                          <a:pt x="914400" y="1143000"/>
                        </a:lnTo>
                        <a:close/>
                        <a:moveTo>
                          <a:pt x="152400" y="838200"/>
                        </a:moveTo>
                        <a:lnTo>
                          <a:pt x="152400" y="3733800"/>
                        </a:lnTo>
                        <a:lnTo>
                          <a:pt x="2209800" y="3733800"/>
                        </a:lnTo>
                        <a:cubicBezTo>
                          <a:pt x="2210181" y="3682803"/>
                          <a:pt x="2213972" y="3631892"/>
                          <a:pt x="2221154" y="3581400"/>
                        </a:cubicBezTo>
                        <a:lnTo>
                          <a:pt x="381000" y="3581400"/>
                        </a:lnTo>
                        <a:cubicBezTo>
                          <a:pt x="338919" y="3581400"/>
                          <a:pt x="304800" y="3547282"/>
                          <a:pt x="304800" y="3505200"/>
                        </a:cubicBezTo>
                        <a:lnTo>
                          <a:pt x="304800" y="1066800"/>
                        </a:lnTo>
                        <a:cubicBezTo>
                          <a:pt x="304800" y="1024719"/>
                          <a:pt x="338919" y="990600"/>
                          <a:pt x="381000" y="990600"/>
                        </a:cubicBezTo>
                        <a:lnTo>
                          <a:pt x="3429000" y="990600"/>
                        </a:lnTo>
                        <a:cubicBezTo>
                          <a:pt x="3471082" y="990600"/>
                          <a:pt x="3505200" y="1024719"/>
                          <a:pt x="3505200" y="1066800"/>
                        </a:cubicBezTo>
                        <a:lnTo>
                          <a:pt x="3505200" y="2601240"/>
                        </a:lnTo>
                        <a:cubicBezTo>
                          <a:pt x="3556664" y="2608269"/>
                          <a:pt x="3607584" y="2618842"/>
                          <a:pt x="3657600" y="2632862"/>
                        </a:cubicBezTo>
                        <a:lnTo>
                          <a:pt x="3657600" y="838200"/>
                        </a:lnTo>
                        <a:close/>
                        <a:moveTo>
                          <a:pt x="152400" y="304800"/>
                        </a:moveTo>
                        <a:lnTo>
                          <a:pt x="152400" y="685800"/>
                        </a:lnTo>
                        <a:lnTo>
                          <a:pt x="3657600" y="685800"/>
                        </a:lnTo>
                        <a:lnTo>
                          <a:pt x="3657600" y="304800"/>
                        </a:lnTo>
                        <a:lnTo>
                          <a:pt x="3505200" y="304800"/>
                        </a:lnTo>
                        <a:lnTo>
                          <a:pt x="3505200" y="381000"/>
                        </a:lnTo>
                        <a:cubicBezTo>
                          <a:pt x="3505200" y="423081"/>
                          <a:pt x="3471082" y="457200"/>
                          <a:pt x="3429000" y="457200"/>
                        </a:cubicBezTo>
                        <a:cubicBezTo>
                          <a:pt x="3386919" y="457200"/>
                          <a:pt x="3352800" y="423081"/>
                          <a:pt x="3352800" y="381000"/>
                        </a:cubicBezTo>
                        <a:lnTo>
                          <a:pt x="3352800" y="304800"/>
                        </a:lnTo>
                        <a:lnTo>
                          <a:pt x="3200400" y="304800"/>
                        </a:lnTo>
                        <a:lnTo>
                          <a:pt x="3200400" y="381000"/>
                        </a:lnTo>
                        <a:cubicBezTo>
                          <a:pt x="3200400" y="423081"/>
                          <a:pt x="3166282" y="457200"/>
                          <a:pt x="3124200" y="457200"/>
                        </a:cubicBezTo>
                        <a:cubicBezTo>
                          <a:pt x="3082119" y="457200"/>
                          <a:pt x="3048000" y="423081"/>
                          <a:pt x="3048000" y="381000"/>
                        </a:cubicBezTo>
                        <a:lnTo>
                          <a:pt x="3048000" y="304800"/>
                        </a:lnTo>
                        <a:lnTo>
                          <a:pt x="2895600" y="304800"/>
                        </a:lnTo>
                        <a:lnTo>
                          <a:pt x="2895600" y="381000"/>
                        </a:lnTo>
                        <a:cubicBezTo>
                          <a:pt x="2895600" y="423081"/>
                          <a:pt x="2861482" y="457200"/>
                          <a:pt x="2819400" y="457200"/>
                        </a:cubicBezTo>
                        <a:cubicBezTo>
                          <a:pt x="2777319" y="457200"/>
                          <a:pt x="2743200" y="423081"/>
                          <a:pt x="2743200" y="381000"/>
                        </a:cubicBezTo>
                        <a:lnTo>
                          <a:pt x="2743200" y="304800"/>
                        </a:lnTo>
                        <a:lnTo>
                          <a:pt x="2590800" y="304800"/>
                        </a:lnTo>
                        <a:lnTo>
                          <a:pt x="2590800" y="381000"/>
                        </a:lnTo>
                        <a:cubicBezTo>
                          <a:pt x="2590800" y="423081"/>
                          <a:pt x="2556682" y="457200"/>
                          <a:pt x="2514600" y="457200"/>
                        </a:cubicBezTo>
                        <a:cubicBezTo>
                          <a:pt x="2472519" y="457200"/>
                          <a:pt x="2438400" y="423081"/>
                          <a:pt x="2438400" y="381000"/>
                        </a:cubicBezTo>
                        <a:lnTo>
                          <a:pt x="2438400" y="304800"/>
                        </a:lnTo>
                        <a:lnTo>
                          <a:pt x="1371600" y="304800"/>
                        </a:lnTo>
                        <a:lnTo>
                          <a:pt x="1371600" y="381000"/>
                        </a:lnTo>
                        <a:cubicBezTo>
                          <a:pt x="1371600" y="423081"/>
                          <a:pt x="1337482" y="457200"/>
                          <a:pt x="1295400" y="457200"/>
                        </a:cubicBezTo>
                        <a:cubicBezTo>
                          <a:pt x="1253319" y="457200"/>
                          <a:pt x="1219200" y="423081"/>
                          <a:pt x="1219200" y="381000"/>
                        </a:cubicBezTo>
                        <a:lnTo>
                          <a:pt x="1219200" y="304800"/>
                        </a:lnTo>
                        <a:lnTo>
                          <a:pt x="1066800" y="304800"/>
                        </a:lnTo>
                        <a:lnTo>
                          <a:pt x="1066800" y="381000"/>
                        </a:lnTo>
                        <a:cubicBezTo>
                          <a:pt x="1066800" y="423081"/>
                          <a:pt x="1032681" y="457200"/>
                          <a:pt x="990600" y="457200"/>
                        </a:cubicBezTo>
                        <a:cubicBezTo>
                          <a:pt x="948519" y="457200"/>
                          <a:pt x="914400" y="423081"/>
                          <a:pt x="914400" y="381000"/>
                        </a:cubicBezTo>
                        <a:lnTo>
                          <a:pt x="914400" y="304800"/>
                        </a:lnTo>
                        <a:lnTo>
                          <a:pt x="762000" y="304800"/>
                        </a:lnTo>
                        <a:lnTo>
                          <a:pt x="762000" y="381000"/>
                        </a:lnTo>
                        <a:cubicBezTo>
                          <a:pt x="762000" y="423081"/>
                          <a:pt x="727881" y="457200"/>
                          <a:pt x="685800" y="457200"/>
                        </a:cubicBezTo>
                        <a:cubicBezTo>
                          <a:pt x="643719" y="457200"/>
                          <a:pt x="609600" y="423081"/>
                          <a:pt x="609600" y="381000"/>
                        </a:cubicBezTo>
                        <a:lnTo>
                          <a:pt x="609600" y="304800"/>
                        </a:lnTo>
                        <a:lnTo>
                          <a:pt x="457200" y="304800"/>
                        </a:lnTo>
                        <a:lnTo>
                          <a:pt x="457200" y="381000"/>
                        </a:lnTo>
                        <a:cubicBezTo>
                          <a:pt x="457200" y="423081"/>
                          <a:pt x="423081" y="457200"/>
                          <a:pt x="381000" y="457200"/>
                        </a:cubicBezTo>
                        <a:cubicBezTo>
                          <a:pt x="338919" y="457200"/>
                          <a:pt x="304800" y="423081"/>
                          <a:pt x="304800" y="381000"/>
                        </a:cubicBezTo>
                        <a:lnTo>
                          <a:pt x="304800" y="304800"/>
                        </a:lnTo>
                        <a:close/>
                        <a:moveTo>
                          <a:pt x="381000" y="0"/>
                        </a:moveTo>
                        <a:cubicBezTo>
                          <a:pt x="423081" y="0"/>
                          <a:pt x="457200" y="34119"/>
                          <a:pt x="457200" y="76200"/>
                        </a:cubicBezTo>
                        <a:lnTo>
                          <a:pt x="457200" y="152400"/>
                        </a:lnTo>
                        <a:lnTo>
                          <a:pt x="609600" y="152400"/>
                        </a:lnTo>
                        <a:lnTo>
                          <a:pt x="609600" y="76200"/>
                        </a:lnTo>
                        <a:cubicBezTo>
                          <a:pt x="609600" y="34119"/>
                          <a:pt x="643719" y="0"/>
                          <a:pt x="685800" y="0"/>
                        </a:cubicBezTo>
                        <a:cubicBezTo>
                          <a:pt x="727881" y="0"/>
                          <a:pt x="762000" y="34119"/>
                          <a:pt x="762000" y="76200"/>
                        </a:cubicBezTo>
                        <a:lnTo>
                          <a:pt x="762000" y="152400"/>
                        </a:lnTo>
                        <a:lnTo>
                          <a:pt x="914400" y="152400"/>
                        </a:lnTo>
                        <a:lnTo>
                          <a:pt x="914400" y="76200"/>
                        </a:lnTo>
                        <a:cubicBezTo>
                          <a:pt x="914400" y="34119"/>
                          <a:pt x="948519" y="0"/>
                          <a:pt x="990600" y="0"/>
                        </a:cubicBezTo>
                        <a:cubicBezTo>
                          <a:pt x="1032681" y="0"/>
                          <a:pt x="1066800" y="34119"/>
                          <a:pt x="1066800" y="76200"/>
                        </a:cubicBezTo>
                        <a:lnTo>
                          <a:pt x="1066800" y="152400"/>
                        </a:lnTo>
                        <a:lnTo>
                          <a:pt x="1219200" y="152400"/>
                        </a:lnTo>
                        <a:lnTo>
                          <a:pt x="1219200" y="76200"/>
                        </a:lnTo>
                        <a:cubicBezTo>
                          <a:pt x="1219200" y="34119"/>
                          <a:pt x="1253319" y="0"/>
                          <a:pt x="1295400" y="0"/>
                        </a:cubicBezTo>
                        <a:cubicBezTo>
                          <a:pt x="1337482" y="0"/>
                          <a:pt x="1371600" y="34119"/>
                          <a:pt x="1371600" y="76200"/>
                        </a:cubicBezTo>
                        <a:lnTo>
                          <a:pt x="1371600" y="152400"/>
                        </a:lnTo>
                        <a:lnTo>
                          <a:pt x="2438400" y="152400"/>
                        </a:lnTo>
                        <a:lnTo>
                          <a:pt x="2438400" y="76200"/>
                        </a:lnTo>
                        <a:cubicBezTo>
                          <a:pt x="2438400" y="34119"/>
                          <a:pt x="2472519" y="0"/>
                          <a:pt x="2514600" y="0"/>
                        </a:cubicBezTo>
                        <a:cubicBezTo>
                          <a:pt x="2556682" y="0"/>
                          <a:pt x="2590800" y="34119"/>
                          <a:pt x="2590800" y="76200"/>
                        </a:cubicBezTo>
                        <a:lnTo>
                          <a:pt x="2590800" y="152400"/>
                        </a:lnTo>
                        <a:lnTo>
                          <a:pt x="2743200" y="152400"/>
                        </a:lnTo>
                        <a:lnTo>
                          <a:pt x="2743200" y="76200"/>
                        </a:lnTo>
                        <a:cubicBezTo>
                          <a:pt x="2743200" y="34119"/>
                          <a:pt x="2777319" y="0"/>
                          <a:pt x="2819400" y="0"/>
                        </a:cubicBezTo>
                        <a:cubicBezTo>
                          <a:pt x="2861482" y="0"/>
                          <a:pt x="2895600" y="34119"/>
                          <a:pt x="2895600" y="76200"/>
                        </a:cubicBezTo>
                        <a:lnTo>
                          <a:pt x="2895600" y="152400"/>
                        </a:lnTo>
                        <a:lnTo>
                          <a:pt x="3048000" y="152400"/>
                        </a:lnTo>
                        <a:lnTo>
                          <a:pt x="3048000" y="76200"/>
                        </a:lnTo>
                        <a:cubicBezTo>
                          <a:pt x="3048000" y="34119"/>
                          <a:pt x="3082119" y="0"/>
                          <a:pt x="3124200" y="0"/>
                        </a:cubicBezTo>
                        <a:cubicBezTo>
                          <a:pt x="3166282" y="0"/>
                          <a:pt x="3200400" y="34119"/>
                          <a:pt x="3200400" y="76200"/>
                        </a:cubicBezTo>
                        <a:lnTo>
                          <a:pt x="3200400" y="152400"/>
                        </a:lnTo>
                        <a:lnTo>
                          <a:pt x="3352800" y="152400"/>
                        </a:lnTo>
                        <a:lnTo>
                          <a:pt x="3352800" y="76200"/>
                        </a:lnTo>
                        <a:cubicBezTo>
                          <a:pt x="3352800" y="34119"/>
                          <a:pt x="3386919" y="0"/>
                          <a:pt x="3429000" y="0"/>
                        </a:cubicBezTo>
                        <a:cubicBezTo>
                          <a:pt x="3471082" y="0"/>
                          <a:pt x="3505200" y="34119"/>
                          <a:pt x="3505200" y="76200"/>
                        </a:cubicBezTo>
                        <a:lnTo>
                          <a:pt x="3505200" y="152400"/>
                        </a:lnTo>
                        <a:lnTo>
                          <a:pt x="3733800" y="152400"/>
                        </a:lnTo>
                        <a:cubicBezTo>
                          <a:pt x="3775882" y="152400"/>
                          <a:pt x="3810000" y="186519"/>
                          <a:pt x="3810000" y="228600"/>
                        </a:cubicBezTo>
                        <a:lnTo>
                          <a:pt x="3810000" y="2738323"/>
                        </a:lnTo>
                        <a:cubicBezTo>
                          <a:pt x="3809991" y="2747772"/>
                          <a:pt x="3808228" y="2757126"/>
                          <a:pt x="3804800" y="2765927"/>
                        </a:cubicBezTo>
                        <a:cubicBezTo>
                          <a:pt x="3789521" y="2805141"/>
                          <a:pt x="3745354" y="2824544"/>
                          <a:pt x="3706140" y="2809266"/>
                        </a:cubicBezTo>
                        <a:cubicBezTo>
                          <a:pt x="3616033" y="2774804"/>
                          <a:pt x="3521393" y="2753630"/>
                          <a:pt x="3425190" y="2746401"/>
                        </a:cubicBezTo>
                        <a:cubicBezTo>
                          <a:pt x="3424581" y="2746401"/>
                          <a:pt x="3423895" y="2746401"/>
                          <a:pt x="3423285" y="2746401"/>
                        </a:cubicBezTo>
                        <a:lnTo>
                          <a:pt x="3413760" y="2745715"/>
                        </a:lnTo>
                        <a:cubicBezTo>
                          <a:pt x="3393796" y="2744343"/>
                          <a:pt x="3373450" y="2742743"/>
                          <a:pt x="3352800" y="2742743"/>
                        </a:cubicBezTo>
                        <a:cubicBezTo>
                          <a:pt x="3321482" y="2742743"/>
                          <a:pt x="3290468" y="2744572"/>
                          <a:pt x="3259989" y="2747467"/>
                        </a:cubicBezTo>
                        <a:cubicBezTo>
                          <a:pt x="3246044" y="2748763"/>
                          <a:pt x="3232404" y="2750973"/>
                          <a:pt x="3218612" y="2752954"/>
                        </a:cubicBezTo>
                        <a:cubicBezTo>
                          <a:pt x="3202991" y="2755087"/>
                          <a:pt x="3187141" y="2757221"/>
                          <a:pt x="3171901" y="2760040"/>
                        </a:cubicBezTo>
                        <a:cubicBezTo>
                          <a:pt x="3153766" y="2763469"/>
                          <a:pt x="3135859" y="2767584"/>
                          <a:pt x="3118028" y="2772004"/>
                        </a:cubicBezTo>
                        <a:cubicBezTo>
                          <a:pt x="3108351" y="2774518"/>
                          <a:pt x="3098673" y="2776957"/>
                          <a:pt x="3089148" y="2779624"/>
                        </a:cubicBezTo>
                        <a:cubicBezTo>
                          <a:pt x="3068041" y="2785567"/>
                          <a:pt x="3047162" y="2791968"/>
                          <a:pt x="3026588" y="2799207"/>
                        </a:cubicBezTo>
                        <a:lnTo>
                          <a:pt x="3013177" y="2804160"/>
                        </a:lnTo>
                        <a:cubicBezTo>
                          <a:pt x="2860243" y="2860891"/>
                          <a:pt x="2723426" y="2954027"/>
                          <a:pt x="2614575" y="3075508"/>
                        </a:cubicBezTo>
                        <a:lnTo>
                          <a:pt x="2612289" y="3078023"/>
                        </a:lnTo>
                        <a:cubicBezTo>
                          <a:pt x="2595877" y="3096720"/>
                          <a:pt x="2580056" y="3116018"/>
                          <a:pt x="2564816" y="3135935"/>
                        </a:cubicBezTo>
                        <a:cubicBezTo>
                          <a:pt x="2561920" y="3139897"/>
                          <a:pt x="2559025" y="3143631"/>
                          <a:pt x="2556205" y="3147517"/>
                        </a:cubicBezTo>
                        <a:cubicBezTo>
                          <a:pt x="2542537" y="3165910"/>
                          <a:pt x="2529535" y="3184779"/>
                          <a:pt x="2517191" y="3204134"/>
                        </a:cubicBezTo>
                        <a:cubicBezTo>
                          <a:pt x="2513457" y="3209925"/>
                          <a:pt x="2509952" y="3215945"/>
                          <a:pt x="2506370" y="3221812"/>
                        </a:cubicBezTo>
                        <a:cubicBezTo>
                          <a:pt x="2495017" y="3240481"/>
                          <a:pt x="2484044" y="3259226"/>
                          <a:pt x="2473909" y="3278581"/>
                        </a:cubicBezTo>
                        <a:cubicBezTo>
                          <a:pt x="2470480" y="3285211"/>
                          <a:pt x="2467509" y="3291992"/>
                          <a:pt x="2464232" y="3298698"/>
                        </a:cubicBezTo>
                        <a:cubicBezTo>
                          <a:pt x="2431009" y="3365935"/>
                          <a:pt x="2405672" y="3436792"/>
                          <a:pt x="2388718" y="3509848"/>
                        </a:cubicBezTo>
                        <a:cubicBezTo>
                          <a:pt x="2371344" y="3583238"/>
                          <a:pt x="2362448" y="3658381"/>
                          <a:pt x="2362200" y="3733800"/>
                        </a:cubicBezTo>
                        <a:cubicBezTo>
                          <a:pt x="2362200" y="3754679"/>
                          <a:pt x="2363724" y="3775253"/>
                          <a:pt x="2365401" y="3795827"/>
                        </a:cubicBezTo>
                        <a:lnTo>
                          <a:pt x="2366010" y="3804666"/>
                        </a:lnTo>
                        <a:cubicBezTo>
                          <a:pt x="2366143" y="3806504"/>
                          <a:pt x="2366201" y="3808352"/>
                          <a:pt x="2366201" y="3810191"/>
                        </a:cubicBezTo>
                        <a:cubicBezTo>
                          <a:pt x="2366096" y="3852272"/>
                          <a:pt x="2331892" y="3886305"/>
                          <a:pt x="2289810" y="3886200"/>
                        </a:cubicBezTo>
                        <a:lnTo>
                          <a:pt x="76200" y="3886200"/>
                        </a:lnTo>
                        <a:cubicBezTo>
                          <a:pt x="34119" y="3886200"/>
                          <a:pt x="0" y="3852082"/>
                          <a:pt x="0" y="3810000"/>
                        </a:cubicBezTo>
                        <a:lnTo>
                          <a:pt x="0" y="228600"/>
                        </a:lnTo>
                        <a:cubicBezTo>
                          <a:pt x="0" y="186519"/>
                          <a:pt x="34119" y="152400"/>
                          <a:pt x="76200" y="152400"/>
                        </a:cubicBezTo>
                        <a:lnTo>
                          <a:pt x="304800" y="152400"/>
                        </a:lnTo>
                        <a:lnTo>
                          <a:pt x="304800" y="76200"/>
                        </a:lnTo>
                        <a:cubicBezTo>
                          <a:pt x="304800" y="34119"/>
                          <a:pt x="338919" y="0"/>
                          <a:pt x="381000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5" name="Group 74">
                  <a:extLst>
                    <a:ext uri="{FF2B5EF4-FFF2-40B4-BE49-F238E27FC236}">
                      <a16:creationId xmlns:a16="http://schemas.microsoft.com/office/drawing/2014/main" id="{CECEE274-6C4F-4FB3-9E4A-4F7339C87090}"/>
                    </a:ext>
                  </a:extLst>
                </p:cNvPr>
                <p:cNvGrpSpPr/>
                <p:nvPr/>
              </p:nvGrpSpPr>
              <p:grpSpPr>
                <a:xfrm>
                  <a:off x="3304371" y="5351196"/>
                  <a:ext cx="1886897" cy="307777"/>
                  <a:chOff x="3098691" y="2519112"/>
                  <a:chExt cx="1886897" cy="307777"/>
                </a:xfrm>
              </p:grpSpPr>
              <p:sp>
                <p:nvSpPr>
                  <p:cNvPr id="76" name="TextBox 75">
                    <a:extLst>
                      <a:ext uri="{FF2B5EF4-FFF2-40B4-BE49-F238E27FC236}">
                        <a16:creationId xmlns:a16="http://schemas.microsoft.com/office/drawing/2014/main" id="{B8321C52-6E00-44C8-B25A-E29EDEC17F8E}"/>
                      </a:ext>
                    </a:extLst>
                  </p:cNvPr>
                  <p:cNvSpPr txBox="1"/>
                  <p:nvPr/>
                </p:nvSpPr>
                <p:spPr>
                  <a:xfrm>
                    <a:off x="3251080" y="2519112"/>
                    <a:ext cx="173450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02.00PM-01.00 AM</a:t>
                    </a:r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1F09CD59-026F-4955-9C45-04D1373D5E5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98691" y="2566171"/>
                    <a:ext cx="167640" cy="182880"/>
                  </a:xfrm>
                  <a:custGeom>
                    <a:avLst/>
                    <a:gdLst>
                      <a:gd name="connsiteX0" fmla="*/ 3732867 w 4191000"/>
                      <a:gd name="connsiteY0" fmla="*/ 3277531 h 4572000"/>
                      <a:gd name="connsiteX1" fmla="*/ 3785806 w 4191000"/>
                      <a:gd name="connsiteY1" fmla="*/ 3298926 h 4572000"/>
                      <a:gd name="connsiteX2" fmla="*/ 3787673 w 4191000"/>
                      <a:gd name="connsiteY2" fmla="*/ 3406673 h 4572000"/>
                      <a:gd name="connsiteX3" fmla="*/ 3406673 w 4191000"/>
                      <a:gd name="connsiteY3" fmla="*/ 3787673 h 4572000"/>
                      <a:gd name="connsiteX4" fmla="*/ 3298927 w 4191000"/>
                      <a:gd name="connsiteY4" fmla="*/ 3787673 h 4572000"/>
                      <a:gd name="connsiteX5" fmla="*/ 3070326 w 4191000"/>
                      <a:gd name="connsiteY5" fmla="*/ 3559073 h 4572000"/>
                      <a:gd name="connsiteX6" fmla="*/ 3070326 w 4191000"/>
                      <a:gd name="connsiteY6" fmla="*/ 3453194 h 4572000"/>
                      <a:gd name="connsiteX7" fmla="*/ 3178073 w 4191000"/>
                      <a:gd name="connsiteY7" fmla="*/ 3451327 h 4572000"/>
                      <a:gd name="connsiteX8" fmla="*/ 3352800 w 4191000"/>
                      <a:gd name="connsiteY8" fmla="*/ 3626053 h 4572000"/>
                      <a:gd name="connsiteX9" fmla="*/ 3679927 w 4191000"/>
                      <a:gd name="connsiteY9" fmla="*/ 3298926 h 4572000"/>
                      <a:gd name="connsiteX10" fmla="*/ 3732867 w 4191000"/>
                      <a:gd name="connsiteY10" fmla="*/ 3277531 h 4572000"/>
                      <a:gd name="connsiteX11" fmla="*/ 3352800 w 4191000"/>
                      <a:gd name="connsiteY11" fmla="*/ 3048000 h 4572000"/>
                      <a:gd name="connsiteX12" fmla="*/ 2667000 w 4191000"/>
                      <a:gd name="connsiteY12" fmla="*/ 3733800 h 4572000"/>
                      <a:gd name="connsiteX13" fmla="*/ 3352800 w 4191000"/>
                      <a:gd name="connsiteY13" fmla="*/ 4419600 h 4572000"/>
                      <a:gd name="connsiteX14" fmla="*/ 4038600 w 4191000"/>
                      <a:gd name="connsiteY14" fmla="*/ 3733800 h 4572000"/>
                      <a:gd name="connsiteX15" fmla="*/ 3352800 w 4191000"/>
                      <a:gd name="connsiteY15" fmla="*/ 3048000 h 4572000"/>
                      <a:gd name="connsiteX16" fmla="*/ 2286229 w 4191000"/>
                      <a:gd name="connsiteY16" fmla="*/ 2971800 h 4572000"/>
                      <a:gd name="connsiteX17" fmla="*/ 2286229 w 4191000"/>
                      <a:gd name="connsiteY17" fmla="*/ 3326054 h 4572000"/>
                      <a:gd name="connsiteX18" fmla="*/ 2288591 w 4191000"/>
                      <a:gd name="connsiteY18" fmla="*/ 3320491 h 4572000"/>
                      <a:gd name="connsiteX19" fmla="*/ 2311984 w 4191000"/>
                      <a:gd name="connsiteY19" fmla="*/ 3264484 h 4572000"/>
                      <a:gd name="connsiteX20" fmla="*/ 2327910 w 4191000"/>
                      <a:gd name="connsiteY20" fmla="*/ 3231414 h 4572000"/>
                      <a:gd name="connsiteX21" fmla="*/ 2358390 w 4191000"/>
                      <a:gd name="connsiteY21" fmla="*/ 3172282 h 4572000"/>
                      <a:gd name="connsiteX22" fmla="*/ 2366315 w 4191000"/>
                      <a:gd name="connsiteY22" fmla="*/ 3159481 h 4572000"/>
                      <a:gd name="connsiteX23" fmla="*/ 2503475 w 4191000"/>
                      <a:gd name="connsiteY23" fmla="*/ 2971800 h 4572000"/>
                      <a:gd name="connsiteX24" fmla="*/ 1676400 w 4191000"/>
                      <a:gd name="connsiteY24" fmla="*/ 2971800 h 4572000"/>
                      <a:gd name="connsiteX25" fmla="*/ 1676400 w 4191000"/>
                      <a:gd name="connsiteY25" fmla="*/ 3429000 h 4572000"/>
                      <a:gd name="connsiteX26" fmla="*/ 2133600 w 4191000"/>
                      <a:gd name="connsiteY26" fmla="*/ 3429000 h 4572000"/>
                      <a:gd name="connsiteX27" fmla="*/ 2133600 w 4191000"/>
                      <a:gd name="connsiteY27" fmla="*/ 2971800 h 4572000"/>
                      <a:gd name="connsiteX28" fmla="*/ 1066800 w 4191000"/>
                      <a:gd name="connsiteY28" fmla="*/ 2971800 h 4572000"/>
                      <a:gd name="connsiteX29" fmla="*/ 1066800 w 4191000"/>
                      <a:gd name="connsiteY29" fmla="*/ 3429000 h 4572000"/>
                      <a:gd name="connsiteX30" fmla="*/ 1524000 w 4191000"/>
                      <a:gd name="connsiteY30" fmla="*/ 3429000 h 4572000"/>
                      <a:gd name="connsiteX31" fmla="*/ 1524000 w 4191000"/>
                      <a:gd name="connsiteY31" fmla="*/ 2971800 h 4572000"/>
                      <a:gd name="connsiteX32" fmla="*/ 457200 w 4191000"/>
                      <a:gd name="connsiteY32" fmla="*/ 2971800 h 4572000"/>
                      <a:gd name="connsiteX33" fmla="*/ 457200 w 4191000"/>
                      <a:gd name="connsiteY33" fmla="*/ 3429000 h 4572000"/>
                      <a:gd name="connsiteX34" fmla="*/ 914400 w 4191000"/>
                      <a:gd name="connsiteY34" fmla="*/ 3429000 h 4572000"/>
                      <a:gd name="connsiteX35" fmla="*/ 914400 w 4191000"/>
                      <a:gd name="connsiteY35" fmla="*/ 2971800 h 4572000"/>
                      <a:gd name="connsiteX36" fmla="*/ 3352800 w 4191000"/>
                      <a:gd name="connsiteY36" fmla="*/ 2895600 h 4572000"/>
                      <a:gd name="connsiteX37" fmla="*/ 4191000 w 4191000"/>
                      <a:gd name="connsiteY37" fmla="*/ 3733800 h 4572000"/>
                      <a:gd name="connsiteX38" fmla="*/ 3352800 w 4191000"/>
                      <a:gd name="connsiteY38" fmla="*/ 4572000 h 4572000"/>
                      <a:gd name="connsiteX39" fmla="*/ 2514600 w 4191000"/>
                      <a:gd name="connsiteY39" fmla="*/ 3733800 h 4572000"/>
                      <a:gd name="connsiteX40" fmla="*/ 3352800 w 4191000"/>
                      <a:gd name="connsiteY40" fmla="*/ 2895600 h 4572000"/>
                      <a:gd name="connsiteX41" fmla="*/ 2895752 w 4191000"/>
                      <a:gd name="connsiteY41" fmla="*/ 2362200 h 4572000"/>
                      <a:gd name="connsiteX42" fmla="*/ 2895752 w 4191000"/>
                      <a:gd name="connsiteY42" fmla="*/ 2686888 h 4572000"/>
                      <a:gd name="connsiteX43" fmla="*/ 2977591 w 4191000"/>
                      <a:gd name="connsiteY43" fmla="*/ 2655418 h 4572000"/>
                      <a:gd name="connsiteX44" fmla="*/ 2986202 w 4191000"/>
                      <a:gd name="connsiteY44" fmla="*/ 2652217 h 4572000"/>
                      <a:gd name="connsiteX45" fmla="*/ 3054782 w 4191000"/>
                      <a:gd name="connsiteY45" fmla="*/ 2631567 h 4572000"/>
                      <a:gd name="connsiteX46" fmla="*/ 3089682 w 4191000"/>
                      <a:gd name="connsiteY46" fmla="*/ 2622576 h 4572000"/>
                      <a:gd name="connsiteX47" fmla="*/ 3147289 w 4191000"/>
                      <a:gd name="connsiteY47" fmla="*/ 2610307 h 4572000"/>
                      <a:gd name="connsiteX48" fmla="*/ 3202915 w 4191000"/>
                      <a:gd name="connsiteY48" fmla="*/ 2601773 h 4572000"/>
                      <a:gd name="connsiteX49" fmla="*/ 3247187 w 4191000"/>
                      <a:gd name="connsiteY49" fmla="*/ 2596134 h 4572000"/>
                      <a:gd name="connsiteX50" fmla="*/ 3352952 w 4191000"/>
                      <a:gd name="connsiteY50" fmla="*/ 2590800 h 4572000"/>
                      <a:gd name="connsiteX51" fmla="*/ 3352952 w 4191000"/>
                      <a:gd name="connsiteY51" fmla="*/ 2362200 h 4572000"/>
                      <a:gd name="connsiteX52" fmla="*/ 2286000 w 4191000"/>
                      <a:gd name="connsiteY52" fmla="*/ 2362200 h 4572000"/>
                      <a:gd name="connsiteX53" fmla="*/ 2286000 w 4191000"/>
                      <a:gd name="connsiteY53" fmla="*/ 2819400 h 4572000"/>
                      <a:gd name="connsiteX54" fmla="*/ 2667000 w 4191000"/>
                      <a:gd name="connsiteY54" fmla="*/ 2819400 h 4572000"/>
                      <a:gd name="connsiteX55" fmla="*/ 2667000 w 4191000"/>
                      <a:gd name="connsiteY55" fmla="*/ 2821534 h 4572000"/>
                      <a:gd name="connsiteX56" fmla="*/ 2743200 w 4191000"/>
                      <a:gd name="connsiteY56" fmla="*/ 2768651 h 4572000"/>
                      <a:gd name="connsiteX57" fmla="*/ 2743200 w 4191000"/>
                      <a:gd name="connsiteY57" fmla="*/ 2362200 h 4572000"/>
                      <a:gd name="connsiteX58" fmla="*/ 1676400 w 4191000"/>
                      <a:gd name="connsiteY58" fmla="*/ 2362200 h 4572000"/>
                      <a:gd name="connsiteX59" fmla="*/ 1676400 w 4191000"/>
                      <a:gd name="connsiteY59" fmla="*/ 2819400 h 4572000"/>
                      <a:gd name="connsiteX60" fmla="*/ 2133600 w 4191000"/>
                      <a:gd name="connsiteY60" fmla="*/ 2819400 h 4572000"/>
                      <a:gd name="connsiteX61" fmla="*/ 2133600 w 4191000"/>
                      <a:gd name="connsiteY61" fmla="*/ 2362200 h 4572000"/>
                      <a:gd name="connsiteX62" fmla="*/ 1066800 w 4191000"/>
                      <a:gd name="connsiteY62" fmla="*/ 2362200 h 4572000"/>
                      <a:gd name="connsiteX63" fmla="*/ 1066800 w 4191000"/>
                      <a:gd name="connsiteY63" fmla="*/ 2819400 h 4572000"/>
                      <a:gd name="connsiteX64" fmla="*/ 1524000 w 4191000"/>
                      <a:gd name="connsiteY64" fmla="*/ 2819400 h 4572000"/>
                      <a:gd name="connsiteX65" fmla="*/ 1524000 w 4191000"/>
                      <a:gd name="connsiteY65" fmla="*/ 2362200 h 4572000"/>
                      <a:gd name="connsiteX66" fmla="*/ 457200 w 4191000"/>
                      <a:gd name="connsiteY66" fmla="*/ 2362200 h 4572000"/>
                      <a:gd name="connsiteX67" fmla="*/ 457200 w 4191000"/>
                      <a:gd name="connsiteY67" fmla="*/ 2819400 h 4572000"/>
                      <a:gd name="connsiteX68" fmla="*/ 914400 w 4191000"/>
                      <a:gd name="connsiteY68" fmla="*/ 2819400 h 4572000"/>
                      <a:gd name="connsiteX69" fmla="*/ 914400 w 4191000"/>
                      <a:gd name="connsiteY69" fmla="*/ 2362200 h 4572000"/>
                      <a:gd name="connsiteX70" fmla="*/ 2895600 w 4191000"/>
                      <a:gd name="connsiteY70" fmla="*/ 1752600 h 4572000"/>
                      <a:gd name="connsiteX71" fmla="*/ 2895600 w 4191000"/>
                      <a:gd name="connsiteY71" fmla="*/ 2209800 h 4572000"/>
                      <a:gd name="connsiteX72" fmla="*/ 3352800 w 4191000"/>
                      <a:gd name="connsiteY72" fmla="*/ 2209800 h 4572000"/>
                      <a:gd name="connsiteX73" fmla="*/ 3352800 w 4191000"/>
                      <a:gd name="connsiteY73" fmla="*/ 1752600 h 4572000"/>
                      <a:gd name="connsiteX74" fmla="*/ 2286000 w 4191000"/>
                      <a:gd name="connsiteY74" fmla="*/ 1752600 h 4572000"/>
                      <a:gd name="connsiteX75" fmla="*/ 2286000 w 4191000"/>
                      <a:gd name="connsiteY75" fmla="*/ 2209800 h 4572000"/>
                      <a:gd name="connsiteX76" fmla="*/ 2743200 w 4191000"/>
                      <a:gd name="connsiteY76" fmla="*/ 2209800 h 4572000"/>
                      <a:gd name="connsiteX77" fmla="*/ 2743200 w 4191000"/>
                      <a:gd name="connsiteY77" fmla="*/ 1752600 h 4572000"/>
                      <a:gd name="connsiteX78" fmla="*/ 1676400 w 4191000"/>
                      <a:gd name="connsiteY78" fmla="*/ 1752600 h 4572000"/>
                      <a:gd name="connsiteX79" fmla="*/ 1676400 w 4191000"/>
                      <a:gd name="connsiteY79" fmla="*/ 2209800 h 4572000"/>
                      <a:gd name="connsiteX80" fmla="*/ 2133600 w 4191000"/>
                      <a:gd name="connsiteY80" fmla="*/ 2209800 h 4572000"/>
                      <a:gd name="connsiteX81" fmla="*/ 2133600 w 4191000"/>
                      <a:gd name="connsiteY81" fmla="*/ 1752600 h 4572000"/>
                      <a:gd name="connsiteX82" fmla="*/ 1066800 w 4191000"/>
                      <a:gd name="connsiteY82" fmla="*/ 1752600 h 4572000"/>
                      <a:gd name="connsiteX83" fmla="*/ 1066800 w 4191000"/>
                      <a:gd name="connsiteY83" fmla="*/ 2209800 h 4572000"/>
                      <a:gd name="connsiteX84" fmla="*/ 1524000 w 4191000"/>
                      <a:gd name="connsiteY84" fmla="*/ 2209800 h 4572000"/>
                      <a:gd name="connsiteX85" fmla="*/ 1524000 w 4191000"/>
                      <a:gd name="connsiteY85" fmla="*/ 1752600 h 4572000"/>
                      <a:gd name="connsiteX86" fmla="*/ 457200 w 4191000"/>
                      <a:gd name="connsiteY86" fmla="*/ 1752600 h 4572000"/>
                      <a:gd name="connsiteX87" fmla="*/ 457200 w 4191000"/>
                      <a:gd name="connsiteY87" fmla="*/ 2209800 h 4572000"/>
                      <a:gd name="connsiteX88" fmla="*/ 914400 w 4191000"/>
                      <a:gd name="connsiteY88" fmla="*/ 2209800 h 4572000"/>
                      <a:gd name="connsiteX89" fmla="*/ 914400 w 4191000"/>
                      <a:gd name="connsiteY89" fmla="*/ 1752600 h 4572000"/>
                      <a:gd name="connsiteX90" fmla="*/ 2895600 w 4191000"/>
                      <a:gd name="connsiteY90" fmla="*/ 1143000 h 4572000"/>
                      <a:gd name="connsiteX91" fmla="*/ 2895600 w 4191000"/>
                      <a:gd name="connsiteY91" fmla="*/ 1600200 h 4572000"/>
                      <a:gd name="connsiteX92" fmla="*/ 3352800 w 4191000"/>
                      <a:gd name="connsiteY92" fmla="*/ 1600200 h 4572000"/>
                      <a:gd name="connsiteX93" fmla="*/ 3352800 w 4191000"/>
                      <a:gd name="connsiteY93" fmla="*/ 1143000 h 4572000"/>
                      <a:gd name="connsiteX94" fmla="*/ 2286000 w 4191000"/>
                      <a:gd name="connsiteY94" fmla="*/ 1143000 h 4572000"/>
                      <a:gd name="connsiteX95" fmla="*/ 2286000 w 4191000"/>
                      <a:gd name="connsiteY95" fmla="*/ 1600200 h 4572000"/>
                      <a:gd name="connsiteX96" fmla="*/ 2743200 w 4191000"/>
                      <a:gd name="connsiteY96" fmla="*/ 1600200 h 4572000"/>
                      <a:gd name="connsiteX97" fmla="*/ 2743200 w 4191000"/>
                      <a:gd name="connsiteY97" fmla="*/ 1143000 h 4572000"/>
                      <a:gd name="connsiteX98" fmla="*/ 1676400 w 4191000"/>
                      <a:gd name="connsiteY98" fmla="*/ 1143000 h 4572000"/>
                      <a:gd name="connsiteX99" fmla="*/ 1676400 w 4191000"/>
                      <a:gd name="connsiteY99" fmla="*/ 1600200 h 4572000"/>
                      <a:gd name="connsiteX100" fmla="*/ 2133600 w 4191000"/>
                      <a:gd name="connsiteY100" fmla="*/ 1600200 h 4572000"/>
                      <a:gd name="connsiteX101" fmla="*/ 2133600 w 4191000"/>
                      <a:gd name="connsiteY101" fmla="*/ 1143000 h 4572000"/>
                      <a:gd name="connsiteX102" fmla="*/ 1066800 w 4191000"/>
                      <a:gd name="connsiteY102" fmla="*/ 1143000 h 4572000"/>
                      <a:gd name="connsiteX103" fmla="*/ 1066800 w 4191000"/>
                      <a:gd name="connsiteY103" fmla="*/ 1600200 h 4572000"/>
                      <a:gd name="connsiteX104" fmla="*/ 1524000 w 4191000"/>
                      <a:gd name="connsiteY104" fmla="*/ 1600200 h 4572000"/>
                      <a:gd name="connsiteX105" fmla="*/ 1524000 w 4191000"/>
                      <a:gd name="connsiteY105" fmla="*/ 1143000 h 4572000"/>
                      <a:gd name="connsiteX106" fmla="*/ 457200 w 4191000"/>
                      <a:gd name="connsiteY106" fmla="*/ 1143000 h 4572000"/>
                      <a:gd name="connsiteX107" fmla="*/ 457200 w 4191000"/>
                      <a:gd name="connsiteY107" fmla="*/ 1600200 h 4572000"/>
                      <a:gd name="connsiteX108" fmla="*/ 914400 w 4191000"/>
                      <a:gd name="connsiteY108" fmla="*/ 1600200 h 4572000"/>
                      <a:gd name="connsiteX109" fmla="*/ 914400 w 4191000"/>
                      <a:gd name="connsiteY109" fmla="*/ 1143000 h 4572000"/>
                      <a:gd name="connsiteX110" fmla="*/ 152400 w 4191000"/>
                      <a:gd name="connsiteY110" fmla="*/ 838200 h 4572000"/>
                      <a:gd name="connsiteX111" fmla="*/ 152400 w 4191000"/>
                      <a:gd name="connsiteY111" fmla="*/ 3733800 h 4572000"/>
                      <a:gd name="connsiteX112" fmla="*/ 2209800 w 4191000"/>
                      <a:gd name="connsiteY112" fmla="*/ 3733800 h 4572000"/>
                      <a:gd name="connsiteX113" fmla="*/ 2221154 w 4191000"/>
                      <a:gd name="connsiteY113" fmla="*/ 3581400 h 4572000"/>
                      <a:gd name="connsiteX114" fmla="*/ 381000 w 4191000"/>
                      <a:gd name="connsiteY114" fmla="*/ 3581400 h 4572000"/>
                      <a:gd name="connsiteX115" fmla="*/ 304800 w 4191000"/>
                      <a:gd name="connsiteY115" fmla="*/ 3505200 h 4572000"/>
                      <a:gd name="connsiteX116" fmla="*/ 304800 w 4191000"/>
                      <a:gd name="connsiteY116" fmla="*/ 1066800 h 4572000"/>
                      <a:gd name="connsiteX117" fmla="*/ 381000 w 4191000"/>
                      <a:gd name="connsiteY117" fmla="*/ 990600 h 4572000"/>
                      <a:gd name="connsiteX118" fmla="*/ 3429000 w 4191000"/>
                      <a:gd name="connsiteY118" fmla="*/ 990600 h 4572000"/>
                      <a:gd name="connsiteX119" fmla="*/ 3505200 w 4191000"/>
                      <a:gd name="connsiteY119" fmla="*/ 1066800 h 4572000"/>
                      <a:gd name="connsiteX120" fmla="*/ 3505200 w 4191000"/>
                      <a:gd name="connsiteY120" fmla="*/ 2601240 h 4572000"/>
                      <a:gd name="connsiteX121" fmla="*/ 3657600 w 4191000"/>
                      <a:gd name="connsiteY121" fmla="*/ 2632862 h 4572000"/>
                      <a:gd name="connsiteX122" fmla="*/ 3657600 w 4191000"/>
                      <a:gd name="connsiteY122" fmla="*/ 838200 h 4572000"/>
                      <a:gd name="connsiteX123" fmla="*/ 152400 w 4191000"/>
                      <a:gd name="connsiteY123" fmla="*/ 304800 h 4572000"/>
                      <a:gd name="connsiteX124" fmla="*/ 152400 w 4191000"/>
                      <a:gd name="connsiteY124" fmla="*/ 685800 h 4572000"/>
                      <a:gd name="connsiteX125" fmla="*/ 3657600 w 4191000"/>
                      <a:gd name="connsiteY125" fmla="*/ 685800 h 4572000"/>
                      <a:gd name="connsiteX126" fmla="*/ 3657600 w 4191000"/>
                      <a:gd name="connsiteY126" fmla="*/ 304800 h 4572000"/>
                      <a:gd name="connsiteX127" fmla="*/ 3505200 w 4191000"/>
                      <a:gd name="connsiteY127" fmla="*/ 304800 h 4572000"/>
                      <a:gd name="connsiteX128" fmla="*/ 3505200 w 4191000"/>
                      <a:gd name="connsiteY128" fmla="*/ 381000 h 4572000"/>
                      <a:gd name="connsiteX129" fmla="*/ 3429000 w 4191000"/>
                      <a:gd name="connsiteY129" fmla="*/ 457200 h 4572000"/>
                      <a:gd name="connsiteX130" fmla="*/ 3352800 w 4191000"/>
                      <a:gd name="connsiteY130" fmla="*/ 381000 h 4572000"/>
                      <a:gd name="connsiteX131" fmla="*/ 3352800 w 4191000"/>
                      <a:gd name="connsiteY131" fmla="*/ 304800 h 4572000"/>
                      <a:gd name="connsiteX132" fmla="*/ 3200400 w 4191000"/>
                      <a:gd name="connsiteY132" fmla="*/ 304800 h 4572000"/>
                      <a:gd name="connsiteX133" fmla="*/ 3200400 w 4191000"/>
                      <a:gd name="connsiteY133" fmla="*/ 381000 h 4572000"/>
                      <a:gd name="connsiteX134" fmla="*/ 3124200 w 4191000"/>
                      <a:gd name="connsiteY134" fmla="*/ 457200 h 4572000"/>
                      <a:gd name="connsiteX135" fmla="*/ 3048000 w 4191000"/>
                      <a:gd name="connsiteY135" fmla="*/ 381000 h 4572000"/>
                      <a:gd name="connsiteX136" fmla="*/ 3048000 w 4191000"/>
                      <a:gd name="connsiteY136" fmla="*/ 304800 h 4572000"/>
                      <a:gd name="connsiteX137" fmla="*/ 2895600 w 4191000"/>
                      <a:gd name="connsiteY137" fmla="*/ 304800 h 4572000"/>
                      <a:gd name="connsiteX138" fmla="*/ 2895600 w 4191000"/>
                      <a:gd name="connsiteY138" fmla="*/ 381000 h 4572000"/>
                      <a:gd name="connsiteX139" fmla="*/ 2819400 w 4191000"/>
                      <a:gd name="connsiteY139" fmla="*/ 457200 h 4572000"/>
                      <a:gd name="connsiteX140" fmla="*/ 2743200 w 4191000"/>
                      <a:gd name="connsiteY140" fmla="*/ 381000 h 4572000"/>
                      <a:gd name="connsiteX141" fmla="*/ 2743200 w 4191000"/>
                      <a:gd name="connsiteY141" fmla="*/ 304800 h 4572000"/>
                      <a:gd name="connsiteX142" fmla="*/ 2590800 w 4191000"/>
                      <a:gd name="connsiteY142" fmla="*/ 304800 h 4572000"/>
                      <a:gd name="connsiteX143" fmla="*/ 2590800 w 4191000"/>
                      <a:gd name="connsiteY143" fmla="*/ 381000 h 4572000"/>
                      <a:gd name="connsiteX144" fmla="*/ 2514600 w 4191000"/>
                      <a:gd name="connsiteY144" fmla="*/ 457200 h 4572000"/>
                      <a:gd name="connsiteX145" fmla="*/ 2438400 w 4191000"/>
                      <a:gd name="connsiteY145" fmla="*/ 381000 h 4572000"/>
                      <a:gd name="connsiteX146" fmla="*/ 2438400 w 4191000"/>
                      <a:gd name="connsiteY146" fmla="*/ 304800 h 4572000"/>
                      <a:gd name="connsiteX147" fmla="*/ 1371600 w 4191000"/>
                      <a:gd name="connsiteY147" fmla="*/ 304800 h 4572000"/>
                      <a:gd name="connsiteX148" fmla="*/ 1371600 w 4191000"/>
                      <a:gd name="connsiteY148" fmla="*/ 381000 h 4572000"/>
                      <a:gd name="connsiteX149" fmla="*/ 1295400 w 4191000"/>
                      <a:gd name="connsiteY149" fmla="*/ 457200 h 4572000"/>
                      <a:gd name="connsiteX150" fmla="*/ 1219200 w 4191000"/>
                      <a:gd name="connsiteY150" fmla="*/ 381000 h 4572000"/>
                      <a:gd name="connsiteX151" fmla="*/ 1219200 w 4191000"/>
                      <a:gd name="connsiteY151" fmla="*/ 304800 h 4572000"/>
                      <a:gd name="connsiteX152" fmla="*/ 1066800 w 4191000"/>
                      <a:gd name="connsiteY152" fmla="*/ 304800 h 4572000"/>
                      <a:gd name="connsiteX153" fmla="*/ 1066800 w 4191000"/>
                      <a:gd name="connsiteY153" fmla="*/ 381000 h 4572000"/>
                      <a:gd name="connsiteX154" fmla="*/ 990600 w 4191000"/>
                      <a:gd name="connsiteY154" fmla="*/ 457200 h 4572000"/>
                      <a:gd name="connsiteX155" fmla="*/ 914400 w 4191000"/>
                      <a:gd name="connsiteY155" fmla="*/ 381000 h 4572000"/>
                      <a:gd name="connsiteX156" fmla="*/ 914400 w 4191000"/>
                      <a:gd name="connsiteY156" fmla="*/ 304800 h 4572000"/>
                      <a:gd name="connsiteX157" fmla="*/ 762000 w 4191000"/>
                      <a:gd name="connsiteY157" fmla="*/ 304800 h 4572000"/>
                      <a:gd name="connsiteX158" fmla="*/ 762000 w 4191000"/>
                      <a:gd name="connsiteY158" fmla="*/ 381000 h 4572000"/>
                      <a:gd name="connsiteX159" fmla="*/ 685800 w 4191000"/>
                      <a:gd name="connsiteY159" fmla="*/ 457200 h 4572000"/>
                      <a:gd name="connsiteX160" fmla="*/ 609600 w 4191000"/>
                      <a:gd name="connsiteY160" fmla="*/ 381000 h 4572000"/>
                      <a:gd name="connsiteX161" fmla="*/ 609600 w 4191000"/>
                      <a:gd name="connsiteY161" fmla="*/ 304800 h 4572000"/>
                      <a:gd name="connsiteX162" fmla="*/ 457200 w 4191000"/>
                      <a:gd name="connsiteY162" fmla="*/ 304800 h 4572000"/>
                      <a:gd name="connsiteX163" fmla="*/ 457200 w 4191000"/>
                      <a:gd name="connsiteY163" fmla="*/ 381000 h 4572000"/>
                      <a:gd name="connsiteX164" fmla="*/ 381000 w 4191000"/>
                      <a:gd name="connsiteY164" fmla="*/ 457200 h 4572000"/>
                      <a:gd name="connsiteX165" fmla="*/ 304800 w 4191000"/>
                      <a:gd name="connsiteY165" fmla="*/ 381000 h 4572000"/>
                      <a:gd name="connsiteX166" fmla="*/ 304800 w 4191000"/>
                      <a:gd name="connsiteY166" fmla="*/ 304800 h 4572000"/>
                      <a:gd name="connsiteX167" fmla="*/ 381000 w 4191000"/>
                      <a:gd name="connsiteY167" fmla="*/ 0 h 4572000"/>
                      <a:gd name="connsiteX168" fmla="*/ 457200 w 4191000"/>
                      <a:gd name="connsiteY168" fmla="*/ 76200 h 4572000"/>
                      <a:gd name="connsiteX169" fmla="*/ 457200 w 4191000"/>
                      <a:gd name="connsiteY169" fmla="*/ 152400 h 4572000"/>
                      <a:gd name="connsiteX170" fmla="*/ 609600 w 4191000"/>
                      <a:gd name="connsiteY170" fmla="*/ 152400 h 4572000"/>
                      <a:gd name="connsiteX171" fmla="*/ 609600 w 4191000"/>
                      <a:gd name="connsiteY171" fmla="*/ 76200 h 4572000"/>
                      <a:gd name="connsiteX172" fmla="*/ 685800 w 4191000"/>
                      <a:gd name="connsiteY172" fmla="*/ 0 h 4572000"/>
                      <a:gd name="connsiteX173" fmla="*/ 762000 w 4191000"/>
                      <a:gd name="connsiteY173" fmla="*/ 76200 h 4572000"/>
                      <a:gd name="connsiteX174" fmla="*/ 762000 w 4191000"/>
                      <a:gd name="connsiteY174" fmla="*/ 152400 h 4572000"/>
                      <a:gd name="connsiteX175" fmla="*/ 914400 w 4191000"/>
                      <a:gd name="connsiteY175" fmla="*/ 152400 h 4572000"/>
                      <a:gd name="connsiteX176" fmla="*/ 914400 w 4191000"/>
                      <a:gd name="connsiteY176" fmla="*/ 76200 h 4572000"/>
                      <a:gd name="connsiteX177" fmla="*/ 990600 w 4191000"/>
                      <a:gd name="connsiteY177" fmla="*/ 0 h 4572000"/>
                      <a:gd name="connsiteX178" fmla="*/ 1066800 w 4191000"/>
                      <a:gd name="connsiteY178" fmla="*/ 76200 h 4572000"/>
                      <a:gd name="connsiteX179" fmla="*/ 1066800 w 4191000"/>
                      <a:gd name="connsiteY179" fmla="*/ 152400 h 4572000"/>
                      <a:gd name="connsiteX180" fmla="*/ 1219200 w 4191000"/>
                      <a:gd name="connsiteY180" fmla="*/ 152400 h 4572000"/>
                      <a:gd name="connsiteX181" fmla="*/ 1219200 w 4191000"/>
                      <a:gd name="connsiteY181" fmla="*/ 76200 h 4572000"/>
                      <a:gd name="connsiteX182" fmla="*/ 1295400 w 4191000"/>
                      <a:gd name="connsiteY182" fmla="*/ 0 h 4572000"/>
                      <a:gd name="connsiteX183" fmla="*/ 1371600 w 4191000"/>
                      <a:gd name="connsiteY183" fmla="*/ 76200 h 4572000"/>
                      <a:gd name="connsiteX184" fmla="*/ 1371600 w 4191000"/>
                      <a:gd name="connsiteY184" fmla="*/ 152400 h 4572000"/>
                      <a:gd name="connsiteX185" fmla="*/ 2438400 w 4191000"/>
                      <a:gd name="connsiteY185" fmla="*/ 152400 h 4572000"/>
                      <a:gd name="connsiteX186" fmla="*/ 2438400 w 4191000"/>
                      <a:gd name="connsiteY186" fmla="*/ 76200 h 4572000"/>
                      <a:gd name="connsiteX187" fmla="*/ 2514600 w 4191000"/>
                      <a:gd name="connsiteY187" fmla="*/ 0 h 4572000"/>
                      <a:gd name="connsiteX188" fmla="*/ 2590800 w 4191000"/>
                      <a:gd name="connsiteY188" fmla="*/ 76200 h 4572000"/>
                      <a:gd name="connsiteX189" fmla="*/ 2590800 w 4191000"/>
                      <a:gd name="connsiteY189" fmla="*/ 152400 h 4572000"/>
                      <a:gd name="connsiteX190" fmla="*/ 2743200 w 4191000"/>
                      <a:gd name="connsiteY190" fmla="*/ 152400 h 4572000"/>
                      <a:gd name="connsiteX191" fmla="*/ 2743200 w 4191000"/>
                      <a:gd name="connsiteY191" fmla="*/ 76200 h 4572000"/>
                      <a:gd name="connsiteX192" fmla="*/ 2819400 w 4191000"/>
                      <a:gd name="connsiteY192" fmla="*/ 0 h 4572000"/>
                      <a:gd name="connsiteX193" fmla="*/ 2895600 w 4191000"/>
                      <a:gd name="connsiteY193" fmla="*/ 76200 h 4572000"/>
                      <a:gd name="connsiteX194" fmla="*/ 2895600 w 4191000"/>
                      <a:gd name="connsiteY194" fmla="*/ 152400 h 4572000"/>
                      <a:gd name="connsiteX195" fmla="*/ 3048000 w 4191000"/>
                      <a:gd name="connsiteY195" fmla="*/ 152400 h 4572000"/>
                      <a:gd name="connsiteX196" fmla="*/ 3048000 w 4191000"/>
                      <a:gd name="connsiteY196" fmla="*/ 76200 h 4572000"/>
                      <a:gd name="connsiteX197" fmla="*/ 3124200 w 4191000"/>
                      <a:gd name="connsiteY197" fmla="*/ 0 h 4572000"/>
                      <a:gd name="connsiteX198" fmla="*/ 3200400 w 4191000"/>
                      <a:gd name="connsiteY198" fmla="*/ 76200 h 4572000"/>
                      <a:gd name="connsiteX199" fmla="*/ 3200400 w 4191000"/>
                      <a:gd name="connsiteY199" fmla="*/ 152400 h 4572000"/>
                      <a:gd name="connsiteX200" fmla="*/ 3352800 w 4191000"/>
                      <a:gd name="connsiteY200" fmla="*/ 152400 h 4572000"/>
                      <a:gd name="connsiteX201" fmla="*/ 3352800 w 4191000"/>
                      <a:gd name="connsiteY201" fmla="*/ 76200 h 4572000"/>
                      <a:gd name="connsiteX202" fmla="*/ 3429000 w 4191000"/>
                      <a:gd name="connsiteY202" fmla="*/ 0 h 4572000"/>
                      <a:gd name="connsiteX203" fmla="*/ 3505200 w 4191000"/>
                      <a:gd name="connsiteY203" fmla="*/ 76200 h 4572000"/>
                      <a:gd name="connsiteX204" fmla="*/ 3505200 w 4191000"/>
                      <a:gd name="connsiteY204" fmla="*/ 152400 h 4572000"/>
                      <a:gd name="connsiteX205" fmla="*/ 3733800 w 4191000"/>
                      <a:gd name="connsiteY205" fmla="*/ 152400 h 4572000"/>
                      <a:gd name="connsiteX206" fmla="*/ 3810000 w 4191000"/>
                      <a:gd name="connsiteY206" fmla="*/ 228600 h 4572000"/>
                      <a:gd name="connsiteX207" fmla="*/ 3810000 w 4191000"/>
                      <a:gd name="connsiteY207" fmla="*/ 2738323 h 4572000"/>
                      <a:gd name="connsiteX208" fmla="*/ 3804800 w 4191000"/>
                      <a:gd name="connsiteY208" fmla="*/ 2765927 h 4572000"/>
                      <a:gd name="connsiteX209" fmla="*/ 3706140 w 4191000"/>
                      <a:gd name="connsiteY209" fmla="*/ 2809266 h 4572000"/>
                      <a:gd name="connsiteX210" fmla="*/ 3425190 w 4191000"/>
                      <a:gd name="connsiteY210" fmla="*/ 2746401 h 4572000"/>
                      <a:gd name="connsiteX211" fmla="*/ 3423285 w 4191000"/>
                      <a:gd name="connsiteY211" fmla="*/ 2746401 h 4572000"/>
                      <a:gd name="connsiteX212" fmla="*/ 3413760 w 4191000"/>
                      <a:gd name="connsiteY212" fmla="*/ 2745715 h 4572000"/>
                      <a:gd name="connsiteX213" fmla="*/ 3352800 w 4191000"/>
                      <a:gd name="connsiteY213" fmla="*/ 2742743 h 4572000"/>
                      <a:gd name="connsiteX214" fmla="*/ 3259989 w 4191000"/>
                      <a:gd name="connsiteY214" fmla="*/ 2747467 h 4572000"/>
                      <a:gd name="connsiteX215" fmla="*/ 3218612 w 4191000"/>
                      <a:gd name="connsiteY215" fmla="*/ 2752954 h 4572000"/>
                      <a:gd name="connsiteX216" fmla="*/ 3171901 w 4191000"/>
                      <a:gd name="connsiteY216" fmla="*/ 2760040 h 4572000"/>
                      <a:gd name="connsiteX217" fmla="*/ 3118028 w 4191000"/>
                      <a:gd name="connsiteY217" fmla="*/ 2772004 h 4572000"/>
                      <a:gd name="connsiteX218" fmla="*/ 3089148 w 4191000"/>
                      <a:gd name="connsiteY218" fmla="*/ 2779624 h 4572000"/>
                      <a:gd name="connsiteX219" fmla="*/ 3026588 w 4191000"/>
                      <a:gd name="connsiteY219" fmla="*/ 2799207 h 4572000"/>
                      <a:gd name="connsiteX220" fmla="*/ 3013177 w 4191000"/>
                      <a:gd name="connsiteY220" fmla="*/ 2804160 h 4572000"/>
                      <a:gd name="connsiteX221" fmla="*/ 2614575 w 4191000"/>
                      <a:gd name="connsiteY221" fmla="*/ 3075508 h 4572000"/>
                      <a:gd name="connsiteX222" fmla="*/ 2612289 w 4191000"/>
                      <a:gd name="connsiteY222" fmla="*/ 3078023 h 4572000"/>
                      <a:gd name="connsiteX223" fmla="*/ 2564816 w 4191000"/>
                      <a:gd name="connsiteY223" fmla="*/ 3135935 h 4572000"/>
                      <a:gd name="connsiteX224" fmla="*/ 2556205 w 4191000"/>
                      <a:gd name="connsiteY224" fmla="*/ 3147517 h 4572000"/>
                      <a:gd name="connsiteX225" fmla="*/ 2517191 w 4191000"/>
                      <a:gd name="connsiteY225" fmla="*/ 3204134 h 4572000"/>
                      <a:gd name="connsiteX226" fmla="*/ 2506370 w 4191000"/>
                      <a:gd name="connsiteY226" fmla="*/ 3221812 h 4572000"/>
                      <a:gd name="connsiteX227" fmla="*/ 2473909 w 4191000"/>
                      <a:gd name="connsiteY227" fmla="*/ 3278581 h 4572000"/>
                      <a:gd name="connsiteX228" fmla="*/ 2464232 w 4191000"/>
                      <a:gd name="connsiteY228" fmla="*/ 3298698 h 4572000"/>
                      <a:gd name="connsiteX229" fmla="*/ 2388718 w 4191000"/>
                      <a:gd name="connsiteY229" fmla="*/ 3509848 h 4572000"/>
                      <a:gd name="connsiteX230" fmla="*/ 2362200 w 4191000"/>
                      <a:gd name="connsiteY230" fmla="*/ 3733800 h 4572000"/>
                      <a:gd name="connsiteX231" fmla="*/ 2365401 w 4191000"/>
                      <a:gd name="connsiteY231" fmla="*/ 3795827 h 4572000"/>
                      <a:gd name="connsiteX232" fmla="*/ 2366010 w 4191000"/>
                      <a:gd name="connsiteY232" fmla="*/ 3804666 h 4572000"/>
                      <a:gd name="connsiteX233" fmla="*/ 2366201 w 4191000"/>
                      <a:gd name="connsiteY233" fmla="*/ 3810191 h 4572000"/>
                      <a:gd name="connsiteX234" fmla="*/ 2289810 w 4191000"/>
                      <a:gd name="connsiteY234" fmla="*/ 3886200 h 4572000"/>
                      <a:gd name="connsiteX235" fmla="*/ 76200 w 4191000"/>
                      <a:gd name="connsiteY235" fmla="*/ 3886200 h 4572000"/>
                      <a:gd name="connsiteX236" fmla="*/ 0 w 4191000"/>
                      <a:gd name="connsiteY236" fmla="*/ 3810000 h 4572000"/>
                      <a:gd name="connsiteX237" fmla="*/ 0 w 4191000"/>
                      <a:gd name="connsiteY237" fmla="*/ 228600 h 4572000"/>
                      <a:gd name="connsiteX238" fmla="*/ 76200 w 4191000"/>
                      <a:gd name="connsiteY238" fmla="*/ 152400 h 4572000"/>
                      <a:gd name="connsiteX239" fmla="*/ 304800 w 4191000"/>
                      <a:gd name="connsiteY239" fmla="*/ 152400 h 4572000"/>
                      <a:gd name="connsiteX240" fmla="*/ 304800 w 4191000"/>
                      <a:gd name="connsiteY240" fmla="*/ 76200 h 4572000"/>
                      <a:gd name="connsiteX241" fmla="*/ 381000 w 4191000"/>
                      <a:gd name="connsiteY241" fmla="*/ 0 h 4572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</a:cxnLst>
                    <a:rect l="l" t="t" r="r" b="b"/>
                    <a:pathLst>
                      <a:path w="4191000" h="4572000">
                        <a:moveTo>
                          <a:pt x="3732867" y="3277531"/>
                        </a:moveTo>
                        <a:cubicBezTo>
                          <a:pt x="3751955" y="3277531"/>
                          <a:pt x="3771043" y="3284663"/>
                          <a:pt x="3785806" y="3298926"/>
                        </a:cubicBezTo>
                        <a:cubicBezTo>
                          <a:pt x="3816077" y="3328168"/>
                          <a:pt x="3816915" y="3376403"/>
                          <a:pt x="3787673" y="3406673"/>
                        </a:cubicBezTo>
                        <a:lnTo>
                          <a:pt x="3406673" y="3787673"/>
                        </a:lnTo>
                        <a:cubicBezTo>
                          <a:pt x="3376917" y="3817420"/>
                          <a:pt x="3328683" y="3817420"/>
                          <a:pt x="3298927" y="3787673"/>
                        </a:cubicBezTo>
                        <a:lnTo>
                          <a:pt x="3070326" y="3559073"/>
                        </a:lnTo>
                        <a:cubicBezTo>
                          <a:pt x="3041799" y="3529546"/>
                          <a:pt x="3041799" y="3482721"/>
                          <a:pt x="3070326" y="3453194"/>
                        </a:cubicBezTo>
                        <a:cubicBezTo>
                          <a:pt x="3099568" y="3422923"/>
                          <a:pt x="3147803" y="3422085"/>
                          <a:pt x="3178073" y="3451327"/>
                        </a:cubicBezTo>
                        <a:lnTo>
                          <a:pt x="3352800" y="3626053"/>
                        </a:lnTo>
                        <a:lnTo>
                          <a:pt x="3679927" y="3298926"/>
                        </a:lnTo>
                        <a:cubicBezTo>
                          <a:pt x="3694691" y="3284663"/>
                          <a:pt x="3713779" y="3277531"/>
                          <a:pt x="3732867" y="3277531"/>
                        </a:cubicBezTo>
                        <a:close/>
                        <a:moveTo>
                          <a:pt x="3352800" y="3048000"/>
                        </a:moveTo>
                        <a:cubicBezTo>
                          <a:pt x="2974048" y="3048000"/>
                          <a:pt x="2667000" y="3355038"/>
                          <a:pt x="2667000" y="3733800"/>
                        </a:cubicBezTo>
                        <a:cubicBezTo>
                          <a:pt x="2667000" y="4112552"/>
                          <a:pt x="2974048" y="4419600"/>
                          <a:pt x="3352800" y="4419600"/>
                        </a:cubicBezTo>
                        <a:cubicBezTo>
                          <a:pt x="3731381" y="4419181"/>
                          <a:pt x="4038181" y="4112381"/>
                          <a:pt x="4038600" y="3733800"/>
                        </a:cubicBezTo>
                        <a:cubicBezTo>
                          <a:pt x="4038600" y="3355038"/>
                          <a:pt x="3731562" y="3048000"/>
                          <a:pt x="3352800" y="3048000"/>
                        </a:cubicBezTo>
                        <a:close/>
                        <a:moveTo>
                          <a:pt x="2286229" y="2971800"/>
                        </a:moveTo>
                        <a:lnTo>
                          <a:pt x="2286229" y="3326054"/>
                        </a:lnTo>
                        <a:cubicBezTo>
                          <a:pt x="2286991" y="3324149"/>
                          <a:pt x="2287829" y="3322396"/>
                          <a:pt x="2288591" y="3320491"/>
                        </a:cubicBezTo>
                        <a:cubicBezTo>
                          <a:pt x="2295906" y="3301594"/>
                          <a:pt x="2303678" y="3282849"/>
                          <a:pt x="2311984" y="3264484"/>
                        </a:cubicBezTo>
                        <a:cubicBezTo>
                          <a:pt x="2317014" y="3253283"/>
                          <a:pt x="2322500" y="3242386"/>
                          <a:pt x="2327910" y="3231414"/>
                        </a:cubicBezTo>
                        <a:cubicBezTo>
                          <a:pt x="2337511" y="3211449"/>
                          <a:pt x="2347417" y="3191561"/>
                          <a:pt x="2358390" y="3172282"/>
                        </a:cubicBezTo>
                        <a:cubicBezTo>
                          <a:pt x="2360828" y="3167939"/>
                          <a:pt x="2363648" y="3163824"/>
                          <a:pt x="2366315" y="3159481"/>
                        </a:cubicBezTo>
                        <a:cubicBezTo>
                          <a:pt x="2405586" y="3092453"/>
                          <a:pt x="2451535" y="3029569"/>
                          <a:pt x="2503475" y="2971800"/>
                        </a:cubicBezTo>
                        <a:close/>
                        <a:moveTo>
                          <a:pt x="1676400" y="2971800"/>
                        </a:moveTo>
                        <a:lnTo>
                          <a:pt x="1676400" y="3429000"/>
                        </a:lnTo>
                        <a:lnTo>
                          <a:pt x="2133600" y="3429000"/>
                        </a:lnTo>
                        <a:lnTo>
                          <a:pt x="2133600" y="2971800"/>
                        </a:lnTo>
                        <a:close/>
                        <a:moveTo>
                          <a:pt x="1066800" y="2971800"/>
                        </a:moveTo>
                        <a:lnTo>
                          <a:pt x="1066800" y="3429000"/>
                        </a:lnTo>
                        <a:lnTo>
                          <a:pt x="1524000" y="3429000"/>
                        </a:lnTo>
                        <a:lnTo>
                          <a:pt x="1524000" y="2971800"/>
                        </a:lnTo>
                        <a:close/>
                        <a:moveTo>
                          <a:pt x="457200" y="2971800"/>
                        </a:moveTo>
                        <a:lnTo>
                          <a:pt x="457200" y="3429000"/>
                        </a:lnTo>
                        <a:lnTo>
                          <a:pt x="914400" y="3429000"/>
                        </a:lnTo>
                        <a:lnTo>
                          <a:pt x="914400" y="2971800"/>
                        </a:lnTo>
                        <a:close/>
                        <a:moveTo>
                          <a:pt x="3352800" y="2895600"/>
                        </a:moveTo>
                        <a:cubicBezTo>
                          <a:pt x="3815496" y="2896143"/>
                          <a:pt x="4190457" y="3271104"/>
                          <a:pt x="4191000" y="3733800"/>
                        </a:cubicBezTo>
                        <a:cubicBezTo>
                          <a:pt x="4191000" y="4196725"/>
                          <a:pt x="3815725" y="4572000"/>
                          <a:pt x="3352800" y="4572000"/>
                        </a:cubicBezTo>
                        <a:cubicBezTo>
                          <a:pt x="2889875" y="4572000"/>
                          <a:pt x="2514600" y="4196725"/>
                          <a:pt x="2514600" y="3733800"/>
                        </a:cubicBezTo>
                        <a:cubicBezTo>
                          <a:pt x="2514600" y="3270875"/>
                          <a:pt x="2889875" y="2895600"/>
                          <a:pt x="3352800" y="2895600"/>
                        </a:cubicBezTo>
                        <a:close/>
                        <a:moveTo>
                          <a:pt x="2895752" y="2362200"/>
                        </a:moveTo>
                        <a:lnTo>
                          <a:pt x="2895752" y="2686888"/>
                        </a:lnTo>
                        <a:cubicBezTo>
                          <a:pt x="2922423" y="2675230"/>
                          <a:pt x="2949855" y="2665095"/>
                          <a:pt x="2977591" y="2655418"/>
                        </a:cubicBezTo>
                        <a:cubicBezTo>
                          <a:pt x="2980487" y="2654427"/>
                          <a:pt x="2983306" y="2653284"/>
                          <a:pt x="2986202" y="2652217"/>
                        </a:cubicBezTo>
                        <a:cubicBezTo>
                          <a:pt x="3009062" y="2644597"/>
                          <a:pt x="3031922" y="2637816"/>
                          <a:pt x="3054782" y="2631567"/>
                        </a:cubicBezTo>
                        <a:cubicBezTo>
                          <a:pt x="3066364" y="2628367"/>
                          <a:pt x="3078023" y="2625395"/>
                          <a:pt x="3089682" y="2622576"/>
                        </a:cubicBezTo>
                        <a:cubicBezTo>
                          <a:pt x="3108732" y="2617927"/>
                          <a:pt x="3128925" y="2613736"/>
                          <a:pt x="3147289" y="2610307"/>
                        </a:cubicBezTo>
                        <a:cubicBezTo>
                          <a:pt x="3165653" y="2606878"/>
                          <a:pt x="3184246" y="2604287"/>
                          <a:pt x="3202915" y="2601773"/>
                        </a:cubicBezTo>
                        <a:cubicBezTo>
                          <a:pt x="3217698" y="2599868"/>
                          <a:pt x="3231947" y="2597506"/>
                          <a:pt x="3247187" y="2596134"/>
                        </a:cubicBezTo>
                        <a:cubicBezTo>
                          <a:pt x="3282086" y="2592858"/>
                          <a:pt x="3317291" y="2590800"/>
                          <a:pt x="3352952" y="2590800"/>
                        </a:cubicBezTo>
                        <a:lnTo>
                          <a:pt x="3352952" y="2362200"/>
                        </a:lnTo>
                        <a:close/>
                        <a:moveTo>
                          <a:pt x="2286000" y="2362200"/>
                        </a:moveTo>
                        <a:lnTo>
                          <a:pt x="2286000" y="2819400"/>
                        </a:lnTo>
                        <a:lnTo>
                          <a:pt x="2667000" y="2819400"/>
                        </a:lnTo>
                        <a:lnTo>
                          <a:pt x="2667000" y="2821534"/>
                        </a:lnTo>
                        <a:cubicBezTo>
                          <a:pt x="2691689" y="2802941"/>
                          <a:pt x="2716987" y="2785262"/>
                          <a:pt x="2743200" y="2768651"/>
                        </a:cubicBezTo>
                        <a:lnTo>
                          <a:pt x="2743200" y="2362200"/>
                        </a:lnTo>
                        <a:close/>
                        <a:moveTo>
                          <a:pt x="1676400" y="2362200"/>
                        </a:moveTo>
                        <a:lnTo>
                          <a:pt x="1676400" y="2819400"/>
                        </a:lnTo>
                        <a:lnTo>
                          <a:pt x="2133600" y="2819400"/>
                        </a:lnTo>
                        <a:lnTo>
                          <a:pt x="2133600" y="2362200"/>
                        </a:lnTo>
                        <a:close/>
                        <a:moveTo>
                          <a:pt x="1066800" y="2362200"/>
                        </a:moveTo>
                        <a:lnTo>
                          <a:pt x="1066800" y="2819400"/>
                        </a:lnTo>
                        <a:lnTo>
                          <a:pt x="1524000" y="2819400"/>
                        </a:lnTo>
                        <a:lnTo>
                          <a:pt x="1524000" y="2362200"/>
                        </a:lnTo>
                        <a:close/>
                        <a:moveTo>
                          <a:pt x="457200" y="2362200"/>
                        </a:moveTo>
                        <a:lnTo>
                          <a:pt x="457200" y="2819400"/>
                        </a:lnTo>
                        <a:lnTo>
                          <a:pt x="914400" y="2819400"/>
                        </a:lnTo>
                        <a:lnTo>
                          <a:pt x="914400" y="2362200"/>
                        </a:lnTo>
                        <a:close/>
                        <a:moveTo>
                          <a:pt x="2895600" y="1752600"/>
                        </a:moveTo>
                        <a:lnTo>
                          <a:pt x="2895600" y="2209800"/>
                        </a:lnTo>
                        <a:lnTo>
                          <a:pt x="3352800" y="2209800"/>
                        </a:lnTo>
                        <a:lnTo>
                          <a:pt x="3352800" y="1752600"/>
                        </a:lnTo>
                        <a:close/>
                        <a:moveTo>
                          <a:pt x="2286000" y="1752600"/>
                        </a:moveTo>
                        <a:lnTo>
                          <a:pt x="2286000" y="2209800"/>
                        </a:lnTo>
                        <a:lnTo>
                          <a:pt x="2743200" y="2209800"/>
                        </a:lnTo>
                        <a:lnTo>
                          <a:pt x="2743200" y="1752600"/>
                        </a:lnTo>
                        <a:close/>
                        <a:moveTo>
                          <a:pt x="1676400" y="1752600"/>
                        </a:moveTo>
                        <a:lnTo>
                          <a:pt x="1676400" y="2209800"/>
                        </a:lnTo>
                        <a:lnTo>
                          <a:pt x="2133600" y="2209800"/>
                        </a:lnTo>
                        <a:lnTo>
                          <a:pt x="2133600" y="1752600"/>
                        </a:lnTo>
                        <a:close/>
                        <a:moveTo>
                          <a:pt x="1066800" y="1752600"/>
                        </a:moveTo>
                        <a:lnTo>
                          <a:pt x="1066800" y="2209800"/>
                        </a:lnTo>
                        <a:lnTo>
                          <a:pt x="1524000" y="2209800"/>
                        </a:lnTo>
                        <a:lnTo>
                          <a:pt x="1524000" y="1752600"/>
                        </a:lnTo>
                        <a:close/>
                        <a:moveTo>
                          <a:pt x="457200" y="1752600"/>
                        </a:moveTo>
                        <a:lnTo>
                          <a:pt x="457200" y="2209800"/>
                        </a:lnTo>
                        <a:lnTo>
                          <a:pt x="914400" y="2209800"/>
                        </a:lnTo>
                        <a:lnTo>
                          <a:pt x="914400" y="1752600"/>
                        </a:lnTo>
                        <a:close/>
                        <a:moveTo>
                          <a:pt x="2895600" y="1143000"/>
                        </a:moveTo>
                        <a:lnTo>
                          <a:pt x="2895600" y="1600200"/>
                        </a:lnTo>
                        <a:lnTo>
                          <a:pt x="3352800" y="1600200"/>
                        </a:lnTo>
                        <a:lnTo>
                          <a:pt x="3352800" y="1143000"/>
                        </a:lnTo>
                        <a:close/>
                        <a:moveTo>
                          <a:pt x="2286000" y="1143000"/>
                        </a:moveTo>
                        <a:lnTo>
                          <a:pt x="2286000" y="1600200"/>
                        </a:lnTo>
                        <a:lnTo>
                          <a:pt x="2743200" y="1600200"/>
                        </a:lnTo>
                        <a:lnTo>
                          <a:pt x="2743200" y="1143000"/>
                        </a:lnTo>
                        <a:close/>
                        <a:moveTo>
                          <a:pt x="1676400" y="1143000"/>
                        </a:moveTo>
                        <a:lnTo>
                          <a:pt x="1676400" y="1600200"/>
                        </a:lnTo>
                        <a:lnTo>
                          <a:pt x="2133600" y="1600200"/>
                        </a:lnTo>
                        <a:lnTo>
                          <a:pt x="2133600" y="1143000"/>
                        </a:lnTo>
                        <a:close/>
                        <a:moveTo>
                          <a:pt x="1066800" y="1143000"/>
                        </a:moveTo>
                        <a:lnTo>
                          <a:pt x="1066800" y="1600200"/>
                        </a:lnTo>
                        <a:lnTo>
                          <a:pt x="1524000" y="1600200"/>
                        </a:lnTo>
                        <a:lnTo>
                          <a:pt x="1524000" y="1143000"/>
                        </a:lnTo>
                        <a:close/>
                        <a:moveTo>
                          <a:pt x="457200" y="1143000"/>
                        </a:moveTo>
                        <a:lnTo>
                          <a:pt x="457200" y="1600200"/>
                        </a:lnTo>
                        <a:lnTo>
                          <a:pt x="914400" y="1600200"/>
                        </a:lnTo>
                        <a:lnTo>
                          <a:pt x="914400" y="1143000"/>
                        </a:lnTo>
                        <a:close/>
                        <a:moveTo>
                          <a:pt x="152400" y="838200"/>
                        </a:moveTo>
                        <a:lnTo>
                          <a:pt x="152400" y="3733800"/>
                        </a:lnTo>
                        <a:lnTo>
                          <a:pt x="2209800" y="3733800"/>
                        </a:lnTo>
                        <a:cubicBezTo>
                          <a:pt x="2210181" y="3682803"/>
                          <a:pt x="2213972" y="3631892"/>
                          <a:pt x="2221154" y="3581400"/>
                        </a:cubicBezTo>
                        <a:lnTo>
                          <a:pt x="381000" y="3581400"/>
                        </a:lnTo>
                        <a:cubicBezTo>
                          <a:pt x="338919" y="3581400"/>
                          <a:pt x="304800" y="3547282"/>
                          <a:pt x="304800" y="3505200"/>
                        </a:cubicBezTo>
                        <a:lnTo>
                          <a:pt x="304800" y="1066800"/>
                        </a:lnTo>
                        <a:cubicBezTo>
                          <a:pt x="304800" y="1024719"/>
                          <a:pt x="338919" y="990600"/>
                          <a:pt x="381000" y="990600"/>
                        </a:cubicBezTo>
                        <a:lnTo>
                          <a:pt x="3429000" y="990600"/>
                        </a:lnTo>
                        <a:cubicBezTo>
                          <a:pt x="3471082" y="990600"/>
                          <a:pt x="3505200" y="1024719"/>
                          <a:pt x="3505200" y="1066800"/>
                        </a:cubicBezTo>
                        <a:lnTo>
                          <a:pt x="3505200" y="2601240"/>
                        </a:lnTo>
                        <a:cubicBezTo>
                          <a:pt x="3556664" y="2608269"/>
                          <a:pt x="3607584" y="2618842"/>
                          <a:pt x="3657600" y="2632862"/>
                        </a:cubicBezTo>
                        <a:lnTo>
                          <a:pt x="3657600" y="838200"/>
                        </a:lnTo>
                        <a:close/>
                        <a:moveTo>
                          <a:pt x="152400" y="304800"/>
                        </a:moveTo>
                        <a:lnTo>
                          <a:pt x="152400" y="685800"/>
                        </a:lnTo>
                        <a:lnTo>
                          <a:pt x="3657600" y="685800"/>
                        </a:lnTo>
                        <a:lnTo>
                          <a:pt x="3657600" y="304800"/>
                        </a:lnTo>
                        <a:lnTo>
                          <a:pt x="3505200" y="304800"/>
                        </a:lnTo>
                        <a:lnTo>
                          <a:pt x="3505200" y="381000"/>
                        </a:lnTo>
                        <a:cubicBezTo>
                          <a:pt x="3505200" y="423081"/>
                          <a:pt x="3471082" y="457200"/>
                          <a:pt x="3429000" y="457200"/>
                        </a:cubicBezTo>
                        <a:cubicBezTo>
                          <a:pt x="3386919" y="457200"/>
                          <a:pt x="3352800" y="423081"/>
                          <a:pt x="3352800" y="381000"/>
                        </a:cubicBezTo>
                        <a:lnTo>
                          <a:pt x="3352800" y="304800"/>
                        </a:lnTo>
                        <a:lnTo>
                          <a:pt x="3200400" y="304800"/>
                        </a:lnTo>
                        <a:lnTo>
                          <a:pt x="3200400" y="381000"/>
                        </a:lnTo>
                        <a:cubicBezTo>
                          <a:pt x="3200400" y="423081"/>
                          <a:pt x="3166282" y="457200"/>
                          <a:pt x="3124200" y="457200"/>
                        </a:cubicBezTo>
                        <a:cubicBezTo>
                          <a:pt x="3082119" y="457200"/>
                          <a:pt x="3048000" y="423081"/>
                          <a:pt x="3048000" y="381000"/>
                        </a:cubicBezTo>
                        <a:lnTo>
                          <a:pt x="3048000" y="304800"/>
                        </a:lnTo>
                        <a:lnTo>
                          <a:pt x="2895600" y="304800"/>
                        </a:lnTo>
                        <a:lnTo>
                          <a:pt x="2895600" y="381000"/>
                        </a:lnTo>
                        <a:cubicBezTo>
                          <a:pt x="2895600" y="423081"/>
                          <a:pt x="2861482" y="457200"/>
                          <a:pt x="2819400" y="457200"/>
                        </a:cubicBezTo>
                        <a:cubicBezTo>
                          <a:pt x="2777319" y="457200"/>
                          <a:pt x="2743200" y="423081"/>
                          <a:pt x="2743200" y="381000"/>
                        </a:cubicBezTo>
                        <a:lnTo>
                          <a:pt x="2743200" y="304800"/>
                        </a:lnTo>
                        <a:lnTo>
                          <a:pt x="2590800" y="304800"/>
                        </a:lnTo>
                        <a:lnTo>
                          <a:pt x="2590800" y="381000"/>
                        </a:lnTo>
                        <a:cubicBezTo>
                          <a:pt x="2590800" y="423081"/>
                          <a:pt x="2556682" y="457200"/>
                          <a:pt x="2514600" y="457200"/>
                        </a:cubicBezTo>
                        <a:cubicBezTo>
                          <a:pt x="2472519" y="457200"/>
                          <a:pt x="2438400" y="423081"/>
                          <a:pt x="2438400" y="381000"/>
                        </a:cubicBezTo>
                        <a:lnTo>
                          <a:pt x="2438400" y="304800"/>
                        </a:lnTo>
                        <a:lnTo>
                          <a:pt x="1371600" y="304800"/>
                        </a:lnTo>
                        <a:lnTo>
                          <a:pt x="1371600" y="381000"/>
                        </a:lnTo>
                        <a:cubicBezTo>
                          <a:pt x="1371600" y="423081"/>
                          <a:pt x="1337482" y="457200"/>
                          <a:pt x="1295400" y="457200"/>
                        </a:cubicBezTo>
                        <a:cubicBezTo>
                          <a:pt x="1253319" y="457200"/>
                          <a:pt x="1219200" y="423081"/>
                          <a:pt x="1219200" y="381000"/>
                        </a:cubicBezTo>
                        <a:lnTo>
                          <a:pt x="1219200" y="304800"/>
                        </a:lnTo>
                        <a:lnTo>
                          <a:pt x="1066800" y="304800"/>
                        </a:lnTo>
                        <a:lnTo>
                          <a:pt x="1066800" y="381000"/>
                        </a:lnTo>
                        <a:cubicBezTo>
                          <a:pt x="1066800" y="423081"/>
                          <a:pt x="1032681" y="457200"/>
                          <a:pt x="990600" y="457200"/>
                        </a:cubicBezTo>
                        <a:cubicBezTo>
                          <a:pt x="948519" y="457200"/>
                          <a:pt x="914400" y="423081"/>
                          <a:pt x="914400" y="381000"/>
                        </a:cubicBezTo>
                        <a:lnTo>
                          <a:pt x="914400" y="304800"/>
                        </a:lnTo>
                        <a:lnTo>
                          <a:pt x="762000" y="304800"/>
                        </a:lnTo>
                        <a:lnTo>
                          <a:pt x="762000" y="381000"/>
                        </a:lnTo>
                        <a:cubicBezTo>
                          <a:pt x="762000" y="423081"/>
                          <a:pt x="727881" y="457200"/>
                          <a:pt x="685800" y="457200"/>
                        </a:cubicBezTo>
                        <a:cubicBezTo>
                          <a:pt x="643719" y="457200"/>
                          <a:pt x="609600" y="423081"/>
                          <a:pt x="609600" y="381000"/>
                        </a:cubicBezTo>
                        <a:lnTo>
                          <a:pt x="609600" y="304800"/>
                        </a:lnTo>
                        <a:lnTo>
                          <a:pt x="457200" y="304800"/>
                        </a:lnTo>
                        <a:lnTo>
                          <a:pt x="457200" y="381000"/>
                        </a:lnTo>
                        <a:cubicBezTo>
                          <a:pt x="457200" y="423081"/>
                          <a:pt x="423081" y="457200"/>
                          <a:pt x="381000" y="457200"/>
                        </a:cubicBezTo>
                        <a:cubicBezTo>
                          <a:pt x="338919" y="457200"/>
                          <a:pt x="304800" y="423081"/>
                          <a:pt x="304800" y="381000"/>
                        </a:cubicBezTo>
                        <a:lnTo>
                          <a:pt x="304800" y="304800"/>
                        </a:lnTo>
                        <a:close/>
                        <a:moveTo>
                          <a:pt x="381000" y="0"/>
                        </a:moveTo>
                        <a:cubicBezTo>
                          <a:pt x="423081" y="0"/>
                          <a:pt x="457200" y="34119"/>
                          <a:pt x="457200" y="76200"/>
                        </a:cubicBezTo>
                        <a:lnTo>
                          <a:pt x="457200" y="152400"/>
                        </a:lnTo>
                        <a:lnTo>
                          <a:pt x="609600" y="152400"/>
                        </a:lnTo>
                        <a:lnTo>
                          <a:pt x="609600" y="76200"/>
                        </a:lnTo>
                        <a:cubicBezTo>
                          <a:pt x="609600" y="34119"/>
                          <a:pt x="643719" y="0"/>
                          <a:pt x="685800" y="0"/>
                        </a:cubicBezTo>
                        <a:cubicBezTo>
                          <a:pt x="727881" y="0"/>
                          <a:pt x="762000" y="34119"/>
                          <a:pt x="762000" y="76200"/>
                        </a:cubicBezTo>
                        <a:lnTo>
                          <a:pt x="762000" y="152400"/>
                        </a:lnTo>
                        <a:lnTo>
                          <a:pt x="914400" y="152400"/>
                        </a:lnTo>
                        <a:lnTo>
                          <a:pt x="914400" y="76200"/>
                        </a:lnTo>
                        <a:cubicBezTo>
                          <a:pt x="914400" y="34119"/>
                          <a:pt x="948519" y="0"/>
                          <a:pt x="990600" y="0"/>
                        </a:cubicBezTo>
                        <a:cubicBezTo>
                          <a:pt x="1032681" y="0"/>
                          <a:pt x="1066800" y="34119"/>
                          <a:pt x="1066800" y="76200"/>
                        </a:cubicBezTo>
                        <a:lnTo>
                          <a:pt x="1066800" y="152400"/>
                        </a:lnTo>
                        <a:lnTo>
                          <a:pt x="1219200" y="152400"/>
                        </a:lnTo>
                        <a:lnTo>
                          <a:pt x="1219200" y="76200"/>
                        </a:lnTo>
                        <a:cubicBezTo>
                          <a:pt x="1219200" y="34119"/>
                          <a:pt x="1253319" y="0"/>
                          <a:pt x="1295400" y="0"/>
                        </a:cubicBezTo>
                        <a:cubicBezTo>
                          <a:pt x="1337482" y="0"/>
                          <a:pt x="1371600" y="34119"/>
                          <a:pt x="1371600" y="76200"/>
                        </a:cubicBezTo>
                        <a:lnTo>
                          <a:pt x="1371600" y="152400"/>
                        </a:lnTo>
                        <a:lnTo>
                          <a:pt x="2438400" y="152400"/>
                        </a:lnTo>
                        <a:lnTo>
                          <a:pt x="2438400" y="76200"/>
                        </a:lnTo>
                        <a:cubicBezTo>
                          <a:pt x="2438400" y="34119"/>
                          <a:pt x="2472519" y="0"/>
                          <a:pt x="2514600" y="0"/>
                        </a:cubicBezTo>
                        <a:cubicBezTo>
                          <a:pt x="2556682" y="0"/>
                          <a:pt x="2590800" y="34119"/>
                          <a:pt x="2590800" y="76200"/>
                        </a:cubicBezTo>
                        <a:lnTo>
                          <a:pt x="2590800" y="152400"/>
                        </a:lnTo>
                        <a:lnTo>
                          <a:pt x="2743200" y="152400"/>
                        </a:lnTo>
                        <a:lnTo>
                          <a:pt x="2743200" y="76200"/>
                        </a:lnTo>
                        <a:cubicBezTo>
                          <a:pt x="2743200" y="34119"/>
                          <a:pt x="2777319" y="0"/>
                          <a:pt x="2819400" y="0"/>
                        </a:cubicBezTo>
                        <a:cubicBezTo>
                          <a:pt x="2861482" y="0"/>
                          <a:pt x="2895600" y="34119"/>
                          <a:pt x="2895600" y="76200"/>
                        </a:cubicBezTo>
                        <a:lnTo>
                          <a:pt x="2895600" y="152400"/>
                        </a:lnTo>
                        <a:lnTo>
                          <a:pt x="3048000" y="152400"/>
                        </a:lnTo>
                        <a:lnTo>
                          <a:pt x="3048000" y="76200"/>
                        </a:lnTo>
                        <a:cubicBezTo>
                          <a:pt x="3048000" y="34119"/>
                          <a:pt x="3082119" y="0"/>
                          <a:pt x="3124200" y="0"/>
                        </a:cubicBezTo>
                        <a:cubicBezTo>
                          <a:pt x="3166282" y="0"/>
                          <a:pt x="3200400" y="34119"/>
                          <a:pt x="3200400" y="76200"/>
                        </a:cubicBezTo>
                        <a:lnTo>
                          <a:pt x="3200400" y="152400"/>
                        </a:lnTo>
                        <a:lnTo>
                          <a:pt x="3352800" y="152400"/>
                        </a:lnTo>
                        <a:lnTo>
                          <a:pt x="3352800" y="76200"/>
                        </a:lnTo>
                        <a:cubicBezTo>
                          <a:pt x="3352800" y="34119"/>
                          <a:pt x="3386919" y="0"/>
                          <a:pt x="3429000" y="0"/>
                        </a:cubicBezTo>
                        <a:cubicBezTo>
                          <a:pt x="3471082" y="0"/>
                          <a:pt x="3505200" y="34119"/>
                          <a:pt x="3505200" y="76200"/>
                        </a:cubicBezTo>
                        <a:lnTo>
                          <a:pt x="3505200" y="152400"/>
                        </a:lnTo>
                        <a:lnTo>
                          <a:pt x="3733800" y="152400"/>
                        </a:lnTo>
                        <a:cubicBezTo>
                          <a:pt x="3775882" y="152400"/>
                          <a:pt x="3810000" y="186519"/>
                          <a:pt x="3810000" y="228600"/>
                        </a:cubicBezTo>
                        <a:lnTo>
                          <a:pt x="3810000" y="2738323"/>
                        </a:lnTo>
                        <a:cubicBezTo>
                          <a:pt x="3809991" y="2747772"/>
                          <a:pt x="3808228" y="2757126"/>
                          <a:pt x="3804800" y="2765927"/>
                        </a:cubicBezTo>
                        <a:cubicBezTo>
                          <a:pt x="3789521" y="2805141"/>
                          <a:pt x="3745354" y="2824544"/>
                          <a:pt x="3706140" y="2809266"/>
                        </a:cubicBezTo>
                        <a:cubicBezTo>
                          <a:pt x="3616033" y="2774804"/>
                          <a:pt x="3521393" y="2753630"/>
                          <a:pt x="3425190" y="2746401"/>
                        </a:cubicBezTo>
                        <a:cubicBezTo>
                          <a:pt x="3424581" y="2746401"/>
                          <a:pt x="3423895" y="2746401"/>
                          <a:pt x="3423285" y="2746401"/>
                        </a:cubicBezTo>
                        <a:lnTo>
                          <a:pt x="3413760" y="2745715"/>
                        </a:lnTo>
                        <a:cubicBezTo>
                          <a:pt x="3393796" y="2744343"/>
                          <a:pt x="3373450" y="2742743"/>
                          <a:pt x="3352800" y="2742743"/>
                        </a:cubicBezTo>
                        <a:cubicBezTo>
                          <a:pt x="3321482" y="2742743"/>
                          <a:pt x="3290468" y="2744572"/>
                          <a:pt x="3259989" y="2747467"/>
                        </a:cubicBezTo>
                        <a:cubicBezTo>
                          <a:pt x="3246044" y="2748763"/>
                          <a:pt x="3232404" y="2750973"/>
                          <a:pt x="3218612" y="2752954"/>
                        </a:cubicBezTo>
                        <a:cubicBezTo>
                          <a:pt x="3202991" y="2755087"/>
                          <a:pt x="3187141" y="2757221"/>
                          <a:pt x="3171901" y="2760040"/>
                        </a:cubicBezTo>
                        <a:cubicBezTo>
                          <a:pt x="3153766" y="2763469"/>
                          <a:pt x="3135859" y="2767584"/>
                          <a:pt x="3118028" y="2772004"/>
                        </a:cubicBezTo>
                        <a:cubicBezTo>
                          <a:pt x="3108351" y="2774518"/>
                          <a:pt x="3098673" y="2776957"/>
                          <a:pt x="3089148" y="2779624"/>
                        </a:cubicBezTo>
                        <a:cubicBezTo>
                          <a:pt x="3068041" y="2785567"/>
                          <a:pt x="3047162" y="2791968"/>
                          <a:pt x="3026588" y="2799207"/>
                        </a:cubicBezTo>
                        <a:lnTo>
                          <a:pt x="3013177" y="2804160"/>
                        </a:lnTo>
                        <a:cubicBezTo>
                          <a:pt x="2860243" y="2860891"/>
                          <a:pt x="2723426" y="2954027"/>
                          <a:pt x="2614575" y="3075508"/>
                        </a:cubicBezTo>
                        <a:lnTo>
                          <a:pt x="2612289" y="3078023"/>
                        </a:lnTo>
                        <a:cubicBezTo>
                          <a:pt x="2595877" y="3096720"/>
                          <a:pt x="2580056" y="3116018"/>
                          <a:pt x="2564816" y="3135935"/>
                        </a:cubicBezTo>
                        <a:cubicBezTo>
                          <a:pt x="2561920" y="3139897"/>
                          <a:pt x="2559025" y="3143631"/>
                          <a:pt x="2556205" y="3147517"/>
                        </a:cubicBezTo>
                        <a:cubicBezTo>
                          <a:pt x="2542537" y="3165910"/>
                          <a:pt x="2529535" y="3184779"/>
                          <a:pt x="2517191" y="3204134"/>
                        </a:cubicBezTo>
                        <a:cubicBezTo>
                          <a:pt x="2513457" y="3209925"/>
                          <a:pt x="2509952" y="3215945"/>
                          <a:pt x="2506370" y="3221812"/>
                        </a:cubicBezTo>
                        <a:cubicBezTo>
                          <a:pt x="2495017" y="3240481"/>
                          <a:pt x="2484044" y="3259226"/>
                          <a:pt x="2473909" y="3278581"/>
                        </a:cubicBezTo>
                        <a:cubicBezTo>
                          <a:pt x="2470480" y="3285211"/>
                          <a:pt x="2467509" y="3291992"/>
                          <a:pt x="2464232" y="3298698"/>
                        </a:cubicBezTo>
                        <a:cubicBezTo>
                          <a:pt x="2431009" y="3365935"/>
                          <a:pt x="2405672" y="3436792"/>
                          <a:pt x="2388718" y="3509848"/>
                        </a:cubicBezTo>
                        <a:cubicBezTo>
                          <a:pt x="2371344" y="3583238"/>
                          <a:pt x="2362448" y="3658381"/>
                          <a:pt x="2362200" y="3733800"/>
                        </a:cubicBezTo>
                        <a:cubicBezTo>
                          <a:pt x="2362200" y="3754679"/>
                          <a:pt x="2363724" y="3775253"/>
                          <a:pt x="2365401" y="3795827"/>
                        </a:cubicBezTo>
                        <a:lnTo>
                          <a:pt x="2366010" y="3804666"/>
                        </a:lnTo>
                        <a:cubicBezTo>
                          <a:pt x="2366143" y="3806504"/>
                          <a:pt x="2366201" y="3808352"/>
                          <a:pt x="2366201" y="3810191"/>
                        </a:cubicBezTo>
                        <a:cubicBezTo>
                          <a:pt x="2366096" y="3852272"/>
                          <a:pt x="2331892" y="3886305"/>
                          <a:pt x="2289810" y="3886200"/>
                        </a:cubicBezTo>
                        <a:lnTo>
                          <a:pt x="76200" y="3886200"/>
                        </a:lnTo>
                        <a:cubicBezTo>
                          <a:pt x="34119" y="3886200"/>
                          <a:pt x="0" y="3852082"/>
                          <a:pt x="0" y="3810000"/>
                        </a:cubicBezTo>
                        <a:lnTo>
                          <a:pt x="0" y="228600"/>
                        </a:lnTo>
                        <a:cubicBezTo>
                          <a:pt x="0" y="186519"/>
                          <a:pt x="34119" y="152400"/>
                          <a:pt x="76200" y="152400"/>
                        </a:cubicBezTo>
                        <a:lnTo>
                          <a:pt x="304800" y="152400"/>
                        </a:lnTo>
                        <a:lnTo>
                          <a:pt x="304800" y="76200"/>
                        </a:lnTo>
                        <a:cubicBezTo>
                          <a:pt x="304800" y="34119"/>
                          <a:pt x="338919" y="0"/>
                          <a:pt x="381000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937A5C9-C695-4DF3-81A3-F3886642A0C6}"/>
                  </a:ext>
                </a:extLst>
              </p:cNvPr>
              <p:cNvSpPr/>
              <p:nvPr/>
            </p:nvSpPr>
            <p:spPr>
              <a:xfrm>
                <a:off x="760079" y="2620475"/>
                <a:ext cx="1855792" cy="1195494"/>
              </a:xfrm>
              <a:custGeom>
                <a:avLst/>
                <a:gdLst>
                  <a:gd name="connsiteX0" fmla="*/ 0 w 1973978"/>
                  <a:gd name="connsiteY0" fmla="*/ 0 h 1001939"/>
                  <a:gd name="connsiteX1" fmla="*/ 1640653 w 1973978"/>
                  <a:gd name="connsiteY1" fmla="*/ 0 h 1001939"/>
                  <a:gd name="connsiteX2" fmla="*/ 1973978 w 1973978"/>
                  <a:gd name="connsiteY2" fmla="*/ 500970 h 1001939"/>
                  <a:gd name="connsiteX3" fmla="*/ 1640653 w 1973978"/>
                  <a:gd name="connsiteY3" fmla="*/ 1001939 h 1001939"/>
                  <a:gd name="connsiteX4" fmla="*/ 0 w 1973978"/>
                  <a:gd name="connsiteY4" fmla="*/ 1001939 h 1001939"/>
                  <a:gd name="connsiteX5" fmla="*/ 333325 w 1973978"/>
                  <a:gd name="connsiteY5" fmla="*/ 500970 h 1001939"/>
                  <a:gd name="connsiteX6" fmla="*/ 0 w 1973978"/>
                  <a:gd name="connsiteY6" fmla="*/ 0 h 100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3978" h="1001939">
                    <a:moveTo>
                      <a:pt x="0" y="0"/>
                    </a:moveTo>
                    <a:lnTo>
                      <a:pt x="1640653" y="0"/>
                    </a:lnTo>
                    <a:lnTo>
                      <a:pt x="1973978" y="500970"/>
                    </a:lnTo>
                    <a:lnTo>
                      <a:pt x="1640653" y="1001939"/>
                    </a:lnTo>
                    <a:lnTo>
                      <a:pt x="0" y="1001939"/>
                    </a:lnTo>
                    <a:lnTo>
                      <a:pt x="333325" y="5009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noFill/>
              </a:ln>
              <a:effectLst>
                <a:outerShdw blurRad="152400" dist="38100" dir="18900000" algn="b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 sz="1600" dirty="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B74A6F1-9B24-4069-9103-870E4311C18D}"/>
                  </a:ext>
                </a:extLst>
              </p:cNvPr>
              <p:cNvSpPr txBox="1"/>
              <p:nvPr/>
            </p:nvSpPr>
            <p:spPr>
              <a:xfrm>
                <a:off x="1191366" y="2857187"/>
                <a:ext cx="124347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</a:rPr>
                  <a:t>Concept Project</a:t>
                </a: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386A3F4-C73B-4242-82FF-B5DC72A843A6}"/>
                  </a:ext>
                </a:extLst>
              </p:cNvPr>
              <p:cNvSpPr/>
              <p:nvPr/>
            </p:nvSpPr>
            <p:spPr>
              <a:xfrm>
                <a:off x="1398053" y="2427331"/>
                <a:ext cx="1499421" cy="193144"/>
              </a:xfrm>
              <a:custGeom>
                <a:avLst/>
                <a:gdLst>
                  <a:gd name="connsiteX0" fmla="*/ 0 w 1460500"/>
                  <a:gd name="connsiteY0" fmla="*/ 152400 h 152400"/>
                  <a:gd name="connsiteX1" fmla="*/ 0 w 1460500"/>
                  <a:gd name="connsiteY1" fmla="*/ 0 h 152400"/>
                  <a:gd name="connsiteX2" fmla="*/ 1460500 w 1460500"/>
                  <a:gd name="connsiteY2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0500" h="152400">
                    <a:moveTo>
                      <a:pt x="0" y="152400"/>
                    </a:moveTo>
                    <a:lnTo>
                      <a:pt x="0" y="0"/>
                    </a:lnTo>
                    <a:lnTo>
                      <a:pt x="146050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34D79E78-6B30-47CD-9CF3-DBC66F0250C8}"/>
                  </a:ext>
                </a:extLst>
              </p:cNvPr>
              <p:cNvSpPr/>
              <p:nvPr/>
            </p:nvSpPr>
            <p:spPr>
              <a:xfrm flipV="1">
                <a:off x="1398053" y="3801785"/>
                <a:ext cx="1499421" cy="193144"/>
              </a:xfrm>
              <a:custGeom>
                <a:avLst/>
                <a:gdLst>
                  <a:gd name="connsiteX0" fmla="*/ 0 w 1460500"/>
                  <a:gd name="connsiteY0" fmla="*/ 152400 h 152400"/>
                  <a:gd name="connsiteX1" fmla="*/ 0 w 1460500"/>
                  <a:gd name="connsiteY1" fmla="*/ 0 h 152400"/>
                  <a:gd name="connsiteX2" fmla="*/ 1460500 w 1460500"/>
                  <a:gd name="connsiteY2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0500" h="152400">
                    <a:moveTo>
                      <a:pt x="0" y="152400"/>
                    </a:moveTo>
                    <a:lnTo>
                      <a:pt x="0" y="0"/>
                    </a:lnTo>
                    <a:lnTo>
                      <a:pt x="146050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44743D16-EDC5-4C9F-B512-0F71ED8BE5EC}"/>
                  </a:ext>
                </a:extLst>
              </p:cNvPr>
              <p:cNvSpPr/>
              <p:nvPr/>
            </p:nvSpPr>
            <p:spPr>
              <a:xfrm>
                <a:off x="756332" y="4688982"/>
                <a:ext cx="1855792" cy="1195494"/>
              </a:xfrm>
              <a:custGeom>
                <a:avLst/>
                <a:gdLst>
                  <a:gd name="connsiteX0" fmla="*/ 0 w 1973978"/>
                  <a:gd name="connsiteY0" fmla="*/ 0 h 1001939"/>
                  <a:gd name="connsiteX1" fmla="*/ 1640653 w 1973978"/>
                  <a:gd name="connsiteY1" fmla="*/ 0 h 1001939"/>
                  <a:gd name="connsiteX2" fmla="*/ 1973978 w 1973978"/>
                  <a:gd name="connsiteY2" fmla="*/ 500970 h 1001939"/>
                  <a:gd name="connsiteX3" fmla="*/ 1640653 w 1973978"/>
                  <a:gd name="connsiteY3" fmla="*/ 1001939 h 1001939"/>
                  <a:gd name="connsiteX4" fmla="*/ 0 w 1973978"/>
                  <a:gd name="connsiteY4" fmla="*/ 1001939 h 1001939"/>
                  <a:gd name="connsiteX5" fmla="*/ 333325 w 1973978"/>
                  <a:gd name="connsiteY5" fmla="*/ 500970 h 1001939"/>
                  <a:gd name="connsiteX6" fmla="*/ 0 w 1973978"/>
                  <a:gd name="connsiteY6" fmla="*/ 0 h 100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3978" h="1001939">
                    <a:moveTo>
                      <a:pt x="0" y="0"/>
                    </a:moveTo>
                    <a:lnTo>
                      <a:pt x="1640653" y="0"/>
                    </a:lnTo>
                    <a:lnTo>
                      <a:pt x="1973978" y="500970"/>
                    </a:lnTo>
                    <a:lnTo>
                      <a:pt x="1640653" y="1001939"/>
                    </a:lnTo>
                    <a:lnTo>
                      <a:pt x="0" y="1001939"/>
                    </a:lnTo>
                    <a:lnTo>
                      <a:pt x="333325" y="5009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8100">
                <a:noFill/>
              </a:ln>
              <a:effectLst>
                <a:outerShdw blurRad="152400" dist="38100" dir="18900000" algn="b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 sz="1600" dirty="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1E178F8-45DB-45D5-AB79-070B95B429B8}"/>
                  </a:ext>
                </a:extLst>
              </p:cNvPr>
              <p:cNvSpPr/>
              <p:nvPr/>
            </p:nvSpPr>
            <p:spPr>
              <a:xfrm>
                <a:off x="1394306" y="4495838"/>
                <a:ext cx="1499421" cy="193144"/>
              </a:xfrm>
              <a:custGeom>
                <a:avLst/>
                <a:gdLst>
                  <a:gd name="connsiteX0" fmla="*/ 0 w 1460500"/>
                  <a:gd name="connsiteY0" fmla="*/ 152400 h 152400"/>
                  <a:gd name="connsiteX1" fmla="*/ 0 w 1460500"/>
                  <a:gd name="connsiteY1" fmla="*/ 0 h 152400"/>
                  <a:gd name="connsiteX2" fmla="*/ 1460500 w 1460500"/>
                  <a:gd name="connsiteY2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0500" h="152400">
                    <a:moveTo>
                      <a:pt x="0" y="152400"/>
                    </a:moveTo>
                    <a:lnTo>
                      <a:pt x="0" y="0"/>
                    </a:lnTo>
                    <a:lnTo>
                      <a:pt x="146050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BF72585-7FC3-4AB8-816D-92023F116C6B}"/>
                  </a:ext>
                </a:extLst>
              </p:cNvPr>
              <p:cNvSpPr/>
              <p:nvPr/>
            </p:nvSpPr>
            <p:spPr>
              <a:xfrm flipV="1">
                <a:off x="1394306" y="5870292"/>
                <a:ext cx="1499421" cy="193144"/>
              </a:xfrm>
              <a:custGeom>
                <a:avLst/>
                <a:gdLst>
                  <a:gd name="connsiteX0" fmla="*/ 0 w 1460500"/>
                  <a:gd name="connsiteY0" fmla="*/ 152400 h 152400"/>
                  <a:gd name="connsiteX1" fmla="*/ 0 w 1460500"/>
                  <a:gd name="connsiteY1" fmla="*/ 0 h 152400"/>
                  <a:gd name="connsiteX2" fmla="*/ 1460500 w 1460500"/>
                  <a:gd name="connsiteY2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0500" h="152400">
                    <a:moveTo>
                      <a:pt x="0" y="152400"/>
                    </a:moveTo>
                    <a:lnTo>
                      <a:pt x="0" y="0"/>
                    </a:lnTo>
                    <a:lnTo>
                      <a:pt x="146050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/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DBA9A00E-ECDD-46B6-BA4E-9AD440F5C9D6}"/>
                  </a:ext>
                </a:extLst>
              </p:cNvPr>
              <p:cNvGrpSpPr/>
              <p:nvPr/>
            </p:nvGrpSpPr>
            <p:grpSpPr>
              <a:xfrm>
                <a:off x="5104640" y="2219677"/>
                <a:ext cx="5815909" cy="4058044"/>
                <a:chOff x="5104640" y="2219677"/>
                <a:chExt cx="6250292" cy="4058044"/>
              </a:xfrm>
            </p:grpSpPr>
            <p:sp>
              <p:nvSpPr>
                <p:cNvPr id="84" name="Pentagon 7">
                  <a:extLst>
                    <a:ext uri="{FF2B5EF4-FFF2-40B4-BE49-F238E27FC236}">
                      <a16:creationId xmlns:a16="http://schemas.microsoft.com/office/drawing/2014/main" id="{98B02782-B93F-403D-B1FA-46A550A49906}"/>
                    </a:ext>
                  </a:extLst>
                </p:cNvPr>
                <p:cNvSpPr/>
                <p:nvPr/>
              </p:nvSpPr>
              <p:spPr>
                <a:xfrm flipH="1">
                  <a:off x="5104640" y="2219677"/>
                  <a:ext cx="6250292" cy="935924"/>
                </a:xfrm>
                <a:prstGeom prst="homePlate">
                  <a:avLst>
                    <a:gd name="adj" fmla="val 33268"/>
                  </a:avLst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600" dirty="0"/>
                </a:p>
              </p:txBody>
            </p:sp>
            <p:sp>
              <p:nvSpPr>
                <p:cNvPr id="58" name="Pentagon 7">
                  <a:extLst>
                    <a:ext uri="{FF2B5EF4-FFF2-40B4-BE49-F238E27FC236}">
                      <a16:creationId xmlns:a16="http://schemas.microsoft.com/office/drawing/2014/main" id="{7A7429B8-4FE4-4DED-9003-A2D8F6DBCE2A}"/>
                    </a:ext>
                  </a:extLst>
                </p:cNvPr>
                <p:cNvSpPr/>
                <p:nvPr/>
              </p:nvSpPr>
              <p:spPr>
                <a:xfrm flipH="1">
                  <a:off x="5104640" y="3255532"/>
                  <a:ext cx="6250292" cy="935924"/>
                </a:xfrm>
                <a:prstGeom prst="homePlate">
                  <a:avLst>
                    <a:gd name="adj" fmla="val 33268"/>
                  </a:avLst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600" dirty="0"/>
                </a:p>
              </p:txBody>
            </p:sp>
            <p:sp>
              <p:nvSpPr>
                <p:cNvPr id="44" name="Pentagon 7">
                  <a:extLst>
                    <a:ext uri="{FF2B5EF4-FFF2-40B4-BE49-F238E27FC236}">
                      <a16:creationId xmlns:a16="http://schemas.microsoft.com/office/drawing/2014/main" id="{5A0A83D6-B65F-470C-9BC2-5B8B910320A0}"/>
                    </a:ext>
                  </a:extLst>
                </p:cNvPr>
                <p:cNvSpPr/>
                <p:nvPr/>
              </p:nvSpPr>
              <p:spPr>
                <a:xfrm flipH="1">
                  <a:off x="5104640" y="4305942"/>
                  <a:ext cx="6250292" cy="935924"/>
                </a:xfrm>
                <a:prstGeom prst="homePlate">
                  <a:avLst>
                    <a:gd name="adj" fmla="val 33268"/>
                  </a:avLst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600" dirty="0"/>
                </a:p>
              </p:txBody>
            </p:sp>
            <p:sp>
              <p:nvSpPr>
                <p:cNvPr id="30" name="Pentagon 7">
                  <a:extLst>
                    <a:ext uri="{FF2B5EF4-FFF2-40B4-BE49-F238E27FC236}">
                      <a16:creationId xmlns:a16="http://schemas.microsoft.com/office/drawing/2014/main" id="{116C5E14-8DE8-4351-B094-6FA0CF56AC72}"/>
                    </a:ext>
                  </a:extLst>
                </p:cNvPr>
                <p:cNvSpPr/>
                <p:nvPr/>
              </p:nvSpPr>
              <p:spPr>
                <a:xfrm flipH="1">
                  <a:off x="5104640" y="5341797"/>
                  <a:ext cx="6250292" cy="935924"/>
                </a:xfrm>
                <a:prstGeom prst="homePlate">
                  <a:avLst>
                    <a:gd name="adj" fmla="val 33268"/>
                  </a:avLst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600" dirty="0"/>
                </a:p>
              </p:txBody>
            </p:sp>
          </p:grp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915379C-50C8-472D-AA00-C1C067357907}"/>
                  </a:ext>
                </a:extLst>
              </p:cNvPr>
              <p:cNvSpPr txBox="1"/>
              <p:nvPr/>
            </p:nvSpPr>
            <p:spPr>
              <a:xfrm>
                <a:off x="6271632" y="2310761"/>
                <a:ext cx="4476933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latin typeface="+mj-lt"/>
                  </a:rPr>
                  <a:t>Lorem Ipsum is simply dummy text of the printing and typesetting industry. Lorem Ipsum has been the industry’s. 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BB7AE0C-1A5F-46A5-A3F9-0C1C8CB38A76}"/>
                  </a:ext>
                </a:extLst>
              </p:cNvPr>
              <p:cNvSpPr txBox="1"/>
              <p:nvPr/>
            </p:nvSpPr>
            <p:spPr>
              <a:xfrm>
                <a:off x="6271632" y="3333903"/>
                <a:ext cx="4476933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latin typeface="+mj-lt"/>
                  </a:rPr>
                  <a:t>Lorem Ipsum is simply dummy text of the printing and typesetting industry. Lorem Ipsum has been the industry’s.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1D39B153-74B2-49BA-9F53-95E42ADD541A}"/>
                  </a:ext>
                </a:extLst>
              </p:cNvPr>
              <p:cNvSpPr txBox="1"/>
              <p:nvPr/>
            </p:nvSpPr>
            <p:spPr>
              <a:xfrm>
                <a:off x="6271632" y="4413132"/>
                <a:ext cx="4476933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latin typeface="+mj-lt"/>
                  </a:rPr>
                  <a:t>Lorem Ipsum is simply dummy text of the printing and typesetting industry. Lorem Ipsum has been the industry’s.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A7CC6E0-1D9E-49C2-AA22-A35D4E6BA7BD}"/>
                  </a:ext>
                </a:extLst>
              </p:cNvPr>
              <p:cNvSpPr txBox="1"/>
              <p:nvPr/>
            </p:nvSpPr>
            <p:spPr>
              <a:xfrm>
                <a:off x="6271632" y="5454424"/>
                <a:ext cx="4476933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latin typeface="+mj-lt"/>
                  </a:rPr>
                  <a:t>Lorem Ipsum is simply dummy text of the printing and typesetting industry. Lorem Ipsum has been the industry’s.</a:t>
                </a:r>
              </a:p>
            </p:txBody>
          </p:sp>
          <p:sp>
            <p:nvSpPr>
              <p:cNvPr id="45" name="Textbox 4">
                <a:extLst>
                  <a:ext uri="{FF2B5EF4-FFF2-40B4-BE49-F238E27FC236}">
                    <a16:creationId xmlns:a16="http://schemas.microsoft.com/office/drawing/2014/main" id="{28ACF687-893E-41A7-A972-DF1F3468DEA5}"/>
                  </a:ext>
                </a:extLst>
              </p:cNvPr>
              <p:cNvSpPr/>
              <p:nvPr/>
            </p:nvSpPr>
            <p:spPr>
              <a:xfrm rot="20804999">
                <a:off x="5425445" y="2391363"/>
                <a:ext cx="921025" cy="576293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241719" tIns="72000" rIns="241719" bIns="72000" anchor="ctr">
                <a:spAutoFit/>
              </a:bodyPr>
              <a:lstStyle/>
              <a:p>
                <a:pPr algn="ctr"/>
                <a:r>
                  <a:rPr lang="es-MX" sz="2800" b="1" spc="-150" dirty="0">
                    <a:solidFill>
                      <a:schemeClr val="bg1"/>
                    </a:solidFill>
                    <a:latin typeface="Segoe UI" panose="020B0502040204020203" pitchFamily="34" charset="0"/>
                    <a:ea typeface="Open Sans Extrabold" panose="020B0906030804020204" pitchFamily="34" charset="0"/>
                    <a:cs typeface="Segoe UI" panose="020B0502040204020203" pitchFamily="34" charset="0"/>
                  </a:rPr>
                  <a:t>01</a:t>
                </a:r>
                <a:endParaRPr lang="es-ES" sz="3200" b="1" spc="-150" dirty="0">
                  <a:solidFill>
                    <a:schemeClr val="bg1"/>
                  </a:solidFill>
                  <a:latin typeface="Segoe UI" panose="020B0502040204020203" pitchFamily="34" charset="0"/>
                  <a:ea typeface="Open Sans Extrabold" panose="020B0906030804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6" name="Textbox 4">
                <a:extLst>
                  <a:ext uri="{FF2B5EF4-FFF2-40B4-BE49-F238E27FC236}">
                    <a16:creationId xmlns:a16="http://schemas.microsoft.com/office/drawing/2014/main" id="{42E5EA2E-B9D8-427A-AF18-F39BF61F225B}"/>
                  </a:ext>
                </a:extLst>
              </p:cNvPr>
              <p:cNvSpPr/>
              <p:nvPr/>
            </p:nvSpPr>
            <p:spPr>
              <a:xfrm rot="20804999">
                <a:off x="5425446" y="3421184"/>
                <a:ext cx="921025" cy="576293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241719" tIns="72000" rIns="241719" bIns="72000" anchor="ctr">
                <a:spAutoFit/>
              </a:bodyPr>
              <a:lstStyle/>
              <a:p>
                <a:pPr algn="ctr"/>
                <a:r>
                  <a:rPr lang="es-MX" sz="2800" b="1" spc="-150" dirty="0">
                    <a:solidFill>
                      <a:schemeClr val="bg1"/>
                    </a:solidFill>
                    <a:latin typeface="Segoe UI" panose="020B0502040204020203" pitchFamily="34" charset="0"/>
                    <a:ea typeface="Open Sans Extrabold" panose="020B0906030804020204" pitchFamily="34" charset="0"/>
                    <a:cs typeface="Segoe UI" panose="020B0502040204020203" pitchFamily="34" charset="0"/>
                  </a:rPr>
                  <a:t>02</a:t>
                </a:r>
                <a:endParaRPr lang="es-ES" sz="3200" b="1" spc="-150" dirty="0">
                  <a:solidFill>
                    <a:schemeClr val="bg1"/>
                  </a:solidFill>
                  <a:latin typeface="Segoe UI" panose="020B0502040204020203" pitchFamily="34" charset="0"/>
                  <a:ea typeface="Open Sans Extrabold" panose="020B0906030804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7" name="Textbox 4">
                <a:extLst>
                  <a:ext uri="{FF2B5EF4-FFF2-40B4-BE49-F238E27FC236}">
                    <a16:creationId xmlns:a16="http://schemas.microsoft.com/office/drawing/2014/main" id="{BDCA5BE6-D030-47C5-B74D-61D9AAD7A106}"/>
                  </a:ext>
                </a:extLst>
              </p:cNvPr>
              <p:cNvSpPr/>
              <p:nvPr/>
            </p:nvSpPr>
            <p:spPr>
              <a:xfrm rot="20804999">
                <a:off x="5425447" y="4482829"/>
                <a:ext cx="921025" cy="576293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241719" tIns="72000" rIns="241719" bIns="72000" anchor="ctr">
                <a:spAutoFit/>
              </a:bodyPr>
              <a:lstStyle/>
              <a:p>
                <a:pPr algn="ctr"/>
                <a:r>
                  <a:rPr lang="es-MX" sz="2800" b="1" spc="-150" dirty="0">
                    <a:solidFill>
                      <a:schemeClr val="bg1"/>
                    </a:solidFill>
                    <a:latin typeface="Segoe UI" panose="020B0502040204020203" pitchFamily="34" charset="0"/>
                    <a:ea typeface="Open Sans Extrabold" panose="020B0906030804020204" pitchFamily="34" charset="0"/>
                    <a:cs typeface="Segoe UI" panose="020B0502040204020203" pitchFamily="34" charset="0"/>
                  </a:rPr>
                  <a:t>01</a:t>
                </a:r>
                <a:endParaRPr lang="es-ES" sz="3200" b="1" spc="-150" dirty="0">
                  <a:solidFill>
                    <a:schemeClr val="bg1"/>
                  </a:solidFill>
                  <a:latin typeface="Segoe UI" panose="020B0502040204020203" pitchFamily="34" charset="0"/>
                  <a:ea typeface="Open Sans Extrabold" panose="020B0906030804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8" name="Textbox 4">
                <a:extLst>
                  <a:ext uri="{FF2B5EF4-FFF2-40B4-BE49-F238E27FC236}">
                    <a16:creationId xmlns:a16="http://schemas.microsoft.com/office/drawing/2014/main" id="{D0F3BBA4-A490-4481-BEC5-9DE2A0371AC0}"/>
                  </a:ext>
                </a:extLst>
              </p:cNvPr>
              <p:cNvSpPr/>
              <p:nvPr/>
            </p:nvSpPr>
            <p:spPr>
              <a:xfrm rot="20804999">
                <a:off x="5425447" y="5500055"/>
                <a:ext cx="921025" cy="576293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241719" tIns="72000" rIns="241719" bIns="72000" anchor="ctr">
                <a:spAutoFit/>
              </a:bodyPr>
              <a:lstStyle/>
              <a:p>
                <a:pPr algn="ctr"/>
                <a:r>
                  <a:rPr lang="es-MX" sz="2800" b="1" spc="-150" dirty="0">
                    <a:solidFill>
                      <a:schemeClr val="bg1"/>
                    </a:solidFill>
                    <a:latin typeface="Segoe UI" panose="020B0502040204020203" pitchFamily="34" charset="0"/>
                    <a:ea typeface="Open Sans Extrabold" panose="020B0906030804020204" pitchFamily="34" charset="0"/>
                    <a:cs typeface="Segoe UI" panose="020B0502040204020203" pitchFamily="34" charset="0"/>
                  </a:rPr>
                  <a:t>02</a:t>
                </a:r>
                <a:endParaRPr lang="es-ES" sz="3200" b="1" spc="-150" dirty="0">
                  <a:solidFill>
                    <a:schemeClr val="bg1"/>
                  </a:solidFill>
                  <a:latin typeface="Segoe UI" panose="020B0502040204020203" pitchFamily="34" charset="0"/>
                  <a:ea typeface="Open Sans Extrabold" panose="020B0906030804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DA9A3412-E2B4-4A51-96E4-4460CEB9F258}"/>
                  </a:ext>
                </a:extLst>
              </p:cNvPr>
              <p:cNvSpPr txBox="1"/>
              <p:nvPr/>
            </p:nvSpPr>
            <p:spPr>
              <a:xfrm>
                <a:off x="1191366" y="4928972"/>
                <a:ext cx="124347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</a:rPr>
                  <a:t>Concept Project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536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>
            <a:extLst>
              <a:ext uri="{FF2B5EF4-FFF2-40B4-BE49-F238E27FC236}">
                <a16:creationId xmlns:a16="http://schemas.microsoft.com/office/drawing/2014/main" id="{6147CE1C-1473-6D44-AE3E-F6FFC31B0571}"/>
              </a:ext>
            </a:extLst>
          </p:cNvPr>
          <p:cNvGrpSpPr/>
          <p:nvPr/>
        </p:nvGrpSpPr>
        <p:grpSpPr>
          <a:xfrm>
            <a:off x="9702767" y="1856097"/>
            <a:ext cx="1935051" cy="2805158"/>
            <a:chOff x="9702766" y="2685880"/>
            <a:chExt cx="1935051" cy="2805158"/>
          </a:xfr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99B7F003-8D1F-6A45-8F91-EB9F5D70A9BB}"/>
                </a:ext>
              </a:extLst>
            </p:cNvPr>
            <p:cNvSpPr/>
            <p:nvPr/>
          </p:nvSpPr>
          <p:spPr>
            <a:xfrm>
              <a:off x="10645121" y="2685880"/>
              <a:ext cx="992696" cy="2805158"/>
            </a:xfrm>
            <a:custGeom>
              <a:avLst/>
              <a:gdLst>
                <a:gd name="connsiteX0" fmla="*/ 761658 w 992696"/>
                <a:gd name="connsiteY0" fmla="*/ 0 h 2805158"/>
                <a:gd name="connsiteX1" fmla="*/ 28456 w 992696"/>
                <a:gd name="connsiteY1" fmla="*/ 0 h 2805158"/>
                <a:gd name="connsiteX2" fmla="*/ 3220 w 992696"/>
                <a:gd name="connsiteY2" fmla="*/ 25244 h 2805158"/>
                <a:gd name="connsiteX3" fmla="*/ 28456 w 992696"/>
                <a:gd name="connsiteY3" fmla="*/ 50488 h 2805158"/>
                <a:gd name="connsiteX4" fmla="*/ 761658 w 992696"/>
                <a:gd name="connsiteY4" fmla="*/ 50488 h 2805158"/>
                <a:gd name="connsiteX5" fmla="*/ 942388 w 992696"/>
                <a:gd name="connsiteY5" fmla="*/ 231271 h 2805158"/>
                <a:gd name="connsiteX6" fmla="*/ 942388 w 992696"/>
                <a:gd name="connsiteY6" fmla="*/ 2573889 h 2805158"/>
                <a:gd name="connsiteX7" fmla="*/ 761658 w 992696"/>
                <a:gd name="connsiteY7" fmla="*/ 2754671 h 2805158"/>
                <a:gd name="connsiteX8" fmla="*/ 25236 w 992696"/>
                <a:gd name="connsiteY8" fmla="*/ 2754671 h 2805158"/>
                <a:gd name="connsiteX9" fmla="*/ 0 w 992696"/>
                <a:gd name="connsiteY9" fmla="*/ 2779915 h 2805158"/>
                <a:gd name="connsiteX10" fmla="*/ 25236 w 992696"/>
                <a:gd name="connsiteY10" fmla="*/ 2805159 h 2805158"/>
                <a:gd name="connsiteX11" fmla="*/ 761658 w 992696"/>
                <a:gd name="connsiteY11" fmla="*/ 2805159 h 2805158"/>
                <a:gd name="connsiteX12" fmla="*/ 992696 w 992696"/>
                <a:gd name="connsiteY12" fmla="*/ 2573889 h 2805158"/>
                <a:gd name="connsiteX13" fmla="*/ 992696 w 992696"/>
                <a:gd name="connsiteY13" fmla="*/ 231139 h 2805158"/>
                <a:gd name="connsiteX14" fmla="*/ 761658 w 992696"/>
                <a:gd name="connsiteY14" fmla="*/ 0 h 2805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2696" h="2805158">
                  <a:moveTo>
                    <a:pt x="761658" y="0"/>
                  </a:moveTo>
                  <a:lnTo>
                    <a:pt x="28456" y="0"/>
                  </a:lnTo>
                  <a:cubicBezTo>
                    <a:pt x="14519" y="0"/>
                    <a:pt x="3220" y="11302"/>
                    <a:pt x="3220" y="25244"/>
                  </a:cubicBezTo>
                  <a:cubicBezTo>
                    <a:pt x="3220" y="39186"/>
                    <a:pt x="14519" y="50488"/>
                    <a:pt x="28456" y="50488"/>
                  </a:cubicBezTo>
                  <a:lnTo>
                    <a:pt x="761658" y="50488"/>
                  </a:lnTo>
                  <a:cubicBezTo>
                    <a:pt x="861473" y="50488"/>
                    <a:pt x="942388" y="131427"/>
                    <a:pt x="942388" y="231271"/>
                  </a:cubicBezTo>
                  <a:lnTo>
                    <a:pt x="942388" y="2573889"/>
                  </a:lnTo>
                  <a:cubicBezTo>
                    <a:pt x="942388" y="2673732"/>
                    <a:pt x="861473" y="2754671"/>
                    <a:pt x="761658" y="2754671"/>
                  </a:cubicBezTo>
                  <a:lnTo>
                    <a:pt x="25236" y="2754671"/>
                  </a:lnTo>
                  <a:cubicBezTo>
                    <a:pt x="11299" y="2754671"/>
                    <a:pt x="0" y="2765974"/>
                    <a:pt x="0" y="2779915"/>
                  </a:cubicBezTo>
                  <a:cubicBezTo>
                    <a:pt x="0" y="2793857"/>
                    <a:pt x="11299" y="2805159"/>
                    <a:pt x="25236" y="2805159"/>
                  </a:cubicBezTo>
                  <a:lnTo>
                    <a:pt x="761658" y="2805159"/>
                  </a:lnTo>
                  <a:cubicBezTo>
                    <a:pt x="889261" y="2805014"/>
                    <a:pt x="992642" y="2701529"/>
                    <a:pt x="992696" y="2573889"/>
                  </a:cubicBezTo>
                  <a:lnTo>
                    <a:pt x="992696" y="231139"/>
                  </a:lnTo>
                  <a:cubicBezTo>
                    <a:pt x="992570" y="103550"/>
                    <a:pt x="889210" y="145"/>
                    <a:pt x="761658" y="0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39E9F57-6B85-6E42-8805-22318DD23565}"/>
                </a:ext>
              </a:extLst>
            </p:cNvPr>
            <p:cNvSpPr/>
            <p:nvPr/>
          </p:nvSpPr>
          <p:spPr>
            <a:xfrm>
              <a:off x="9702766" y="3917636"/>
              <a:ext cx="50505" cy="50858"/>
            </a:xfrm>
            <a:custGeom>
              <a:avLst/>
              <a:gdLst>
                <a:gd name="connsiteX0" fmla="*/ 25269 w 50505"/>
                <a:gd name="connsiteY0" fmla="*/ 0 h 50858"/>
                <a:gd name="connsiteX1" fmla="*/ 0 w 50505"/>
                <a:gd name="connsiteY1" fmla="*/ 25277 h 50858"/>
                <a:gd name="connsiteX2" fmla="*/ 0 w 50505"/>
                <a:gd name="connsiteY2" fmla="*/ 26493 h 50858"/>
                <a:gd name="connsiteX3" fmla="*/ 26164 w 50505"/>
                <a:gd name="connsiteY3" fmla="*/ 50842 h 50858"/>
                <a:gd name="connsiteX4" fmla="*/ 50505 w 50505"/>
                <a:gd name="connsiteY4" fmla="*/ 26493 h 50858"/>
                <a:gd name="connsiteX5" fmla="*/ 50505 w 50505"/>
                <a:gd name="connsiteY5" fmla="*/ 25310 h 50858"/>
                <a:gd name="connsiteX6" fmla="*/ 25335 w 50505"/>
                <a:gd name="connsiteY6" fmla="*/ 0 h 50858"/>
                <a:gd name="connsiteX7" fmla="*/ 25269 w 50505"/>
                <a:gd name="connsiteY7" fmla="*/ 0 h 5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05" h="50858">
                  <a:moveTo>
                    <a:pt x="25269" y="0"/>
                  </a:moveTo>
                  <a:cubicBezTo>
                    <a:pt x="11313" y="0"/>
                    <a:pt x="0" y="11317"/>
                    <a:pt x="0" y="25277"/>
                  </a:cubicBezTo>
                  <a:lnTo>
                    <a:pt x="0" y="26493"/>
                  </a:lnTo>
                  <a:cubicBezTo>
                    <a:pt x="503" y="40444"/>
                    <a:pt x="12217" y="51345"/>
                    <a:pt x="26164" y="50842"/>
                  </a:cubicBezTo>
                  <a:cubicBezTo>
                    <a:pt x="39405" y="50364"/>
                    <a:pt x="50028" y="39738"/>
                    <a:pt x="50505" y="26493"/>
                  </a:cubicBezTo>
                  <a:lnTo>
                    <a:pt x="50505" y="25310"/>
                  </a:lnTo>
                  <a:cubicBezTo>
                    <a:pt x="50541" y="11368"/>
                    <a:pt x="39272" y="36"/>
                    <a:pt x="25335" y="0"/>
                  </a:cubicBezTo>
                  <a:cubicBezTo>
                    <a:pt x="25313" y="0"/>
                    <a:pt x="25291" y="0"/>
                    <a:pt x="25269" y="0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4F4F462-C67F-6045-BCB8-29251A051EE5}"/>
                </a:ext>
              </a:extLst>
            </p:cNvPr>
            <p:cNvSpPr/>
            <p:nvPr/>
          </p:nvSpPr>
          <p:spPr>
            <a:xfrm>
              <a:off x="9702766" y="3499370"/>
              <a:ext cx="50505" cy="51943"/>
            </a:xfrm>
            <a:custGeom>
              <a:avLst/>
              <a:gdLst>
                <a:gd name="connsiteX0" fmla="*/ 25269 w 50505"/>
                <a:gd name="connsiteY0" fmla="*/ 0 h 51943"/>
                <a:gd name="connsiteX1" fmla="*/ 0 w 50505"/>
                <a:gd name="connsiteY1" fmla="*/ 25277 h 51943"/>
                <a:gd name="connsiteX2" fmla="*/ 0 w 50505"/>
                <a:gd name="connsiteY2" fmla="*/ 27578 h 51943"/>
                <a:gd name="connsiteX3" fmla="*/ 26164 w 50505"/>
                <a:gd name="connsiteY3" fmla="*/ 51927 h 51943"/>
                <a:gd name="connsiteX4" fmla="*/ 50505 w 50505"/>
                <a:gd name="connsiteY4" fmla="*/ 27578 h 51943"/>
                <a:gd name="connsiteX5" fmla="*/ 50505 w 50505"/>
                <a:gd name="connsiteY5" fmla="*/ 25277 h 51943"/>
                <a:gd name="connsiteX6" fmla="*/ 25302 w 50505"/>
                <a:gd name="connsiteY6" fmla="*/ 0 h 51943"/>
                <a:gd name="connsiteX7" fmla="*/ 25269 w 50505"/>
                <a:gd name="connsiteY7" fmla="*/ 0 h 5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05" h="51943">
                  <a:moveTo>
                    <a:pt x="25269" y="0"/>
                  </a:moveTo>
                  <a:cubicBezTo>
                    <a:pt x="11313" y="0"/>
                    <a:pt x="0" y="11317"/>
                    <a:pt x="0" y="25277"/>
                  </a:cubicBezTo>
                  <a:lnTo>
                    <a:pt x="0" y="27578"/>
                  </a:lnTo>
                  <a:cubicBezTo>
                    <a:pt x="503" y="41528"/>
                    <a:pt x="12217" y="52430"/>
                    <a:pt x="26164" y="51927"/>
                  </a:cubicBezTo>
                  <a:cubicBezTo>
                    <a:pt x="39405" y="51449"/>
                    <a:pt x="50028" y="40822"/>
                    <a:pt x="50505" y="27578"/>
                  </a:cubicBezTo>
                  <a:lnTo>
                    <a:pt x="50505" y="25277"/>
                  </a:lnTo>
                  <a:cubicBezTo>
                    <a:pt x="50524" y="11335"/>
                    <a:pt x="39239" y="18"/>
                    <a:pt x="25302" y="0"/>
                  </a:cubicBezTo>
                  <a:cubicBezTo>
                    <a:pt x="25291" y="0"/>
                    <a:pt x="25280" y="0"/>
                    <a:pt x="25269" y="0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F71F4A3-F9C1-2A41-A72F-2BAE6FA63F97}"/>
                </a:ext>
              </a:extLst>
            </p:cNvPr>
            <p:cNvSpPr/>
            <p:nvPr/>
          </p:nvSpPr>
          <p:spPr>
            <a:xfrm>
              <a:off x="9702766" y="3290254"/>
              <a:ext cx="50505" cy="51910"/>
            </a:xfrm>
            <a:custGeom>
              <a:avLst/>
              <a:gdLst>
                <a:gd name="connsiteX0" fmla="*/ 25269 w 50505"/>
                <a:gd name="connsiteY0" fmla="*/ 0 h 51910"/>
                <a:gd name="connsiteX1" fmla="*/ 0 w 50505"/>
                <a:gd name="connsiteY1" fmla="*/ 25211 h 51910"/>
                <a:gd name="connsiteX2" fmla="*/ 0 w 50505"/>
                <a:gd name="connsiteY2" fmla="*/ 25244 h 51910"/>
                <a:gd name="connsiteX3" fmla="*/ 0 w 50505"/>
                <a:gd name="connsiteY3" fmla="*/ 27545 h 51910"/>
                <a:gd name="connsiteX4" fmla="*/ 26164 w 50505"/>
                <a:gd name="connsiteY4" fmla="*/ 51894 h 51910"/>
                <a:gd name="connsiteX5" fmla="*/ 50505 w 50505"/>
                <a:gd name="connsiteY5" fmla="*/ 27545 h 51910"/>
                <a:gd name="connsiteX6" fmla="*/ 50505 w 50505"/>
                <a:gd name="connsiteY6" fmla="*/ 25244 h 51910"/>
                <a:gd name="connsiteX7" fmla="*/ 25269 w 50505"/>
                <a:gd name="connsiteY7" fmla="*/ 0 h 5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05" h="51910">
                  <a:moveTo>
                    <a:pt x="25269" y="0"/>
                  </a:moveTo>
                  <a:cubicBezTo>
                    <a:pt x="11332" y="-18"/>
                    <a:pt x="18" y="11269"/>
                    <a:pt x="0" y="25211"/>
                  </a:cubicBezTo>
                  <a:cubicBezTo>
                    <a:pt x="0" y="25222"/>
                    <a:pt x="0" y="25233"/>
                    <a:pt x="0" y="25244"/>
                  </a:cubicBezTo>
                  <a:lnTo>
                    <a:pt x="0" y="27545"/>
                  </a:lnTo>
                  <a:cubicBezTo>
                    <a:pt x="503" y="41496"/>
                    <a:pt x="12217" y="52397"/>
                    <a:pt x="26164" y="51894"/>
                  </a:cubicBezTo>
                  <a:cubicBezTo>
                    <a:pt x="39405" y="51416"/>
                    <a:pt x="50028" y="40789"/>
                    <a:pt x="50505" y="27545"/>
                  </a:cubicBezTo>
                  <a:lnTo>
                    <a:pt x="50505" y="25244"/>
                  </a:lnTo>
                  <a:cubicBezTo>
                    <a:pt x="50505" y="11302"/>
                    <a:pt x="39206" y="0"/>
                    <a:pt x="25269" y="0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19B1364-6886-9A4E-9998-F1B981BC28F7}"/>
                </a:ext>
              </a:extLst>
            </p:cNvPr>
            <p:cNvSpPr/>
            <p:nvPr/>
          </p:nvSpPr>
          <p:spPr>
            <a:xfrm>
              <a:off x="9702766" y="3081104"/>
              <a:ext cx="50505" cy="51943"/>
            </a:xfrm>
            <a:custGeom>
              <a:avLst/>
              <a:gdLst>
                <a:gd name="connsiteX0" fmla="*/ 25269 w 50505"/>
                <a:gd name="connsiteY0" fmla="*/ 0 h 51943"/>
                <a:gd name="connsiteX1" fmla="*/ 0 w 50505"/>
                <a:gd name="connsiteY1" fmla="*/ 25277 h 51943"/>
                <a:gd name="connsiteX2" fmla="*/ 0 w 50505"/>
                <a:gd name="connsiteY2" fmla="*/ 27578 h 51943"/>
                <a:gd name="connsiteX3" fmla="*/ 26164 w 50505"/>
                <a:gd name="connsiteY3" fmla="*/ 51927 h 51943"/>
                <a:gd name="connsiteX4" fmla="*/ 50505 w 50505"/>
                <a:gd name="connsiteY4" fmla="*/ 27578 h 51943"/>
                <a:gd name="connsiteX5" fmla="*/ 50505 w 50505"/>
                <a:gd name="connsiteY5" fmla="*/ 25277 h 51943"/>
                <a:gd name="connsiteX6" fmla="*/ 25302 w 50505"/>
                <a:gd name="connsiteY6" fmla="*/ 0 h 51943"/>
                <a:gd name="connsiteX7" fmla="*/ 25269 w 50505"/>
                <a:gd name="connsiteY7" fmla="*/ 0 h 5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05" h="51943">
                  <a:moveTo>
                    <a:pt x="25269" y="0"/>
                  </a:moveTo>
                  <a:cubicBezTo>
                    <a:pt x="11313" y="0"/>
                    <a:pt x="0" y="11317"/>
                    <a:pt x="0" y="25277"/>
                  </a:cubicBezTo>
                  <a:lnTo>
                    <a:pt x="0" y="27578"/>
                  </a:lnTo>
                  <a:cubicBezTo>
                    <a:pt x="503" y="41528"/>
                    <a:pt x="12217" y="52430"/>
                    <a:pt x="26164" y="51927"/>
                  </a:cubicBezTo>
                  <a:cubicBezTo>
                    <a:pt x="39405" y="51449"/>
                    <a:pt x="50028" y="40822"/>
                    <a:pt x="50505" y="27578"/>
                  </a:cubicBezTo>
                  <a:lnTo>
                    <a:pt x="50505" y="25277"/>
                  </a:lnTo>
                  <a:cubicBezTo>
                    <a:pt x="50524" y="11335"/>
                    <a:pt x="39239" y="18"/>
                    <a:pt x="25302" y="0"/>
                  </a:cubicBezTo>
                  <a:cubicBezTo>
                    <a:pt x="25291" y="0"/>
                    <a:pt x="25280" y="0"/>
                    <a:pt x="25269" y="0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3F6EC0B0-A99E-904A-878F-A8D53BDB8C7B}"/>
                </a:ext>
              </a:extLst>
            </p:cNvPr>
            <p:cNvSpPr/>
            <p:nvPr/>
          </p:nvSpPr>
          <p:spPr>
            <a:xfrm>
              <a:off x="9702766" y="3708520"/>
              <a:ext cx="50505" cy="51910"/>
            </a:xfrm>
            <a:custGeom>
              <a:avLst/>
              <a:gdLst>
                <a:gd name="connsiteX0" fmla="*/ 25269 w 50505"/>
                <a:gd name="connsiteY0" fmla="*/ 0 h 51910"/>
                <a:gd name="connsiteX1" fmla="*/ 0 w 50505"/>
                <a:gd name="connsiteY1" fmla="*/ 25211 h 51910"/>
                <a:gd name="connsiteX2" fmla="*/ 0 w 50505"/>
                <a:gd name="connsiteY2" fmla="*/ 25244 h 51910"/>
                <a:gd name="connsiteX3" fmla="*/ 0 w 50505"/>
                <a:gd name="connsiteY3" fmla="*/ 27545 h 51910"/>
                <a:gd name="connsiteX4" fmla="*/ 26164 w 50505"/>
                <a:gd name="connsiteY4" fmla="*/ 51894 h 51910"/>
                <a:gd name="connsiteX5" fmla="*/ 50505 w 50505"/>
                <a:gd name="connsiteY5" fmla="*/ 27545 h 51910"/>
                <a:gd name="connsiteX6" fmla="*/ 50505 w 50505"/>
                <a:gd name="connsiteY6" fmla="*/ 25244 h 51910"/>
                <a:gd name="connsiteX7" fmla="*/ 25269 w 50505"/>
                <a:gd name="connsiteY7" fmla="*/ 0 h 5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05" h="51910">
                  <a:moveTo>
                    <a:pt x="25269" y="0"/>
                  </a:moveTo>
                  <a:cubicBezTo>
                    <a:pt x="11332" y="-18"/>
                    <a:pt x="18" y="11269"/>
                    <a:pt x="0" y="25211"/>
                  </a:cubicBezTo>
                  <a:cubicBezTo>
                    <a:pt x="0" y="25222"/>
                    <a:pt x="0" y="25233"/>
                    <a:pt x="0" y="25244"/>
                  </a:cubicBezTo>
                  <a:lnTo>
                    <a:pt x="0" y="27545"/>
                  </a:lnTo>
                  <a:cubicBezTo>
                    <a:pt x="503" y="41496"/>
                    <a:pt x="12217" y="52397"/>
                    <a:pt x="26164" y="51894"/>
                  </a:cubicBezTo>
                  <a:cubicBezTo>
                    <a:pt x="39405" y="51416"/>
                    <a:pt x="50028" y="40789"/>
                    <a:pt x="50505" y="27545"/>
                  </a:cubicBezTo>
                  <a:lnTo>
                    <a:pt x="50505" y="25244"/>
                  </a:lnTo>
                  <a:cubicBezTo>
                    <a:pt x="50505" y="11302"/>
                    <a:pt x="39206" y="0"/>
                    <a:pt x="25269" y="0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7667CD2-3663-004C-8818-ABB44800CBF1}"/>
                </a:ext>
              </a:extLst>
            </p:cNvPr>
            <p:cNvSpPr/>
            <p:nvPr/>
          </p:nvSpPr>
          <p:spPr>
            <a:xfrm>
              <a:off x="10229838" y="2685880"/>
              <a:ext cx="52772" cy="50487"/>
            </a:xfrm>
            <a:custGeom>
              <a:avLst/>
              <a:gdLst>
                <a:gd name="connsiteX0" fmla="*/ 27536 w 52772"/>
                <a:gd name="connsiteY0" fmla="*/ 0 h 50487"/>
                <a:gd name="connsiteX1" fmla="*/ 25236 w 52772"/>
                <a:gd name="connsiteY1" fmla="*/ 0 h 50487"/>
                <a:gd name="connsiteX2" fmla="*/ 0 w 52772"/>
                <a:gd name="connsiteY2" fmla="*/ 25244 h 50487"/>
                <a:gd name="connsiteX3" fmla="*/ 25236 w 52772"/>
                <a:gd name="connsiteY3" fmla="*/ 50488 h 50487"/>
                <a:gd name="connsiteX4" fmla="*/ 27536 w 52772"/>
                <a:gd name="connsiteY4" fmla="*/ 50488 h 50487"/>
                <a:gd name="connsiteX5" fmla="*/ 52772 w 52772"/>
                <a:gd name="connsiteY5" fmla="*/ 25244 h 50487"/>
                <a:gd name="connsiteX6" fmla="*/ 27536 w 52772"/>
                <a:gd name="connsiteY6" fmla="*/ 0 h 5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772" h="50487">
                  <a:moveTo>
                    <a:pt x="27536" y="0"/>
                  </a:moveTo>
                  <a:lnTo>
                    <a:pt x="25236" y="0"/>
                  </a:lnTo>
                  <a:cubicBezTo>
                    <a:pt x="11299" y="0"/>
                    <a:pt x="0" y="11302"/>
                    <a:pt x="0" y="25244"/>
                  </a:cubicBezTo>
                  <a:cubicBezTo>
                    <a:pt x="0" y="39186"/>
                    <a:pt x="11299" y="50488"/>
                    <a:pt x="25236" y="50488"/>
                  </a:cubicBezTo>
                  <a:lnTo>
                    <a:pt x="27536" y="50488"/>
                  </a:lnTo>
                  <a:cubicBezTo>
                    <a:pt x="41474" y="50488"/>
                    <a:pt x="52772" y="39186"/>
                    <a:pt x="52772" y="25244"/>
                  </a:cubicBezTo>
                  <a:cubicBezTo>
                    <a:pt x="52772" y="11302"/>
                    <a:pt x="41474" y="0"/>
                    <a:pt x="27536" y="0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C816D475-D0EF-DD4F-9BBB-103C6ABCD8CD}"/>
                </a:ext>
              </a:extLst>
            </p:cNvPr>
            <p:cNvSpPr/>
            <p:nvPr/>
          </p:nvSpPr>
          <p:spPr>
            <a:xfrm>
              <a:off x="10020784" y="2685880"/>
              <a:ext cx="52772" cy="50487"/>
            </a:xfrm>
            <a:custGeom>
              <a:avLst/>
              <a:gdLst>
                <a:gd name="connsiteX0" fmla="*/ 27536 w 52772"/>
                <a:gd name="connsiteY0" fmla="*/ 0 h 50487"/>
                <a:gd name="connsiteX1" fmla="*/ 25236 w 52772"/>
                <a:gd name="connsiteY1" fmla="*/ 0 h 50487"/>
                <a:gd name="connsiteX2" fmla="*/ 0 w 52772"/>
                <a:gd name="connsiteY2" fmla="*/ 25244 h 50487"/>
                <a:gd name="connsiteX3" fmla="*/ 25236 w 52772"/>
                <a:gd name="connsiteY3" fmla="*/ 50488 h 50487"/>
                <a:gd name="connsiteX4" fmla="*/ 27536 w 52772"/>
                <a:gd name="connsiteY4" fmla="*/ 50488 h 50487"/>
                <a:gd name="connsiteX5" fmla="*/ 52772 w 52772"/>
                <a:gd name="connsiteY5" fmla="*/ 25244 h 50487"/>
                <a:gd name="connsiteX6" fmla="*/ 27536 w 52772"/>
                <a:gd name="connsiteY6" fmla="*/ 0 h 5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772" h="50487">
                  <a:moveTo>
                    <a:pt x="27536" y="0"/>
                  </a:moveTo>
                  <a:lnTo>
                    <a:pt x="25236" y="0"/>
                  </a:lnTo>
                  <a:cubicBezTo>
                    <a:pt x="11299" y="0"/>
                    <a:pt x="0" y="11302"/>
                    <a:pt x="0" y="25244"/>
                  </a:cubicBezTo>
                  <a:cubicBezTo>
                    <a:pt x="0" y="39186"/>
                    <a:pt x="11299" y="50488"/>
                    <a:pt x="25236" y="50488"/>
                  </a:cubicBezTo>
                  <a:lnTo>
                    <a:pt x="27536" y="50488"/>
                  </a:lnTo>
                  <a:cubicBezTo>
                    <a:pt x="41474" y="50488"/>
                    <a:pt x="52772" y="39186"/>
                    <a:pt x="52772" y="25244"/>
                  </a:cubicBezTo>
                  <a:cubicBezTo>
                    <a:pt x="52772" y="11302"/>
                    <a:pt x="41474" y="0"/>
                    <a:pt x="27536" y="0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3431170E-F572-BB48-8B17-0735719D61DA}"/>
                </a:ext>
              </a:extLst>
            </p:cNvPr>
            <p:cNvSpPr/>
            <p:nvPr/>
          </p:nvSpPr>
          <p:spPr>
            <a:xfrm>
              <a:off x="9703501" y="2872035"/>
              <a:ext cx="50646" cy="52676"/>
            </a:xfrm>
            <a:custGeom>
              <a:avLst/>
              <a:gdLst>
                <a:gd name="connsiteX0" fmla="*/ 27852 w 50646"/>
                <a:gd name="connsiteY0" fmla="*/ 118 h 52676"/>
                <a:gd name="connsiteX1" fmla="*/ 316 w 50646"/>
                <a:gd name="connsiteY1" fmla="*/ 22829 h 52676"/>
                <a:gd name="connsiteX2" fmla="*/ 316 w 50646"/>
                <a:gd name="connsiteY2" fmla="*/ 22831 h 52676"/>
                <a:gd name="connsiteX3" fmla="*/ 86 w 50646"/>
                <a:gd name="connsiteY3" fmla="*/ 25427 h 52676"/>
                <a:gd name="connsiteX4" fmla="*/ 23088 w 50646"/>
                <a:gd name="connsiteY4" fmla="*/ 52676 h 52676"/>
                <a:gd name="connsiteX5" fmla="*/ 25223 w 50646"/>
                <a:gd name="connsiteY5" fmla="*/ 52676 h 52676"/>
                <a:gd name="connsiteX6" fmla="*/ 50328 w 50646"/>
                <a:gd name="connsiteY6" fmla="*/ 29667 h 52676"/>
                <a:gd name="connsiteX7" fmla="*/ 50525 w 50646"/>
                <a:gd name="connsiteY7" fmla="*/ 27695 h 52676"/>
                <a:gd name="connsiteX8" fmla="*/ 27860 w 50646"/>
                <a:gd name="connsiteY8" fmla="*/ 118 h 52676"/>
                <a:gd name="connsiteX9" fmla="*/ 27852 w 50646"/>
                <a:gd name="connsiteY9" fmla="*/ 118 h 5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46" h="52676">
                  <a:moveTo>
                    <a:pt x="27852" y="118"/>
                  </a:moveTo>
                  <a:cubicBezTo>
                    <a:pt x="13978" y="-1217"/>
                    <a:pt x="1650" y="8951"/>
                    <a:pt x="316" y="22829"/>
                  </a:cubicBezTo>
                  <a:cubicBezTo>
                    <a:pt x="316" y="22830"/>
                    <a:pt x="316" y="22830"/>
                    <a:pt x="316" y="22831"/>
                  </a:cubicBezTo>
                  <a:cubicBezTo>
                    <a:pt x="315" y="23685"/>
                    <a:pt x="315" y="24573"/>
                    <a:pt x="86" y="25427"/>
                  </a:cubicBezTo>
                  <a:cubicBezTo>
                    <a:pt x="-1052" y="39295"/>
                    <a:pt x="9230" y="51474"/>
                    <a:pt x="23088" y="52676"/>
                  </a:cubicBezTo>
                  <a:cubicBezTo>
                    <a:pt x="23811" y="52676"/>
                    <a:pt x="24501" y="52676"/>
                    <a:pt x="25223" y="52676"/>
                  </a:cubicBezTo>
                  <a:cubicBezTo>
                    <a:pt x="38289" y="52675"/>
                    <a:pt x="49187" y="42687"/>
                    <a:pt x="50328" y="29667"/>
                  </a:cubicBezTo>
                  <a:lnTo>
                    <a:pt x="50525" y="27695"/>
                  </a:lnTo>
                  <a:cubicBezTo>
                    <a:pt x="51880" y="13819"/>
                    <a:pt x="41732" y="1473"/>
                    <a:pt x="27860" y="118"/>
                  </a:cubicBezTo>
                  <a:cubicBezTo>
                    <a:pt x="27857" y="118"/>
                    <a:pt x="27854" y="118"/>
                    <a:pt x="27852" y="118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06F3637-0B19-7243-A83C-18F31DAE9B5B}"/>
                </a:ext>
              </a:extLst>
            </p:cNvPr>
            <p:cNvSpPr/>
            <p:nvPr/>
          </p:nvSpPr>
          <p:spPr>
            <a:xfrm>
              <a:off x="9815279" y="2707180"/>
              <a:ext cx="52623" cy="51554"/>
            </a:xfrm>
            <a:custGeom>
              <a:avLst/>
              <a:gdLst>
                <a:gd name="connsiteX0" fmla="*/ 16067 w 52623"/>
                <a:gd name="connsiteY0" fmla="*/ 2629 h 51554"/>
                <a:gd name="connsiteX1" fmla="*/ 13767 w 52623"/>
                <a:gd name="connsiteY1" fmla="*/ 3780 h 51554"/>
                <a:gd name="connsiteX2" fmla="*/ 2775 w 52623"/>
                <a:gd name="connsiteY2" fmla="*/ 37783 h 51554"/>
                <a:gd name="connsiteX3" fmla="*/ 36769 w 52623"/>
                <a:gd name="connsiteY3" fmla="*/ 48778 h 51554"/>
                <a:gd name="connsiteX4" fmla="*/ 38576 w 52623"/>
                <a:gd name="connsiteY4" fmla="*/ 47891 h 51554"/>
                <a:gd name="connsiteX5" fmla="*/ 49995 w 52623"/>
                <a:gd name="connsiteY5" fmla="*/ 14051 h 51554"/>
                <a:gd name="connsiteX6" fmla="*/ 16166 w 52623"/>
                <a:gd name="connsiteY6" fmla="*/ 2629 h 51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623" h="51554">
                  <a:moveTo>
                    <a:pt x="16067" y="2629"/>
                  </a:moveTo>
                  <a:lnTo>
                    <a:pt x="13767" y="3780"/>
                  </a:lnTo>
                  <a:cubicBezTo>
                    <a:pt x="1345" y="10133"/>
                    <a:pt x="-3577" y="25357"/>
                    <a:pt x="2775" y="37783"/>
                  </a:cubicBezTo>
                  <a:cubicBezTo>
                    <a:pt x="9127" y="50209"/>
                    <a:pt x="24347" y="55132"/>
                    <a:pt x="36769" y="48778"/>
                  </a:cubicBezTo>
                  <a:lnTo>
                    <a:pt x="38576" y="47891"/>
                  </a:lnTo>
                  <a:cubicBezTo>
                    <a:pt x="51071" y="41700"/>
                    <a:pt x="56184" y="26550"/>
                    <a:pt x="49995" y="14051"/>
                  </a:cubicBezTo>
                  <a:cubicBezTo>
                    <a:pt x="43807" y="1553"/>
                    <a:pt x="28661" y="-3561"/>
                    <a:pt x="16166" y="2629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7EA78FE0-43A2-BE48-9502-7620A2A2C143}"/>
                </a:ext>
              </a:extLst>
            </p:cNvPr>
            <p:cNvSpPr/>
            <p:nvPr/>
          </p:nvSpPr>
          <p:spPr>
            <a:xfrm>
              <a:off x="10439057" y="2685880"/>
              <a:ext cx="51654" cy="50487"/>
            </a:xfrm>
            <a:custGeom>
              <a:avLst/>
              <a:gdLst>
                <a:gd name="connsiteX0" fmla="*/ 26419 w 51654"/>
                <a:gd name="connsiteY0" fmla="*/ 0 h 50487"/>
                <a:gd name="connsiteX1" fmla="*/ 25236 w 51654"/>
                <a:gd name="connsiteY1" fmla="*/ 0 h 50487"/>
                <a:gd name="connsiteX2" fmla="*/ 0 w 51654"/>
                <a:gd name="connsiteY2" fmla="*/ 25244 h 50487"/>
                <a:gd name="connsiteX3" fmla="*/ 25236 w 51654"/>
                <a:gd name="connsiteY3" fmla="*/ 50488 h 50487"/>
                <a:gd name="connsiteX4" fmla="*/ 26419 w 51654"/>
                <a:gd name="connsiteY4" fmla="*/ 50488 h 50487"/>
                <a:gd name="connsiteX5" fmla="*/ 51655 w 51654"/>
                <a:gd name="connsiteY5" fmla="*/ 25244 h 50487"/>
                <a:gd name="connsiteX6" fmla="*/ 26419 w 51654"/>
                <a:gd name="connsiteY6" fmla="*/ 0 h 5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54" h="50487">
                  <a:moveTo>
                    <a:pt x="26419" y="0"/>
                  </a:moveTo>
                  <a:lnTo>
                    <a:pt x="25236" y="0"/>
                  </a:lnTo>
                  <a:cubicBezTo>
                    <a:pt x="11299" y="0"/>
                    <a:pt x="0" y="11302"/>
                    <a:pt x="0" y="25244"/>
                  </a:cubicBezTo>
                  <a:cubicBezTo>
                    <a:pt x="0" y="39186"/>
                    <a:pt x="11299" y="50488"/>
                    <a:pt x="25236" y="50488"/>
                  </a:cubicBezTo>
                  <a:lnTo>
                    <a:pt x="26419" y="50488"/>
                  </a:lnTo>
                  <a:cubicBezTo>
                    <a:pt x="40356" y="50488"/>
                    <a:pt x="51655" y="39186"/>
                    <a:pt x="51655" y="25244"/>
                  </a:cubicBezTo>
                  <a:cubicBezTo>
                    <a:pt x="51655" y="11302"/>
                    <a:pt x="40356" y="0"/>
                    <a:pt x="26419" y="0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3F8AA920-07F9-DD4A-9A39-36EBA67B0FBE}"/>
              </a:ext>
            </a:extLst>
          </p:cNvPr>
          <p:cNvGrpSpPr/>
          <p:nvPr/>
        </p:nvGrpSpPr>
        <p:grpSpPr>
          <a:xfrm>
            <a:off x="554051" y="1707542"/>
            <a:ext cx="3075257" cy="2953583"/>
            <a:chOff x="554050" y="2537324"/>
            <a:chExt cx="3075257" cy="2953583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effectLst>
            <a:outerShdw blurRad="38100" dist="127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1A798655-992C-0A4B-9877-5D45C2ABC941}"/>
                </a:ext>
              </a:extLst>
            </p:cNvPr>
            <p:cNvSpPr/>
            <p:nvPr/>
          </p:nvSpPr>
          <p:spPr>
            <a:xfrm>
              <a:off x="1496471" y="2685880"/>
              <a:ext cx="992926" cy="1282614"/>
            </a:xfrm>
            <a:custGeom>
              <a:avLst/>
              <a:gdLst>
                <a:gd name="connsiteX0" fmla="*/ 25236 w 992926"/>
                <a:gd name="connsiteY0" fmla="*/ 50488 h 1282614"/>
                <a:gd name="connsiteX1" fmla="*/ 761692 w 992926"/>
                <a:gd name="connsiteY1" fmla="*/ 50488 h 1282614"/>
                <a:gd name="connsiteX2" fmla="*/ 942421 w 992926"/>
                <a:gd name="connsiteY2" fmla="*/ 231271 h 1282614"/>
                <a:gd name="connsiteX3" fmla="*/ 942421 w 992926"/>
                <a:gd name="connsiteY3" fmla="*/ 1258249 h 1282614"/>
                <a:gd name="connsiteX4" fmla="*/ 968585 w 992926"/>
                <a:gd name="connsiteY4" fmla="*/ 1282598 h 1282614"/>
                <a:gd name="connsiteX5" fmla="*/ 992927 w 992926"/>
                <a:gd name="connsiteY5" fmla="*/ 1258249 h 1282614"/>
                <a:gd name="connsiteX6" fmla="*/ 992927 w 992926"/>
                <a:gd name="connsiteY6" fmla="*/ 231139 h 1282614"/>
                <a:gd name="connsiteX7" fmla="*/ 761692 w 992926"/>
                <a:gd name="connsiteY7" fmla="*/ 0 h 1282614"/>
                <a:gd name="connsiteX8" fmla="*/ 25236 w 992926"/>
                <a:gd name="connsiteY8" fmla="*/ 0 h 1282614"/>
                <a:gd name="connsiteX9" fmla="*/ 0 w 992926"/>
                <a:gd name="connsiteY9" fmla="*/ 25244 h 1282614"/>
                <a:gd name="connsiteX10" fmla="*/ 25236 w 992926"/>
                <a:gd name="connsiteY10" fmla="*/ 50488 h 128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2926" h="1282614">
                  <a:moveTo>
                    <a:pt x="25236" y="50488"/>
                  </a:moveTo>
                  <a:lnTo>
                    <a:pt x="761692" y="50488"/>
                  </a:lnTo>
                  <a:cubicBezTo>
                    <a:pt x="861506" y="50488"/>
                    <a:pt x="942421" y="131427"/>
                    <a:pt x="942421" y="231271"/>
                  </a:cubicBezTo>
                  <a:lnTo>
                    <a:pt x="942421" y="1258249"/>
                  </a:lnTo>
                  <a:cubicBezTo>
                    <a:pt x="942924" y="1272200"/>
                    <a:pt x="954638" y="1283101"/>
                    <a:pt x="968585" y="1282598"/>
                  </a:cubicBezTo>
                  <a:cubicBezTo>
                    <a:pt x="981826" y="1282120"/>
                    <a:pt x="992449" y="1271494"/>
                    <a:pt x="992927" y="1258249"/>
                  </a:cubicBezTo>
                  <a:lnTo>
                    <a:pt x="992927" y="231139"/>
                  </a:lnTo>
                  <a:cubicBezTo>
                    <a:pt x="992782" y="103480"/>
                    <a:pt x="889313" y="54"/>
                    <a:pt x="761692" y="0"/>
                  </a:cubicBezTo>
                  <a:lnTo>
                    <a:pt x="25236" y="0"/>
                  </a:lnTo>
                  <a:cubicBezTo>
                    <a:pt x="11299" y="0"/>
                    <a:pt x="0" y="11302"/>
                    <a:pt x="0" y="25244"/>
                  </a:cubicBezTo>
                  <a:cubicBezTo>
                    <a:pt x="0" y="39186"/>
                    <a:pt x="11299" y="50488"/>
                    <a:pt x="25236" y="50488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6D2F7813-5F92-D149-AD60-43F6F02B726E}"/>
                </a:ext>
              </a:extLst>
            </p:cNvPr>
            <p:cNvSpPr/>
            <p:nvPr/>
          </p:nvSpPr>
          <p:spPr>
            <a:xfrm>
              <a:off x="554181" y="4061934"/>
              <a:ext cx="50472" cy="51703"/>
            </a:xfrm>
            <a:custGeom>
              <a:avLst/>
              <a:gdLst>
                <a:gd name="connsiteX0" fmla="*/ 25236 w 50472"/>
                <a:gd name="connsiteY0" fmla="*/ 51704 h 51703"/>
                <a:gd name="connsiteX1" fmla="*/ 50473 w 50472"/>
                <a:gd name="connsiteY1" fmla="*/ 26460 h 51703"/>
                <a:gd name="connsiteX2" fmla="*/ 50473 w 50472"/>
                <a:gd name="connsiteY2" fmla="*/ 25244 h 51703"/>
                <a:gd name="connsiteX3" fmla="*/ 25236 w 50472"/>
                <a:gd name="connsiteY3" fmla="*/ 0 h 51703"/>
                <a:gd name="connsiteX4" fmla="*/ 0 w 50472"/>
                <a:gd name="connsiteY4" fmla="*/ 25244 h 51703"/>
                <a:gd name="connsiteX5" fmla="*/ 0 w 50472"/>
                <a:gd name="connsiteY5" fmla="*/ 26460 h 51703"/>
                <a:gd name="connsiteX6" fmla="*/ 25236 w 50472"/>
                <a:gd name="connsiteY6" fmla="*/ 51704 h 5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2" h="51703">
                  <a:moveTo>
                    <a:pt x="25236" y="51704"/>
                  </a:moveTo>
                  <a:cubicBezTo>
                    <a:pt x="39174" y="51704"/>
                    <a:pt x="50473" y="40402"/>
                    <a:pt x="50473" y="26460"/>
                  </a:cubicBezTo>
                  <a:lnTo>
                    <a:pt x="50473" y="25244"/>
                  </a:lnTo>
                  <a:cubicBezTo>
                    <a:pt x="50473" y="11302"/>
                    <a:pt x="39174" y="0"/>
                    <a:pt x="25236" y="0"/>
                  </a:cubicBezTo>
                  <a:cubicBezTo>
                    <a:pt x="11299" y="0"/>
                    <a:pt x="0" y="11302"/>
                    <a:pt x="0" y="25244"/>
                  </a:cubicBezTo>
                  <a:lnTo>
                    <a:pt x="0" y="26460"/>
                  </a:lnTo>
                  <a:cubicBezTo>
                    <a:pt x="0" y="40402"/>
                    <a:pt x="11299" y="51704"/>
                    <a:pt x="25236" y="51704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DF805C3E-B7DE-F244-9BF1-307730EB18AF}"/>
                </a:ext>
              </a:extLst>
            </p:cNvPr>
            <p:cNvSpPr/>
            <p:nvPr/>
          </p:nvSpPr>
          <p:spPr>
            <a:xfrm>
              <a:off x="554181" y="2937924"/>
              <a:ext cx="50472" cy="52985"/>
            </a:xfrm>
            <a:custGeom>
              <a:avLst/>
              <a:gdLst>
                <a:gd name="connsiteX0" fmla="*/ 25236 w 50472"/>
                <a:gd name="connsiteY0" fmla="*/ 52986 h 52985"/>
                <a:gd name="connsiteX1" fmla="*/ 50473 w 50472"/>
                <a:gd name="connsiteY1" fmla="*/ 27742 h 52985"/>
                <a:gd name="connsiteX2" fmla="*/ 50473 w 50472"/>
                <a:gd name="connsiteY2" fmla="*/ 25244 h 52985"/>
                <a:gd name="connsiteX3" fmla="*/ 25236 w 50472"/>
                <a:gd name="connsiteY3" fmla="*/ 0 h 52985"/>
                <a:gd name="connsiteX4" fmla="*/ 0 w 50472"/>
                <a:gd name="connsiteY4" fmla="*/ 25244 h 52985"/>
                <a:gd name="connsiteX5" fmla="*/ 0 w 50472"/>
                <a:gd name="connsiteY5" fmla="*/ 27742 h 52985"/>
                <a:gd name="connsiteX6" fmla="*/ 25236 w 50472"/>
                <a:gd name="connsiteY6" fmla="*/ 52986 h 5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2" h="52985">
                  <a:moveTo>
                    <a:pt x="25236" y="52986"/>
                  </a:moveTo>
                  <a:cubicBezTo>
                    <a:pt x="39174" y="52986"/>
                    <a:pt x="50473" y="41684"/>
                    <a:pt x="50473" y="27742"/>
                  </a:cubicBezTo>
                  <a:lnTo>
                    <a:pt x="50473" y="25244"/>
                  </a:lnTo>
                  <a:cubicBezTo>
                    <a:pt x="50473" y="11302"/>
                    <a:pt x="39174" y="0"/>
                    <a:pt x="25236" y="0"/>
                  </a:cubicBezTo>
                  <a:cubicBezTo>
                    <a:pt x="11299" y="0"/>
                    <a:pt x="0" y="11302"/>
                    <a:pt x="0" y="25244"/>
                  </a:cubicBezTo>
                  <a:lnTo>
                    <a:pt x="0" y="27742"/>
                  </a:lnTo>
                  <a:cubicBezTo>
                    <a:pt x="0" y="41684"/>
                    <a:pt x="11299" y="52986"/>
                    <a:pt x="25236" y="52986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400DA61D-71C5-0C42-881A-308AA215C405}"/>
                </a:ext>
              </a:extLst>
            </p:cNvPr>
            <p:cNvSpPr/>
            <p:nvPr/>
          </p:nvSpPr>
          <p:spPr>
            <a:xfrm>
              <a:off x="624809" y="2734640"/>
              <a:ext cx="52484" cy="52151"/>
            </a:xfrm>
            <a:custGeom>
              <a:avLst/>
              <a:gdLst>
                <a:gd name="connsiteX0" fmla="*/ 25521 w 52484"/>
                <a:gd name="connsiteY0" fmla="*/ 52150 h 52151"/>
                <a:gd name="connsiteX1" fmla="*/ 41951 w 52484"/>
                <a:gd name="connsiteY1" fmla="*/ 45938 h 52151"/>
                <a:gd name="connsiteX2" fmla="*/ 43627 w 52484"/>
                <a:gd name="connsiteY2" fmla="*/ 44524 h 52151"/>
                <a:gd name="connsiteX3" fmla="*/ 46420 w 52484"/>
                <a:gd name="connsiteY3" fmla="*/ 8861 h 52151"/>
                <a:gd name="connsiteX4" fmla="*/ 10767 w 52484"/>
                <a:gd name="connsiteY4" fmla="*/ 6067 h 52151"/>
                <a:gd name="connsiteX5" fmla="*/ 8697 w 52484"/>
                <a:gd name="connsiteY5" fmla="*/ 7842 h 52151"/>
                <a:gd name="connsiteX6" fmla="*/ 6176 w 52484"/>
                <a:gd name="connsiteY6" fmla="*/ 43453 h 52151"/>
                <a:gd name="connsiteX7" fmla="*/ 25521 w 52484"/>
                <a:gd name="connsiteY7" fmla="*/ 52150 h 5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84" h="52151">
                  <a:moveTo>
                    <a:pt x="25521" y="52150"/>
                  </a:moveTo>
                  <a:cubicBezTo>
                    <a:pt x="31567" y="52126"/>
                    <a:pt x="37401" y="49920"/>
                    <a:pt x="41951" y="45938"/>
                  </a:cubicBezTo>
                  <a:lnTo>
                    <a:pt x="43627" y="44524"/>
                  </a:lnTo>
                  <a:cubicBezTo>
                    <a:pt x="54243" y="35448"/>
                    <a:pt x="55494" y="19481"/>
                    <a:pt x="46420" y="8861"/>
                  </a:cubicBezTo>
                  <a:cubicBezTo>
                    <a:pt x="37346" y="-1759"/>
                    <a:pt x="21383" y="-3010"/>
                    <a:pt x="10767" y="6067"/>
                  </a:cubicBezTo>
                  <a:lnTo>
                    <a:pt x="8697" y="7842"/>
                  </a:lnTo>
                  <a:cubicBezTo>
                    <a:pt x="-1830" y="16980"/>
                    <a:pt x="-2958" y="32923"/>
                    <a:pt x="6176" y="43453"/>
                  </a:cubicBezTo>
                  <a:cubicBezTo>
                    <a:pt x="11035" y="49053"/>
                    <a:pt x="18109" y="52234"/>
                    <a:pt x="25521" y="52150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86EDCAB2-2DD8-DD47-B729-71851CEAA190}"/>
                </a:ext>
              </a:extLst>
            </p:cNvPr>
            <p:cNvSpPr/>
            <p:nvPr/>
          </p:nvSpPr>
          <p:spPr>
            <a:xfrm>
              <a:off x="1062294" y="2685880"/>
              <a:ext cx="52970" cy="50487"/>
            </a:xfrm>
            <a:custGeom>
              <a:avLst/>
              <a:gdLst>
                <a:gd name="connsiteX0" fmla="*/ 25236 w 52970"/>
                <a:gd name="connsiteY0" fmla="*/ 50488 h 50487"/>
                <a:gd name="connsiteX1" fmla="*/ 27734 w 52970"/>
                <a:gd name="connsiteY1" fmla="*/ 50488 h 50487"/>
                <a:gd name="connsiteX2" fmla="*/ 52970 w 52970"/>
                <a:gd name="connsiteY2" fmla="*/ 25244 h 50487"/>
                <a:gd name="connsiteX3" fmla="*/ 27734 w 52970"/>
                <a:gd name="connsiteY3" fmla="*/ 0 h 50487"/>
                <a:gd name="connsiteX4" fmla="*/ 25236 w 52970"/>
                <a:gd name="connsiteY4" fmla="*/ 0 h 50487"/>
                <a:gd name="connsiteX5" fmla="*/ 0 w 52970"/>
                <a:gd name="connsiteY5" fmla="*/ 25244 h 50487"/>
                <a:gd name="connsiteX6" fmla="*/ 25236 w 52970"/>
                <a:gd name="connsiteY6" fmla="*/ 50488 h 5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70" h="50487">
                  <a:moveTo>
                    <a:pt x="25236" y="50488"/>
                  </a:moveTo>
                  <a:lnTo>
                    <a:pt x="27734" y="50488"/>
                  </a:lnTo>
                  <a:cubicBezTo>
                    <a:pt x="41671" y="50488"/>
                    <a:pt x="52970" y="39186"/>
                    <a:pt x="52970" y="25244"/>
                  </a:cubicBezTo>
                  <a:cubicBezTo>
                    <a:pt x="52970" y="11302"/>
                    <a:pt x="41671" y="0"/>
                    <a:pt x="27734" y="0"/>
                  </a:cubicBezTo>
                  <a:lnTo>
                    <a:pt x="25236" y="0"/>
                  </a:lnTo>
                  <a:cubicBezTo>
                    <a:pt x="11299" y="0"/>
                    <a:pt x="0" y="11302"/>
                    <a:pt x="0" y="25244"/>
                  </a:cubicBezTo>
                  <a:cubicBezTo>
                    <a:pt x="0" y="39186"/>
                    <a:pt x="11299" y="50488"/>
                    <a:pt x="25236" y="50488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BCA2F506-C80C-824C-885D-5C37DC07BB8C}"/>
                </a:ext>
              </a:extLst>
            </p:cNvPr>
            <p:cNvSpPr/>
            <p:nvPr/>
          </p:nvSpPr>
          <p:spPr>
            <a:xfrm>
              <a:off x="837565" y="2685880"/>
              <a:ext cx="52937" cy="50487"/>
            </a:xfrm>
            <a:custGeom>
              <a:avLst/>
              <a:gdLst>
                <a:gd name="connsiteX0" fmla="*/ 25236 w 52937"/>
                <a:gd name="connsiteY0" fmla="*/ 50488 h 50487"/>
                <a:gd name="connsiteX1" fmla="*/ 27701 w 52937"/>
                <a:gd name="connsiteY1" fmla="*/ 50488 h 50487"/>
                <a:gd name="connsiteX2" fmla="*/ 52937 w 52937"/>
                <a:gd name="connsiteY2" fmla="*/ 25244 h 50487"/>
                <a:gd name="connsiteX3" fmla="*/ 27701 w 52937"/>
                <a:gd name="connsiteY3" fmla="*/ 0 h 50487"/>
                <a:gd name="connsiteX4" fmla="*/ 25236 w 52937"/>
                <a:gd name="connsiteY4" fmla="*/ 0 h 50487"/>
                <a:gd name="connsiteX5" fmla="*/ 0 w 52937"/>
                <a:gd name="connsiteY5" fmla="*/ 25244 h 50487"/>
                <a:gd name="connsiteX6" fmla="*/ 25236 w 52937"/>
                <a:gd name="connsiteY6" fmla="*/ 50488 h 5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37" h="50487">
                  <a:moveTo>
                    <a:pt x="25236" y="50488"/>
                  </a:moveTo>
                  <a:lnTo>
                    <a:pt x="27701" y="50488"/>
                  </a:lnTo>
                  <a:cubicBezTo>
                    <a:pt x="41639" y="50488"/>
                    <a:pt x="52937" y="39186"/>
                    <a:pt x="52937" y="25244"/>
                  </a:cubicBezTo>
                  <a:cubicBezTo>
                    <a:pt x="52937" y="11302"/>
                    <a:pt x="41639" y="0"/>
                    <a:pt x="27701" y="0"/>
                  </a:cubicBezTo>
                  <a:lnTo>
                    <a:pt x="25236" y="0"/>
                  </a:lnTo>
                  <a:cubicBezTo>
                    <a:pt x="11299" y="0"/>
                    <a:pt x="0" y="11302"/>
                    <a:pt x="0" y="25244"/>
                  </a:cubicBezTo>
                  <a:cubicBezTo>
                    <a:pt x="0" y="39186"/>
                    <a:pt x="11299" y="50488"/>
                    <a:pt x="25236" y="50488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188F3018-15DC-F843-A58F-9FE4B5872A2D}"/>
                </a:ext>
              </a:extLst>
            </p:cNvPr>
            <p:cNvSpPr/>
            <p:nvPr/>
          </p:nvSpPr>
          <p:spPr>
            <a:xfrm>
              <a:off x="554181" y="3387482"/>
              <a:ext cx="50472" cy="52953"/>
            </a:xfrm>
            <a:custGeom>
              <a:avLst/>
              <a:gdLst>
                <a:gd name="connsiteX0" fmla="*/ 25236 w 50472"/>
                <a:gd name="connsiteY0" fmla="*/ 52953 h 52953"/>
                <a:gd name="connsiteX1" fmla="*/ 50473 w 50472"/>
                <a:gd name="connsiteY1" fmla="*/ 27709 h 52953"/>
                <a:gd name="connsiteX2" fmla="*/ 50473 w 50472"/>
                <a:gd name="connsiteY2" fmla="*/ 25244 h 52953"/>
                <a:gd name="connsiteX3" fmla="*/ 25236 w 50472"/>
                <a:gd name="connsiteY3" fmla="*/ 0 h 52953"/>
                <a:gd name="connsiteX4" fmla="*/ 0 w 50472"/>
                <a:gd name="connsiteY4" fmla="*/ 25244 h 52953"/>
                <a:gd name="connsiteX5" fmla="*/ 0 w 50472"/>
                <a:gd name="connsiteY5" fmla="*/ 27709 h 52953"/>
                <a:gd name="connsiteX6" fmla="*/ 25236 w 50472"/>
                <a:gd name="connsiteY6" fmla="*/ 52953 h 5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2" h="52953">
                  <a:moveTo>
                    <a:pt x="25236" y="52953"/>
                  </a:moveTo>
                  <a:cubicBezTo>
                    <a:pt x="39174" y="52953"/>
                    <a:pt x="50473" y="41651"/>
                    <a:pt x="50473" y="27709"/>
                  </a:cubicBezTo>
                  <a:lnTo>
                    <a:pt x="50473" y="25244"/>
                  </a:lnTo>
                  <a:cubicBezTo>
                    <a:pt x="50473" y="11302"/>
                    <a:pt x="39174" y="0"/>
                    <a:pt x="25236" y="0"/>
                  </a:cubicBezTo>
                  <a:cubicBezTo>
                    <a:pt x="11299" y="0"/>
                    <a:pt x="0" y="11302"/>
                    <a:pt x="0" y="25244"/>
                  </a:cubicBezTo>
                  <a:lnTo>
                    <a:pt x="0" y="27709"/>
                  </a:lnTo>
                  <a:cubicBezTo>
                    <a:pt x="0" y="41651"/>
                    <a:pt x="11299" y="52953"/>
                    <a:pt x="25236" y="52953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C0C93D29-A8CD-6042-A053-D92BF6B80D12}"/>
                </a:ext>
              </a:extLst>
            </p:cNvPr>
            <p:cNvSpPr/>
            <p:nvPr/>
          </p:nvSpPr>
          <p:spPr>
            <a:xfrm>
              <a:off x="554181" y="3837139"/>
              <a:ext cx="50472" cy="52952"/>
            </a:xfrm>
            <a:custGeom>
              <a:avLst/>
              <a:gdLst>
                <a:gd name="connsiteX0" fmla="*/ 25236 w 50472"/>
                <a:gd name="connsiteY0" fmla="*/ 52953 h 52952"/>
                <a:gd name="connsiteX1" fmla="*/ 50473 w 50472"/>
                <a:gd name="connsiteY1" fmla="*/ 27709 h 52952"/>
                <a:gd name="connsiteX2" fmla="*/ 50473 w 50472"/>
                <a:gd name="connsiteY2" fmla="*/ 25244 h 52952"/>
                <a:gd name="connsiteX3" fmla="*/ 25236 w 50472"/>
                <a:gd name="connsiteY3" fmla="*/ 0 h 52952"/>
                <a:gd name="connsiteX4" fmla="*/ 0 w 50472"/>
                <a:gd name="connsiteY4" fmla="*/ 25244 h 52952"/>
                <a:gd name="connsiteX5" fmla="*/ 0 w 50472"/>
                <a:gd name="connsiteY5" fmla="*/ 27709 h 52952"/>
                <a:gd name="connsiteX6" fmla="*/ 25236 w 50472"/>
                <a:gd name="connsiteY6" fmla="*/ 52953 h 5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2" h="52952">
                  <a:moveTo>
                    <a:pt x="25236" y="52953"/>
                  </a:moveTo>
                  <a:cubicBezTo>
                    <a:pt x="39174" y="52953"/>
                    <a:pt x="50473" y="41651"/>
                    <a:pt x="50473" y="27709"/>
                  </a:cubicBezTo>
                  <a:lnTo>
                    <a:pt x="50473" y="25244"/>
                  </a:lnTo>
                  <a:cubicBezTo>
                    <a:pt x="50473" y="11302"/>
                    <a:pt x="39174" y="0"/>
                    <a:pt x="25236" y="0"/>
                  </a:cubicBezTo>
                  <a:cubicBezTo>
                    <a:pt x="11299" y="0"/>
                    <a:pt x="0" y="11302"/>
                    <a:pt x="0" y="25244"/>
                  </a:cubicBezTo>
                  <a:lnTo>
                    <a:pt x="0" y="27709"/>
                  </a:lnTo>
                  <a:cubicBezTo>
                    <a:pt x="0" y="41651"/>
                    <a:pt x="11299" y="52953"/>
                    <a:pt x="25236" y="52953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D185A0DA-4D48-B049-9FB4-302C5A964CC0}"/>
                </a:ext>
              </a:extLst>
            </p:cNvPr>
            <p:cNvSpPr/>
            <p:nvPr/>
          </p:nvSpPr>
          <p:spPr>
            <a:xfrm>
              <a:off x="554181" y="3162654"/>
              <a:ext cx="50472" cy="52985"/>
            </a:xfrm>
            <a:custGeom>
              <a:avLst/>
              <a:gdLst>
                <a:gd name="connsiteX0" fmla="*/ 25236 w 50472"/>
                <a:gd name="connsiteY0" fmla="*/ 52986 h 52985"/>
                <a:gd name="connsiteX1" fmla="*/ 50473 w 50472"/>
                <a:gd name="connsiteY1" fmla="*/ 27742 h 52985"/>
                <a:gd name="connsiteX2" fmla="*/ 50473 w 50472"/>
                <a:gd name="connsiteY2" fmla="*/ 27709 h 52985"/>
                <a:gd name="connsiteX3" fmla="*/ 50473 w 50472"/>
                <a:gd name="connsiteY3" fmla="*/ 25244 h 52985"/>
                <a:gd name="connsiteX4" fmla="*/ 25236 w 50472"/>
                <a:gd name="connsiteY4" fmla="*/ 0 h 52985"/>
                <a:gd name="connsiteX5" fmla="*/ 0 w 50472"/>
                <a:gd name="connsiteY5" fmla="*/ 25244 h 52985"/>
                <a:gd name="connsiteX6" fmla="*/ 0 w 50472"/>
                <a:gd name="connsiteY6" fmla="*/ 27709 h 52985"/>
                <a:gd name="connsiteX7" fmla="*/ 25204 w 50472"/>
                <a:gd name="connsiteY7" fmla="*/ 52986 h 52985"/>
                <a:gd name="connsiteX8" fmla="*/ 25236 w 50472"/>
                <a:gd name="connsiteY8" fmla="*/ 52986 h 5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72" h="52985">
                  <a:moveTo>
                    <a:pt x="25236" y="52986"/>
                  </a:moveTo>
                  <a:cubicBezTo>
                    <a:pt x="39174" y="52986"/>
                    <a:pt x="50473" y="41684"/>
                    <a:pt x="50473" y="27742"/>
                  </a:cubicBezTo>
                  <a:cubicBezTo>
                    <a:pt x="50473" y="27731"/>
                    <a:pt x="50473" y="27720"/>
                    <a:pt x="50473" y="27709"/>
                  </a:cubicBezTo>
                  <a:lnTo>
                    <a:pt x="50473" y="25244"/>
                  </a:lnTo>
                  <a:cubicBezTo>
                    <a:pt x="50473" y="11302"/>
                    <a:pt x="39174" y="0"/>
                    <a:pt x="25236" y="0"/>
                  </a:cubicBezTo>
                  <a:cubicBezTo>
                    <a:pt x="11299" y="0"/>
                    <a:pt x="0" y="11302"/>
                    <a:pt x="0" y="25244"/>
                  </a:cubicBezTo>
                  <a:lnTo>
                    <a:pt x="0" y="27709"/>
                  </a:lnTo>
                  <a:cubicBezTo>
                    <a:pt x="-18" y="41651"/>
                    <a:pt x="11266" y="52968"/>
                    <a:pt x="25204" y="52986"/>
                  </a:cubicBezTo>
                  <a:cubicBezTo>
                    <a:pt x="25214" y="52986"/>
                    <a:pt x="25225" y="52986"/>
                    <a:pt x="25236" y="52986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521BC6D6-97AB-F343-8D59-38DBFFC5FFD5}"/>
                </a:ext>
              </a:extLst>
            </p:cNvPr>
            <p:cNvSpPr/>
            <p:nvPr/>
          </p:nvSpPr>
          <p:spPr>
            <a:xfrm>
              <a:off x="554181" y="3612310"/>
              <a:ext cx="50472" cy="52952"/>
            </a:xfrm>
            <a:custGeom>
              <a:avLst/>
              <a:gdLst>
                <a:gd name="connsiteX0" fmla="*/ 25236 w 50472"/>
                <a:gd name="connsiteY0" fmla="*/ 52953 h 52952"/>
                <a:gd name="connsiteX1" fmla="*/ 50473 w 50472"/>
                <a:gd name="connsiteY1" fmla="*/ 27709 h 52952"/>
                <a:gd name="connsiteX2" fmla="*/ 50473 w 50472"/>
                <a:gd name="connsiteY2" fmla="*/ 25244 h 52952"/>
                <a:gd name="connsiteX3" fmla="*/ 25236 w 50472"/>
                <a:gd name="connsiteY3" fmla="*/ 0 h 52952"/>
                <a:gd name="connsiteX4" fmla="*/ 0 w 50472"/>
                <a:gd name="connsiteY4" fmla="*/ 25244 h 52952"/>
                <a:gd name="connsiteX5" fmla="*/ 0 w 50472"/>
                <a:gd name="connsiteY5" fmla="*/ 27709 h 52952"/>
                <a:gd name="connsiteX6" fmla="*/ 25236 w 50472"/>
                <a:gd name="connsiteY6" fmla="*/ 52953 h 5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2" h="52952">
                  <a:moveTo>
                    <a:pt x="25236" y="52953"/>
                  </a:moveTo>
                  <a:cubicBezTo>
                    <a:pt x="39174" y="52953"/>
                    <a:pt x="50473" y="41651"/>
                    <a:pt x="50473" y="27709"/>
                  </a:cubicBezTo>
                  <a:lnTo>
                    <a:pt x="50473" y="25244"/>
                  </a:lnTo>
                  <a:cubicBezTo>
                    <a:pt x="50473" y="11302"/>
                    <a:pt x="39174" y="0"/>
                    <a:pt x="25236" y="0"/>
                  </a:cubicBezTo>
                  <a:cubicBezTo>
                    <a:pt x="11299" y="0"/>
                    <a:pt x="0" y="11302"/>
                    <a:pt x="0" y="25244"/>
                  </a:cubicBezTo>
                  <a:lnTo>
                    <a:pt x="0" y="27709"/>
                  </a:lnTo>
                  <a:cubicBezTo>
                    <a:pt x="0" y="41651"/>
                    <a:pt x="11299" y="52953"/>
                    <a:pt x="25236" y="52953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E3567B88-CFF1-844B-B9AD-4A6809E96275}"/>
                </a:ext>
              </a:extLst>
            </p:cNvPr>
            <p:cNvSpPr/>
            <p:nvPr/>
          </p:nvSpPr>
          <p:spPr>
            <a:xfrm>
              <a:off x="1287187" y="2685880"/>
              <a:ext cx="51655" cy="50487"/>
            </a:xfrm>
            <a:custGeom>
              <a:avLst/>
              <a:gdLst>
                <a:gd name="connsiteX0" fmla="*/ 25236 w 51655"/>
                <a:gd name="connsiteY0" fmla="*/ 50488 h 50487"/>
                <a:gd name="connsiteX1" fmla="*/ 26419 w 51655"/>
                <a:gd name="connsiteY1" fmla="*/ 50488 h 50487"/>
                <a:gd name="connsiteX2" fmla="*/ 51656 w 51655"/>
                <a:gd name="connsiteY2" fmla="*/ 25244 h 50487"/>
                <a:gd name="connsiteX3" fmla="*/ 26419 w 51655"/>
                <a:gd name="connsiteY3" fmla="*/ 0 h 50487"/>
                <a:gd name="connsiteX4" fmla="*/ 25236 w 51655"/>
                <a:gd name="connsiteY4" fmla="*/ 0 h 50487"/>
                <a:gd name="connsiteX5" fmla="*/ 0 w 51655"/>
                <a:gd name="connsiteY5" fmla="*/ 25244 h 50487"/>
                <a:gd name="connsiteX6" fmla="*/ 25236 w 51655"/>
                <a:gd name="connsiteY6" fmla="*/ 50488 h 5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55" h="50487">
                  <a:moveTo>
                    <a:pt x="25236" y="50488"/>
                  </a:moveTo>
                  <a:lnTo>
                    <a:pt x="26419" y="50488"/>
                  </a:lnTo>
                  <a:cubicBezTo>
                    <a:pt x="40357" y="50488"/>
                    <a:pt x="51656" y="39186"/>
                    <a:pt x="51656" y="25244"/>
                  </a:cubicBezTo>
                  <a:cubicBezTo>
                    <a:pt x="51656" y="11302"/>
                    <a:pt x="40357" y="0"/>
                    <a:pt x="26419" y="0"/>
                  </a:cubicBezTo>
                  <a:lnTo>
                    <a:pt x="25236" y="0"/>
                  </a:lnTo>
                  <a:cubicBezTo>
                    <a:pt x="11299" y="0"/>
                    <a:pt x="0" y="11302"/>
                    <a:pt x="0" y="25244"/>
                  </a:cubicBezTo>
                  <a:cubicBezTo>
                    <a:pt x="0" y="39186"/>
                    <a:pt x="11299" y="50488"/>
                    <a:pt x="25236" y="50488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A5548835-9F26-7445-9F86-636678C5F75A}"/>
                </a:ext>
              </a:extLst>
            </p:cNvPr>
            <p:cNvSpPr/>
            <p:nvPr/>
          </p:nvSpPr>
          <p:spPr>
            <a:xfrm>
              <a:off x="554050" y="2537324"/>
              <a:ext cx="3075257" cy="2953583"/>
            </a:xfrm>
            <a:custGeom>
              <a:avLst/>
              <a:gdLst>
                <a:gd name="connsiteX0" fmla="*/ 3075257 w 3075257"/>
                <a:gd name="connsiteY0" fmla="*/ 173800 h 2953583"/>
                <a:gd name="connsiteX1" fmla="*/ 3074469 w 3075257"/>
                <a:gd name="connsiteY1" fmla="*/ 167719 h 2953583"/>
                <a:gd name="connsiteX2" fmla="*/ 3067733 w 3075257"/>
                <a:gd name="connsiteY2" fmla="*/ 155689 h 2953583"/>
                <a:gd name="connsiteX3" fmla="*/ 3066944 w 3075257"/>
                <a:gd name="connsiteY3" fmla="*/ 154900 h 2953583"/>
                <a:gd name="connsiteX4" fmla="*/ 2889270 w 3075257"/>
                <a:gd name="connsiteY4" fmla="*/ 5902 h 2953583"/>
                <a:gd name="connsiteX5" fmla="*/ 2853716 w 3075257"/>
                <a:gd name="connsiteY5" fmla="*/ 9024 h 2953583"/>
                <a:gd name="connsiteX6" fmla="*/ 2856838 w 3075257"/>
                <a:gd name="connsiteY6" fmla="*/ 44589 h 2953583"/>
                <a:gd name="connsiteX7" fmla="*/ 2980785 w 3075257"/>
                <a:gd name="connsiteY7" fmla="*/ 148556 h 2953583"/>
                <a:gd name="connsiteX8" fmla="*/ 2518348 w 3075257"/>
                <a:gd name="connsiteY8" fmla="*/ 148556 h 2953583"/>
                <a:gd name="connsiteX9" fmla="*/ 2287179 w 3075257"/>
                <a:gd name="connsiteY9" fmla="*/ 379695 h 2953583"/>
                <a:gd name="connsiteX10" fmla="*/ 2287179 w 3075257"/>
                <a:gd name="connsiteY10" fmla="*/ 1449535 h 2953583"/>
                <a:gd name="connsiteX11" fmla="*/ 2210780 w 3075257"/>
                <a:gd name="connsiteY11" fmla="*/ 1525957 h 2953583"/>
                <a:gd name="connsiteX12" fmla="*/ 2011583 w 3075257"/>
                <a:gd name="connsiteY12" fmla="*/ 1525957 h 2953583"/>
                <a:gd name="connsiteX13" fmla="*/ 1884711 w 3075257"/>
                <a:gd name="connsiteY13" fmla="*/ 1652867 h 2953583"/>
                <a:gd name="connsiteX14" fmla="*/ 1884711 w 3075257"/>
                <a:gd name="connsiteY14" fmla="*/ 2722444 h 2953583"/>
                <a:gd name="connsiteX15" fmla="*/ 1703982 w 3075257"/>
                <a:gd name="connsiteY15" fmla="*/ 2903227 h 2953583"/>
                <a:gd name="connsiteX16" fmla="*/ 231202 w 3075257"/>
                <a:gd name="connsiteY16" fmla="*/ 2903227 h 2953583"/>
                <a:gd name="connsiteX17" fmla="*/ 50473 w 3075257"/>
                <a:gd name="connsiteY17" fmla="*/ 2722444 h 2953583"/>
                <a:gd name="connsiteX18" fmla="*/ 50473 w 3075257"/>
                <a:gd name="connsiteY18" fmla="*/ 1695367 h 2953583"/>
                <a:gd name="connsiteX19" fmla="*/ 25236 w 3075257"/>
                <a:gd name="connsiteY19" fmla="*/ 1670123 h 2953583"/>
                <a:gd name="connsiteX20" fmla="*/ 0 w 3075257"/>
                <a:gd name="connsiteY20" fmla="*/ 1695367 h 2953583"/>
                <a:gd name="connsiteX21" fmla="*/ 0 w 3075257"/>
                <a:gd name="connsiteY21" fmla="*/ 2722444 h 2953583"/>
                <a:gd name="connsiteX22" fmla="*/ 231071 w 3075257"/>
                <a:gd name="connsiteY22" fmla="*/ 2953584 h 2953583"/>
                <a:gd name="connsiteX23" fmla="*/ 1704113 w 3075257"/>
                <a:gd name="connsiteY23" fmla="*/ 2953584 h 2953583"/>
                <a:gd name="connsiteX24" fmla="*/ 1935217 w 3075257"/>
                <a:gd name="connsiteY24" fmla="*/ 2722444 h 2953583"/>
                <a:gd name="connsiteX25" fmla="*/ 1935217 w 3075257"/>
                <a:gd name="connsiteY25" fmla="*/ 1652735 h 2953583"/>
                <a:gd name="connsiteX26" fmla="*/ 2011583 w 3075257"/>
                <a:gd name="connsiteY26" fmla="*/ 1576314 h 2953583"/>
                <a:gd name="connsiteX27" fmla="*/ 2210878 w 3075257"/>
                <a:gd name="connsiteY27" fmla="*/ 1576314 h 2953583"/>
                <a:gd name="connsiteX28" fmla="*/ 2337750 w 3075257"/>
                <a:gd name="connsiteY28" fmla="*/ 1449535 h 2953583"/>
                <a:gd name="connsiteX29" fmla="*/ 2337750 w 3075257"/>
                <a:gd name="connsiteY29" fmla="*/ 379695 h 2953583"/>
                <a:gd name="connsiteX30" fmla="*/ 2518480 w 3075257"/>
                <a:gd name="connsiteY30" fmla="*/ 198912 h 2953583"/>
                <a:gd name="connsiteX31" fmla="*/ 2980785 w 3075257"/>
                <a:gd name="connsiteY31" fmla="*/ 198912 h 2953583"/>
                <a:gd name="connsiteX32" fmla="*/ 2856838 w 3075257"/>
                <a:gd name="connsiteY32" fmla="*/ 303010 h 2953583"/>
                <a:gd name="connsiteX33" fmla="*/ 2853650 w 3075257"/>
                <a:gd name="connsiteY33" fmla="*/ 338641 h 2953583"/>
                <a:gd name="connsiteX34" fmla="*/ 2889271 w 3075257"/>
                <a:gd name="connsiteY34" fmla="*/ 341829 h 2953583"/>
                <a:gd name="connsiteX35" fmla="*/ 3065958 w 3075257"/>
                <a:gd name="connsiteY35" fmla="*/ 193390 h 2953583"/>
                <a:gd name="connsiteX36" fmla="*/ 3067601 w 3075257"/>
                <a:gd name="connsiteY36" fmla="*/ 191911 h 2953583"/>
                <a:gd name="connsiteX37" fmla="*/ 3074403 w 3075257"/>
                <a:gd name="connsiteY37" fmla="*/ 179618 h 2953583"/>
                <a:gd name="connsiteX38" fmla="*/ 3075257 w 3075257"/>
                <a:gd name="connsiteY38" fmla="*/ 173800 h 2953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075257" h="2953583">
                  <a:moveTo>
                    <a:pt x="3075257" y="173800"/>
                  </a:moveTo>
                  <a:cubicBezTo>
                    <a:pt x="3075249" y="171748"/>
                    <a:pt x="3074984" y="169705"/>
                    <a:pt x="3074469" y="167719"/>
                  </a:cubicBezTo>
                  <a:cubicBezTo>
                    <a:pt x="3073375" y="163164"/>
                    <a:pt x="3071044" y="159001"/>
                    <a:pt x="3067733" y="155689"/>
                  </a:cubicBezTo>
                  <a:lnTo>
                    <a:pt x="3066944" y="154900"/>
                  </a:lnTo>
                  <a:lnTo>
                    <a:pt x="2889270" y="5902"/>
                  </a:lnTo>
                  <a:cubicBezTo>
                    <a:pt x="2878590" y="-3057"/>
                    <a:pt x="2862672" y="-1659"/>
                    <a:pt x="2853716" y="9024"/>
                  </a:cubicBezTo>
                  <a:cubicBezTo>
                    <a:pt x="2844760" y="19708"/>
                    <a:pt x="2846158" y="35631"/>
                    <a:pt x="2856838" y="44589"/>
                  </a:cubicBezTo>
                  <a:lnTo>
                    <a:pt x="2980785" y="148556"/>
                  </a:lnTo>
                  <a:lnTo>
                    <a:pt x="2518348" y="148556"/>
                  </a:lnTo>
                  <a:cubicBezTo>
                    <a:pt x="2390745" y="148628"/>
                    <a:pt x="2287306" y="252055"/>
                    <a:pt x="2287179" y="379695"/>
                  </a:cubicBezTo>
                  <a:lnTo>
                    <a:pt x="2287179" y="1449535"/>
                  </a:lnTo>
                  <a:cubicBezTo>
                    <a:pt x="2287125" y="1491720"/>
                    <a:pt x="2252951" y="1525903"/>
                    <a:pt x="2210780" y="1525957"/>
                  </a:cubicBezTo>
                  <a:lnTo>
                    <a:pt x="2011583" y="1525957"/>
                  </a:lnTo>
                  <a:cubicBezTo>
                    <a:pt x="1941544" y="1526030"/>
                    <a:pt x="1884784" y="1582807"/>
                    <a:pt x="1884711" y="1652867"/>
                  </a:cubicBezTo>
                  <a:lnTo>
                    <a:pt x="1884711" y="2722444"/>
                  </a:lnTo>
                  <a:cubicBezTo>
                    <a:pt x="1884711" y="2822288"/>
                    <a:pt x="1803796" y="2903227"/>
                    <a:pt x="1703982" y="2903227"/>
                  </a:cubicBezTo>
                  <a:lnTo>
                    <a:pt x="231202" y="2903227"/>
                  </a:lnTo>
                  <a:cubicBezTo>
                    <a:pt x="131388" y="2903227"/>
                    <a:pt x="50473" y="2822288"/>
                    <a:pt x="50473" y="2722444"/>
                  </a:cubicBezTo>
                  <a:lnTo>
                    <a:pt x="50473" y="1695367"/>
                  </a:lnTo>
                  <a:cubicBezTo>
                    <a:pt x="50473" y="1681425"/>
                    <a:pt x="39174" y="1670123"/>
                    <a:pt x="25236" y="1670123"/>
                  </a:cubicBezTo>
                  <a:cubicBezTo>
                    <a:pt x="11299" y="1670123"/>
                    <a:pt x="0" y="1681425"/>
                    <a:pt x="0" y="1695367"/>
                  </a:cubicBezTo>
                  <a:lnTo>
                    <a:pt x="0" y="2722444"/>
                  </a:lnTo>
                  <a:cubicBezTo>
                    <a:pt x="145" y="2850039"/>
                    <a:pt x="103514" y="2953439"/>
                    <a:pt x="231071" y="2953584"/>
                  </a:cubicBezTo>
                  <a:lnTo>
                    <a:pt x="1704113" y="2953584"/>
                  </a:lnTo>
                  <a:cubicBezTo>
                    <a:pt x="1831683" y="2953457"/>
                    <a:pt x="1935072" y="2850052"/>
                    <a:pt x="1935217" y="2722444"/>
                  </a:cubicBezTo>
                  <a:lnTo>
                    <a:pt x="1935217" y="1652735"/>
                  </a:lnTo>
                  <a:cubicBezTo>
                    <a:pt x="1935253" y="1610557"/>
                    <a:pt x="1969417" y="1576368"/>
                    <a:pt x="2011583" y="1576314"/>
                  </a:cubicBezTo>
                  <a:lnTo>
                    <a:pt x="2210878" y="1576314"/>
                  </a:lnTo>
                  <a:cubicBezTo>
                    <a:pt x="2280867" y="1576241"/>
                    <a:pt x="2337605" y="1519544"/>
                    <a:pt x="2337750" y="1449535"/>
                  </a:cubicBezTo>
                  <a:lnTo>
                    <a:pt x="2337750" y="379695"/>
                  </a:lnTo>
                  <a:cubicBezTo>
                    <a:pt x="2337750" y="279851"/>
                    <a:pt x="2418666" y="198912"/>
                    <a:pt x="2518480" y="198912"/>
                  </a:cubicBezTo>
                  <a:lnTo>
                    <a:pt x="2980785" y="198912"/>
                  </a:lnTo>
                  <a:lnTo>
                    <a:pt x="2856838" y="303010"/>
                  </a:lnTo>
                  <a:cubicBezTo>
                    <a:pt x="2846121" y="311969"/>
                    <a:pt x="2844694" y="327921"/>
                    <a:pt x="2853650" y="338641"/>
                  </a:cubicBezTo>
                  <a:cubicBezTo>
                    <a:pt x="2862606" y="349360"/>
                    <a:pt x="2878554" y="350788"/>
                    <a:pt x="2889271" y="341829"/>
                  </a:cubicBezTo>
                  <a:lnTo>
                    <a:pt x="3065958" y="193390"/>
                  </a:lnTo>
                  <a:lnTo>
                    <a:pt x="3067601" y="191911"/>
                  </a:lnTo>
                  <a:cubicBezTo>
                    <a:pt x="3070980" y="188535"/>
                    <a:pt x="3073338" y="184274"/>
                    <a:pt x="3074403" y="179618"/>
                  </a:cubicBezTo>
                  <a:cubicBezTo>
                    <a:pt x="3074922" y="177720"/>
                    <a:pt x="3075209" y="175767"/>
                    <a:pt x="3075257" y="173800"/>
                  </a:cubicBezTo>
                  <a:close/>
                </a:path>
              </a:pathLst>
            </a:custGeom>
            <a:grpFill/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 dirty="0"/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E86BC629-E03F-1044-A221-6D97CA7DCBDD}"/>
              </a:ext>
            </a:extLst>
          </p:cNvPr>
          <p:cNvGrpSpPr/>
          <p:nvPr/>
        </p:nvGrpSpPr>
        <p:grpSpPr>
          <a:xfrm>
            <a:off x="7415614" y="2013584"/>
            <a:ext cx="3075188" cy="2953583"/>
            <a:chOff x="7415614" y="2685879"/>
            <a:chExt cx="3075188" cy="2953583"/>
          </a:xfr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</p:grpSpPr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C3D39191-5571-AA44-9231-E68EEC5E7082}"/>
                </a:ext>
              </a:extLst>
            </p:cNvPr>
            <p:cNvSpPr/>
            <p:nvPr/>
          </p:nvSpPr>
          <p:spPr>
            <a:xfrm>
              <a:off x="7415614" y="4207447"/>
              <a:ext cx="50472" cy="51704"/>
            </a:xfrm>
            <a:custGeom>
              <a:avLst/>
              <a:gdLst>
                <a:gd name="connsiteX0" fmla="*/ 27760 w 55519"/>
                <a:gd name="connsiteY0" fmla="*/ 56874 h 56874"/>
                <a:gd name="connsiteX1" fmla="*/ 55520 w 55519"/>
                <a:gd name="connsiteY1" fmla="*/ 29106 h 56874"/>
                <a:gd name="connsiteX2" fmla="*/ 55520 w 55519"/>
                <a:gd name="connsiteY2" fmla="*/ 29070 h 56874"/>
                <a:gd name="connsiteX3" fmla="*/ 55520 w 55519"/>
                <a:gd name="connsiteY3" fmla="*/ 27768 h 56874"/>
                <a:gd name="connsiteX4" fmla="*/ 27760 w 55519"/>
                <a:gd name="connsiteY4" fmla="*/ 0 h 56874"/>
                <a:gd name="connsiteX5" fmla="*/ 0 w 55519"/>
                <a:gd name="connsiteY5" fmla="*/ 27768 h 56874"/>
                <a:gd name="connsiteX6" fmla="*/ 0 w 55519"/>
                <a:gd name="connsiteY6" fmla="*/ 29070 h 56874"/>
                <a:gd name="connsiteX7" fmla="*/ 27724 w 55519"/>
                <a:gd name="connsiteY7" fmla="*/ 56874 h 56874"/>
                <a:gd name="connsiteX8" fmla="*/ 27760 w 55519"/>
                <a:gd name="connsiteY8" fmla="*/ 56874 h 5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519" h="56874">
                  <a:moveTo>
                    <a:pt x="27760" y="56874"/>
                  </a:moveTo>
                  <a:cubicBezTo>
                    <a:pt x="43091" y="56874"/>
                    <a:pt x="55520" y="44442"/>
                    <a:pt x="55520" y="29106"/>
                  </a:cubicBezTo>
                  <a:cubicBezTo>
                    <a:pt x="55520" y="29094"/>
                    <a:pt x="55520" y="29082"/>
                    <a:pt x="55520" y="29070"/>
                  </a:cubicBezTo>
                  <a:lnTo>
                    <a:pt x="55520" y="27768"/>
                  </a:lnTo>
                  <a:cubicBezTo>
                    <a:pt x="55520" y="12432"/>
                    <a:pt x="43091" y="0"/>
                    <a:pt x="27760" y="0"/>
                  </a:cubicBezTo>
                  <a:cubicBezTo>
                    <a:pt x="12429" y="0"/>
                    <a:pt x="0" y="12432"/>
                    <a:pt x="0" y="27768"/>
                  </a:cubicBezTo>
                  <a:lnTo>
                    <a:pt x="0" y="29070"/>
                  </a:lnTo>
                  <a:cubicBezTo>
                    <a:pt x="-20" y="44406"/>
                    <a:pt x="12393" y="56854"/>
                    <a:pt x="27724" y="56874"/>
                  </a:cubicBezTo>
                  <a:cubicBezTo>
                    <a:pt x="27736" y="56874"/>
                    <a:pt x="27747" y="56874"/>
                    <a:pt x="27760" y="56874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8D0F9923-3521-4A44-83FB-F5685D5895FE}"/>
                </a:ext>
              </a:extLst>
            </p:cNvPr>
            <p:cNvSpPr/>
            <p:nvPr/>
          </p:nvSpPr>
          <p:spPr>
            <a:xfrm>
              <a:off x="7416347" y="5251988"/>
              <a:ext cx="50677" cy="52978"/>
            </a:xfrm>
            <a:custGeom>
              <a:avLst/>
              <a:gdLst>
                <a:gd name="connsiteX0" fmla="*/ 55436 w 55745"/>
                <a:gd name="connsiteY0" fmla="*/ 25479 h 58276"/>
                <a:gd name="connsiteX1" fmla="*/ 25471 w 55745"/>
                <a:gd name="connsiteY1" fmla="*/ 97 h 58276"/>
                <a:gd name="connsiteX2" fmla="*/ 97 w 55745"/>
                <a:gd name="connsiteY2" fmla="*/ 30070 h 58276"/>
                <a:gd name="connsiteX3" fmla="*/ 350 w 55745"/>
                <a:gd name="connsiteY3" fmla="*/ 32927 h 58276"/>
                <a:gd name="connsiteX4" fmla="*/ 27965 w 55745"/>
                <a:gd name="connsiteY4" fmla="*/ 58236 h 58276"/>
                <a:gd name="connsiteX5" fmla="*/ 30640 w 55745"/>
                <a:gd name="connsiteY5" fmla="*/ 58236 h 58276"/>
                <a:gd name="connsiteX6" fmla="*/ 55620 w 55745"/>
                <a:gd name="connsiteY6" fmla="*/ 28008 h 58276"/>
                <a:gd name="connsiteX7" fmla="*/ 55616 w 55745"/>
                <a:gd name="connsiteY7" fmla="*/ 27973 h 58276"/>
                <a:gd name="connsiteX8" fmla="*/ 55436 w 55745"/>
                <a:gd name="connsiteY8" fmla="*/ 25479 h 5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745" h="58276">
                  <a:moveTo>
                    <a:pt x="55436" y="25479"/>
                  </a:moveTo>
                  <a:cubicBezTo>
                    <a:pt x="54169" y="10193"/>
                    <a:pt x="40753" y="-1171"/>
                    <a:pt x="25471" y="97"/>
                  </a:cubicBezTo>
                  <a:cubicBezTo>
                    <a:pt x="10189" y="1365"/>
                    <a:pt x="-1171" y="14784"/>
                    <a:pt x="97" y="30070"/>
                  </a:cubicBezTo>
                  <a:cubicBezTo>
                    <a:pt x="97" y="31010"/>
                    <a:pt x="97" y="31987"/>
                    <a:pt x="350" y="32927"/>
                  </a:cubicBezTo>
                  <a:cubicBezTo>
                    <a:pt x="1621" y="47240"/>
                    <a:pt x="13600" y="58218"/>
                    <a:pt x="27965" y="58236"/>
                  </a:cubicBezTo>
                  <a:cubicBezTo>
                    <a:pt x="28855" y="58289"/>
                    <a:pt x="29749" y="58289"/>
                    <a:pt x="30640" y="58236"/>
                  </a:cubicBezTo>
                  <a:cubicBezTo>
                    <a:pt x="45882" y="56789"/>
                    <a:pt x="57067" y="43255"/>
                    <a:pt x="55620" y="28008"/>
                  </a:cubicBezTo>
                  <a:cubicBezTo>
                    <a:pt x="55619" y="27996"/>
                    <a:pt x="55618" y="27985"/>
                    <a:pt x="55616" y="27973"/>
                  </a:cubicBezTo>
                  <a:cubicBezTo>
                    <a:pt x="55545" y="26925"/>
                    <a:pt x="55508" y="26202"/>
                    <a:pt x="55436" y="25479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5FB8282C-FC25-4E4D-8B63-7E6B29A71DE8}"/>
                </a:ext>
              </a:extLst>
            </p:cNvPr>
            <p:cNvSpPr/>
            <p:nvPr/>
          </p:nvSpPr>
          <p:spPr>
            <a:xfrm>
              <a:off x="7415614" y="4833745"/>
              <a:ext cx="50472" cy="52788"/>
            </a:xfrm>
            <a:custGeom>
              <a:avLst/>
              <a:gdLst>
                <a:gd name="connsiteX0" fmla="*/ 27760 w 55519"/>
                <a:gd name="connsiteY0" fmla="*/ 58067 h 58067"/>
                <a:gd name="connsiteX1" fmla="*/ 55520 w 55519"/>
                <a:gd name="connsiteY1" fmla="*/ 30299 h 58067"/>
                <a:gd name="connsiteX2" fmla="*/ 55520 w 55519"/>
                <a:gd name="connsiteY2" fmla="*/ 27768 h 58067"/>
                <a:gd name="connsiteX3" fmla="*/ 27760 w 55519"/>
                <a:gd name="connsiteY3" fmla="*/ 0 h 58067"/>
                <a:gd name="connsiteX4" fmla="*/ 0 w 55519"/>
                <a:gd name="connsiteY4" fmla="*/ 27768 h 58067"/>
                <a:gd name="connsiteX5" fmla="*/ 0 w 55519"/>
                <a:gd name="connsiteY5" fmla="*/ 30299 h 58067"/>
                <a:gd name="connsiteX6" fmla="*/ 27760 w 55519"/>
                <a:gd name="connsiteY6" fmla="*/ 58067 h 5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19" h="58067">
                  <a:moveTo>
                    <a:pt x="27760" y="58067"/>
                  </a:moveTo>
                  <a:cubicBezTo>
                    <a:pt x="43091" y="58067"/>
                    <a:pt x="55520" y="45635"/>
                    <a:pt x="55520" y="30299"/>
                  </a:cubicBezTo>
                  <a:lnTo>
                    <a:pt x="55520" y="27768"/>
                  </a:lnTo>
                  <a:cubicBezTo>
                    <a:pt x="55520" y="12432"/>
                    <a:pt x="43091" y="0"/>
                    <a:pt x="27760" y="0"/>
                  </a:cubicBezTo>
                  <a:cubicBezTo>
                    <a:pt x="12429" y="0"/>
                    <a:pt x="0" y="12432"/>
                    <a:pt x="0" y="27768"/>
                  </a:cubicBezTo>
                  <a:lnTo>
                    <a:pt x="0" y="30299"/>
                  </a:lnTo>
                  <a:cubicBezTo>
                    <a:pt x="0" y="45635"/>
                    <a:pt x="12429" y="58067"/>
                    <a:pt x="27760" y="58067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7F967FCD-2991-4147-9863-D96B13D03D7F}"/>
                </a:ext>
              </a:extLst>
            </p:cNvPr>
            <p:cNvSpPr/>
            <p:nvPr/>
          </p:nvSpPr>
          <p:spPr>
            <a:xfrm>
              <a:off x="7415614" y="4415478"/>
              <a:ext cx="50472" cy="52788"/>
            </a:xfrm>
            <a:custGeom>
              <a:avLst/>
              <a:gdLst>
                <a:gd name="connsiteX0" fmla="*/ 27760 w 55519"/>
                <a:gd name="connsiteY0" fmla="*/ 58067 h 58067"/>
                <a:gd name="connsiteX1" fmla="*/ 55520 w 55519"/>
                <a:gd name="connsiteY1" fmla="*/ 30299 h 58067"/>
                <a:gd name="connsiteX2" fmla="*/ 55520 w 55519"/>
                <a:gd name="connsiteY2" fmla="*/ 27768 h 58067"/>
                <a:gd name="connsiteX3" fmla="*/ 27760 w 55519"/>
                <a:gd name="connsiteY3" fmla="*/ 0 h 58067"/>
                <a:gd name="connsiteX4" fmla="*/ 0 w 55519"/>
                <a:gd name="connsiteY4" fmla="*/ 27768 h 58067"/>
                <a:gd name="connsiteX5" fmla="*/ 0 w 55519"/>
                <a:gd name="connsiteY5" fmla="*/ 30299 h 58067"/>
                <a:gd name="connsiteX6" fmla="*/ 27760 w 55519"/>
                <a:gd name="connsiteY6" fmla="*/ 58067 h 5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19" h="58067">
                  <a:moveTo>
                    <a:pt x="27760" y="58067"/>
                  </a:moveTo>
                  <a:cubicBezTo>
                    <a:pt x="43091" y="58067"/>
                    <a:pt x="55520" y="45635"/>
                    <a:pt x="55520" y="30299"/>
                  </a:cubicBezTo>
                  <a:lnTo>
                    <a:pt x="55520" y="27768"/>
                  </a:lnTo>
                  <a:cubicBezTo>
                    <a:pt x="55520" y="12432"/>
                    <a:pt x="43091" y="0"/>
                    <a:pt x="27760" y="0"/>
                  </a:cubicBezTo>
                  <a:cubicBezTo>
                    <a:pt x="12429" y="0"/>
                    <a:pt x="0" y="12432"/>
                    <a:pt x="0" y="27768"/>
                  </a:cubicBezTo>
                  <a:lnTo>
                    <a:pt x="0" y="30299"/>
                  </a:lnTo>
                  <a:cubicBezTo>
                    <a:pt x="0" y="45635"/>
                    <a:pt x="12429" y="58067"/>
                    <a:pt x="27760" y="58067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955F42FC-1A5D-6140-B12C-3D8BF2C6E6E9}"/>
                </a:ext>
              </a:extLst>
            </p:cNvPr>
            <p:cNvSpPr/>
            <p:nvPr/>
          </p:nvSpPr>
          <p:spPr>
            <a:xfrm>
              <a:off x="7415614" y="4624596"/>
              <a:ext cx="50472" cy="52821"/>
            </a:xfrm>
            <a:custGeom>
              <a:avLst/>
              <a:gdLst>
                <a:gd name="connsiteX0" fmla="*/ 27760 w 55519"/>
                <a:gd name="connsiteY0" fmla="*/ 58104 h 58103"/>
                <a:gd name="connsiteX1" fmla="*/ 55520 w 55519"/>
                <a:gd name="connsiteY1" fmla="*/ 30335 h 58103"/>
                <a:gd name="connsiteX2" fmla="*/ 55520 w 55519"/>
                <a:gd name="connsiteY2" fmla="*/ 30299 h 58103"/>
                <a:gd name="connsiteX3" fmla="*/ 55520 w 55519"/>
                <a:gd name="connsiteY3" fmla="*/ 27768 h 58103"/>
                <a:gd name="connsiteX4" fmla="*/ 27760 w 55519"/>
                <a:gd name="connsiteY4" fmla="*/ 0 h 58103"/>
                <a:gd name="connsiteX5" fmla="*/ 0 w 55519"/>
                <a:gd name="connsiteY5" fmla="*/ 27768 h 58103"/>
                <a:gd name="connsiteX6" fmla="*/ 0 w 55519"/>
                <a:gd name="connsiteY6" fmla="*/ 30299 h 58103"/>
                <a:gd name="connsiteX7" fmla="*/ 27724 w 55519"/>
                <a:gd name="connsiteY7" fmla="*/ 58104 h 58103"/>
                <a:gd name="connsiteX8" fmla="*/ 27760 w 55519"/>
                <a:gd name="connsiteY8" fmla="*/ 58104 h 5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519" h="58103">
                  <a:moveTo>
                    <a:pt x="27760" y="58104"/>
                  </a:moveTo>
                  <a:cubicBezTo>
                    <a:pt x="43091" y="58104"/>
                    <a:pt x="55520" y="45671"/>
                    <a:pt x="55520" y="30335"/>
                  </a:cubicBezTo>
                  <a:cubicBezTo>
                    <a:pt x="55520" y="30323"/>
                    <a:pt x="55520" y="30311"/>
                    <a:pt x="55520" y="30299"/>
                  </a:cubicBezTo>
                  <a:lnTo>
                    <a:pt x="55520" y="27768"/>
                  </a:lnTo>
                  <a:cubicBezTo>
                    <a:pt x="55520" y="12432"/>
                    <a:pt x="43091" y="0"/>
                    <a:pt x="27760" y="0"/>
                  </a:cubicBezTo>
                  <a:cubicBezTo>
                    <a:pt x="12429" y="0"/>
                    <a:pt x="0" y="12432"/>
                    <a:pt x="0" y="27768"/>
                  </a:cubicBezTo>
                  <a:lnTo>
                    <a:pt x="0" y="30299"/>
                  </a:lnTo>
                  <a:cubicBezTo>
                    <a:pt x="-20" y="45635"/>
                    <a:pt x="12393" y="58084"/>
                    <a:pt x="27724" y="58104"/>
                  </a:cubicBezTo>
                  <a:cubicBezTo>
                    <a:pt x="27736" y="58104"/>
                    <a:pt x="27747" y="58104"/>
                    <a:pt x="27760" y="58104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9F858251-86B9-2247-B612-36D24C0D4E63}"/>
                </a:ext>
              </a:extLst>
            </p:cNvPr>
            <p:cNvSpPr/>
            <p:nvPr/>
          </p:nvSpPr>
          <p:spPr>
            <a:xfrm>
              <a:off x="7415614" y="5043026"/>
              <a:ext cx="50472" cy="52656"/>
            </a:xfrm>
            <a:custGeom>
              <a:avLst/>
              <a:gdLst>
                <a:gd name="connsiteX0" fmla="*/ 27760 w 55519"/>
                <a:gd name="connsiteY0" fmla="*/ 57923 h 57922"/>
                <a:gd name="connsiteX1" fmla="*/ 55520 w 55519"/>
                <a:gd name="connsiteY1" fmla="*/ 30155 h 57922"/>
                <a:gd name="connsiteX2" fmla="*/ 55520 w 55519"/>
                <a:gd name="connsiteY2" fmla="*/ 30118 h 57922"/>
                <a:gd name="connsiteX3" fmla="*/ 55520 w 55519"/>
                <a:gd name="connsiteY3" fmla="*/ 27768 h 57922"/>
                <a:gd name="connsiteX4" fmla="*/ 27760 w 55519"/>
                <a:gd name="connsiteY4" fmla="*/ 0 h 57922"/>
                <a:gd name="connsiteX5" fmla="*/ 0 w 55519"/>
                <a:gd name="connsiteY5" fmla="*/ 27768 h 57922"/>
                <a:gd name="connsiteX6" fmla="*/ 0 w 55519"/>
                <a:gd name="connsiteY6" fmla="*/ 30263 h 57922"/>
                <a:gd name="connsiteX7" fmla="*/ 27760 w 55519"/>
                <a:gd name="connsiteY7" fmla="*/ 57923 h 5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19" h="57922">
                  <a:moveTo>
                    <a:pt x="27760" y="57923"/>
                  </a:moveTo>
                  <a:cubicBezTo>
                    <a:pt x="43091" y="57923"/>
                    <a:pt x="55520" y="45491"/>
                    <a:pt x="55520" y="30155"/>
                  </a:cubicBezTo>
                  <a:cubicBezTo>
                    <a:pt x="55520" y="30143"/>
                    <a:pt x="55520" y="30131"/>
                    <a:pt x="55520" y="30118"/>
                  </a:cubicBezTo>
                  <a:lnTo>
                    <a:pt x="55520" y="27768"/>
                  </a:lnTo>
                  <a:cubicBezTo>
                    <a:pt x="55520" y="12432"/>
                    <a:pt x="43091" y="0"/>
                    <a:pt x="27760" y="0"/>
                  </a:cubicBezTo>
                  <a:cubicBezTo>
                    <a:pt x="12429" y="0"/>
                    <a:pt x="0" y="12432"/>
                    <a:pt x="0" y="27768"/>
                  </a:cubicBezTo>
                  <a:lnTo>
                    <a:pt x="0" y="30263"/>
                  </a:lnTo>
                  <a:cubicBezTo>
                    <a:pt x="60" y="45557"/>
                    <a:pt x="12471" y="57923"/>
                    <a:pt x="27760" y="57923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71A3DE66-A960-C545-A2A8-0807402AF61B}"/>
                </a:ext>
              </a:extLst>
            </p:cNvPr>
            <p:cNvSpPr/>
            <p:nvPr/>
          </p:nvSpPr>
          <p:spPr>
            <a:xfrm>
              <a:off x="7527963" y="5418053"/>
              <a:ext cx="52532" cy="51554"/>
            </a:xfrm>
            <a:custGeom>
              <a:avLst/>
              <a:gdLst>
                <a:gd name="connsiteX0" fmla="*/ 42361 w 57785"/>
                <a:gd name="connsiteY0" fmla="*/ 4030 h 56709"/>
                <a:gd name="connsiteX1" fmla="*/ 40446 w 57785"/>
                <a:gd name="connsiteY1" fmla="*/ 3054 h 56709"/>
                <a:gd name="connsiteX2" fmla="*/ 3053 w 57785"/>
                <a:gd name="connsiteY2" fmla="*/ 15148 h 56709"/>
                <a:gd name="connsiteX3" fmla="*/ 15143 w 57785"/>
                <a:gd name="connsiteY3" fmla="*/ 52552 h 56709"/>
                <a:gd name="connsiteX4" fmla="*/ 17746 w 57785"/>
                <a:gd name="connsiteY4" fmla="*/ 53853 h 56709"/>
                <a:gd name="connsiteX5" fmla="*/ 29999 w 57785"/>
                <a:gd name="connsiteY5" fmla="*/ 56710 h 56709"/>
                <a:gd name="connsiteX6" fmla="*/ 57785 w 57785"/>
                <a:gd name="connsiteY6" fmla="*/ 28968 h 56709"/>
                <a:gd name="connsiteX7" fmla="*/ 42288 w 57785"/>
                <a:gd name="connsiteY7" fmla="*/ 4030 h 5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85" h="56709">
                  <a:moveTo>
                    <a:pt x="42361" y="4030"/>
                  </a:moveTo>
                  <a:lnTo>
                    <a:pt x="40446" y="3054"/>
                  </a:lnTo>
                  <a:cubicBezTo>
                    <a:pt x="26781" y="-3935"/>
                    <a:pt x="10039" y="1479"/>
                    <a:pt x="3053" y="15148"/>
                  </a:cubicBezTo>
                  <a:cubicBezTo>
                    <a:pt x="-3935" y="28816"/>
                    <a:pt x="1479" y="45563"/>
                    <a:pt x="15143" y="52552"/>
                  </a:cubicBezTo>
                  <a:lnTo>
                    <a:pt x="17746" y="53853"/>
                  </a:lnTo>
                  <a:cubicBezTo>
                    <a:pt x="21561" y="55723"/>
                    <a:pt x="25751" y="56699"/>
                    <a:pt x="29999" y="56710"/>
                  </a:cubicBezTo>
                  <a:cubicBezTo>
                    <a:pt x="45330" y="56724"/>
                    <a:pt x="57771" y="44304"/>
                    <a:pt x="57785" y="28968"/>
                  </a:cubicBezTo>
                  <a:cubicBezTo>
                    <a:pt x="57795" y="18380"/>
                    <a:pt x="51784" y="8707"/>
                    <a:pt x="42288" y="403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E5BB5517-C542-2D4F-998A-AB06CB04183E}"/>
                </a:ext>
              </a:extLst>
            </p:cNvPr>
            <p:cNvSpPr/>
            <p:nvPr/>
          </p:nvSpPr>
          <p:spPr>
            <a:xfrm>
              <a:off x="7942686" y="5440419"/>
              <a:ext cx="52773" cy="50487"/>
            </a:xfrm>
            <a:custGeom>
              <a:avLst/>
              <a:gdLst>
                <a:gd name="connsiteX0" fmla="*/ 30291 w 58050"/>
                <a:gd name="connsiteY0" fmla="*/ 0 h 55536"/>
                <a:gd name="connsiteX1" fmla="*/ 27760 w 58050"/>
                <a:gd name="connsiteY1" fmla="*/ 0 h 55536"/>
                <a:gd name="connsiteX2" fmla="*/ 0 w 58050"/>
                <a:gd name="connsiteY2" fmla="*/ 27768 h 55536"/>
                <a:gd name="connsiteX3" fmla="*/ 27760 w 58050"/>
                <a:gd name="connsiteY3" fmla="*/ 55536 h 55536"/>
                <a:gd name="connsiteX4" fmla="*/ 30291 w 58050"/>
                <a:gd name="connsiteY4" fmla="*/ 55537 h 55536"/>
                <a:gd name="connsiteX5" fmla="*/ 58050 w 58050"/>
                <a:gd name="connsiteY5" fmla="*/ 27768 h 55536"/>
                <a:gd name="connsiteX6" fmla="*/ 30291 w 58050"/>
                <a:gd name="connsiteY6" fmla="*/ 0 h 5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050" h="55536">
                  <a:moveTo>
                    <a:pt x="30291" y="0"/>
                  </a:moveTo>
                  <a:lnTo>
                    <a:pt x="27760" y="0"/>
                  </a:lnTo>
                  <a:cubicBezTo>
                    <a:pt x="12429" y="0"/>
                    <a:pt x="0" y="12432"/>
                    <a:pt x="0" y="27768"/>
                  </a:cubicBezTo>
                  <a:cubicBezTo>
                    <a:pt x="0" y="43104"/>
                    <a:pt x="12429" y="55536"/>
                    <a:pt x="27760" y="55536"/>
                  </a:cubicBezTo>
                  <a:lnTo>
                    <a:pt x="30291" y="55537"/>
                  </a:lnTo>
                  <a:cubicBezTo>
                    <a:pt x="45622" y="55537"/>
                    <a:pt x="58050" y="43104"/>
                    <a:pt x="58050" y="27768"/>
                  </a:cubicBezTo>
                  <a:cubicBezTo>
                    <a:pt x="58050" y="12432"/>
                    <a:pt x="45622" y="0"/>
                    <a:pt x="30291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7D731F11-B14F-4A41-8B7E-4274B4924C4B}"/>
                </a:ext>
              </a:extLst>
            </p:cNvPr>
            <p:cNvSpPr/>
            <p:nvPr/>
          </p:nvSpPr>
          <p:spPr>
            <a:xfrm>
              <a:off x="7733598" y="5440419"/>
              <a:ext cx="52772" cy="50487"/>
            </a:xfrm>
            <a:custGeom>
              <a:avLst/>
              <a:gdLst>
                <a:gd name="connsiteX0" fmla="*/ 30290 w 58049"/>
                <a:gd name="connsiteY0" fmla="*/ 0 h 55536"/>
                <a:gd name="connsiteX1" fmla="*/ 27760 w 58049"/>
                <a:gd name="connsiteY1" fmla="*/ 0 h 55536"/>
                <a:gd name="connsiteX2" fmla="*/ 0 w 58049"/>
                <a:gd name="connsiteY2" fmla="*/ 27768 h 55536"/>
                <a:gd name="connsiteX3" fmla="*/ 27760 w 58049"/>
                <a:gd name="connsiteY3" fmla="*/ 55536 h 55536"/>
                <a:gd name="connsiteX4" fmla="*/ 30290 w 58049"/>
                <a:gd name="connsiteY4" fmla="*/ 55537 h 55536"/>
                <a:gd name="connsiteX5" fmla="*/ 58050 w 58049"/>
                <a:gd name="connsiteY5" fmla="*/ 27768 h 55536"/>
                <a:gd name="connsiteX6" fmla="*/ 30290 w 58049"/>
                <a:gd name="connsiteY6" fmla="*/ 0 h 5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049" h="55536">
                  <a:moveTo>
                    <a:pt x="30290" y="0"/>
                  </a:moveTo>
                  <a:lnTo>
                    <a:pt x="27760" y="0"/>
                  </a:lnTo>
                  <a:cubicBezTo>
                    <a:pt x="12429" y="0"/>
                    <a:pt x="0" y="12432"/>
                    <a:pt x="0" y="27768"/>
                  </a:cubicBezTo>
                  <a:cubicBezTo>
                    <a:pt x="0" y="43104"/>
                    <a:pt x="12429" y="55536"/>
                    <a:pt x="27760" y="55536"/>
                  </a:cubicBezTo>
                  <a:lnTo>
                    <a:pt x="30290" y="55537"/>
                  </a:lnTo>
                  <a:cubicBezTo>
                    <a:pt x="45621" y="55537"/>
                    <a:pt x="58050" y="43104"/>
                    <a:pt x="58050" y="27768"/>
                  </a:cubicBezTo>
                  <a:cubicBezTo>
                    <a:pt x="58050" y="12432"/>
                    <a:pt x="45621" y="0"/>
                    <a:pt x="30290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DB7D65E1-6ED3-AB4F-96AD-88E40D89E0A5}"/>
                </a:ext>
              </a:extLst>
            </p:cNvPr>
            <p:cNvSpPr/>
            <p:nvPr/>
          </p:nvSpPr>
          <p:spPr>
            <a:xfrm>
              <a:off x="8151872" y="5440419"/>
              <a:ext cx="51687" cy="50487"/>
            </a:xfrm>
            <a:custGeom>
              <a:avLst/>
              <a:gdLst>
                <a:gd name="connsiteX0" fmla="*/ 29097 w 56856"/>
                <a:gd name="connsiteY0" fmla="*/ 0 h 55536"/>
                <a:gd name="connsiteX1" fmla="*/ 27760 w 56856"/>
                <a:gd name="connsiteY1" fmla="*/ 0 h 55536"/>
                <a:gd name="connsiteX2" fmla="*/ 0 w 56856"/>
                <a:gd name="connsiteY2" fmla="*/ 27768 h 55536"/>
                <a:gd name="connsiteX3" fmla="*/ 27760 w 56856"/>
                <a:gd name="connsiteY3" fmla="*/ 55536 h 55536"/>
                <a:gd name="connsiteX4" fmla="*/ 29097 w 56856"/>
                <a:gd name="connsiteY4" fmla="*/ 55537 h 55536"/>
                <a:gd name="connsiteX5" fmla="*/ 56856 w 56856"/>
                <a:gd name="connsiteY5" fmla="*/ 27768 h 55536"/>
                <a:gd name="connsiteX6" fmla="*/ 29097 w 56856"/>
                <a:gd name="connsiteY6" fmla="*/ 0 h 5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56" h="55536">
                  <a:moveTo>
                    <a:pt x="29097" y="0"/>
                  </a:moveTo>
                  <a:lnTo>
                    <a:pt x="27760" y="0"/>
                  </a:lnTo>
                  <a:cubicBezTo>
                    <a:pt x="12429" y="0"/>
                    <a:pt x="0" y="12432"/>
                    <a:pt x="0" y="27768"/>
                  </a:cubicBezTo>
                  <a:cubicBezTo>
                    <a:pt x="0" y="43104"/>
                    <a:pt x="12429" y="55536"/>
                    <a:pt x="27760" y="55536"/>
                  </a:cubicBezTo>
                  <a:lnTo>
                    <a:pt x="29097" y="55537"/>
                  </a:lnTo>
                  <a:cubicBezTo>
                    <a:pt x="44428" y="55537"/>
                    <a:pt x="56856" y="43104"/>
                    <a:pt x="56856" y="27768"/>
                  </a:cubicBezTo>
                  <a:cubicBezTo>
                    <a:pt x="56856" y="12432"/>
                    <a:pt x="44428" y="0"/>
                    <a:pt x="29097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76F3DA9A-EA6E-724E-A7B9-8E46AF2C59F2}"/>
                </a:ext>
              </a:extLst>
            </p:cNvPr>
            <p:cNvSpPr/>
            <p:nvPr/>
          </p:nvSpPr>
          <p:spPr>
            <a:xfrm>
              <a:off x="8361189" y="4207447"/>
              <a:ext cx="989575" cy="1283591"/>
            </a:xfrm>
            <a:custGeom>
              <a:avLst/>
              <a:gdLst>
                <a:gd name="connsiteX0" fmla="*/ 1060700 w 1088532"/>
                <a:gd name="connsiteY0" fmla="*/ 0 h 1411950"/>
                <a:gd name="connsiteX1" fmla="*/ 1032940 w 1088532"/>
                <a:gd name="connsiteY1" fmla="*/ 27768 h 1411950"/>
                <a:gd name="connsiteX2" fmla="*/ 1032940 w 1088532"/>
                <a:gd name="connsiteY2" fmla="*/ 1157553 h 1411950"/>
                <a:gd name="connsiteX3" fmla="*/ 834138 w 1088532"/>
                <a:gd name="connsiteY3" fmla="*/ 1356414 h 1411950"/>
                <a:gd name="connsiteX4" fmla="*/ 27760 w 1088532"/>
                <a:gd name="connsiteY4" fmla="*/ 1356414 h 1411950"/>
                <a:gd name="connsiteX5" fmla="*/ 0 w 1088532"/>
                <a:gd name="connsiteY5" fmla="*/ 1384183 h 1411950"/>
                <a:gd name="connsiteX6" fmla="*/ 27760 w 1088532"/>
                <a:gd name="connsiteY6" fmla="*/ 1411951 h 1411950"/>
                <a:gd name="connsiteX7" fmla="*/ 834282 w 1088532"/>
                <a:gd name="connsiteY7" fmla="*/ 1411951 h 1411950"/>
                <a:gd name="connsiteX8" fmla="*/ 1088532 w 1088532"/>
                <a:gd name="connsiteY8" fmla="*/ 1157553 h 1411950"/>
                <a:gd name="connsiteX9" fmla="*/ 1088532 w 1088532"/>
                <a:gd name="connsiteY9" fmla="*/ 27768 h 1411950"/>
                <a:gd name="connsiteX10" fmla="*/ 1060773 w 1088532"/>
                <a:gd name="connsiteY10" fmla="*/ 0 h 1411950"/>
                <a:gd name="connsiteX11" fmla="*/ 1060700 w 1088532"/>
                <a:gd name="connsiteY11" fmla="*/ 0 h 141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8532" h="1411950">
                  <a:moveTo>
                    <a:pt x="1060700" y="0"/>
                  </a:moveTo>
                  <a:cubicBezTo>
                    <a:pt x="1045369" y="0"/>
                    <a:pt x="1032940" y="12432"/>
                    <a:pt x="1032940" y="27768"/>
                  </a:cubicBezTo>
                  <a:lnTo>
                    <a:pt x="1032940" y="1157553"/>
                  </a:lnTo>
                  <a:cubicBezTo>
                    <a:pt x="1032940" y="1267381"/>
                    <a:pt x="943934" y="1356414"/>
                    <a:pt x="834138" y="1356414"/>
                  </a:cubicBezTo>
                  <a:lnTo>
                    <a:pt x="27760" y="1356414"/>
                  </a:lnTo>
                  <a:cubicBezTo>
                    <a:pt x="12429" y="1356414"/>
                    <a:pt x="0" y="1368847"/>
                    <a:pt x="0" y="1384183"/>
                  </a:cubicBezTo>
                  <a:cubicBezTo>
                    <a:pt x="0" y="1399519"/>
                    <a:pt x="12429" y="1411951"/>
                    <a:pt x="27760" y="1411951"/>
                  </a:cubicBezTo>
                  <a:lnTo>
                    <a:pt x="834282" y="1411951"/>
                  </a:lnTo>
                  <a:cubicBezTo>
                    <a:pt x="974687" y="1411851"/>
                    <a:pt x="1088472" y="1298000"/>
                    <a:pt x="1088532" y="1157553"/>
                  </a:cubicBezTo>
                  <a:lnTo>
                    <a:pt x="1088532" y="27768"/>
                  </a:lnTo>
                  <a:cubicBezTo>
                    <a:pt x="1088532" y="12432"/>
                    <a:pt x="1076104" y="0"/>
                    <a:pt x="1060773" y="0"/>
                  </a:cubicBezTo>
                  <a:cubicBezTo>
                    <a:pt x="1060749" y="0"/>
                    <a:pt x="1060724" y="0"/>
                    <a:pt x="1060700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2CEC79CF-F4C6-A641-AA2D-FF0F09A469EC}"/>
                </a:ext>
              </a:extLst>
            </p:cNvPr>
            <p:cNvSpPr/>
            <p:nvPr/>
          </p:nvSpPr>
          <p:spPr>
            <a:xfrm>
              <a:off x="8357937" y="2685879"/>
              <a:ext cx="2132865" cy="2953583"/>
            </a:xfrm>
            <a:custGeom>
              <a:avLst/>
              <a:gdLst>
                <a:gd name="connsiteX0" fmla="*/ 2337805 w 2346152"/>
                <a:gd name="connsiteY0" fmla="*/ 3037840 h 3248941"/>
                <a:gd name="connsiteX1" fmla="*/ 2336938 w 2346152"/>
                <a:gd name="connsiteY1" fmla="*/ 3036972 h 3248941"/>
                <a:gd name="connsiteX2" fmla="*/ 2141498 w 2346152"/>
                <a:gd name="connsiteY2" fmla="*/ 2873074 h 3248941"/>
                <a:gd name="connsiteX3" fmla="*/ 2102388 w 2346152"/>
                <a:gd name="connsiteY3" fmla="*/ 2876509 h 3248941"/>
                <a:gd name="connsiteX4" fmla="*/ 2105821 w 2346152"/>
                <a:gd name="connsiteY4" fmla="*/ 2915631 h 3248941"/>
                <a:gd name="connsiteX5" fmla="*/ 2242200 w 2346152"/>
                <a:gd name="connsiteY5" fmla="*/ 3029994 h 3248941"/>
                <a:gd name="connsiteX6" fmla="*/ 1733519 w 2346152"/>
                <a:gd name="connsiteY6" fmla="*/ 3029994 h 3248941"/>
                <a:gd name="connsiteX7" fmla="*/ 1534717 w 2346152"/>
                <a:gd name="connsiteY7" fmla="*/ 2831132 h 3248941"/>
                <a:gd name="connsiteX8" fmla="*/ 1534717 w 2346152"/>
                <a:gd name="connsiteY8" fmla="*/ 1654597 h 3248941"/>
                <a:gd name="connsiteX9" fmla="*/ 1395157 w 2346152"/>
                <a:gd name="connsiteY9" fmla="*/ 1514997 h 3248941"/>
                <a:gd name="connsiteX10" fmla="*/ 1175933 w 2346152"/>
                <a:gd name="connsiteY10" fmla="*/ 1514997 h 3248941"/>
                <a:gd name="connsiteX11" fmla="*/ 1092111 w 2346152"/>
                <a:gd name="connsiteY11" fmla="*/ 1431077 h 3248941"/>
                <a:gd name="connsiteX12" fmla="*/ 1092111 w 2346152"/>
                <a:gd name="connsiteY12" fmla="*/ 254253 h 3248941"/>
                <a:gd name="connsiteX13" fmla="*/ 837933 w 2346152"/>
                <a:gd name="connsiteY13" fmla="*/ 0 h 3248941"/>
                <a:gd name="connsiteX14" fmla="*/ 27760 w 2346152"/>
                <a:gd name="connsiteY14" fmla="*/ 0 h 3248941"/>
                <a:gd name="connsiteX15" fmla="*/ 0 w 2346152"/>
                <a:gd name="connsiteY15" fmla="*/ 27768 h 3248941"/>
                <a:gd name="connsiteX16" fmla="*/ 27760 w 2346152"/>
                <a:gd name="connsiteY16" fmla="*/ 55537 h 3248941"/>
                <a:gd name="connsiteX17" fmla="*/ 837860 w 2346152"/>
                <a:gd name="connsiteY17" fmla="*/ 55537 h 3248941"/>
                <a:gd name="connsiteX18" fmla="*/ 1036663 w 2346152"/>
                <a:gd name="connsiteY18" fmla="*/ 254398 h 3248941"/>
                <a:gd name="connsiteX19" fmla="*/ 1036663 w 2346152"/>
                <a:gd name="connsiteY19" fmla="*/ 1431077 h 3248941"/>
                <a:gd name="connsiteX20" fmla="*/ 1176222 w 2346152"/>
                <a:gd name="connsiteY20" fmla="*/ 1570678 h 3248941"/>
                <a:gd name="connsiteX21" fmla="*/ 1395447 w 2346152"/>
                <a:gd name="connsiteY21" fmla="*/ 1570678 h 3248941"/>
                <a:gd name="connsiteX22" fmla="*/ 1479450 w 2346152"/>
                <a:gd name="connsiteY22" fmla="*/ 1654742 h 3248941"/>
                <a:gd name="connsiteX23" fmla="*/ 1479450 w 2346152"/>
                <a:gd name="connsiteY23" fmla="*/ 2831277 h 3248941"/>
                <a:gd name="connsiteX24" fmla="*/ 1733664 w 2346152"/>
                <a:gd name="connsiteY24" fmla="*/ 3085530 h 3248941"/>
                <a:gd name="connsiteX25" fmla="*/ 2242308 w 2346152"/>
                <a:gd name="connsiteY25" fmla="*/ 3085530 h 3248941"/>
                <a:gd name="connsiteX26" fmla="*/ 2105966 w 2346152"/>
                <a:gd name="connsiteY26" fmla="*/ 3199894 h 3248941"/>
                <a:gd name="connsiteX27" fmla="*/ 2102533 w 2346152"/>
                <a:gd name="connsiteY27" fmla="*/ 3239015 h 3248941"/>
                <a:gd name="connsiteX28" fmla="*/ 2141643 w 2346152"/>
                <a:gd name="connsiteY28" fmla="*/ 3242450 h 3248941"/>
                <a:gd name="connsiteX29" fmla="*/ 2336179 w 2346152"/>
                <a:gd name="connsiteY29" fmla="*/ 3079311 h 3248941"/>
                <a:gd name="connsiteX30" fmla="*/ 2337950 w 2346152"/>
                <a:gd name="connsiteY30" fmla="*/ 3077684 h 3248941"/>
                <a:gd name="connsiteX31" fmla="*/ 2337950 w 2346152"/>
                <a:gd name="connsiteY31" fmla="*/ 3037912 h 324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46152" h="3248941">
                  <a:moveTo>
                    <a:pt x="2337805" y="3037840"/>
                  </a:moveTo>
                  <a:lnTo>
                    <a:pt x="2336938" y="3036972"/>
                  </a:lnTo>
                  <a:lnTo>
                    <a:pt x="2141498" y="2873074"/>
                  </a:lnTo>
                  <a:cubicBezTo>
                    <a:pt x="2129750" y="2863220"/>
                    <a:pt x="2112240" y="2864758"/>
                    <a:pt x="2102388" y="2876509"/>
                  </a:cubicBezTo>
                  <a:cubicBezTo>
                    <a:pt x="2092536" y="2888261"/>
                    <a:pt x="2094073" y="2905776"/>
                    <a:pt x="2105821" y="2915631"/>
                  </a:cubicBezTo>
                  <a:lnTo>
                    <a:pt x="2242200" y="3029994"/>
                  </a:lnTo>
                  <a:lnTo>
                    <a:pt x="1733519" y="3029994"/>
                  </a:lnTo>
                  <a:cubicBezTo>
                    <a:pt x="1623723" y="3029994"/>
                    <a:pt x="1534717" y="2940960"/>
                    <a:pt x="1534717" y="2831132"/>
                  </a:cubicBezTo>
                  <a:lnTo>
                    <a:pt x="1534717" y="1654597"/>
                  </a:lnTo>
                  <a:cubicBezTo>
                    <a:pt x="1534637" y="1577531"/>
                    <a:pt x="1472201" y="1515077"/>
                    <a:pt x="1395157" y="1514997"/>
                  </a:cubicBezTo>
                  <a:lnTo>
                    <a:pt x="1175933" y="1514997"/>
                  </a:lnTo>
                  <a:cubicBezTo>
                    <a:pt x="1129685" y="1514818"/>
                    <a:pt x="1092249" y="1477339"/>
                    <a:pt x="1092111" y="1431077"/>
                  </a:cubicBezTo>
                  <a:lnTo>
                    <a:pt x="1092111" y="254253"/>
                  </a:lnTo>
                  <a:cubicBezTo>
                    <a:pt x="1091971" y="113891"/>
                    <a:pt x="978254" y="140"/>
                    <a:pt x="837933" y="0"/>
                  </a:cubicBezTo>
                  <a:lnTo>
                    <a:pt x="27760" y="0"/>
                  </a:lnTo>
                  <a:cubicBezTo>
                    <a:pt x="12429" y="0"/>
                    <a:pt x="0" y="12432"/>
                    <a:pt x="0" y="27768"/>
                  </a:cubicBezTo>
                  <a:cubicBezTo>
                    <a:pt x="0" y="43104"/>
                    <a:pt x="12429" y="55537"/>
                    <a:pt x="27760" y="55537"/>
                  </a:cubicBezTo>
                  <a:lnTo>
                    <a:pt x="837860" y="55537"/>
                  </a:lnTo>
                  <a:cubicBezTo>
                    <a:pt x="947656" y="55537"/>
                    <a:pt x="1036663" y="144570"/>
                    <a:pt x="1036663" y="254398"/>
                  </a:cubicBezTo>
                  <a:lnTo>
                    <a:pt x="1036663" y="1431077"/>
                  </a:lnTo>
                  <a:cubicBezTo>
                    <a:pt x="1036742" y="1508144"/>
                    <a:pt x="1099178" y="1570598"/>
                    <a:pt x="1176222" y="1570678"/>
                  </a:cubicBezTo>
                  <a:lnTo>
                    <a:pt x="1395447" y="1570678"/>
                  </a:lnTo>
                  <a:cubicBezTo>
                    <a:pt x="1441829" y="1570738"/>
                    <a:pt x="1479410" y="1608345"/>
                    <a:pt x="1479450" y="1654742"/>
                  </a:cubicBezTo>
                  <a:lnTo>
                    <a:pt x="1479450" y="2831277"/>
                  </a:lnTo>
                  <a:cubicBezTo>
                    <a:pt x="1479609" y="2971645"/>
                    <a:pt x="1593337" y="3085391"/>
                    <a:pt x="1733664" y="3085530"/>
                  </a:cubicBezTo>
                  <a:lnTo>
                    <a:pt x="2242308" y="3085530"/>
                  </a:lnTo>
                  <a:lnTo>
                    <a:pt x="2105966" y="3199894"/>
                  </a:lnTo>
                  <a:cubicBezTo>
                    <a:pt x="2094218" y="3209748"/>
                    <a:pt x="2092681" y="3227263"/>
                    <a:pt x="2102533" y="3239015"/>
                  </a:cubicBezTo>
                  <a:cubicBezTo>
                    <a:pt x="2112384" y="3250767"/>
                    <a:pt x="2129894" y="3252304"/>
                    <a:pt x="2141643" y="3242450"/>
                  </a:cubicBezTo>
                  <a:lnTo>
                    <a:pt x="2336179" y="3079311"/>
                  </a:lnTo>
                  <a:lnTo>
                    <a:pt x="2337950" y="3077684"/>
                  </a:lnTo>
                  <a:cubicBezTo>
                    <a:pt x="2348887" y="3066683"/>
                    <a:pt x="2348887" y="3048913"/>
                    <a:pt x="2337950" y="3037912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8B5A229F-40CA-1F45-9E91-A46AF8A53850}"/>
              </a:ext>
            </a:extLst>
          </p:cNvPr>
          <p:cNvGrpSpPr/>
          <p:nvPr/>
        </p:nvGrpSpPr>
        <p:grpSpPr>
          <a:xfrm>
            <a:off x="5128467" y="1707541"/>
            <a:ext cx="3075352" cy="2953714"/>
            <a:chOff x="5128467" y="2537324"/>
            <a:chExt cx="3075352" cy="2953714"/>
          </a:xfr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</p:grpSpPr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3AA94DD1-067F-AD48-8499-1D67F5994074}"/>
                </a:ext>
              </a:extLst>
            </p:cNvPr>
            <p:cNvSpPr/>
            <p:nvPr/>
          </p:nvSpPr>
          <p:spPr>
            <a:xfrm>
              <a:off x="6070789" y="2685879"/>
              <a:ext cx="992894" cy="1283493"/>
            </a:xfrm>
            <a:custGeom>
              <a:avLst/>
              <a:gdLst>
                <a:gd name="connsiteX0" fmla="*/ 27760 w 1092183"/>
                <a:gd name="connsiteY0" fmla="*/ 55537 h 1411842"/>
                <a:gd name="connsiteX1" fmla="*/ 837861 w 1092183"/>
                <a:gd name="connsiteY1" fmla="*/ 55537 h 1411842"/>
                <a:gd name="connsiteX2" fmla="*/ 1036664 w 1092183"/>
                <a:gd name="connsiteY2" fmla="*/ 254398 h 1411842"/>
                <a:gd name="connsiteX3" fmla="*/ 1036664 w 1092183"/>
                <a:gd name="connsiteY3" fmla="*/ 1384074 h 1411842"/>
                <a:gd name="connsiteX4" fmla="*/ 1064424 w 1092183"/>
                <a:gd name="connsiteY4" fmla="*/ 1411842 h 1411842"/>
                <a:gd name="connsiteX5" fmla="*/ 1092184 w 1092183"/>
                <a:gd name="connsiteY5" fmla="*/ 1384074 h 1411842"/>
                <a:gd name="connsiteX6" fmla="*/ 1092184 w 1092183"/>
                <a:gd name="connsiteY6" fmla="*/ 254253 h 1411842"/>
                <a:gd name="connsiteX7" fmla="*/ 838006 w 1092183"/>
                <a:gd name="connsiteY7" fmla="*/ 0 h 1411842"/>
                <a:gd name="connsiteX8" fmla="*/ 27760 w 1092183"/>
                <a:gd name="connsiteY8" fmla="*/ 0 h 1411842"/>
                <a:gd name="connsiteX9" fmla="*/ 0 w 1092183"/>
                <a:gd name="connsiteY9" fmla="*/ 27768 h 1411842"/>
                <a:gd name="connsiteX10" fmla="*/ 27760 w 1092183"/>
                <a:gd name="connsiteY10" fmla="*/ 55537 h 141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2183" h="1411842">
                  <a:moveTo>
                    <a:pt x="27760" y="55537"/>
                  </a:moveTo>
                  <a:lnTo>
                    <a:pt x="837861" y="55537"/>
                  </a:lnTo>
                  <a:cubicBezTo>
                    <a:pt x="947657" y="55537"/>
                    <a:pt x="1036664" y="144570"/>
                    <a:pt x="1036664" y="254398"/>
                  </a:cubicBezTo>
                  <a:lnTo>
                    <a:pt x="1036664" y="1384074"/>
                  </a:lnTo>
                  <a:cubicBezTo>
                    <a:pt x="1036664" y="1399410"/>
                    <a:pt x="1049092" y="1411842"/>
                    <a:pt x="1064424" y="1411842"/>
                  </a:cubicBezTo>
                  <a:cubicBezTo>
                    <a:pt x="1079755" y="1411842"/>
                    <a:pt x="1092184" y="1399410"/>
                    <a:pt x="1092184" y="1384074"/>
                  </a:cubicBezTo>
                  <a:lnTo>
                    <a:pt x="1092184" y="254253"/>
                  </a:lnTo>
                  <a:cubicBezTo>
                    <a:pt x="1092024" y="113899"/>
                    <a:pt x="978318" y="159"/>
                    <a:pt x="838006" y="0"/>
                  </a:cubicBezTo>
                  <a:lnTo>
                    <a:pt x="27760" y="0"/>
                  </a:lnTo>
                  <a:cubicBezTo>
                    <a:pt x="12429" y="0"/>
                    <a:pt x="0" y="12432"/>
                    <a:pt x="0" y="27768"/>
                  </a:cubicBezTo>
                  <a:cubicBezTo>
                    <a:pt x="0" y="43104"/>
                    <a:pt x="12429" y="55537"/>
                    <a:pt x="27760" y="55537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F845ECCA-433B-BE42-900C-15497A2690A4}"/>
                </a:ext>
              </a:extLst>
            </p:cNvPr>
            <p:cNvSpPr/>
            <p:nvPr/>
          </p:nvSpPr>
          <p:spPr>
            <a:xfrm>
              <a:off x="5128467" y="3917636"/>
              <a:ext cx="50505" cy="50858"/>
            </a:xfrm>
            <a:custGeom>
              <a:avLst/>
              <a:gdLst>
                <a:gd name="connsiteX0" fmla="*/ 27760 w 55556"/>
                <a:gd name="connsiteY0" fmla="*/ 0 h 55944"/>
                <a:gd name="connsiteX1" fmla="*/ 0 w 55556"/>
                <a:gd name="connsiteY1" fmla="*/ 27768 h 55944"/>
                <a:gd name="connsiteX2" fmla="*/ 0 w 55556"/>
                <a:gd name="connsiteY2" fmla="*/ 27804 h 55944"/>
                <a:gd name="connsiteX3" fmla="*/ 0 w 55556"/>
                <a:gd name="connsiteY3" fmla="*/ 29142 h 55944"/>
                <a:gd name="connsiteX4" fmla="*/ 28781 w 55556"/>
                <a:gd name="connsiteY4" fmla="*/ 55926 h 55944"/>
                <a:gd name="connsiteX5" fmla="*/ 55557 w 55556"/>
                <a:gd name="connsiteY5" fmla="*/ 29142 h 55944"/>
                <a:gd name="connsiteX6" fmla="*/ 55557 w 55556"/>
                <a:gd name="connsiteY6" fmla="*/ 27841 h 55944"/>
                <a:gd name="connsiteX7" fmla="*/ 27796 w 55556"/>
                <a:gd name="connsiteY7" fmla="*/ 0 h 55944"/>
                <a:gd name="connsiteX8" fmla="*/ 27760 w 55556"/>
                <a:gd name="connsiteY8" fmla="*/ 0 h 5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556" h="55944">
                  <a:moveTo>
                    <a:pt x="27760" y="0"/>
                  </a:moveTo>
                  <a:cubicBezTo>
                    <a:pt x="12429" y="0"/>
                    <a:pt x="0" y="12432"/>
                    <a:pt x="0" y="27768"/>
                  </a:cubicBezTo>
                  <a:cubicBezTo>
                    <a:pt x="0" y="27780"/>
                    <a:pt x="0" y="27792"/>
                    <a:pt x="0" y="27804"/>
                  </a:cubicBezTo>
                  <a:lnTo>
                    <a:pt x="0" y="29142"/>
                  </a:lnTo>
                  <a:cubicBezTo>
                    <a:pt x="554" y="44488"/>
                    <a:pt x="13439" y="56480"/>
                    <a:pt x="28781" y="55926"/>
                  </a:cubicBezTo>
                  <a:cubicBezTo>
                    <a:pt x="43345" y="55400"/>
                    <a:pt x="55031" y="43711"/>
                    <a:pt x="55557" y="29142"/>
                  </a:cubicBezTo>
                  <a:lnTo>
                    <a:pt x="55557" y="27841"/>
                  </a:lnTo>
                  <a:cubicBezTo>
                    <a:pt x="55576" y="12485"/>
                    <a:pt x="43148" y="20"/>
                    <a:pt x="27796" y="0"/>
                  </a:cubicBezTo>
                  <a:cubicBezTo>
                    <a:pt x="27784" y="0"/>
                    <a:pt x="27772" y="0"/>
                    <a:pt x="27760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1F3BE2A6-99E6-5D40-B9B2-CBE83E32671B}"/>
                </a:ext>
              </a:extLst>
            </p:cNvPr>
            <p:cNvSpPr/>
            <p:nvPr/>
          </p:nvSpPr>
          <p:spPr>
            <a:xfrm>
              <a:off x="5128467" y="3291338"/>
              <a:ext cx="50505" cy="51910"/>
            </a:xfrm>
            <a:custGeom>
              <a:avLst/>
              <a:gdLst>
                <a:gd name="connsiteX0" fmla="*/ 27760 w 55556"/>
                <a:gd name="connsiteY0" fmla="*/ 0 h 57101"/>
                <a:gd name="connsiteX1" fmla="*/ 0 w 55556"/>
                <a:gd name="connsiteY1" fmla="*/ 27768 h 57101"/>
                <a:gd name="connsiteX2" fmla="*/ 0 w 55556"/>
                <a:gd name="connsiteY2" fmla="*/ 30299 h 57101"/>
                <a:gd name="connsiteX3" fmla="*/ 28781 w 55556"/>
                <a:gd name="connsiteY3" fmla="*/ 57083 h 57101"/>
                <a:gd name="connsiteX4" fmla="*/ 55557 w 55556"/>
                <a:gd name="connsiteY4" fmla="*/ 30299 h 57101"/>
                <a:gd name="connsiteX5" fmla="*/ 55557 w 55556"/>
                <a:gd name="connsiteY5" fmla="*/ 27768 h 57101"/>
                <a:gd name="connsiteX6" fmla="*/ 27796 w 55556"/>
                <a:gd name="connsiteY6" fmla="*/ 0 h 57101"/>
                <a:gd name="connsiteX7" fmla="*/ 27760 w 55556"/>
                <a:gd name="connsiteY7" fmla="*/ 0 h 57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56" h="57101">
                  <a:moveTo>
                    <a:pt x="27760" y="0"/>
                  </a:moveTo>
                  <a:cubicBezTo>
                    <a:pt x="12429" y="0"/>
                    <a:pt x="0" y="12432"/>
                    <a:pt x="0" y="27768"/>
                  </a:cubicBezTo>
                  <a:lnTo>
                    <a:pt x="0" y="30299"/>
                  </a:lnTo>
                  <a:cubicBezTo>
                    <a:pt x="554" y="45645"/>
                    <a:pt x="13439" y="57637"/>
                    <a:pt x="28781" y="57083"/>
                  </a:cubicBezTo>
                  <a:cubicBezTo>
                    <a:pt x="43345" y="56557"/>
                    <a:pt x="55031" y="44868"/>
                    <a:pt x="55557" y="30299"/>
                  </a:cubicBezTo>
                  <a:lnTo>
                    <a:pt x="55557" y="27768"/>
                  </a:lnTo>
                  <a:cubicBezTo>
                    <a:pt x="55557" y="12432"/>
                    <a:pt x="43128" y="0"/>
                    <a:pt x="27796" y="0"/>
                  </a:cubicBezTo>
                  <a:cubicBezTo>
                    <a:pt x="27784" y="0"/>
                    <a:pt x="27772" y="0"/>
                    <a:pt x="27760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589049C6-36A5-CC4A-9D2F-ADFE9017F7CE}"/>
                </a:ext>
              </a:extLst>
            </p:cNvPr>
            <p:cNvSpPr/>
            <p:nvPr/>
          </p:nvSpPr>
          <p:spPr>
            <a:xfrm>
              <a:off x="5128467" y="3708880"/>
              <a:ext cx="50505" cy="51910"/>
            </a:xfrm>
            <a:custGeom>
              <a:avLst/>
              <a:gdLst>
                <a:gd name="connsiteX0" fmla="*/ 27760 w 55556"/>
                <a:gd name="connsiteY0" fmla="*/ 0 h 57101"/>
                <a:gd name="connsiteX1" fmla="*/ 0 w 55556"/>
                <a:gd name="connsiteY1" fmla="*/ 27768 h 57101"/>
                <a:gd name="connsiteX2" fmla="*/ 0 w 55556"/>
                <a:gd name="connsiteY2" fmla="*/ 30299 h 57101"/>
                <a:gd name="connsiteX3" fmla="*/ 28781 w 55556"/>
                <a:gd name="connsiteY3" fmla="*/ 57083 h 57101"/>
                <a:gd name="connsiteX4" fmla="*/ 55557 w 55556"/>
                <a:gd name="connsiteY4" fmla="*/ 30299 h 57101"/>
                <a:gd name="connsiteX5" fmla="*/ 55557 w 55556"/>
                <a:gd name="connsiteY5" fmla="*/ 27768 h 57101"/>
                <a:gd name="connsiteX6" fmla="*/ 27796 w 55556"/>
                <a:gd name="connsiteY6" fmla="*/ 0 h 57101"/>
                <a:gd name="connsiteX7" fmla="*/ 27760 w 55556"/>
                <a:gd name="connsiteY7" fmla="*/ 0 h 57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56" h="57101">
                  <a:moveTo>
                    <a:pt x="27760" y="0"/>
                  </a:moveTo>
                  <a:cubicBezTo>
                    <a:pt x="12429" y="0"/>
                    <a:pt x="0" y="12432"/>
                    <a:pt x="0" y="27768"/>
                  </a:cubicBezTo>
                  <a:lnTo>
                    <a:pt x="0" y="30299"/>
                  </a:lnTo>
                  <a:cubicBezTo>
                    <a:pt x="554" y="45645"/>
                    <a:pt x="13439" y="57637"/>
                    <a:pt x="28781" y="57083"/>
                  </a:cubicBezTo>
                  <a:cubicBezTo>
                    <a:pt x="43345" y="56557"/>
                    <a:pt x="55031" y="44868"/>
                    <a:pt x="55557" y="30299"/>
                  </a:cubicBezTo>
                  <a:lnTo>
                    <a:pt x="55557" y="27768"/>
                  </a:lnTo>
                  <a:cubicBezTo>
                    <a:pt x="55557" y="12432"/>
                    <a:pt x="43128" y="0"/>
                    <a:pt x="27796" y="0"/>
                  </a:cubicBezTo>
                  <a:cubicBezTo>
                    <a:pt x="27784" y="0"/>
                    <a:pt x="27772" y="0"/>
                    <a:pt x="27760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009FABF3-28CF-8E4F-ADE1-FD3A7DAC0CBE}"/>
                </a:ext>
              </a:extLst>
            </p:cNvPr>
            <p:cNvSpPr/>
            <p:nvPr/>
          </p:nvSpPr>
          <p:spPr>
            <a:xfrm>
              <a:off x="5128467" y="3500126"/>
              <a:ext cx="50505" cy="51910"/>
            </a:xfrm>
            <a:custGeom>
              <a:avLst/>
              <a:gdLst>
                <a:gd name="connsiteX0" fmla="*/ 27760 w 55556"/>
                <a:gd name="connsiteY0" fmla="*/ 0 h 57101"/>
                <a:gd name="connsiteX1" fmla="*/ 0 w 55556"/>
                <a:gd name="connsiteY1" fmla="*/ 27768 h 57101"/>
                <a:gd name="connsiteX2" fmla="*/ 0 w 55556"/>
                <a:gd name="connsiteY2" fmla="*/ 30299 h 57101"/>
                <a:gd name="connsiteX3" fmla="*/ 28781 w 55556"/>
                <a:gd name="connsiteY3" fmla="*/ 57083 h 57101"/>
                <a:gd name="connsiteX4" fmla="*/ 55557 w 55556"/>
                <a:gd name="connsiteY4" fmla="*/ 30299 h 57101"/>
                <a:gd name="connsiteX5" fmla="*/ 55557 w 55556"/>
                <a:gd name="connsiteY5" fmla="*/ 27768 h 57101"/>
                <a:gd name="connsiteX6" fmla="*/ 27796 w 55556"/>
                <a:gd name="connsiteY6" fmla="*/ 0 h 57101"/>
                <a:gd name="connsiteX7" fmla="*/ 27760 w 55556"/>
                <a:gd name="connsiteY7" fmla="*/ 0 h 57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56" h="57101">
                  <a:moveTo>
                    <a:pt x="27760" y="0"/>
                  </a:moveTo>
                  <a:cubicBezTo>
                    <a:pt x="12429" y="0"/>
                    <a:pt x="0" y="12432"/>
                    <a:pt x="0" y="27768"/>
                  </a:cubicBezTo>
                  <a:lnTo>
                    <a:pt x="0" y="30299"/>
                  </a:lnTo>
                  <a:cubicBezTo>
                    <a:pt x="554" y="45645"/>
                    <a:pt x="13439" y="57637"/>
                    <a:pt x="28781" y="57083"/>
                  </a:cubicBezTo>
                  <a:cubicBezTo>
                    <a:pt x="43345" y="56557"/>
                    <a:pt x="55031" y="44868"/>
                    <a:pt x="55557" y="30299"/>
                  </a:cubicBezTo>
                  <a:lnTo>
                    <a:pt x="55557" y="27768"/>
                  </a:lnTo>
                  <a:cubicBezTo>
                    <a:pt x="55557" y="12432"/>
                    <a:pt x="43128" y="0"/>
                    <a:pt x="27796" y="0"/>
                  </a:cubicBezTo>
                  <a:cubicBezTo>
                    <a:pt x="27784" y="0"/>
                    <a:pt x="27772" y="0"/>
                    <a:pt x="27760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DEB4DF9C-0067-7743-B281-161B787E02F3}"/>
                </a:ext>
              </a:extLst>
            </p:cNvPr>
            <p:cNvSpPr/>
            <p:nvPr/>
          </p:nvSpPr>
          <p:spPr>
            <a:xfrm>
              <a:off x="5128467" y="3082583"/>
              <a:ext cx="50505" cy="51910"/>
            </a:xfrm>
            <a:custGeom>
              <a:avLst/>
              <a:gdLst>
                <a:gd name="connsiteX0" fmla="*/ 27760 w 55556"/>
                <a:gd name="connsiteY0" fmla="*/ 0 h 57101"/>
                <a:gd name="connsiteX1" fmla="*/ 0 w 55556"/>
                <a:gd name="connsiteY1" fmla="*/ 27768 h 57101"/>
                <a:gd name="connsiteX2" fmla="*/ 0 w 55556"/>
                <a:gd name="connsiteY2" fmla="*/ 30299 h 57101"/>
                <a:gd name="connsiteX3" fmla="*/ 28781 w 55556"/>
                <a:gd name="connsiteY3" fmla="*/ 57083 h 57101"/>
                <a:gd name="connsiteX4" fmla="*/ 55557 w 55556"/>
                <a:gd name="connsiteY4" fmla="*/ 30299 h 57101"/>
                <a:gd name="connsiteX5" fmla="*/ 55557 w 55556"/>
                <a:gd name="connsiteY5" fmla="*/ 27768 h 57101"/>
                <a:gd name="connsiteX6" fmla="*/ 27796 w 55556"/>
                <a:gd name="connsiteY6" fmla="*/ 0 h 57101"/>
                <a:gd name="connsiteX7" fmla="*/ 27760 w 55556"/>
                <a:gd name="connsiteY7" fmla="*/ 0 h 57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56" h="57101">
                  <a:moveTo>
                    <a:pt x="27760" y="0"/>
                  </a:moveTo>
                  <a:cubicBezTo>
                    <a:pt x="12429" y="0"/>
                    <a:pt x="0" y="12432"/>
                    <a:pt x="0" y="27768"/>
                  </a:cubicBezTo>
                  <a:lnTo>
                    <a:pt x="0" y="30299"/>
                  </a:lnTo>
                  <a:cubicBezTo>
                    <a:pt x="554" y="45645"/>
                    <a:pt x="13439" y="57637"/>
                    <a:pt x="28781" y="57083"/>
                  </a:cubicBezTo>
                  <a:cubicBezTo>
                    <a:pt x="43345" y="56557"/>
                    <a:pt x="55031" y="44868"/>
                    <a:pt x="55557" y="30299"/>
                  </a:cubicBezTo>
                  <a:lnTo>
                    <a:pt x="55557" y="27768"/>
                  </a:lnTo>
                  <a:cubicBezTo>
                    <a:pt x="55557" y="12432"/>
                    <a:pt x="43128" y="0"/>
                    <a:pt x="27796" y="0"/>
                  </a:cubicBezTo>
                  <a:cubicBezTo>
                    <a:pt x="27784" y="0"/>
                    <a:pt x="27772" y="0"/>
                    <a:pt x="27760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CA611EB7-C6FA-4F44-AA78-C92AFE03F8A2}"/>
                </a:ext>
              </a:extLst>
            </p:cNvPr>
            <p:cNvSpPr/>
            <p:nvPr/>
          </p:nvSpPr>
          <p:spPr>
            <a:xfrm>
              <a:off x="5443922" y="2685879"/>
              <a:ext cx="52773" cy="50487"/>
            </a:xfrm>
            <a:custGeom>
              <a:avLst/>
              <a:gdLst>
                <a:gd name="connsiteX0" fmla="*/ 30290 w 58050"/>
                <a:gd name="connsiteY0" fmla="*/ 0 h 55536"/>
                <a:gd name="connsiteX1" fmla="*/ 27760 w 58050"/>
                <a:gd name="connsiteY1" fmla="*/ 0 h 55536"/>
                <a:gd name="connsiteX2" fmla="*/ 0 w 58050"/>
                <a:gd name="connsiteY2" fmla="*/ 27768 h 55536"/>
                <a:gd name="connsiteX3" fmla="*/ 27760 w 58050"/>
                <a:gd name="connsiteY3" fmla="*/ 55537 h 55536"/>
                <a:gd name="connsiteX4" fmla="*/ 30290 w 58050"/>
                <a:gd name="connsiteY4" fmla="*/ 55537 h 55536"/>
                <a:gd name="connsiteX5" fmla="*/ 58050 w 58050"/>
                <a:gd name="connsiteY5" fmla="*/ 27768 h 55536"/>
                <a:gd name="connsiteX6" fmla="*/ 30290 w 58050"/>
                <a:gd name="connsiteY6" fmla="*/ 0 h 5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050" h="55536">
                  <a:moveTo>
                    <a:pt x="30290" y="0"/>
                  </a:moveTo>
                  <a:lnTo>
                    <a:pt x="27760" y="0"/>
                  </a:lnTo>
                  <a:cubicBezTo>
                    <a:pt x="12429" y="0"/>
                    <a:pt x="0" y="12432"/>
                    <a:pt x="0" y="27768"/>
                  </a:cubicBezTo>
                  <a:cubicBezTo>
                    <a:pt x="0" y="43104"/>
                    <a:pt x="12429" y="55537"/>
                    <a:pt x="27760" y="55537"/>
                  </a:cubicBezTo>
                  <a:lnTo>
                    <a:pt x="30290" y="55537"/>
                  </a:lnTo>
                  <a:cubicBezTo>
                    <a:pt x="45622" y="55537"/>
                    <a:pt x="58050" y="43104"/>
                    <a:pt x="58050" y="27768"/>
                  </a:cubicBezTo>
                  <a:cubicBezTo>
                    <a:pt x="58050" y="12432"/>
                    <a:pt x="45622" y="0"/>
                    <a:pt x="30290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838BA3E5-ADA9-B344-8684-7B705EA508CA}"/>
                </a:ext>
              </a:extLst>
            </p:cNvPr>
            <p:cNvSpPr/>
            <p:nvPr/>
          </p:nvSpPr>
          <p:spPr>
            <a:xfrm>
              <a:off x="5652812" y="2685879"/>
              <a:ext cx="52740" cy="50487"/>
            </a:xfrm>
            <a:custGeom>
              <a:avLst/>
              <a:gdLst>
                <a:gd name="connsiteX0" fmla="*/ 30254 w 58014"/>
                <a:gd name="connsiteY0" fmla="*/ 0 h 55536"/>
                <a:gd name="connsiteX1" fmla="*/ 27760 w 58014"/>
                <a:gd name="connsiteY1" fmla="*/ 0 h 55536"/>
                <a:gd name="connsiteX2" fmla="*/ 0 w 58014"/>
                <a:gd name="connsiteY2" fmla="*/ 27768 h 55536"/>
                <a:gd name="connsiteX3" fmla="*/ 27760 w 58014"/>
                <a:gd name="connsiteY3" fmla="*/ 55537 h 55536"/>
                <a:gd name="connsiteX4" fmla="*/ 30254 w 58014"/>
                <a:gd name="connsiteY4" fmla="*/ 55537 h 55536"/>
                <a:gd name="connsiteX5" fmla="*/ 58014 w 58014"/>
                <a:gd name="connsiteY5" fmla="*/ 27768 h 55536"/>
                <a:gd name="connsiteX6" fmla="*/ 30254 w 58014"/>
                <a:gd name="connsiteY6" fmla="*/ 0 h 5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014" h="55536">
                  <a:moveTo>
                    <a:pt x="30254" y="0"/>
                  </a:moveTo>
                  <a:lnTo>
                    <a:pt x="27760" y="0"/>
                  </a:lnTo>
                  <a:cubicBezTo>
                    <a:pt x="12429" y="0"/>
                    <a:pt x="0" y="12432"/>
                    <a:pt x="0" y="27768"/>
                  </a:cubicBezTo>
                  <a:cubicBezTo>
                    <a:pt x="0" y="43104"/>
                    <a:pt x="12429" y="55537"/>
                    <a:pt x="27760" y="55537"/>
                  </a:cubicBezTo>
                  <a:lnTo>
                    <a:pt x="30254" y="55537"/>
                  </a:lnTo>
                  <a:cubicBezTo>
                    <a:pt x="45586" y="55537"/>
                    <a:pt x="58014" y="43104"/>
                    <a:pt x="58014" y="27768"/>
                  </a:cubicBezTo>
                  <a:cubicBezTo>
                    <a:pt x="58014" y="12432"/>
                    <a:pt x="45586" y="0"/>
                    <a:pt x="30254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1672E73F-4754-DA40-9CBA-CEB63DE5118F}"/>
                </a:ext>
              </a:extLst>
            </p:cNvPr>
            <p:cNvSpPr/>
            <p:nvPr/>
          </p:nvSpPr>
          <p:spPr>
            <a:xfrm>
              <a:off x="5129051" y="2873827"/>
              <a:ext cx="50679" cy="52789"/>
            </a:xfrm>
            <a:custGeom>
              <a:avLst/>
              <a:gdLst>
                <a:gd name="connsiteX0" fmla="*/ 30407 w 55747"/>
                <a:gd name="connsiteY0" fmla="*/ 110 h 58068"/>
                <a:gd name="connsiteX1" fmla="*/ 345 w 55747"/>
                <a:gd name="connsiteY1" fmla="*/ 25287 h 58068"/>
                <a:gd name="connsiteX2" fmla="*/ 334 w 55747"/>
                <a:gd name="connsiteY2" fmla="*/ 25419 h 58068"/>
                <a:gd name="connsiteX3" fmla="*/ 81 w 55747"/>
                <a:gd name="connsiteY3" fmla="*/ 28276 h 58068"/>
                <a:gd name="connsiteX4" fmla="*/ 25661 w 55747"/>
                <a:gd name="connsiteY4" fmla="*/ 58065 h 58068"/>
                <a:gd name="connsiteX5" fmla="*/ 25708 w 55747"/>
                <a:gd name="connsiteY5" fmla="*/ 58069 h 58068"/>
                <a:gd name="connsiteX6" fmla="*/ 27805 w 55747"/>
                <a:gd name="connsiteY6" fmla="*/ 58069 h 58068"/>
                <a:gd name="connsiteX7" fmla="*/ 55457 w 55747"/>
                <a:gd name="connsiteY7" fmla="*/ 32398 h 58068"/>
                <a:gd name="connsiteX8" fmla="*/ 55637 w 55747"/>
                <a:gd name="connsiteY8" fmla="*/ 30228 h 58068"/>
                <a:gd name="connsiteX9" fmla="*/ 30441 w 55747"/>
                <a:gd name="connsiteY9" fmla="*/ 113 h 58068"/>
                <a:gd name="connsiteX10" fmla="*/ 30407 w 55747"/>
                <a:gd name="connsiteY10" fmla="*/ 110 h 58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747" h="58068">
                  <a:moveTo>
                    <a:pt x="30407" y="110"/>
                  </a:moveTo>
                  <a:cubicBezTo>
                    <a:pt x="15156" y="-1242"/>
                    <a:pt x="1696" y="10031"/>
                    <a:pt x="345" y="25287"/>
                  </a:cubicBezTo>
                  <a:cubicBezTo>
                    <a:pt x="341" y="25331"/>
                    <a:pt x="338" y="25375"/>
                    <a:pt x="334" y="25419"/>
                  </a:cubicBezTo>
                  <a:cubicBezTo>
                    <a:pt x="334" y="26360"/>
                    <a:pt x="334" y="27336"/>
                    <a:pt x="81" y="28276"/>
                  </a:cubicBezTo>
                  <a:cubicBezTo>
                    <a:pt x="-1079" y="43568"/>
                    <a:pt x="10374" y="56905"/>
                    <a:pt x="25661" y="58065"/>
                  </a:cubicBezTo>
                  <a:cubicBezTo>
                    <a:pt x="25677" y="58066"/>
                    <a:pt x="25692" y="58068"/>
                    <a:pt x="25708" y="58069"/>
                  </a:cubicBezTo>
                  <a:lnTo>
                    <a:pt x="27805" y="58069"/>
                  </a:lnTo>
                  <a:cubicBezTo>
                    <a:pt x="42312" y="58054"/>
                    <a:pt x="54361" y="46868"/>
                    <a:pt x="55457" y="32398"/>
                  </a:cubicBezTo>
                  <a:cubicBezTo>
                    <a:pt x="55456" y="31675"/>
                    <a:pt x="55456" y="30951"/>
                    <a:pt x="55637" y="30228"/>
                  </a:cubicBezTo>
                  <a:cubicBezTo>
                    <a:pt x="56993" y="14952"/>
                    <a:pt x="45712" y="1469"/>
                    <a:pt x="30441" y="113"/>
                  </a:cubicBezTo>
                  <a:cubicBezTo>
                    <a:pt x="30430" y="112"/>
                    <a:pt x="30419" y="111"/>
                    <a:pt x="30407" y="11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5E5B2230-6743-8C4E-8F8C-EB3C0B67E0FF}"/>
                </a:ext>
              </a:extLst>
            </p:cNvPr>
            <p:cNvSpPr/>
            <p:nvPr/>
          </p:nvSpPr>
          <p:spPr>
            <a:xfrm>
              <a:off x="5239056" y="2708119"/>
              <a:ext cx="52606" cy="51653"/>
            </a:xfrm>
            <a:custGeom>
              <a:avLst/>
              <a:gdLst>
                <a:gd name="connsiteX0" fmla="*/ 17406 w 57867"/>
                <a:gd name="connsiteY0" fmla="*/ 3052 h 56818"/>
                <a:gd name="connsiteX1" fmla="*/ 14840 w 57867"/>
                <a:gd name="connsiteY1" fmla="*/ 4389 h 56818"/>
                <a:gd name="connsiteX2" fmla="*/ 3219 w 57867"/>
                <a:gd name="connsiteY2" fmla="*/ 41974 h 56818"/>
                <a:gd name="connsiteX3" fmla="*/ 40792 w 57867"/>
                <a:gd name="connsiteY3" fmla="*/ 53598 h 56818"/>
                <a:gd name="connsiteX4" fmla="*/ 42708 w 57867"/>
                <a:gd name="connsiteY4" fmla="*/ 52586 h 56818"/>
                <a:gd name="connsiteX5" fmla="*/ 54817 w 57867"/>
                <a:gd name="connsiteY5" fmla="*/ 15164 h 56818"/>
                <a:gd name="connsiteX6" fmla="*/ 17406 w 57867"/>
                <a:gd name="connsiteY6" fmla="*/ 3052 h 56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67" h="56818">
                  <a:moveTo>
                    <a:pt x="17406" y="3052"/>
                  </a:moveTo>
                  <a:lnTo>
                    <a:pt x="14840" y="4389"/>
                  </a:lnTo>
                  <a:cubicBezTo>
                    <a:pt x="1255" y="11558"/>
                    <a:pt x="-3948" y="28385"/>
                    <a:pt x="3219" y="41974"/>
                  </a:cubicBezTo>
                  <a:cubicBezTo>
                    <a:pt x="10385" y="55563"/>
                    <a:pt x="27208" y="60767"/>
                    <a:pt x="40792" y="53598"/>
                  </a:cubicBezTo>
                  <a:lnTo>
                    <a:pt x="42708" y="52586"/>
                  </a:lnTo>
                  <a:cubicBezTo>
                    <a:pt x="56383" y="45597"/>
                    <a:pt x="61804" y="28843"/>
                    <a:pt x="54817" y="15164"/>
                  </a:cubicBezTo>
                  <a:cubicBezTo>
                    <a:pt x="47830" y="1485"/>
                    <a:pt x="31080" y="-3937"/>
                    <a:pt x="17406" y="3052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123A319D-E9AA-C94F-9DF9-3E403012DE6C}"/>
                </a:ext>
              </a:extLst>
            </p:cNvPr>
            <p:cNvSpPr/>
            <p:nvPr/>
          </p:nvSpPr>
          <p:spPr>
            <a:xfrm>
              <a:off x="5861472" y="2685879"/>
              <a:ext cx="51688" cy="50487"/>
            </a:xfrm>
            <a:custGeom>
              <a:avLst/>
              <a:gdLst>
                <a:gd name="connsiteX0" fmla="*/ 29098 w 56857"/>
                <a:gd name="connsiteY0" fmla="*/ 0 h 55536"/>
                <a:gd name="connsiteX1" fmla="*/ 27760 w 56857"/>
                <a:gd name="connsiteY1" fmla="*/ 0 h 55536"/>
                <a:gd name="connsiteX2" fmla="*/ 0 w 56857"/>
                <a:gd name="connsiteY2" fmla="*/ 27768 h 55536"/>
                <a:gd name="connsiteX3" fmla="*/ 27760 w 56857"/>
                <a:gd name="connsiteY3" fmla="*/ 55537 h 55536"/>
                <a:gd name="connsiteX4" fmla="*/ 29098 w 56857"/>
                <a:gd name="connsiteY4" fmla="*/ 55537 h 55536"/>
                <a:gd name="connsiteX5" fmla="*/ 56858 w 56857"/>
                <a:gd name="connsiteY5" fmla="*/ 27768 h 55536"/>
                <a:gd name="connsiteX6" fmla="*/ 29098 w 56857"/>
                <a:gd name="connsiteY6" fmla="*/ 0 h 5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57" h="55536">
                  <a:moveTo>
                    <a:pt x="29098" y="0"/>
                  </a:moveTo>
                  <a:lnTo>
                    <a:pt x="27760" y="0"/>
                  </a:lnTo>
                  <a:cubicBezTo>
                    <a:pt x="12429" y="0"/>
                    <a:pt x="0" y="12432"/>
                    <a:pt x="0" y="27768"/>
                  </a:cubicBezTo>
                  <a:cubicBezTo>
                    <a:pt x="0" y="43104"/>
                    <a:pt x="12429" y="55537"/>
                    <a:pt x="27760" y="55537"/>
                  </a:cubicBezTo>
                  <a:lnTo>
                    <a:pt x="29098" y="55537"/>
                  </a:lnTo>
                  <a:cubicBezTo>
                    <a:pt x="44429" y="55537"/>
                    <a:pt x="56858" y="43104"/>
                    <a:pt x="56858" y="27768"/>
                  </a:cubicBezTo>
                  <a:cubicBezTo>
                    <a:pt x="56858" y="12432"/>
                    <a:pt x="44429" y="0"/>
                    <a:pt x="29098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1516E1E8-395B-504B-BA2C-52C0D3C77AFB}"/>
                </a:ext>
              </a:extLst>
            </p:cNvPr>
            <p:cNvSpPr/>
            <p:nvPr/>
          </p:nvSpPr>
          <p:spPr>
            <a:xfrm>
              <a:off x="6070789" y="2537324"/>
              <a:ext cx="2133030" cy="2953714"/>
            </a:xfrm>
            <a:custGeom>
              <a:avLst/>
              <a:gdLst>
                <a:gd name="connsiteX0" fmla="*/ 2337807 w 2346333"/>
                <a:gd name="connsiteY0" fmla="*/ 171257 h 3249086"/>
                <a:gd name="connsiteX1" fmla="*/ 2336939 w 2346333"/>
                <a:gd name="connsiteY1" fmla="*/ 170390 h 3249086"/>
                <a:gd name="connsiteX2" fmla="*/ 2141498 w 2346333"/>
                <a:gd name="connsiteY2" fmla="*/ 6492 h 3249086"/>
                <a:gd name="connsiteX3" fmla="*/ 2102388 w 2346333"/>
                <a:gd name="connsiteY3" fmla="*/ 9927 h 3249086"/>
                <a:gd name="connsiteX4" fmla="*/ 2105822 w 2346333"/>
                <a:gd name="connsiteY4" fmla="*/ 49048 h 3249086"/>
                <a:gd name="connsiteX5" fmla="*/ 2242164 w 2346333"/>
                <a:gd name="connsiteY5" fmla="*/ 163412 h 3249086"/>
                <a:gd name="connsiteX6" fmla="*/ 1733483 w 2346333"/>
                <a:gd name="connsiteY6" fmla="*/ 163412 h 3249086"/>
                <a:gd name="connsiteX7" fmla="*/ 1479305 w 2346333"/>
                <a:gd name="connsiteY7" fmla="*/ 417665 h 3249086"/>
                <a:gd name="connsiteX8" fmla="*/ 1479306 w 2346333"/>
                <a:gd name="connsiteY8" fmla="*/ 1594489 h 3249086"/>
                <a:gd name="connsiteX9" fmla="*/ 1395303 w 2346333"/>
                <a:gd name="connsiteY9" fmla="*/ 1678553 h 3249086"/>
                <a:gd name="connsiteX10" fmla="*/ 1176042 w 2346333"/>
                <a:gd name="connsiteY10" fmla="*/ 1678553 h 3249086"/>
                <a:gd name="connsiteX11" fmla="*/ 1036519 w 2346333"/>
                <a:gd name="connsiteY11" fmla="*/ 1818153 h 3249086"/>
                <a:gd name="connsiteX12" fmla="*/ 1036519 w 2346333"/>
                <a:gd name="connsiteY12" fmla="*/ 2994689 h 3249086"/>
                <a:gd name="connsiteX13" fmla="*/ 837717 w 2346333"/>
                <a:gd name="connsiteY13" fmla="*/ 3193550 h 3249086"/>
                <a:gd name="connsiteX14" fmla="*/ 27760 w 2346333"/>
                <a:gd name="connsiteY14" fmla="*/ 3193550 h 3249086"/>
                <a:gd name="connsiteX15" fmla="*/ 0 w 2346333"/>
                <a:gd name="connsiteY15" fmla="*/ 3221318 h 3249086"/>
                <a:gd name="connsiteX16" fmla="*/ 27760 w 2346333"/>
                <a:gd name="connsiteY16" fmla="*/ 3249086 h 3249086"/>
                <a:gd name="connsiteX17" fmla="*/ 837861 w 2346333"/>
                <a:gd name="connsiteY17" fmla="*/ 3249086 h 3249086"/>
                <a:gd name="connsiteX18" fmla="*/ 1092220 w 2346333"/>
                <a:gd name="connsiteY18" fmla="*/ 2994689 h 3249086"/>
                <a:gd name="connsiteX19" fmla="*/ 1092220 w 2346333"/>
                <a:gd name="connsiteY19" fmla="*/ 1818009 h 3249086"/>
                <a:gd name="connsiteX20" fmla="*/ 1176223 w 2346333"/>
                <a:gd name="connsiteY20" fmla="*/ 1733945 h 3249086"/>
                <a:gd name="connsiteX21" fmla="*/ 1395483 w 2346333"/>
                <a:gd name="connsiteY21" fmla="*/ 1733945 h 3249086"/>
                <a:gd name="connsiteX22" fmla="*/ 1535007 w 2346333"/>
                <a:gd name="connsiteY22" fmla="*/ 1594344 h 3249086"/>
                <a:gd name="connsiteX23" fmla="*/ 1535007 w 2346333"/>
                <a:gd name="connsiteY23" fmla="*/ 417665 h 3249086"/>
                <a:gd name="connsiteX24" fmla="*/ 1733809 w 2346333"/>
                <a:gd name="connsiteY24" fmla="*/ 218803 h 3249086"/>
                <a:gd name="connsiteX25" fmla="*/ 2242490 w 2346333"/>
                <a:gd name="connsiteY25" fmla="*/ 218803 h 3249086"/>
                <a:gd name="connsiteX26" fmla="*/ 2106148 w 2346333"/>
                <a:gd name="connsiteY26" fmla="*/ 333167 h 3249086"/>
                <a:gd name="connsiteX27" fmla="*/ 2102714 w 2346333"/>
                <a:gd name="connsiteY27" fmla="*/ 372288 h 3249086"/>
                <a:gd name="connsiteX28" fmla="*/ 2141824 w 2346333"/>
                <a:gd name="connsiteY28" fmla="*/ 375723 h 3249086"/>
                <a:gd name="connsiteX29" fmla="*/ 2336360 w 2346333"/>
                <a:gd name="connsiteY29" fmla="*/ 212584 h 3249086"/>
                <a:gd name="connsiteX30" fmla="*/ 2338131 w 2346333"/>
                <a:gd name="connsiteY30" fmla="*/ 210957 h 3249086"/>
                <a:gd name="connsiteX31" fmla="*/ 2338131 w 2346333"/>
                <a:gd name="connsiteY31" fmla="*/ 171185 h 324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46333" h="3249086">
                  <a:moveTo>
                    <a:pt x="2337807" y="171257"/>
                  </a:moveTo>
                  <a:lnTo>
                    <a:pt x="2336939" y="170390"/>
                  </a:lnTo>
                  <a:lnTo>
                    <a:pt x="2141498" y="6492"/>
                  </a:lnTo>
                  <a:cubicBezTo>
                    <a:pt x="2129750" y="-3363"/>
                    <a:pt x="2112240" y="-1825"/>
                    <a:pt x="2102388" y="9927"/>
                  </a:cubicBezTo>
                  <a:cubicBezTo>
                    <a:pt x="2092536" y="21678"/>
                    <a:pt x="2094074" y="39194"/>
                    <a:pt x="2105822" y="49048"/>
                  </a:cubicBezTo>
                  <a:lnTo>
                    <a:pt x="2242164" y="163412"/>
                  </a:lnTo>
                  <a:lnTo>
                    <a:pt x="1733483" y="163412"/>
                  </a:lnTo>
                  <a:cubicBezTo>
                    <a:pt x="1593171" y="163571"/>
                    <a:pt x="1479465" y="277311"/>
                    <a:pt x="1479305" y="417665"/>
                  </a:cubicBezTo>
                  <a:lnTo>
                    <a:pt x="1479306" y="1594489"/>
                  </a:lnTo>
                  <a:cubicBezTo>
                    <a:pt x="1479266" y="1640886"/>
                    <a:pt x="1441686" y="1678493"/>
                    <a:pt x="1395303" y="1678553"/>
                  </a:cubicBezTo>
                  <a:lnTo>
                    <a:pt x="1176042" y="1678553"/>
                  </a:lnTo>
                  <a:cubicBezTo>
                    <a:pt x="1099013" y="1678653"/>
                    <a:pt x="1036598" y="1741101"/>
                    <a:pt x="1036519" y="1818153"/>
                  </a:cubicBezTo>
                  <a:lnTo>
                    <a:pt x="1036519" y="2994689"/>
                  </a:lnTo>
                  <a:cubicBezTo>
                    <a:pt x="1036519" y="3104517"/>
                    <a:pt x="947512" y="3193550"/>
                    <a:pt x="837717" y="3193550"/>
                  </a:cubicBezTo>
                  <a:lnTo>
                    <a:pt x="27760" y="3193550"/>
                  </a:lnTo>
                  <a:cubicBezTo>
                    <a:pt x="12429" y="3193550"/>
                    <a:pt x="0" y="3205982"/>
                    <a:pt x="0" y="3221318"/>
                  </a:cubicBezTo>
                  <a:cubicBezTo>
                    <a:pt x="0" y="3236654"/>
                    <a:pt x="12429" y="3249086"/>
                    <a:pt x="27760" y="3249086"/>
                  </a:cubicBezTo>
                  <a:lnTo>
                    <a:pt x="837861" y="3249086"/>
                  </a:lnTo>
                  <a:cubicBezTo>
                    <a:pt x="978301" y="3249027"/>
                    <a:pt x="1092140" y="3135170"/>
                    <a:pt x="1092220" y="2994689"/>
                  </a:cubicBezTo>
                  <a:lnTo>
                    <a:pt x="1092220" y="1818009"/>
                  </a:lnTo>
                  <a:cubicBezTo>
                    <a:pt x="1092260" y="1771612"/>
                    <a:pt x="1129840" y="1734005"/>
                    <a:pt x="1176223" y="1733945"/>
                  </a:cubicBezTo>
                  <a:lnTo>
                    <a:pt x="1395483" y="1733945"/>
                  </a:lnTo>
                  <a:cubicBezTo>
                    <a:pt x="1472513" y="1733845"/>
                    <a:pt x="1534926" y="1671396"/>
                    <a:pt x="1535007" y="1594344"/>
                  </a:cubicBezTo>
                  <a:lnTo>
                    <a:pt x="1535007" y="417665"/>
                  </a:lnTo>
                  <a:cubicBezTo>
                    <a:pt x="1535007" y="307837"/>
                    <a:pt x="1624013" y="218803"/>
                    <a:pt x="1733809" y="218803"/>
                  </a:cubicBezTo>
                  <a:lnTo>
                    <a:pt x="2242490" y="218803"/>
                  </a:lnTo>
                  <a:lnTo>
                    <a:pt x="2106148" y="333167"/>
                  </a:lnTo>
                  <a:cubicBezTo>
                    <a:pt x="2094399" y="343021"/>
                    <a:pt x="2092862" y="360536"/>
                    <a:pt x="2102714" y="372288"/>
                  </a:cubicBezTo>
                  <a:cubicBezTo>
                    <a:pt x="2112566" y="384040"/>
                    <a:pt x="2130076" y="385577"/>
                    <a:pt x="2141824" y="375723"/>
                  </a:cubicBezTo>
                  <a:lnTo>
                    <a:pt x="2336360" y="212584"/>
                  </a:lnTo>
                  <a:lnTo>
                    <a:pt x="2338131" y="210957"/>
                  </a:lnTo>
                  <a:cubicBezTo>
                    <a:pt x="2349068" y="199957"/>
                    <a:pt x="2349068" y="182186"/>
                    <a:pt x="2338131" y="171185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098597F6-DA59-A244-863F-6655F17D2478}"/>
              </a:ext>
            </a:extLst>
          </p:cNvPr>
          <p:cNvGrpSpPr/>
          <p:nvPr/>
        </p:nvGrpSpPr>
        <p:grpSpPr>
          <a:xfrm>
            <a:off x="2841224" y="2013583"/>
            <a:ext cx="3076341" cy="2953594"/>
            <a:chOff x="2841223" y="2685879"/>
            <a:chExt cx="3076341" cy="2953594"/>
          </a:xfr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effectLst>
            <a:outerShdw blurRad="38100" dist="127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94433955-F11E-2F47-AB19-9A81C1E9CB0D}"/>
                </a:ext>
              </a:extLst>
            </p:cNvPr>
            <p:cNvSpPr/>
            <p:nvPr/>
          </p:nvSpPr>
          <p:spPr>
            <a:xfrm>
              <a:off x="2841321" y="4207447"/>
              <a:ext cx="50473" cy="51704"/>
            </a:xfrm>
            <a:custGeom>
              <a:avLst/>
              <a:gdLst>
                <a:gd name="connsiteX0" fmla="*/ 27760 w 55520"/>
                <a:gd name="connsiteY0" fmla="*/ 56874 h 56874"/>
                <a:gd name="connsiteX1" fmla="*/ 55520 w 55520"/>
                <a:gd name="connsiteY1" fmla="*/ 29106 h 56874"/>
                <a:gd name="connsiteX2" fmla="*/ 55520 w 55520"/>
                <a:gd name="connsiteY2" fmla="*/ 29070 h 56874"/>
                <a:gd name="connsiteX3" fmla="*/ 55520 w 55520"/>
                <a:gd name="connsiteY3" fmla="*/ 27768 h 56874"/>
                <a:gd name="connsiteX4" fmla="*/ 27760 w 55520"/>
                <a:gd name="connsiteY4" fmla="*/ 0 h 56874"/>
                <a:gd name="connsiteX5" fmla="*/ 0 w 55520"/>
                <a:gd name="connsiteY5" fmla="*/ 27768 h 56874"/>
                <a:gd name="connsiteX6" fmla="*/ 0 w 55520"/>
                <a:gd name="connsiteY6" fmla="*/ 29070 h 56874"/>
                <a:gd name="connsiteX7" fmla="*/ 27724 w 55520"/>
                <a:gd name="connsiteY7" fmla="*/ 56874 h 56874"/>
                <a:gd name="connsiteX8" fmla="*/ 27760 w 55520"/>
                <a:gd name="connsiteY8" fmla="*/ 56874 h 5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520" h="56874">
                  <a:moveTo>
                    <a:pt x="27760" y="56874"/>
                  </a:moveTo>
                  <a:cubicBezTo>
                    <a:pt x="43092" y="56874"/>
                    <a:pt x="55520" y="44442"/>
                    <a:pt x="55520" y="29106"/>
                  </a:cubicBezTo>
                  <a:cubicBezTo>
                    <a:pt x="55520" y="29094"/>
                    <a:pt x="55520" y="29082"/>
                    <a:pt x="55520" y="29070"/>
                  </a:cubicBezTo>
                  <a:lnTo>
                    <a:pt x="55520" y="27768"/>
                  </a:lnTo>
                  <a:cubicBezTo>
                    <a:pt x="55520" y="12432"/>
                    <a:pt x="43091" y="0"/>
                    <a:pt x="27760" y="0"/>
                  </a:cubicBezTo>
                  <a:cubicBezTo>
                    <a:pt x="12428" y="0"/>
                    <a:pt x="0" y="12432"/>
                    <a:pt x="0" y="27768"/>
                  </a:cubicBezTo>
                  <a:lnTo>
                    <a:pt x="0" y="29070"/>
                  </a:lnTo>
                  <a:cubicBezTo>
                    <a:pt x="-20" y="44406"/>
                    <a:pt x="12393" y="56854"/>
                    <a:pt x="27724" y="56874"/>
                  </a:cubicBezTo>
                  <a:cubicBezTo>
                    <a:pt x="27736" y="56874"/>
                    <a:pt x="27748" y="56874"/>
                    <a:pt x="27760" y="56874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5FB558B4-990E-CD48-B7DF-759EA87999FB}"/>
                </a:ext>
              </a:extLst>
            </p:cNvPr>
            <p:cNvSpPr/>
            <p:nvPr/>
          </p:nvSpPr>
          <p:spPr>
            <a:xfrm>
              <a:off x="2841321" y="5041448"/>
              <a:ext cx="50473" cy="52788"/>
            </a:xfrm>
            <a:custGeom>
              <a:avLst/>
              <a:gdLst>
                <a:gd name="connsiteX0" fmla="*/ 27760 w 55520"/>
                <a:gd name="connsiteY0" fmla="*/ 58067 h 58067"/>
                <a:gd name="connsiteX1" fmla="*/ 55520 w 55520"/>
                <a:gd name="connsiteY1" fmla="*/ 30299 h 58067"/>
                <a:gd name="connsiteX2" fmla="*/ 55520 w 55520"/>
                <a:gd name="connsiteY2" fmla="*/ 30263 h 58067"/>
                <a:gd name="connsiteX3" fmla="*/ 55520 w 55520"/>
                <a:gd name="connsiteY3" fmla="*/ 27768 h 58067"/>
                <a:gd name="connsiteX4" fmla="*/ 27760 w 55520"/>
                <a:gd name="connsiteY4" fmla="*/ 0 h 58067"/>
                <a:gd name="connsiteX5" fmla="*/ 0 w 55520"/>
                <a:gd name="connsiteY5" fmla="*/ 27768 h 58067"/>
                <a:gd name="connsiteX6" fmla="*/ 0 w 55520"/>
                <a:gd name="connsiteY6" fmla="*/ 30263 h 58067"/>
                <a:gd name="connsiteX7" fmla="*/ 27724 w 55520"/>
                <a:gd name="connsiteY7" fmla="*/ 58067 h 58067"/>
                <a:gd name="connsiteX8" fmla="*/ 27760 w 55520"/>
                <a:gd name="connsiteY8" fmla="*/ 58067 h 5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520" h="58067">
                  <a:moveTo>
                    <a:pt x="27760" y="58067"/>
                  </a:moveTo>
                  <a:cubicBezTo>
                    <a:pt x="43092" y="58067"/>
                    <a:pt x="55520" y="45635"/>
                    <a:pt x="55520" y="30299"/>
                  </a:cubicBezTo>
                  <a:cubicBezTo>
                    <a:pt x="55520" y="30287"/>
                    <a:pt x="55520" y="30275"/>
                    <a:pt x="55520" y="30263"/>
                  </a:cubicBezTo>
                  <a:lnTo>
                    <a:pt x="55520" y="27768"/>
                  </a:lnTo>
                  <a:cubicBezTo>
                    <a:pt x="55520" y="12432"/>
                    <a:pt x="43091" y="0"/>
                    <a:pt x="27760" y="0"/>
                  </a:cubicBezTo>
                  <a:cubicBezTo>
                    <a:pt x="12428" y="0"/>
                    <a:pt x="0" y="12432"/>
                    <a:pt x="0" y="27768"/>
                  </a:cubicBezTo>
                  <a:lnTo>
                    <a:pt x="0" y="30263"/>
                  </a:lnTo>
                  <a:cubicBezTo>
                    <a:pt x="-20" y="45599"/>
                    <a:pt x="12393" y="58047"/>
                    <a:pt x="27724" y="58067"/>
                  </a:cubicBezTo>
                  <a:cubicBezTo>
                    <a:pt x="27736" y="58067"/>
                    <a:pt x="27748" y="58067"/>
                    <a:pt x="27760" y="58067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0141D260-C2F2-CC47-AD10-70B75BDB0837}"/>
                </a:ext>
              </a:extLst>
            </p:cNvPr>
            <p:cNvSpPr/>
            <p:nvPr/>
          </p:nvSpPr>
          <p:spPr>
            <a:xfrm>
              <a:off x="2841223" y="4832610"/>
              <a:ext cx="50571" cy="52837"/>
            </a:xfrm>
            <a:custGeom>
              <a:avLst/>
              <a:gdLst>
                <a:gd name="connsiteX0" fmla="*/ 27869 w 55628"/>
                <a:gd name="connsiteY0" fmla="*/ 58122 h 58121"/>
                <a:gd name="connsiteX1" fmla="*/ 55629 w 55628"/>
                <a:gd name="connsiteY1" fmla="*/ 30354 h 58121"/>
                <a:gd name="connsiteX2" fmla="*/ 55629 w 55628"/>
                <a:gd name="connsiteY2" fmla="*/ 27823 h 58121"/>
                <a:gd name="connsiteX3" fmla="*/ 27814 w 55628"/>
                <a:gd name="connsiteY3" fmla="*/ 0 h 58121"/>
                <a:gd name="connsiteX4" fmla="*/ 0 w 55628"/>
                <a:gd name="connsiteY4" fmla="*/ 27823 h 58121"/>
                <a:gd name="connsiteX5" fmla="*/ 0 w 55628"/>
                <a:gd name="connsiteY5" fmla="*/ 30354 h 58121"/>
                <a:gd name="connsiteX6" fmla="*/ 27760 w 55628"/>
                <a:gd name="connsiteY6" fmla="*/ 58122 h 58121"/>
                <a:gd name="connsiteX7" fmla="*/ 27868 w 55628"/>
                <a:gd name="connsiteY7" fmla="*/ 58122 h 5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28" h="58121">
                  <a:moveTo>
                    <a:pt x="27869" y="58122"/>
                  </a:moveTo>
                  <a:cubicBezTo>
                    <a:pt x="43200" y="58122"/>
                    <a:pt x="55629" y="45689"/>
                    <a:pt x="55629" y="30354"/>
                  </a:cubicBezTo>
                  <a:lnTo>
                    <a:pt x="55629" y="27823"/>
                  </a:lnTo>
                  <a:cubicBezTo>
                    <a:pt x="55629" y="12457"/>
                    <a:pt x="43176" y="0"/>
                    <a:pt x="27814" y="0"/>
                  </a:cubicBezTo>
                  <a:cubicBezTo>
                    <a:pt x="12453" y="0"/>
                    <a:pt x="0" y="12457"/>
                    <a:pt x="0" y="27823"/>
                  </a:cubicBezTo>
                  <a:lnTo>
                    <a:pt x="0" y="30354"/>
                  </a:lnTo>
                  <a:cubicBezTo>
                    <a:pt x="0" y="45690"/>
                    <a:pt x="12428" y="58122"/>
                    <a:pt x="27760" y="58122"/>
                  </a:cubicBezTo>
                  <a:cubicBezTo>
                    <a:pt x="27796" y="58122"/>
                    <a:pt x="27832" y="58122"/>
                    <a:pt x="27868" y="58122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2AADD2E2-48AA-3F4C-9B43-6DDE5AB4E5E2}"/>
                </a:ext>
              </a:extLst>
            </p:cNvPr>
            <p:cNvSpPr/>
            <p:nvPr/>
          </p:nvSpPr>
          <p:spPr>
            <a:xfrm>
              <a:off x="2841223" y="4415167"/>
              <a:ext cx="50571" cy="52739"/>
            </a:xfrm>
            <a:custGeom>
              <a:avLst/>
              <a:gdLst>
                <a:gd name="connsiteX0" fmla="*/ 27869 w 55628"/>
                <a:gd name="connsiteY0" fmla="*/ 58013 h 58013"/>
                <a:gd name="connsiteX1" fmla="*/ 55629 w 55628"/>
                <a:gd name="connsiteY1" fmla="*/ 30245 h 58013"/>
                <a:gd name="connsiteX2" fmla="*/ 55629 w 55628"/>
                <a:gd name="connsiteY2" fmla="*/ 27823 h 58013"/>
                <a:gd name="connsiteX3" fmla="*/ 27814 w 55628"/>
                <a:gd name="connsiteY3" fmla="*/ 0 h 58013"/>
                <a:gd name="connsiteX4" fmla="*/ 0 w 55628"/>
                <a:gd name="connsiteY4" fmla="*/ 27823 h 58013"/>
                <a:gd name="connsiteX5" fmla="*/ 0 w 55628"/>
                <a:gd name="connsiteY5" fmla="*/ 30354 h 58013"/>
                <a:gd name="connsiteX6" fmla="*/ 27868 w 55628"/>
                <a:gd name="connsiteY6" fmla="*/ 58013 h 58013"/>
                <a:gd name="connsiteX7" fmla="*/ 27869 w 55628"/>
                <a:gd name="connsiteY7" fmla="*/ 58013 h 5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28" h="58013">
                  <a:moveTo>
                    <a:pt x="27869" y="58013"/>
                  </a:moveTo>
                  <a:cubicBezTo>
                    <a:pt x="43200" y="58013"/>
                    <a:pt x="55629" y="45581"/>
                    <a:pt x="55629" y="30245"/>
                  </a:cubicBezTo>
                  <a:lnTo>
                    <a:pt x="55629" y="27823"/>
                  </a:lnTo>
                  <a:cubicBezTo>
                    <a:pt x="55629" y="12457"/>
                    <a:pt x="43176" y="0"/>
                    <a:pt x="27814" y="0"/>
                  </a:cubicBezTo>
                  <a:cubicBezTo>
                    <a:pt x="12453" y="0"/>
                    <a:pt x="0" y="12457"/>
                    <a:pt x="0" y="27823"/>
                  </a:cubicBezTo>
                  <a:lnTo>
                    <a:pt x="0" y="30354"/>
                  </a:lnTo>
                  <a:cubicBezTo>
                    <a:pt x="60" y="45689"/>
                    <a:pt x="12537" y="58073"/>
                    <a:pt x="27868" y="58013"/>
                  </a:cubicBezTo>
                  <a:cubicBezTo>
                    <a:pt x="27868" y="58013"/>
                    <a:pt x="27868" y="58013"/>
                    <a:pt x="27869" y="58013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7C70D0C5-BFD6-DB4A-9783-0A8D26D1ABB9}"/>
                </a:ext>
              </a:extLst>
            </p:cNvPr>
            <p:cNvSpPr/>
            <p:nvPr/>
          </p:nvSpPr>
          <p:spPr>
            <a:xfrm>
              <a:off x="2841321" y="4623905"/>
              <a:ext cx="50473" cy="52788"/>
            </a:xfrm>
            <a:custGeom>
              <a:avLst/>
              <a:gdLst>
                <a:gd name="connsiteX0" fmla="*/ 27760 w 55520"/>
                <a:gd name="connsiteY0" fmla="*/ 58067 h 58067"/>
                <a:gd name="connsiteX1" fmla="*/ 55520 w 55520"/>
                <a:gd name="connsiteY1" fmla="*/ 30299 h 58067"/>
                <a:gd name="connsiteX2" fmla="*/ 55520 w 55520"/>
                <a:gd name="connsiteY2" fmla="*/ 30263 h 58067"/>
                <a:gd name="connsiteX3" fmla="*/ 55520 w 55520"/>
                <a:gd name="connsiteY3" fmla="*/ 27768 h 58067"/>
                <a:gd name="connsiteX4" fmla="*/ 27760 w 55520"/>
                <a:gd name="connsiteY4" fmla="*/ 0 h 58067"/>
                <a:gd name="connsiteX5" fmla="*/ 0 w 55520"/>
                <a:gd name="connsiteY5" fmla="*/ 27768 h 58067"/>
                <a:gd name="connsiteX6" fmla="*/ 0 w 55520"/>
                <a:gd name="connsiteY6" fmla="*/ 30263 h 58067"/>
                <a:gd name="connsiteX7" fmla="*/ 27724 w 55520"/>
                <a:gd name="connsiteY7" fmla="*/ 58067 h 58067"/>
                <a:gd name="connsiteX8" fmla="*/ 27760 w 55520"/>
                <a:gd name="connsiteY8" fmla="*/ 58067 h 5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520" h="58067">
                  <a:moveTo>
                    <a:pt x="27760" y="58067"/>
                  </a:moveTo>
                  <a:cubicBezTo>
                    <a:pt x="43092" y="58067"/>
                    <a:pt x="55520" y="45635"/>
                    <a:pt x="55520" y="30299"/>
                  </a:cubicBezTo>
                  <a:cubicBezTo>
                    <a:pt x="55520" y="30287"/>
                    <a:pt x="55520" y="30275"/>
                    <a:pt x="55520" y="30263"/>
                  </a:cubicBezTo>
                  <a:lnTo>
                    <a:pt x="55520" y="27768"/>
                  </a:lnTo>
                  <a:cubicBezTo>
                    <a:pt x="55520" y="12432"/>
                    <a:pt x="43091" y="0"/>
                    <a:pt x="27760" y="0"/>
                  </a:cubicBezTo>
                  <a:cubicBezTo>
                    <a:pt x="12428" y="0"/>
                    <a:pt x="0" y="12432"/>
                    <a:pt x="0" y="27768"/>
                  </a:cubicBezTo>
                  <a:lnTo>
                    <a:pt x="0" y="30263"/>
                  </a:lnTo>
                  <a:cubicBezTo>
                    <a:pt x="-20" y="45599"/>
                    <a:pt x="12393" y="58047"/>
                    <a:pt x="27724" y="58067"/>
                  </a:cubicBezTo>
                  <a:cubicBezTo>
                    <a:pt x="27736" y="58067"/>
                    <a:pt x="27748" y="58067"/>
                    <a:pt x="27760" y="58067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A6461963-513C-CB4C-AA68-2703D3DEC8C7}"/>
                </a:ext>
              </a:extLst>
            </p:cNvPr>
            <p:cNvSpPr/>
            <p:nvPr/>
          </p:nvSpPr>
          <p:spPr>
            <a:xfrm>
              <a:off x="2841907" y="5250180"/>
              <a:ext cx="50737" cy="52745"/>
            </a:xfrm>
            <a:custGeom>
              <a:avLst/>
              <a:gdLst>
                <a:gd name="connsiteX0" fmla="*/ 55455 w 55811"/>
                <a:gd name="connsiteY0" fmla="*/ 25696 h 58020"/>
                <a:gd name="connsiteX1" fmla="*/ 25689 w 55811"/>
                <a:gd name="connsiteY1" fmla="*/ 79 h 58020"/>
                <a:gd name="connsiteX2" fmla="*/ 79 w 55811"/>
                <a:gd name="connsiteY2" fmla="*/ 29854 h 58020"/>
                <a:gd name="connsiteX3" fmla="*/ 296 w 55811"/>
                <a:gd name="connsiteY3" fmla="*/ 32711 h 58020"/>
                <a:gd name="connsiteX4" fmla="*/ 27948 w 55811"/>
                <a:gd name="connsiteY4" fmla="*/ 58020 h 58020"/>
                <a:gd name="connsiteX5" fmla="*/ 30406 w 55811"/>
                <a:gd name="connsiteY5" fmla="*/ 58020 h 58020"/>
                <a:gd name="connsiteX6" fmla="*/ 55708 w 55811"/>
                <a:gd name="connsiteY6" fmla="*/ 27938 h 58020"/>
                <a:gd name="connsiteX7" fmla="*/ 55455 w 55811"/>
                <a:gd name="connsiteY7" fmla="*/ 25696 h 58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11" h="58020">
                  <a:moveTo>
                    <a:pt x="55455" y="25696"/>
                  </a:moveTo>
                  <a:cubicBezTo>
                    <a:pt x="54307" y="10400"/>
                    <a:pt x="40980" y="-1069"/>
                    <a:pt x="25689" y="79"/>
                  </a:cubicBezTo>
                  <a:cubicBezTo>
                    <a:pt x="10397" y="1227"/>
                    <a:pt x="-1069" y="14558"/>
                    <a:pt x="79" y="29854"/>
                  </a:cubicBezTo>
                  <a:lnTo>
                    <a:pt x="296" y="32711"/>
                  </a:lnTo>
                  <a:cubicBezTo>
                    <a:pt x="1586" y="47029"/>
                    <a:pt x="13575" y="58003"/>
                    <a:pt x="27948" y="58020"/>
                  </a:cubicBezTo>
                  <a:lnTo>
                    <a:pt x="30406" y="58020"/>
                  </a:lnTo>
                  <a:cubicBezTo>
                    <a:pt x="45695" y="56699"/>
                    <a:pt x="57022" y="43233"/>
                    <a:pt x="55708" y="27938"/>
                  </a:cubicBezTo>
                  <a:cubicBezTo>
                    <a:pt x="55563" y="27142"/>
                    <a:pt x="55491" y="26419"/>
                    <a:pt x="55455" y="25696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5" name="Freeform 184">
              <a:extLst>
                <a:ext uri="{FF2B5EF4-FFF2-40B4-BE49-F238E27FC236}">
                  <a16:creationId xmlns:a16="http://schemas.microsoft.com/office/drawing/2014/main" id="{D751D076-B17E-CE41-872D-C86ABD5934B6}"/>
                </a:ext>
              </a:extLst>
            </p:cNvPr>
            <p:cNvSpPr/>
            <p:nvPr/>
          </p:nvSpPr>
          <p:spPr>
            <a:xfrm>
              <a:off x="3365502" y="5440419"/>
              <a:ext cx="52773" cy="50487"/>
            </a:xfrm>
            <a:custGeom>
              <a:avLst/>
              <a:gdLst>
                <a:gd name="connsiteX0" fmla="*/ 30290 w 58050"/>
                <a:gd name="connsiteY0" fmla="*/ 0 h 55536"/>
                <a:gd name="connsiteX1" fmla="*/ 27760 w 58050"/>
                <a:gd name="connsiteY1" fmla="*/ 0 h 55536"/>
                <a:gd name="connsiteX2" fmla="*/ 0 w 58050"/>
                <a:gd name="connsiteY2" fmla="*/ 27768 h 55536"/>
                <a:gd name="connsiteX3" fmla="*/ 27760 w 58050"/>
                <a:gd name="connsiteY3" fmla="*/ 55536 h 55536"/>
                <a:gd name="connsiteX4" fmla="*/ 30290 w 58050"/>
                <a:gd name="connsiteY4" fmla="*/ 55537 h 55536"/>
                <a:gd name="connsiteX5" fmla="*/ 58050 w 58050"/>
                <a:gd name="connsiteY5" fmla="*/ 27768 h 55536"/>
                <a:gd name="connsiteX6" fmla="*/ 30290 w 58050"/>
                <a:gd name="connsiteY6" fmla="*/ 0 h 5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050" h="55536">
                  <a:moveTo>
                    <a:pt x="30290" y="0"/>
                  </a:moveTo>
                  <a:lnTo>
                    <a:pt x="27760" y="0"/>
                  </a:lnTo>
                  <a:cubicBezTo>
                    <a:pt x="12428" y="0"/>
                    <a:pt x="0" y="12432"/>
                    <a:pt x="0" y="27768"/>
                  </a:cubicBezTo>
                  <a:cubicBezTo>
                    <a:pt x="0" y="43104"/>
                    <a:pt x="12429" y="55536"/>
                    <a:pt x="27760" y="55536"/>
                  </a:cubicBezTo>
                  <a:lnTo>
                    <a:pt x="30290" y="55537"/>
                  </a:lnTo>
                  <a:cubicBezTo>
                    <a:pt x="45622" y="55537"/>
                    <a:pt x="58050" y="43104"/>
                    <a:pt x="58050" y="27768"/>
                  </a:cubicBezTo>
                  <a:cubicBezTo>
                    <a:pt x="58050" y="12432"/>
                    <a:pt x="45622" y="0"/>
                    <a:pt x="30290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73EADC0A-A1AB-DD4F-B939-34CB5BCF007D}"/>
                </a:ext>
              </a:extLst>
            </p:cNvPr>
            <p:cNvSpPr/>
            <p:nvPr/>
          </p:nvSpPr>
          <p:spPr>
            <a:xfrm>
              <a:off x="2951867" y="5417069"/>
              <a:ext cx="52650" cy="51597"/>
            </a:xfrm>
            <a:custGeom>
              <a:avLst/>
              <a:gdLst>
                <a:gd name="connsiteX0" fmla="*/ 42575 w 57915"/>
                <a:gd name="connsiteY0" fmla="*/ 4171 h 56757"/>
                <a:gd name="connsiteX1" fmla="*/ 40623 w 57915"/>
                <a:gd name="connsiteY1" fmla="*/ 3159 h 56757"/>
                <a:gd name="connsiteX2" fmla="*/ 3158 w 57915"/>
                <a:gd name="connsiteY2" fmla="*/ 14928 h 56757"/>
                <a:gd name="connsiteX3" fmla="*/ 14923 w 57915"/>
                <a:gd name="connsiteY3" fmla="*/ 52404 h 56757"/>
                <a:gd name="connsiteX4" fmla="*/ 17454 w 57915"/>
                <a:gd name="connsiteY4" fmla="*/ 53706 h 56757"/>
                <a:gd name="connsiteX5" fmla="*/ 54864 w 57915"/>
                <a:gd name="connsiteY5" fmla="*/ 41593 h 56757"/>
                <a:gd name="connsiteX6" fmla="*/ 42756 w 57915"/>
                <a:gd name="connsiteY6" fmla="*/ 4171 h 5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15" h="56757">
                  <a:moveTo>
                    <a:pt x="42575" y="4171"/>
                  </a:moveTo>
                  <a:lnTo>
                    <a:pt x="40623" y="3159"/>
                  </a:lnTo>
                  <a:cubicBezTo>
                    <a:pt x="27028" y="-3940"/>
                    <a:pt x="10255" y="1329"/>
                    <a:pt x="3158" y="14928"/>
                  </a:cubicBezTo>
                  <a:cubicBezTo>
                    <a:pt x="-3939" y="28526"/>
                    <a:pt x="1329" y="45305"/>
                    <a:pt x="14923" y="52404"/>
                  </a:cubicBezTo>
                  <a:lnTo>
                    <a:pt x="17454" y="53706"/>
                  </a:lnTo>
                  <a:cubicBezTo>
                    <a:pt x="31128" y="60695"/>
                    <a:pt x="47878" y="55272"/>
                    <a:pt x="54864" y="41593"/>
                  </a:cubicBezTo>
                  <a:cubicBezTo>
                    <a:pt x="61851" y="27915"/>
                    <a:pt x="56430" y="11160"/>
                    <a:pt x="42756" y="4171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CDBD8203-5175-0747-88B6-47973AA6CA83}"/>
                </a:ext>
              </a:extLst>
            </p:cNvPr>
            <p:cNvSpPr/>
            <p:nvPr/>
          </p:nvSpPr>
          <p:spPr>
            <a:xfrm>
              <a:off x="3156776" y="5440419"/>
              <a:ext cx="52773" cy="50487"/>
            </a:xfrm>
            <a:custGeom>
              <a:avLst/>
              <a:gdLst>
                <a:gd name="connsiteX0" fmla="*/ 30290 w 58050"/>
                <a:gd name="connsiteY0" fmla="*/ 0 h 55536"/>
                <a:gd name="connsiteX1" fmla="*/ 27760 w 58050"/>
                <a:gd name="connsiteY1" fmla="*/ 0 h 55536"/>
                <a:gd name="connsiteX2" fmla="*/ 0 w 58050"/>
                <a:gd name="connsiteY2" fmla="*/ 27768 h 55536"/>
                <a:gd name="connsiteX3" fmla="*/ 27760 w 58050"/>
                <a:gd name="connsiteY3" fmla="*/ 55536 h 55536"/>
                <a:gd name="connsiteX4" fmla="*/ 30290 w 58050"/>
                <a:gd name="connsiteY4" fmla="*/ 55537 h 55536"/>
                <a:gd name="connsiteX5" fmla="*/ 58050 w 58050"/>
                <a:gd name="connsiteY5" fmla="*/ 27768 h 55536"/>
                <a:gd name="connsiteX6" fmla="*/ 30290 w 58050"/>
                <a:gd name="connsiteY6" fmla="*/ 0 h 5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050" h="55536">
                  <a:moveTo>
                    <a:pt x="30290" y="0"/>
                  </a:moveTo>
                  <a:lnTo>
                    <a:pt x="27760" y="0"/>
                  </a:lnTo>
                  <a:cubicBezTo>
                    <a:pt x="12428" y="0"/>
                    <a:pt x="0" y="12432"/>
                    <a:pt x="0" y="27768"/>
                  </a:cubicBezTo>
                  <a:cubicBezTo>
                    <a:pt x="0" y="43104"/>
                    <a:pt x="12429" y="55536"/>
                    <a:pt x="27760" y="55536"/>
                  </a:cubicBezTo>
                  <a:lnTo>
                    <a:pt x="30290" y="55537"/>
                  </a:lnTo>
                  <a:cubicBezTo>
                    <a:pt x="45622" y="55537"/>
                    <a:pt x="58050" y="43104"/>
                    <a:pt x="58050" y="27768"/>
                  </a:cubicBezTo>
                  <a:cubicBezTo>
                    <a:pt x="58050" y="12432"/>
                    <a:pt x="45621" y="0"/>
                    <a:pt x="30290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5DADB5D3-84F6-3A49-A048-E07FC0E792B8}"/>
                </a:ext>
              </a:extLst>
            </p:cNvPr>
            <p:cNvSpPr/>
            <p:nvPr/>
          </p:nvSpPr>
          <p:spPr>
            <a:xfrm>
              <a:off x="3574327" y="5440419"/>
              <a:ext cx="51688" cy="50487"/>
            </a:xfrm>
            <a:custGeom>
              <a:avLst/>
              <a:gdLst>
                <a:gd name="connsiteX0" fmla="*/ 29097 w 56857"/>
                <a:gd name="connsiteY0" fmla="*/ 0 h 55536"/>
                <a:gd name="connsiteX1" fmla="*/ 27760 w 56857"/>
                <a:gd name="connsiteY1" fmla="*/ 0 h 55536"/>
                <a:gd name="connsiteX2" fmla="*/ 0 w 56857"/>
                <a:gd name="connsiteY2" fmla="*/ 27768 h 55536"/>
                <a:gd name="connsiteX3" fmla="*/ 27760 w 56857"/>
                <a:gd name="connsiteY3" fmla="*/ 55536 h 55536"/>
                <a:gd name="connsiteX4" fmla="*/ 29097 w 56857"/>
                <a:gd name="connsiteY4" fmla="*/ 55537 h 55536"/>
                <a:gd name="connsiteX5" fmla="*/ 56857 w 56857"/>
                <a:gd name="connsiteY5" fmla="*/ 27768 h 55536"/>
                <a:gd name="connsiteX6" fmla="*/ 29097 w 56857"/>
                <a:gd name="connsiteY6" fmla="*/ 0 h 5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57" h="55536">
                  <a:moveTo>
                    <a:pt x="29097" y="0"/>
                  </a:moveTo>
                  <a:lnTo>
                    <a:pt x="27760" y="0"/>
                  </a:lnTo>
                  <a:cubicBezTo>
                    <a:pt x="12428" y="0"/>
                    <a:pt x="0" y="12432"/>
                    <a:pt x="0" y="27768"/>
                  </a:cubicBezTo>
                  <a:cubicBezTo>
                    <a:pt x="0" y="43104"/>
                    <a:pt x="12429" y="55536"/>
                    <a:pt x="27760" y="55536"/>
                  </a:cubicBezTo>
                  <a:lnTo>
                    <a:pt x="29097" y="55537"/>
                  </a:lnTo>
                  <a:cubicBezTo>
                    <a:pt x="44429" y="55537"/>
                    <a:pt x="56857" y="43104"/>
                    <a:pt x="56857" y="27768"/>
                  </a:cubicBezTo>
                  <a:cubicBezTo>
                    <a:pt x="56857" y="12432"/>
                    <a:pt x="44429" y="0"/>
                    <a:pt x="29097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19399396-921A-9442-B9EE-801B0291AF51}"/>
                </a:ext>
              </a:extLst>
            </p:cNvPr>
            <p:cNvSpPr/>
            <p:nvPr/>
          </p:nvSpPr>
          <p:spPr>
            <a:xfrm>
              <a:off x="3783644" y="4207447"/>
              <a:ext cx="992763" cy="1283591"/>
            </a:xfrm>
            <a:custGeom>
              <a:avLst/>
              <a:gdLst>
                <a:gd name="connsiteX0" fmla="*/ 1064279 w 1092039"/>
                <a:gd name="connsiteY0" fmla="*/ 0 h 1411950"/>
                <a:gd name="connsiteX1" fmla="*/ 1036519 w 1092039"/>
                <a:gd name="connsiteY1" fmla="*/ 27768 h 1411950"/>
                <a:gd name="connsiteX2" fmla="*/ 1036519 w 1092039"/>
                <a:gd name="connsiteY2" fmla="*/ 1157553 h 1411950"/>
                <a:gd name="connsiteX3" fmla="*/ 837717 w 1092039"/>
                <a:gd name="connsiteY3" fmla="*/ 1356414 h 1411950"/>
                <a:gd name="connsiteX4" fmla="*/ 27760 w 1092039"/>
                <a:gd name="connsiteY4" fmla="*/ 1356414 h 1411950"/>
                <a:gd name="connsiteX5" fmla="*/ 0 w 1092039"/>
                <a:gd name="connsiteY5" fmla="*/ 1384182 h 1411950"/>
                <a:gd name="connsiteX6" fmla="*/ 27760 w 1092039"/>
                <a:gd name="connsiteY6" fmla="*/ 1411951 h 1411950"/>
                <a:gd name="connsiteX7" fmla="*/ 837861 w 1092039"/>
                <a:gd name="connsiteY7" fmla="*/ 1411951 h 1411950"/>
                <a:gd name="connsiteX8" fmla="*/ 1092039 w 1092039"/>
                <a:gd name="connsiteY8" fmla="*/ 1157698 h 1411950"/>
                <a:gd name="connsiteX9" fmla="*/ 1092039 w 1092039"/>
                <a:gd name="connsiteY9" fmla="*/ 27768 h 1411950"/>
                <a:gd name="connsiteX10" fmla="*/ 1064279 w 1092039"/>
                <a:gd name="connsiteY10" fmla="*/ 0 h 141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2039" h="1411950">
                  <a:moveTo>
                    <a:pt x="1064279" y="0"/>
                  </a:moveTo>
                  <a:cubicBezTo>
                    <a:pt x="1048947" y="0"/>
                    <a:pt x="1036519" y="12432"/>
                    <a:pt x="1036519" y="27768"/>
                  </a:cubicBezTo>
                  <a:lnTo>
                    <a:pt x="1036519" y="1157553"/>
                  </a:lnTo>
                  <a:cubicBezTo>
                    <a:pt x="1036519" y="1267381"/>
                    <a:pt x="947512" y="1356414"/>
                    <a:pt x="837717" y="1356414"/>
                  </a:cubicBezTo>
                  <a:lnTo>
                    <a:pt x="27760" y="1356414"/>
                  </a:lnTo>
                  <a:cubicBezTo>
                    <a:pt x="12428" y="1356414"/>
                    <a:pt x="0" y="1368847"/>
                    <a:pt x="0" y="1384182"/>
                  </a:cubicBezTo>
                  <a:cubicBezTo>
                    <a:pt x="0" y="1399519"/>
                    <a:pt x="12429" y="1411951"/>
                    <a:pt x="27760" y="1411951"/>
                  </a:cubicBezTo>
                  <a:lnTo>
                    <a:pt x="837861" y="1411951"/>
                  </a:lnTo>
                  <a:cubicBezTo>
                    <a:pt x="978182" y="1411811"/>
                    <a:pt x="1091899" y="1298060"/>
                    <a:pt x="1092039" y="1157698"/>
                  </a:cubicBezTo>
                  <a:lnTo>
                    <a:pt x="1092039" y="27768"/>
                  </a:lnTo>
                  <a:cubicBezTo>
                    <a:pt x="1092039" y="12432"/>
                    <a:pt x="1079610" y="0"/>
                    <a:pt x="1064279" y="0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0AB04B2D-D763-4840-A712-44F9A00D05EA}"/>
                </a:ext>
              </a:extLst>
            </p:cNvPr>
            <p:cNvSpPr/>
            <p:nvPr/>
          </p:nvSpPr>
          <p:spPr>
            <a:xfrm>
              <a:off x="3783644" y="2685879"/>
              <a:ext cx="2133920" cy="2953594"/>
            </a:xfrm>
            <a:custGeom>
              <a:avLst/>
              <a:gdLst>
                <a:gd name="connsiteX0" fmla="*/ 2347240 w 2347312"/>
                <a:gd name="connsiteY0" fmla="*/ 3060582 h 3248953"/>
                <a:gd name="connsiteX1" fmla="*/ 2347240 w 2347312"/>
                <a:gd name="connsiteY1" fmla="*/ 3059208 h 3248953"/>
                <a:gd name="connsiteX2" fmla="*/ 2347240 w 2347312"/>
                <a:gd name="connsiteY2" fmla="*/ 3057762 h 3248953"/>
                <a:gd name="connsiteX3" fmla="*/ 2347240 w 2347312"/>
                <a:gd name="connsiteY3" fmla="*/ 3056316 h 3248953"/>
                <a:gd name="connsiteX4" fmla="*/ 2347240 w 2347312"/>
                <a:gd name="connsiteY4" fmla="*/ 3054942 h 3248953"/>
                <a:gd name="connsiteX5" fmla="*/ 2347240 w 2347312"/>
                <a:gd name="connsiteY5" fmla="*/ 3054616 h 3248953"/>
                <a:gd name="connsiteX6" fmla="*/ 2339180 w 2347312"/>
                <a:gd name="connsiteY6" fmla="*/ 3037840 h 3248953"/>
                <a:gd name="connsiteX7" fmla="*/ 2338312 w 2347312"/>
                <a:gd name="connsiteY7" fmla="*/ 3036972 h 3248953"/>
                <a:gd name="connsiteX8" fmla="*/ 2142872 w 2347312"/>
                <a:gd name="connsiteY8" fmla="*/ 2873074 h 3248953"/>
                <a:gd name="connsiteX9" fmla="*/ 2103744 w 2347312"/>
                <a:gd name="connsiteY9" fmla="*/ 2876491 h 3248953"/>
                <a:gd name="connsiteX10" fmla="*/ 2107160 w 2347312"/>
                <a:gd name="connsiteY10" fmla="*/ 2915631 h 3248953"/>
                <a:gd name="connsiteX11" fmla="*/ 2243538 w 2347312"/>
                <a:gd name="connsiteY11" fmla="*/ 3029994 h 3248953"/>
                <a:gd name="connsiteX12" fmla="*/ 1733520 w 2347312"/>
                <a:gd name="connsiteY12" fmla="*/ 3029994 h 3248953"/>
                <a:gd name="connsiteX13" fmla="*/ 1534717 w 2347312"/>
                <a:gd name="connsiteY13" fmla="*/ 2831132 h 3248953"/>
                <a:gd name="connsiteX14" fmla="*/ 1534717 w 2347312"/>
                <a:gd name="connsiteY14" fmla="*/ 1654597 h 3248953"/>
                <a:gd name="connsiteX15" fmla="*/ 1395158 w 2347312"/>
                <a:gd name="connsiteY15" fmla="*/ 1514997 h 3248953"/>
                <a:gd name="connsiteX16" fmla="*/ 1175934 w 2347312"/>
                <a:gd name="connsiteY16" fmla="*/ 1514997 h 3248953"/>
                <a:gd name="connsiteX17" fmla="*/ 1092039 w 2347312"/>
                <a:gd name="connsiteY17" fmla="*/ 1431077 h 3248953"/>
                <a:gd name="connsiteX18" fmla="*/ 1092039 w 2347312"/>
                <a:gd name="connsiteY18" fmla="*/ 254253 h 3248953"/>
                <a:gd name="connsiteX19" fmla="*/ 837862 w 2347312"/>
                <a:gd name="connsiteY19" fmla="*/ 0 h 3248953"/>
                <a:gd name="connsiteX20" fmla="*/ 27760 w 2347312"/>
                <a:gd name="connsiteY20" fmla="*/ 0 h 3248953"/>
                <a:gd name="connsiteX21" fmla="*/ 0 w 2347312"/>
                <a:gd name="connsiteY21" fmla="*/ 27768 h 3248953"/>
                <a:gd name="connsiteX22" fmla="*/ 27760 w 2347312"/>
                <a:gd name="connsiteY22" fmla="*/ 55537 h 3248953"/>
                <a:gd name="connsiteX23" fmla="*/ 837861 w 2347312"/>
                <a:gd name="connsiteY23" fmla="*/ 55537 h 3248953"/>
                <a:gd name="connsiteX24" fmla="*/ 1036663 w 2347312"/>
                <a:gd name="connsiteY24" fmla="*/ 254398 h 3248953"/>
                <a:gd name="connsiteX25" fmla="*/ 1036663 w 2347312"/>
                <a:gd name="connsiteY25" fmla="*/ 1431077 h 3248953"/>
                <a:gd name="connsiteX26" fmla="*/ 1176223 w 2347312"/>
                <a:gd name="connsiteY26" fmla="*/ 1570678 h 3248953"/>
                <a:gd name="connsiteX27" fmla="*/ 1395447 w 2347312"/>
                <a:gd name="connsiteY27" fmla="*/ 1570678 h 3248953"/>
                <a:gd name="connsiteX28" fmla="*/ 1479450 w 2347312"/>
                <a:gd name="connsiteY28" fmla="*/ 1654742 h 3248953"/>
                <a:gd name="connsiteX29" fmla="*/ 1479450 w 2347312"/>
                <a:gd name="connsiteY29" fmla="*/ 2831277 h 3248953"/>
                <a:gd name="connsiteX30" fmla="*/ 1733664 w 2347312"/>
                <a:gd name="connsiteY30" fmla="*/ 3085530 h 3248953"/>
                <a:gd name="connsiteX31" fmla="*/ 2243646 w 2347312"/>
                <a:gd name="connsiteY31" fmla="*/ 3085530 h 3248953"/>
                <a:gd name="connsiteX32" fmla="*/ 2107268 w 2347312"/>
                <a:gd name="connsiteY32" fmla="*/ 3199894 h 3248953"/>
                <a:gd name="connsiteX33" fmla="*/ 2103852 w 2347312"/>
                <a:gd name="connsiteY33" fmla="*/ 3239033 h 3248953"/>
                <a:gd name="connsiteX34" fmla="*/ 2142980 w 2347312"/>
                <a:gd name="connsiteY34" fmla="*/ 3242450 h 3248953"/>
                <a:gd name="connsiteX35" fmla="*/ 2337481 w 2347312"/>
                <a:gd name="connsiteY35" fmla="*/ 3079311 h 3248953"/>
                <a:gd name="connsiteX36" fmla="*/ 2339288 w 2347312"/>
                <a:gd name="connsiteY36" fmla="*/ 3077684 h 3248953"/>
                <a:gd name="connsiteX37" fmla="*/ 2347312 w 2347312"/>
                <a:gd name="connsiteY37" fmla="*/ 3060980 h 3248953"/>
                <a:gd name="connsiteX38" fmla="*/ 2347240 w 2347312"/>
                <a:gd name="connsiteY38" fmla="*/ 3060582 h 324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347312" h="3248953">
                  <a:moveTo>
                    <a:pt x="2347240" y="3060582"/>
                  </a:moveTo>
                  <a:cubicBezTo>
                    <a:pt x="2347240" y="3060148"/>
                    <a:pt x="2347240" y="3059678"/>
                    <a:pt x="2347240" y="3059208"/>
                  </a:cubicBezTo>
                  <a:cubicBezTo>
                    <a:pt x="2347240" y="3058738"/>
                    <a:pt x="2347240" y="3058268"/>
                    <a:pt x="2347240" y="3057762"/>
                  </a:cubicBezTo>
                  <a:cubicBezTo>
                    <a:pt x="2347240" y="3057256"/>
                    <a:pt x="2347240" y="3056786"/>
                    <a:pt x="2347240" y="3056316"/>
                  </a:cubicBezTo>
                  <a:cubicBezTo>
                    <a:pt x="2347240" y="3055846"/>
                    <a:pt x="2347240" y="3055412"/>
                    <a:pt x="2347240" y="3054942"/>
                  </a:cubicBezTo>
                  <a:cubicBezTo>
                    <a:pt x="2347240" y="3054472"/>
                    <a:pt x="2347240" y="3054725"/>
                    <a:pt x="2347240" y="3054616"/>
                  </a:cubicBezTo>
                  <a:cubicBezTo>
                    <a:pt x="2346535" y="3048271"/>
                    <a:pt x="2343692" y="3042355"/>
                    <a:pt x="2339180" y="3037840"/>
                  </a:cubicBezTo>
                  <a:lnTo>
                    <a:pt x="2338312" y="3036972"/>
                  </a:lnTo>
                  <a:lnTo>
                    <a:pt x="2142872" y="2873074"/>
                  </a:lnTo>
                  <a:cubicBezTo>
                    <a:pt x="2131123" y="2863210"/>
                    <a:pt x="2113605" y="2864739"/>
                    <a:pt x="2103744" y="2876491"/>
                  </a:cubicBezTo>
                  <a:cubicBezTo>
                    <a:pt x="2093882" y="2888243"/>
                    <a:pt x="2095412" y="2905766"/>
                    <a:pt x="2107160" y="2915631"/>
                  </a:cubicBezTo>
                  <a:lnTo>
                    <a:pt x="2243538" y="3029994"/>
                  </a:lnTo>
                  <a:lnTo>
                    <a:pt x="1733520" y="3029994"/>
                  </a:lnTo>
                  <a:cubicBezTo>
                    <a:pt x="1623724" y="3029994"/>
                    <a:pt x="1534717" y="2940960"/>
                    <a:pt x="1534717" y="2831132"/>
                  </a:cubicBezTo>
                  <a:lnTo>
                    <a:pt x="1534717" y="1654597"/>
                  </a:lnTo>
                  <a:cubicBezTo>
                    <a:pt x="1534638" y="1577531"/>
                    <a:pt x="1472202" y="1515077"/>
                    <a:pt x="1395158" y="1514997"/>
                  </a:cubicBezTo>
                  <a:lnTo>
                    <a:pt x="1175934" y="1514997"/>
                  </a:lnTo>
                  <a:cubicBezTo>
                    <a:pt x="1129657" y="1514858"/>
                    <a:pt x="1092178" y="1477367"/>
                    <a:pt x="1092039" y="1431077"/>
                  </a:cubicBezTo>
                  <a:lnTo>
                    <a:pt x="1092039" y="254253"/>
                  </a:lnTo>
                  <a:cubicBezTo>
                    <a:pt x="1091900" y="113891"/>
                    <a:pt x="978182" y="140"/>
                    <a:pt x="837862" y="0"/>
                  </a:cubicBezTo>
                  <a:lnTo>
                    <a:pt x="27760" y="0"/>
                  </a:lnTo>
                  <a:cubicBezTo>
                    <a:pt x="12428" y="0"/>
                    <a:pt x="0" y="12432"/>
                    <a:pt x="0" y="27768"/>
                  </a:cubicBezTo>
                  <a:cubicBezTo>
                    <a:pt x="0" y="43104"/>
                    <a:pt x="12429" y="55537"/>
                    <a:pt x="27760" y="55537"/>
                  </a:cubicBezTo>
                  <a:lnTo>
                    <a:pt x="837861" y="55537"/>
                  </a:lnTo>
                  <a:cubicBezTo>
                    <a:pt x="947656" y="55537"/>
                    <a:pt x="1036663" y="144570"/>
                    <a:pt x="1036663" y="254398"/>
                  </a:cubicBezTo>
                  <a:lnTo>
                    <a:pt x="1036663" y="1431077"/>
                  </a:lnTo>
                  <a:cubicBezTo>
                    <a:pt x="1036743" y="1508144"/>
                    <a:pt x="1099179" y="1570598"/>
                    <a:pt x="1176223" y="1570678"/>
                  </a:cubicBezTo>
                  <a:lnTo>
                    <a:pt x="1395447" y="1570678"/>
                  </a:lnTo>
                  <a:cubicBezTo>
                    <a:pt x="1441830" y="1570738"/>
                    <a:pt x="1479411" y="1608345"/>
                    <a:pt x="1479450" y="1654742"/>
                  </a:cubicBezTo>
                  <a:lnTo>
                    <a:pt x="1479450" y="2831277"/>
                  </a:lnTo>
                  <a:cubicBezTo>
                    <a:pt x="1479610" y="2971645"/>
                    <a:pt x="1593338" y="3085391"/>
                    <a:pt x="1733664" y="3085530"/>
                  </a:cubicBezTo>
                  <a:lnTo>
                    <a:pt x="2243646" y="3085530"/>
                  </a:lnTo>
                  <a:lnTo>
                    <a:pt x="2107268" y="3199894"/>
                  </a:lnTo>
                  <a:cubicBezTo>
                    <a:pt x="2095520" y="3209758"/>
                    <a:pt x="2093990" y="3227282"/>
                    <a:pt x="2103852" y="3239033"/>
                  </a:cubicBezTo>
                  <a:cubicBezTo>
                    <a:pt x="2113714" y="3250785"/>
                    <a:pt x="2131232" y="3252314"/>
                    <a:pt x="2142980" y="3242450"/>
                  </a:cubicBezTo>
                  <a:lnTo>
                    <a:pt x="2337481" y="3079311"/>
                  </a:lnTo>
                  <a:lnTo>
                    <a:pt x="2339288" y="3077684"/>
                  </a:lnTo>
                  <a:cubicBezTo>
                    <a:pt x="2343794" y="3073198"/>
                    <a:pt x="2346626" y="3067302"/>
                    <a:pt x="2347312" y="3060980"/>
                  </a:cubicBezTo>
                  <a:cubicBezTo>
                    <a:pt x="2347306" y="3060845"/>
                    <a:pt x="2347282" y="3060711"/>
                    <a:pt x="2347240" y="3060582"/>
                  </a:cubicBezTo>
                  <a:close/>
                </a:path>
              </a:pathLst>
            </a:custGeom>
            <a:grpFill/>
            <a:ln w="3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ED7F22FA-D435-5C41-8683-3ED0B53EF381}"/>
              </a:ext>
            </a:extLst>
          </p:cNvPr>
          <p:cNvGrpSpPr/>
          <p:nvPr/>
        </p:nvGrpSpPr>
        <p:grpSpPr>
          <a:xfrm>
            <a:off x="676421" y="1971766"/>
            <a:ext cx="1696095" cy="2573691"/>
            <a:chOff x="676420" y="2801548"/>
            <a:chExt cx="1696095" cy="2573691"/>
          </a:xfrm>
        </p:grpSpPr>
        <p:sp>
          <p:nvSpPr>
            <p:cNvPr id="68" name="Rounded Rectangle 67">
              <a:extLst>
                <a:ext uri="{FF2B5EF4-FFF2-40B4-BE49-F238E27FC236}">
                  <a16:creationId xmlns:a16="http://schemas.microsoft.com/office/drawing/2014/main" id="{0CC71307-9615-474D-A0D1-44248F4257E8}"/>
                </a:ext>
              </a:extLst>
            </p:cNvPr>
            <p:cNvSpPr/>
            <p:nvPr/>
          </p:nvSpPr>
          <p:spPr>
            <a:xfrm>
              <a:off x="676420" y="2801548"/>
              <a:ext cx="1696095" cy="2573691"/>
            </a:xfrm>
            <a:prstGeom prst="roundRect">
              <a:avLst>
                <a:gd name="adj" fmla="val 6577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 w="3284" cap="flat">
              <a:noFill/>
              <a:prstDash val="solid"/>
              <a:miter/>
            </a:ln>
            <a:effectLst>
              <a:outerShdw blurRad="38100" dist="12700" dir="3000000" algn="l" rotWithShape="0">
                <a:prstClr val="black">
                  <a:alpha val="53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EF43B4BC-B71B-2543-8F52-E26A2B0AC2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363" y="2864393"/>
              <a:ext cx="1568208" cy="2448000"/>
            </a:xfrm>
            <a:prstGeom prst="roundRect">
              <a:avLst>
                <a:gd name="adj" fmla="val 5827"/>
              </a:avLst>
            </a:prstGeom>
            <a:solidFill>
              <a:schemeClr val="bg1"/>
            </a:solidFill>
            <a:ln w="3284" cap="flat">
              <a:noFill/>
              <a:prstDash val="solid"/>
              <a:miter/>
            </a:ln>
            <a:effectLst>
              <a:outerShdw blurRad="101600" dist="25400" dir="3000000" algn="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E4EA4AD3-252D-D743-B2D4-644A286AC8E9}"/>
                </a:ext>
              </a:extLst>
            </p:cNvPr>
            <p:cNvSpPr txBox="1"/>
            <p:nvPr/>
          </p:nvSpPr>
          <p:spPr>
            <a:xfrm flipH="1">
              <a:off x="836769" y="3786191"/>
              <a:ext cx="1418068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BB195692-AA3D-374A-8E57-F090ADF11D12}"/>
                </a:ext>
              </a:extLst>
            </p:cNvPr>
            <p:cNvSpPr/>
            <p:nvPr/>
          </p:nvSpPr>
          <p:spPr>
            <a:xfrm flipH="1">
              <a:off x="836769" y="3566118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55C1AED8-C09B-5A4C-B934-5E18287BBD2D}"/>
                </a:ext>
              </a:extLst>
            </p:cNvPr>
            <p:cNvSpPr txBox="1"/>
            <p:nvPr/>
          </p:nvSpPr>
          <p:spPr>
            <a:xfrm flipH="1">
              <a:off x="836768" y="4238918"/>
              <a:ext cx="1272637" cy="53232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accent1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1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1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410343A-92DC-CE41-9CFF-5EBBFBF1D651}"/>
                </a:ext>
              </a:extLst>
            </p:cNvPr>
            <p:cNvSpPr txBox="1"/>
            <p:nvPr/>
          </p:nvSpPr>
          <p:spPr>
            <a:xfrm flipH="1">
              <a:off x="1183986" y="4876996"/>
              <a:ext cx="68096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2000" b="1" dirty="0">
                  <a:ln w="12700">
                    <a:noFill/>
                  </a:ln>
                  <a:solidFill>
                    <a:schemeClr val="accent1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2018</a:t>
              </a:r>
            </a:p>
          </p:txBody>
        </p:sp>
      </p:grp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AB39EC2E-2335-9D4D-B06D-133E8127F284}"/>
              </a:ext>
            </a:extLst>
          </p:cNvPr>
          <p:cNvGrpSpPr/>
          <p:nvPr/>
        </p:nvGrpSpPr>
        <p:grpSpPr>
          <a:xfrm>
            <a:off x="9827633" y="1971766"/>
            <a:ext cx="1696095" cy="2573691"/>
            <a:chOff x="676420" y="2801548"/>
            <a:chExt cx="1696095" cy="2573691"/>
          </a:xfrm>
        </p:grpSpPr>
        <p:sp>
          <p:nvSpPr>
            <p:cNvPr id="237" name="Rounded Rectangle 236">
              <a:extLst>
                <a:ext uri="{FF2B5EF4-FFF2-40B4-BE49-F238E27FC236}">
                  <a16:creationId xmlns:a16="http://schemas.microsoft.com/office/drawing/2014/main" id="{5F0F7085-738E-7340-A0A4-DD5F2591596E}"/>
                </a:ext>
              </a:extLst>
            </p:cNvPr>
            <p:cNvSpPr/>
            <p:nvPr/>
          </p:nvSpPr>
          <p:spPr>
            <a:xfrm>
              <a:off x="676420" y="2801548"/>
              <a:ext cx="1696095" cy="2573691"/>
            </a:xfrm>
            <a:prstGeom prst="roundRect">
              <a:avLst>
                <a:gd name="adj" fmla="val 6577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0" scaled="0"/>
            </a:gradFill>
            <a:ln w="3284" cap="flat">
              <a:noFill/>
              <a:prstDash val="solid"/>
              <a:miter/>
            </a:ln>
            <a:effectLst>
              <a:outerShdw blurRad="38100" dist="12700" dir="3000000" algn="l" rotWithShape="0">
                <a:prstClr val="black">
                  <a:alpha val="53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8" name="Rounded Rectangle 237">
              <a:extLst>
                <a:ext uri="{FF2B5EF4-FFF2-40B4-BE49-F238E27FC236}">
                  <a16:creationId xmlns:a16="http://schemas.microsoft.com/office/drawing/2014/main" id="{478DBBEB-5407-D341-97A1-31CC224AA5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363" y="2864393"/>
              <a:ext cx="1568208" cy="2448000"/>
            </a:xfrm>
            <a:prstGeom prst="roundRect">
              <a:avLst>
                <a:gd name="adj" fmla="val 5827"/>
              </a:avLst>
            </a:prstGeom>
            <a:solidFill>
              <a:schemeClr val="bg1"/>
            </a:solidFill>
            <a:ln w="3284" cap="flat">
              <a:noFill/>
              <a:prstDash val="solid"/>
              <a:miter/>
            </a:ln>
            <a:effectLst>
              <a:outerShdw blurRad="101600" dist="25400" dir="3000000" algn="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AA176E09-4302-E848-B23A-86C8CD3BB9BF}"/>
                </a:ext>
              </a:extLst>
            </p:cNvPr>
            <p:cNvSpPr txBox="1"/>
            <p:nvPr/>
          </p:nvSpPr>
          <p:spPr>
            <a:xfrm flipH="1">
              <a:off x="836769" y="3786191"/>
              <a:ext cx="1418068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45F917D7-4295-BE49-8560-788502FF72FE}"/>
                </a:ext>
              </a:extLst>
            </p:cNvPr>
            <p:cNvSpPr/>
            <p:nvPr/>
          </p:nvSpPr>
          <p:spPr>
            <a:xfrm flipH="1">
              <a:off x="836769" y="3566118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200" b="1" dirty="0">
                  <a:solidFill>
                    <a:schemeClr val="accent5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38B71F3A-2ECF-2247-B939-4355501840DC}"/>
                </a:ext>
              </a:extLst>
            </p:cNvPr>
            <p:cNvSpPr txBox="1"/>
            <p:nvPr/>
          </p:nvSpPr>
          <p:spPr>
            <a:xfrm flipH="1">
              <a:off x="836768" y="4238918"/>
              <a:ext cx="1272637" cy="53232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accent5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5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5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70F49A50-4A54-694C-A672-5B63AD621021}"/>
                </a:ext>
              </a:extLst>
            </p:cNvPr>
            <p:cNvSpPr txBox="1"/>
            <p:nvPr/>
          </p:nvSpPr>
          <p:spPr>
            <a:xfrm flipH="1">
              <a:off x="1183986" y="4876996"/>
              <a:ext cx="68096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2000" b="1" dirty="0">
                  <a:ln w="12700">
                    <a:noFill/>
                  </a:ln>
                  <a:solidFill>
                    <a:schemeClr val="accent5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2022</a:t>
              </a:r>
            </a:p>
          </p:txBody>
        </p: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A0F0226D-DBCC-F147-B22F-FC01897EB1FD}"/>
              </a:ext>
            </a:extLst>
          </p:cNvPr>
          <p:cNvGrpSpPr/>
          <p:nvPr/>
        </p:nvGrpSpPr>
        <p:grpSpPr>
          <a:xfrm>
            <a:off x="7530647" y="2129253"/>
            <a:ext cx="1696095" cy="2573691"/>
            <a:chOff x="676420" y="2801548"/>
            <a:chExt cx="1696095" cy="2573691"/>
          </a:xfrm>
        </p:grpSpPr>
        <p:sp>
          <p:nvSpPr>
            <p:cNvPr id="230" name="Rounded Rectangle 229">
              <a:extLst>
                <a:ext uri="{FF2B5EF4-FFF2-40B4-BE49-F238E27FC236}">
                  <a16:creationId xmlns:a16="http://schemas.microsoft.com/office/drawing/2014/main" id="{7C2C5821-91E1-EB4D-BDDD-9A2BD82579CF}"/>
                </a:ext>
              </a:extLst>
            </p:cNvPr>
            <p:cNvSpPr/>
            <p:nvPr/>
          </p:nvSpPr>
          <p:spPr>
            <a:xfrm>
              <a:off x="676420" y="2801548"/>
              <a:ext cx="1696095" cy="2573691"/>
            </a:xfrm>
            <a:prstGeom prst="roundRect">
              <a:avLst>
                <a:gd name="adj" fmla="val 6577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0" scaled="0"/>
            </a:gradFill>
            <a:ln w="3284" cap="flat">
              <a:noFill/>
              <a:prstDash val="solid"/>
              <a:miter/>
            </a:ln>
            <a:effectLst>
              <a:outerShdw blurRad="38100" dist="12700" dir="3000000" algn="l" rotWithShape="0">
                <a:prstClr val="black">
                  <a:alpha val="53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1" name="Rounded Rectangle 230">
              <a:extLst>
                <a:ext uri="{FF2B5EF4-FFF2-40B4-BE49-F238E27FC236}">
                  <a16:creationId xmlns:a16="http://schemas.microsoft.com/office/drawing/2014/main" id="{4B3B937C-23A4-044B-BC2C-4E478BA20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363" y="2864393"/>
              <a:ext cx="1568208" cy="2448000"/>
            </a:xfrm>
            <a:prstGeom prst="roundRect">
              <a:avLst>
                <a:gd name="adj" fmla="val 5827"/>
              </a:avLst>
            </a:prstGeom>
            <a:solidFill>
              <a:schemeClr val="bg1"/>
            </a:solidFill>
            <a:ln w="3284" cap="flat">
              <a:noFill/>
              <a:prstDash val="solid"/>
              <a:miter/>
            </a:ln>
            <a:effectLst>
              <a:outerShdw blurRad="101600" dist="25400" dir="3000000" algn="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A3A8E6B6-F57D-7742-8433-88A5DB9E0A52}"/>
                </a:ext>
              </a:extLst>
            </p:cNvPr>
            <p:cNvSpPr txBox="1"/>
            <p:nvPr/>
          </p:nvSpPr>
          <p:spPr>
            <a:xfrm flipH="1">
              <a:off x="836769" y="3786191"/>
              <a:ext cx="1418068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2FC022EF-6C3B-DB49-BC8F-031B8620DB88}"/>
                </a:ext>
              </a:extLst>
            </p:cNvPr>
            <p:cNvSpPr/>
            <p:nvPr/>
          </p:nvSpPr>
          <p:spPr>
            <a:xfrm flipH="1">
              <a:off x="836769" y="3566118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200" b="1" dirty="0">
                  <a:solidFill>
                    <a:schemeClr val="accent4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FAA691C0-34F8-A546-9201-42BA713CD5F7}"/>
                </a:ext>
              </a:extLst>
            </p:cNvPr>
            <p:cNvSpPr txBox="1"/>
            <p:nvPr/>
          </p:nvSpPr>
          <p:spPr>
            <a:xfrm flipH="1">
              <a:off x="836768" y="4238918"/>
              <a:ext cx="1272637" cy="53232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accent4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4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4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564B329A-E3DC-DC41-B49E-58818AE07C34}"/>
                </a:ext>
              </a:extLst>
            </p:cNvPr>
            <p:cNvSpPr txBox="1"/>
            <p:nvPr/>
          </p:nvSpPr>
          <p:spPr>
            <a:xfrm flipH="1">
              <a:off x="1183986" y="4876996"/>
              <a:ext cx="68096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2000" b="1" dirty="0">
                  <a:ln w="12700">
                    <a:noFill/>
                  </a:ln>
                  <a:solidFill>
                    <a:schemeClr val="accent4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2021</a:t>
              </a:r>
            </a:p>
          </p:txBody>
        </p: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A7A9DC0F-C326-624F-AB2A-2A3EBC9E916E}"/>
              </a:ext>
            </a:extLst>
          </p:cNvPr>
          <p:cNvGrpSpPr/>
          <p:nvPr/>
        </p:nvGrpSpPr>
        <p:grpSpPr>
          <a:xfrm>
            <a:off x="5247953" y="1971766"/>
            <a:ext cx="1696095" cy="2573691"/>
            <a:chOff x="676420" y="2801548"/>
            <a:chExt cx="1696095" cy="2573691"/>
          </a:xfrm>
        </p:grpSpPr>
        <p:sp>
          <p:nvSpPr>
            <p:cNvPr id="218" name="Rounded Rectangle 217">
              <a:extLst>
                <a:ext uri="{FF2B5EF4-FFF2-40B4-BE49-F238E27FC236}">
                  <a16:creationId xmlns:a16="http://schemas.microsoft.com/office/drawing/2014/main" id="{F904D4F3-F35B-F346-B979-7892270A9344}"/>
                </a:ext>
              </a:extLst>
            </p:cNvPr>
            <p:cNvSpPr/>
            <p:nvPr/>
          </p:nvSpPr>
          <p:spPr>
            <a:xfrm>
              <a:off x="676420" y="2801548"/>
              <a:ext cx="1696095" cy="2573691"/>
            </a:xfrm>
            <a:prstGeom prst="roundRect">
              <a:avLst>
                <a:gd name="adj" fmla="val 6577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 w="3284" cap="flat">
              <a:noFill/>
              <a:prstDash val="solid"/>
              <a:miter/>
            </a:ln>
            <a:effectLst>
              <a:outerShdw blurRad="38100" dist="12700" dir="3000000" algn="l" rotWithShape="0">
                <a:prstClr val="black">
                  <a:alpha val="53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19" name="Rounded Rectangle 218">
              <a:extLst>
                <a:ext uri="{FF2B5EF4-FFF2-40B4-BE49-F238E27FC236}">
                  <a16:creationId xmlns:a16="http://schemas.microsoft.com/office/drawing/2014/main" id="{39F8B649-F93E-184F-A47A-267BCC7D42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363" y="2864393"/>
              <a:ext cx="1568208" cy="2448000"/>
            </a:xfrm>
            <a:prstGeom prst="roundRect">
              <a:avLst>
                <a:gd name="adj" fmla="val 5827"/>
              </a:avLst>
            </a:prstGeom>
            <a:solidFill>
              <a:schemeClr val="bg1"/>
            </a:solidFill>
            <a:ln w="3284" cap="flat">
              <a:noFill/>
              <a:prstDash val="solid"/>
              <a:miter/>
            </a:ln>
            <a:effectLst>
              <a:outerShdw blurRad="101600" dist="25400" dir="3000000" algn="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6DC261E1-4EE2-5844-8A41-90EDFBCECD7B}"/>
                </a:ext>
              </a:extLst>
            </p:cNvPr>
            <p:cNvSpPr txBox="1"/>
            <p:nvPr/>
          </p:nvSpPr>
          <p:spPr>
            <a:xfrm flipH="1">
              <a:off x="836769" y="3786191"/>
              <a:ext cx="1418068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D1532DCD-6C35-D54A-9339-A8E9F263BC3F}"/>
                </a:ext>
              </a:extLst>
            </p:cNvPr>
            <p:cNvSpPr/>
            <p:nvPr/>
          </p:nvSpPr>
          <p:spPr>
            <a:xfrm flipH="1">
              <a:off x="836769" y="3566118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200" b="1" dirty="0">
                  <a:solidFill>
                    <a:schemeClr val="accent3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2284FD97-3C82-144A-AB85-EAB0D92037B2}"/>
                </a:ext>
              </a:extLst>
            </p:cNvPr>
            <p:cNvSpPr txBox="1"/>
            <p:nvPr/>
          </p:nvSpPr>
          <p:spPr>
            <a:xfrm flipH="1">
              <a:off x="836768" y="4238918"/>
              <a:ext cx="1272637" cy="53232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accent3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3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3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2B1E6AAE-E9DB-6C4F-B94E-883D019D1CA4}"/>
                </a:ext>
              </a:extLst>
            </p:cNvPr>
            <p:cNvSpPr txBox="1"/>
            <p:nvPr/>
          </p:nvSpPr>
          <p:spPr>
            <a:xfrm flipH="1">
              <a:off x="1183986" y="4876996"/>
              <a:ext cx="68096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2000" b="1" dirty="0">
                  <a:ln w="12700">
                    <a:noFill/>
                  </a:ln>
                  <a:solidFill>
                    <a:schemeClr val="accent3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2020</a:t>
              </a:r>
            </a:p>
          </p:txBody>
        </p:sp>
      </p:grpSp>
      <p:grpSp>
        <p:nvGrpSpPr>
          <p:cNvPr id="210" name="Group 209">
            <a:extLst>
              <a:ext uri="{FF2B5EF4-FFF2-40B4-BE49-F238E27FC236}">
                <a16:creationId xmlns:a16="http://schemas.microsoft.com/office/drawing/2014/main" id="{B069BD49-8821-6840-B2EF-812E502BC87E}"/>
              </a:ext>
            </a:extLst>
          </p:cNvPr>
          <p:cNvGrpSpPr/>
          <p:nvPr/>
        </p:nvGrpSpPr>
        <p:grpSpPr>
          <a:xfrm>
            <a:off x="2965260" y="2129253"/>
            <a:ext cx="1696095" cy="2573691"/>
            <a:chOff x="676420" y="2801548"/>
            <a:chExt cx="1696095" cy="2573691"/>
          </a:xfrm>
        </p:grpSpPr>
        <p:sp>
          <p:nvSpPr>
            <p:cNvPr id="211" name="Rounded Rectangle 210">
              <a:extLst>
                <a:ext uri="{FF2B5EF4-FFF2-40B4-BE49-F238E27FC236}">
                  <a16:creationId xmlns:a16="http://schemas.microsoft.com/office/drawing/2014/main" id="{12A6AC62-212D-9045-90FB-09E4779FC956}"/>
                </a:ext>
              </a:extLst>
            </p:cNvPr>
            <p:cNvSpPr/>
            <p:nvPr/>
          </p:nvSpPr>
          <p:spPr>
            <a:xfrm>
              <a:off x="676420" y="2801548"/>
              <a:ext cx="1696095" cy="2573691"/>
            </a:xfrm>
            <a:prstGeom prst="roundRect">
              <a:avLst>
                <a:gd name="adj" fmla="val 657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 w="3284" cap="flat">
              <a:noFill/>
              <a:prstDash val="solid"/>
              <a:miter/>
            </a:ln>
            <a:effectLst>
              <a:outerShdw blurRad="38100" dist="12700" dir="3000000" algn="l" rotWithShape="0">
                <a:prstClr val="black">
                  <a:alpha val="53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12" name="Rounded Rectangle 211">
              <a:extLst>
                <a:ext uri="{FF2B5EF4-FFF2-40B4-BE49-F238E27FC236}">
                  <a16:creationId xmlns:a16="http://schemas.microsoft.com/office/drawing/2014/main" id="{D0AB1DBC-1012-584A-934D-57CDEA38C6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363" y="2864393"/>
              <a:ext cx="1568208" cy="2448000"/>
            </a:xfrm>
            <a:prstGeom prst="roundRect">
              <a:avLst>
                <a:gd name="adj" fmla="val 5827"/>
              </a:avLst>
            </a:prstGeom>
            <a:solidFill>
              <a:schemeClr val="bg1"/>
            </a:solidFill>
            <a:ln w="3284" cap="flat">
              <a:noFill/>
              <a:prstDash val="solid"/>
              <a:miter/>
            </a:ln>
            <a:effectLst>
              <a:outerShdw blurRad="101600" dist="25400" dir="3000000" algn="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73A4B788-3140-CB45-8A40-2C720C696BA8}"/>
                </a:ext>
              </a:extLst>
            </p:cNvPr>
            <p:cNvSpPr txBox="1"/>
            <p:nvPr/>
          </p:nvSpPr>
          <p:spPr>
            <a:xfrm flipH="1">
              <a:off x="836769" y="3786191"/>
              <a:ext cx="1418068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F43CB305-A071-CB4C-8809-E774AD1E50F8}"/>
                </a:ext>
              </a:extLst>
            </p:cNvPr>
            <p:cNvSpPr/>
            <p:nvPr/>
          </p:nvSpPr>
          <p:spPr>
            <a:xfrm flipH="1">
              <a:off x="836769" y="3566118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200" b="1" dirty="0">
                  <a:solidFill>
                    <a:schemeClr val="accent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5C2D937C-CB10-DA45-90DF-9C966BFD5207}"/>
                </a:ext>
              </a:extLst>
            </p:cNvPr>
            <p:cNvSpPr txBox="1"/>
            <p:nvPr/>
          </p:nvSpPr>
          <p:spPr>
            <a:xfrm flipH="1">
              <a:off x="836768" y="4238918"/>
              <a:ext cx="1272637" cy="53232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accent2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2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2"/>
                </a:buClr>
                <a:buSzPct val="110000"/>
                <a:buFont typeface="System Font Regular"/>
                <a:buChar char="✓"/>
              </a:pP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simply.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CC868196-B1A0-1A43-BC15-2F60C2943271}"/>
                </a:ext>
              </a:extLst>
            </p:cNvPr>
            <p:cNvSpPr txBox="1"/>
            <p:nvPr/>
          </p:nvSpPr>
          <p:spPr>
            <a:xfrm flipH="1">
              <a:off x="1183986" y="4876996"/>
              <a:ext cx="68096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2000" b="1" dirty="0">
                  <a:ln w="12700">
                    <a:noFill/>
                  </a:ln>
                  <a:solidFill>
                    <a:schemeClr val="accent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2019</a:t>
              </a:r>
            </a:p>
          </p:txBody>
        </p:sp>
      </p:grpSp>
      <p:grpSp>
        <p:nvGrpSpPr>
          <p:cNvPr id="178" name="Graphic 39">
            <a:extLst>
              <a:ext uri="{FF2B5EF4-FFF2-40B4-BE49-F238E27FC236}">
                <a16:creationId xmlns:a16="http://schemas.microsoft.com/office/drawing/2014/main" id="{83767579-5375-C948-B1B7-D50EA727A41D}"/>
              </a:ext>
            </a:extLst>
          </p:cNvPr>
          <p:cNvGrpSpPr>
            <a:grpSpLocks noChangeAspect="1"/>
          </p:cNvGrpSpPr>
          <p:nvPr/>
        </p:nvGrpSpPr>
        <p:grpSpPr>
          <a:xfrm>
            <a:off x="3608711" y="2330262"/>
            <a:ext cx="409190" cy="409190"/>
            <a:chOff x="1740841" y="3099497"/>
            <a:chExt cx="659005" cy="659005"/>
          </a:xfrm>
          <a:solidFill>
            <a:schemeClr val="tx1"/>
          </a:solidFill>
        </p:grpSpPr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4701E0EC-7888-0341-A914-C3A81E054875}"/>
                </a:ext>
              </a:extLst>
            </p:cNvPr>
            <p:cNvSpPr/>
            <p:nvPr/>
          </p:nvSpPr>
          <p:spPr>
            <a:xfrm>
              <a:off x="1751678" y="3325798"/>
              <a:ext cx="48357" cy="81320"/>
            </a:xfrm>
            <a:custGeom>
              <a:avLst/>
              <a:gdLst>
                <a:gd name="connsiteX0" fmla="*/ 48357 w 48357"/>
                <a:gd name="connsiteY0" fmla="*/ 81320 h 81320"/>
                <a:gd name="connsiteX1" fmla="*/ 0 w 48357"/>
                <a:gd name="connsiteY1" fmla="*/ 48370 h 81320"/>
                <a:gd name="connsiteX2" fmla="*/ 48357 w 48357"/>
                <a:gd name="connsiteY2" fmla="*/ 0 h 8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57" h="81320">
                  <a:moveTo>
                    <a:pt x="48357" y="81320"/>
                  </a:moveTo>
                  <a:lnTo>
                    <a:pt x="0" y="48370"/>
                  </a:lnTo>
                  <a:lnTo>
                    <a:pt x="48357" y="0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FA1CF904-BC75-0A42-AC78-679696C3380B}"/>
                </a:ext>
              </a:extLst>
            </p:cNvPr>
            <p:cNvSpPr/>
            <p:nvPr/>
          </p:nvSpPr>
          <p:spPr>
            <a:xfrm>
              <a:off x="1838649" y="3099497"/>
              <a:ext cx="463388" cy="467766"/>
            </a:xfrm>
            <a:custGeom>
              <a:avLst/>
              <a:gdLst>
                <a:gd name="connsiteX0" fmla="*/ 0 w 463388"/>
                <a:gd name="connsiteY0" fmla="*/ 22111 h 467766"/>
                <a:gd name="connsiteX1" fmla="*/ 0 w 463388"/>
                <a:gd name="connsiteY1" fmla="*/ 333930 h 467766"/>
                <a:gd name="connsiteX2" fmla="*/ 163928 w 463388"/>
                <a:gd name="connsiteY2" fmla="*/ 445601 h 467766"/>
                <a:gd name="connsiteX3" fmla="*/ 311985 w 463388"/>
                <a:gd name="connsiteY3" fmla="*/ 443966 h 467766"/>
                <a:gd name="connsiteX4" fmla="*/ 463389 w 463388"/>
                <a:gd name="connsiteY4" fmla="*/ 336762 h 467766"/>
                <a:gd name="connsiteX5" fmla="*/ 463389 w 463388"/>
                <a:gd name="connsiteY5" fmla="*/ 22111 h 467766"/>
                <a:gd name="connsiteX6" fmla="*/ 441277 w 463388"/>
                <a:gd name="connsiteY6" fmla="*/ 0 h 467766"/>
                <a:gd name="connsiteX7" fmla="*/ 22111 w 463388"/>
                <a:gd name="connsiteY7" fmla="*/ 0 h 467766"/>
                <a:gd name="connsiteX8" fmla="*/ 0 w 463388"/>
                <a:gd name="connsiteY8" fmla="*/ 22111 h 467766"/>
                <a:gd name="connsiteX9" fmla="*/ 381386 w 463388"/>
                <a:gd name="connsiteY9" fmla="*/ 303940 h 467766"/>
                <a:gd name="connsiteX10" fmla="*/ 82561 w 463388"/>
                <a:gd name="connsiteY10" fmla="*/ 303940 h 467766"/>
                <a:gd name="connsiteX11" fmla="*/ 62732 w 463388"/>
                <a:gd name="connsiteY11" fmla="*/ 285582 h 467766"/>
                <a:gd name="connsiteX12" fmla="*/ 82015 w 463388"/>
                <a:gd name="connsiteY12" fmla="*/ 265327 h 467766"/>
                <a:gd name="connsiteX13" fmla="*/ 380837 w 463388"/>
                <a:gd name="connsiteY13" fmla="*/ 265327 h 467766"/>
                <a:gd name="connsiteX14" fmla="*/ 400671 w 463388"/>
                <a:gd name="connsiteY14" fmla="*/ 283688 h 467766"/>
                <a:gd name="connsiteX15" fmla="*/ 381386 w 463388"/>
                <a:gd name="connsiteY15" fmla="*/ 303940 h 467766"/>
                <a:gd name="connsiteX16" fmla="*/ 381386 w 463388"/>
                <a:gd name="connsiteY16" fmla="*/ 202631 h 467766"/>
                <a:gd name="connsiteX17" fmla="*/ 82555 w 463388"/>
                <a:gd name="connsiteY17" fmla="*/ 202631 h 467766"/>
                <a:gd name="connsiteX18" fmla="*/ 62730 w 463388"/>
                <a:gd name="connsiteY18" fmla="*/ 184241 h 467766"/>
                <a:gd name="connsiteX19" fmla="*/ 82017 w 463388"/>
                <a:gd name="connsiteY19" fmla="*/ 164018 h 467766"/>
                <a:gd name="connsiteX20" fmla="*/ 380838 w 463388"/>
                <a:gd name="connsiteY20" fmla="*/ 164018 h 467766"/>
                <a:gd name="connsiteX21" fmla="*/ 400672 w 463388"/>
                <a:gd name="connsiteY21" fmla="*/ 182378 h 467766"/>
                <a:gd name="connsiteX22" fmla="*/ 381386 w 463388"/>
                <a:gd name="connsiteY22" fmla="*/ 202631 h 467766"/>
                <a:gd name="connsiteX23" fmla="*/ 381386 w 463388"/>
                <a:gd name="connsiteY23" fmla="*/ 101309 h 467766"/>
                <a:gd name="connsiteX24" fmla="*/ 82561 w 463388"/>
                <a:gd name="connsiteY24" fmla="*/ 101309 h 467766"/>
                <a:gd name="connsiteX25" fmla="*/ 62732 w 463388"/>
                <a:gd name="connsiteY25" fmla="*/ 82951 h 467766"/>
                <a:gd name="connsiteX26" fmla="*/ 82015 w 463388"/>
                <a:gd name="connsiteY26" fmla="*/ 62696 h 467766"/>
                <a:gd name="connsiteX27" fmla="*/ 380843 w 463388"/>
                <a:gd name="connsiteY27" fmla="*/ 62696 h 467766"/>
                <a:gd name="connsiteX28" fmla="*/ 400672 w 463388"/>
                <a:gd name="connsiteY28" fmla="*/ 81089 h 467766"/>
                <a:gd name="connsiteX29" fmla="*/ 381386 w 463388"/>
                <a:gd name="connsiteY29" fmla="*/ 101309 h 46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3388" h="467766">
                  <a:moveTo>
                    <a:pt x="0" y="22111"/>
                  </a:moveTo>
                  <a:lnTo>
                    <a:pt x="0" y="333930"/>
                  </a:lnTo>
                  <a:cubicBezTo>
                    <a:pt x="0" y="333930"/>
                    <a:pt x="163926" y="445599"/>
                    <a:pt x="163928" y="445601"/>
                  </a:cubicBezTo>
                  <a:cubicBezTo>
                    <a:pt x="208488" y="475745"/>
                    <a:pt x="268004" y="475089"/>
                    <a:pt x="311985" y="443966"/>
                  </a:cubicBezTo>
                  <a:lnTo>
                    <a:pt x="463389" y="336762"/>
                  </a:lnTo>
                  <a:lnTo>
                    <a:pt x="463389" y="22111"/>
                  </a:lnTo>
                  <a:cubicBezTo>
                    <a:pt x="463389" y="9899"/>
                    <a:pt x="453489" y="0"/>
                    <a:pt x="441277" y="0"/>
                  </a:cubicBezTo>
                  <a:lnTo>
                    <a:pt x="22111" y="0"/>
                  </a:lnTo>
                  <a:cubicBezTo>
                    <a:pt x="9899" y="0"/>
                    <a:pt x="0" y="9899"/>
                    <a:pt x="0" y="22111"/>
                  </a:cubicBezTo>
                  <a:close/>
                  <a:moveTo>
                    <a:pt x="381386" y="303940"/>
                  </a:moveTo>
                  <a:lnTo>
                    <a:pt x="82561" y="303940"/>
                  </a:lnTo>
                  <a:cubicBezTo>
                    <a:pt x="72171" y="303940"/>
                    <a:pt x="63228" y="295960"/>
                    <a:pt x="62732" y="285582"/>
                  </a:cubicBezTo>
                  <a:cubicBezTo>
                    <a:pt x="62201" y="274495"/>
                    <a:pt x="71031" y="265327"/>
                    <a:pt x="82015" y="265327"/>
                  </a:cubicBezTo>
                  <a:lnTo>
                    <a:pt x="380837" y="265327"/>
                  </a:lnTo>
                  <a:cubicBezTo>
                    <a:pt x="391229" y="265327"/>
                    <a:pt x="400174" y="273307"/>
                    <a:pt x="400671" y="283688"/>
                  </a:cubicBezTo>
                  <a:cubicBezTo>
                    <a:pt x="401200" y="294775"/>
                    <a:pt x="392358" y="303940"/>
                    <a:pt x="381386" y="303940"/>
                  </a:cubicBezTo>
                  <a:close/>
                  <a:moveTo>
                    <a:pt x="381386" y="202631"/>
                  </a:moveTo>
                  <a:lnTo>
                    <a:pt x="82555" y="202631"/>
                  </a:lnTo>
                  <a:cubicBezTo>
                    <a:pt x="72153" y="202631"/>
                    <a:pt x="63209" y="194630"/>
                    <a:pt x="62730" y="184241"/>
                  </a:cubicBezTo>
                  <a:cubicBezTo>
                    <a:pt x="62219" y="173154"/>
                    <a:pt x="71043" y="164018"/>
                    <a:pt x="82017" y="164018"/>
                  </a:cubicBezTo>
                  <a:lnTo>
                    <a:pt x="380838" y="164018"/>
                  </a:lnTo>
                  <a:cubicBezTo>
                    <a:pt x="391230" y="164018"/>
                    <a:pt x="400176" y="171998"/>
                    <a:pt x="400672" y="182378"/>
                  </a:cubicBezTo>
                  <a:cubicBezTo>
                    <a:pt x="401200" y="193466"/>
                    <a:pt x="392358" y="202631"/>
                    <a:pt x="381386" y="202631"/>
                  </a:cubicBezTo>
                  <a:close/>
                  <a:moveTo>
                    <a:pt x="381386" y="101309"/>
                  </a:moveTo>
                  <a:lnTo>
                    <a:pt x="82561" y="101309"/>
                  </a:lnTo>
                  <a:cubicBezTo>
                    <a:pt x="72171" y="101309"/>
                    <a:pt x="63228" y="93329"/>
                    <a:pt x="62732" y="82951"/>
                  </a:cubicBezTo>
                  <a:cubicBezTo>
                    <a:pt x="62201" y="71864"/>
                    <a:pt x="71031" y="62696"/>
                    <a:pt x="82015" y="62696"/>
                  </a:cubicBezTo>
                  <a:lnTo>
                    <a:pt x="380843" y="62696"/>
                  </a:lnTo>
                  <a:cubicBezTo>
                    <a:pt x="391246" y="62696"/>
                    <a:pt x="400194" y="70696"/>
                    <a:pt x="400672" y="81089"/>
                  </a:cubicBezTo>
                  <a:cubicBezTo>
                    <a:pt x="401182" y="92174"/>
                    <a:pt x="392346" y="101309"/>
                    <a:pt x="381386" y="10130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6806F887-975B-4748-89BA-93CDA60E3D3A}"/>
                </a:ext>
              </a:extLst>
            </p:cNvPr>
            <p:cNvSpPr/>
            <p:nvPr/>
          </p:nvSpPr>
          <p:spPr>
            <a:xfrm>
              <a:off x="2340651" y="3325798"/>
              <a:ext cx="48665" cy="83122"/>
            </a:xfrm>
            <a:custGeom>
              <a:avLst/>
              <a:gdLst>
                <a:gd name="connsiteX0" fmla="*/ 48666 w 48665"/>
                <a:gd name="connsiteY0" fmla="*/ 48666 h 83122"/>
                <a:gd name="connsiteX1" fmla="*/ 0 w 48665"/>
                <a:gd name="connsiteY1" fmla="*/ 83122 h 83122"/>
                <a:gd name="connsiteX2" fmla="*/ 0 w 48665"/>
                <a:gd name="connsiteY2" fmla="*/ 0 h 8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65" h="83122">
                  <a:moveTo>
                    <a:pt x="48666" y="48666"/>
                  </a:moveTo>
                  <a:lnTo>
                    <a:pt x="0" y="831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623EC5A3-09F4-DF49-9D56-FD5AC1E1CE19}"/>
                </a:ext>
              </a:extLst>
            </p:cNvPr>
            <p:cNvSpPr/>
            <p:nvPr/>
          </p:nvSpPr>
          <p:spPr>
            <a:xfrm>
              <a:off x="1740841" y="3413515"/>
              <a:ext cx="659005" cy="344986"/>
            </a:xfrm>
            <a:custGeom>
              <a:avLst/>
              <a:gdLst>
                <a:gd name="connsiteX0" fmla="*/ 659005 w 659005"/>
                <a:gd name="connsiteY0" fmla="*/ 811 h 344986"/>
                <a:gd name="connsiteX1" fmla="*/ 659005 w 659005"/>
                <a:gd name="connsiteY1" fmla="*/ 316361 h 344986"/>
                <a:gd name="connsiteX2" fmla="*/ 630380 w 659005"/>
                <a:gd name="connsiteY2" fmla="*/ 344987 h 344986"/>
                <a:gd name="connsiteX3" fmla="*/ 28626 w 659005"/>
                <a:gd name="connsiteY3" fmla="*/ 344987 h 344986"/>
                <a:gd name="connsiteX4" fmla="*/ 0 w 659005"/>
                <a:gd name="connsiteY4" fmla="*/ 316361 h 344986"/>
                <a:gd name="connsiteX5" fmla="*/ 0 w 659005"/>
                <a:gd name="connsiteY5" fmla="*/ 0 h 344986"/>
                <a:gd name="connsiteX6" fmla="*/ 208784 w 659005"/>
                <a:gd name="connsiteY6" fmla="*/ 142227 h 344986"/>
                <a:gd name="connsiteX7" fmla="*/ 88447 w 659005"/>
                <a:gd name="connsiteY7" fmla="*/ 262563 h 344986"/>
                <a:gd name="connsiteX8" fmla="*/ 87307 w 659005"/>
                <a:gd name="connsiteY8" fmla="*/ 289485 h 344986"/>
                <a:gd name="connsiteX9" fmla="*/ 115352 w 659005"/>
                <a:gd name="connsiteY9" fmla="*/ 290272 h 344986"/>
                <a:gd name="connsiteX10" fmla="*/ 241283 w 659005"/>
                <a:gd name="connsiteY10" fmla="*/ 164341 h 344986"/>
                <a:gd name="connsiteX11" fmla="*/ 427826 w 659005"/>
                <a:gd name="connsiteY11" fmla="*/ 164366 h 344986"/>
                <a:gd name="connsiteX12" fmla="*/ 553732 w 659005"/>
                <a:gd name="connsiteY12" fmla="*/ 290272 h 344986"/>
                <a:gd name="connsiteX13" fmla="*/ 581031 w 659005"/>
                <a:gd name="connsiteY13" fmla="*/ 290272 h 344986"/>
                <a:gd name="connsiteX14" fmla="*/ 581031 w 659005"/>
                <a:gd name="connsiteY14" fmla="*/ 262960 h 344986"/>
                <a:gd name="connsiteX15" fmla="*/ 459862 w 659005"/>
                <a:gd name="connsiteY15" fmla="*/ 141803 h 34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9005" h="344986">
                  <a:moveTo>
                    <a:pt x="659005" y="811"/>
                  </a:moveTo>
                  <a:lnTo>
                    <a:pt x="659005" y="316361"/>
                  </a:lnTo>
                  <a:cubicBezTo>
                    <a:pt x="659005" y="332171"/>
                    <a:pt x="646189" y="344987"/>
                    <a:pt x="630380" y="344987"/>
                  </a:cubicBezTo>
                  <a:lnTo>
                    <a:pt x="28626" y="344987"/>
                  </a:lnTo>
                  <a:cubicBezTo>
                    <a:pt x="12816" y="344987"/>
                    <a:pt x="0" y="332171"/>
                    <a:pt x="0" y="316361"/>
                  </a:cubicBezTo>
                  <a:lnTo>
                    <a:pt x="0" y="0"/>
                  </a:lnTo>
                  <a:lnTo>
                    <a:pt x="208784" y="142227"/>
                  </a:lnTo>
                  <a:lnTo>
                    <a:pt x="88447" y="262563"/>
                  </a:lnTo>
                  <a:cubicBezTo>
                    <a:pt x="81132" y="269878"/>
                    <a:pt x="80404" y="281779"/>
                    <a:pt x="87307" y="289485"/>
                  </a:cubicBezTo>
                  <a:cubicBezTo>
                    <a:pt x="94718" y="297758"/>
                    <a:pt x="107527" y="298096"/>
                    <a:pt x="115352" y="290272"/>
                  </a:cubicBezTo>
                  <a:lnTo>
                    <a:pt x="241283" y="164341"/>
                  </a:lnTo>
                  <a:cubicBezTo>
                    <a:pt x="301504" y="203739"/>
                    <a:pt x="374178" y="199962"/>
                    <a:pt x="427826" y="164366"/>
                  </a:cubicBezTo>
                  <a:lnTo>
                    <a:pt x="553732" y="290272"/>
                  </a:lnTo>
                  <a:cubicBezTo>
                    <a:pt x="561264" y="297803"/>
                    <a:pt x="573494" y="297809"/>
                    <a:pt x="581031" y="290272"/>
                  </a:cubicBezTo>
                  <a:cubicBezTo>
                    <a:pt x="588574" y="282730"/>
                    <a:pt x="588574" y="270502"/>
                    <a:pt x="581031" y="262960"/>
                  </a:cubicBezTo>
                  <a:lnTo>
                    <a:pt x="459862" y="141803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95" name="Graphic 51">
            <a:extLst>
              <a:ext uri="{FF2B5EF4-FFF2-40B4-BE49-F238E27FC236}">
                <a16:creationId xmlns:a16="http://schemas.microsoft.com/office/drawing/2014/main" id="{957AE3B1-9886-7040-8B0B-36DFBD20BFE4}"/>
              </a:ext>
            </a:extLst>
          </p:cNvPr>
          <p:cNvGrpSpPr>
            <a:grpSpLocks noChangeAspect="1"/>
          </p:cNvGrpSpPr>
          <p:nvPr/>
        </p:nvGrpSpPr>
        <p:grpSpPr>
          <a:xfrm>
            <a:off x="8197206" y="2330262"/>
            <a:ext cx="362977" cy="409190"/>
            <a:chOff x="5216770" y="3099497"/>
            <a:chExt cx="584577" cy="659005"/>
          </a:xfrm>
          <a:solidFill>
            <a:schemeClr val="tx1"/>
          </a:solidFill>
        </p:grpSpPr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76EA3585-B67F-3749-870C-5F3A676E4D3F}"/>
                </a:ext>
              </a:extLst>
            </p:cNvPr>
            <p:cNvSpPr/>
            <p:nvPr/>
          </p:nvSpPr>
          <p:spPr>
            <a:xfrm>
              <a:off x="5216770" y="3629791"/>
              <a:ext cx="115840" cy="128711"/>
            </a:xfrm>
            <a:custGeom>
              <a:avLst/>
              <a:gdLst>
                <a:gd name="connsiteX0" fmla="*/ 96534 w 115840"/>
                <a:gd name="connsiteY0" fmla="*/ 0 h 128711"/>
                <a:gd name="connsiteX1" fmla="*/ 19307 w 115840"/>
                <a:gd name="connsiteY1" fmla="*/ 0 h 128711"/>
                <a:gd name="connsiteX2" fmla="*/ 0 w 115840"/>
                <a:gd name="connsiteY2" fmla="*/ 19307 h 128711"/>
                <a:gd name="connsiteX3" fmla="*/ 0 w 115840"/>
                <a:gd name="connsiteY3" fmla="*/ 109405 h 128711"/>
                <a:gd name="connsiteX4" fmla="*/ 19307 w 115840"/>
                <a:gd name="connsiteY4" fmla="*/ 128712 h 128711"/>
                <a:gd name="connsiteX5" fmla="*/ 96534 w 115840"/>
                <a:gd name="connsiteY5" fmla="*/ 128712 h 128711"/>
                <a:gd name="connsiteX6" fmla="*/ 115841 w 115840"/>
                <a:gd name="connsiteY6" fmla="*/ 109405 h 128711"/>
                <a:gd name="connsiteX7" fmla="*/ 115841 w 115840"/>
                <a:gd name="connsiteY7" fmla="*/ 19307 h 128711"/>
                <a:gd name="connsiteX8" fmla="*/ 96534 w 115840"/>
                <a:gd name="connsiteY8" fmla="*/ 0 h 12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128711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49"/>
                    <a:pt x="0" y="19307"/>
                  </a:cubicBezTo>
                  <a:lnTo>
                    <a:pt x="0" y="109405"/>
                  </a:lnTo>
                  <a:cubicBezTo>
                    <a:pt x="0" y="120075"/>
                    <a:pt x="8649" y="128712"/>
                    <a:pt x="19307" y="128712"/>
                  </a:cubicBezTo>
                  <a:lnTo>
                    <a:pt x="96534" y="128712"/>
                  </a:lnTo>
                  <a:cubicBezTo>
                    <a:pt x="107204" y="128712"/>
                    <a:pt x="115841" y="120075"/>
                    <a:pt x="115841" y="109405"/>
                  </a:cubicBezTo>
                  <a:lnTo>
                    <a:pt x="115841" y="19307"/>
                  </a:lnTo>
                  <a:cubicBezTo>
                    <a:pt x="115841" y="8649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C6551A0A-0C8A-124C-8278-C3C341C8DF2B}"/>
                </a:ext>
              </a:extLst>
            </p:cNvPr>
            <p:cNvSpPr/>
            <p:nvPr/>
          </p:nvSpPr>
          <p:spPr>
            <a:xfrm>
              <a:off x="5371224" y="3534338"/>
              <a:ext cx="115840" cy="224164"/>
            </a:xfrm>
            <a:custGeom>
              <a:avLst/>
              <a:gdLst>
                <a:gd name="connsiteX0" fmla="*/ 96534 w 115840"/>
                <a:gd name="connsiteY0" fmla="*/ 0 h 224164"/>
                <a:gd name="connsiteX1" fmla="*/ 19307 w 115840"/>
                <a:gd name="connsiteY1" fmla="*/ 0 h 224164"/>
                <a:gd name="connsiteX2" fmla="*/ 0 w 115840"/>
                <a:gd name="connsiteY2" fmla="*/ 19307 h 224164"/>
                <a:gd name="connsiteX3" fmla="*/ 0 w 115840"/>
                <a:gd name="connsiteY3" fmla="*/ 204858 h 224164"/>
                <a:gd name="connsiteX4" fmla="*/ 19307 w 115840"/>
                <a:gd name="connsiteY4" fmla="*/ 224165 h 224164"/>
                <a:gd name="connsiteX5" fmla="*/ 96534 w 115840"/>
                <a:gd name="connsiteY5" fmla="*/ 224165 h 224164"/>
                <a:gd name="connsiteX6" fmla="*/ 115841 w 115840"/>
                <a:gd name="connsiteY6" fmla="*/ 204858 h 224164"/>
                <a:gd name="connsiteX7" fmla="*/ 115841 w 115840"/>
                <a:gd name="connsiteY7" fmla="*/ 19307 h 224164"/>
                <a:gd name="connsiteX8" fmla="*/ 96534 w 115840"/>
                <a:gd name="connsiteY8" fmla="*/ 0 h 224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224164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49"/>
                    <a:pt x="0" y="19307"/>
                  </a:cubicBezTo>
                  <a:lnTo>
                    <a:pt x="0" y="204858"/>
                  </a:lnTo>
                  <a:cubicBezTo>
                    <a:pt x="0" y="215528"/>
                    <a:pt x="8649" y="224165"/>
                    <a:pt x="19307" y="224165"/>
                  </a:cubicBezTo>
                  <a:lnTo>
                    <a:pt x="96534" y="224165"/>
                  </a:lnTo>
                  <a:cubicBezTo>
                    <a:pt x="107204" y="224165"/>
                    <a:pt x="115841" y="215528"/>
                    <a:pt x="115841" y="204858"/>
                  </a:cubicBezTo>
                  <a:lnTo>
                    <a:pt x="115841" y="19307"/>
                  </a:lnTo>
                  <a:cubicBezTo>
                    <a:pt x="115841" y="8649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E456DBD4-5D13-1E48-97A3-21D78094AC16}"/>
                </a:ext>
              </a:extLst>
            </p:cNvPr>
            <p:cNvSpPr/>
            <p:nvPr/>
          </p:nvSpPr>
          <p:spPr>
            <a:xfrm>
              <a:off x="5525679" y="3391223"/>
              <a:ext cx="115840" cy="367279"/>
            </a:xfrm>
            <a:custGeom>
              <a:avLst/>
              <a:gdLst>
                <a:gd name="connsiteX0" fmla="*/ 96534 w 115840"/>
                <a:gd name="connsiteY0" fmla="*/ 0 h 367279"/>
                <a:gd name="connsiteX1" fmla="*/ 19307 w 115840"/>
                <a:gd name="connsiteY1" fmla="*/ 0 h 367279"/>
                <a:gd name="connsiteX2" fmla="*/ 0 w 115840"/>
                <a:gd name="connsiteY2" fmla="*/ 19307 h 367279"/>
                <a:gd name="connsiteX3" fmla="*/ 0 w 115840"/>
                <a:gd name="connsiteY3" fmla="*/ 347973 h 367279"/>
                <a:gd name="connsiteX4" fmla="*/ 19307 w 115840"/>
                <a:gd name="connsiteY4" fmla="*/ 367279 h 367279"/>
                <a:gd name="connsiteX5" fmla="*/ 96534 w 115840"/>
                <a:gd name="connsiteY5" fmla="*/ 367279 h 367279"/>
                <a:gd name="connsiteX6" fmla="*/ 115841 w 115840"/>
                <a:gd name="connsiteY6" fmla="*/ 347973 h 367279"/>
                <a:gd name="connsiteX7" fmla="*/ 115841 w 115840"/>
                <a:gd name="connsiteY7" fmla="*/ 19307 h 367279"/>
                <a:gd name="connsiteX8" fmla="*/ 96534 w 115840"/>
                <a:gd name="connsiteY8" fmla="*/ 0 h 36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367279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37"/>
                    <a:pt x="0" y="19307"/>
                  </a:cubicBezTo>
                  <a:lnTo>
                    <a:pt x="0" y="347973"/>
                  </a:lnTo>
                  <a:cubicBezTo>
                    <a:pt x="0" y="358643"/>
                    <a:pt x="8649" y="367279"/>
                    <a:pt x="19307" y="367279"/>
                  </a:cubicBezTo>
                  <a:lnTo>
                    <a:pt x="96534" y="367279"/>
                  </a:lnTo>
                  <a:cubicBezTo>
                    <a:pt x="107204" y="367279"/>
                    <a:pt x="115841" y="358643"/>
                    <a:pt x="115841" y="347973"/>
                  </a:cubicBezTo>
                  <a:lnTo>
                    <a:pt x="115841" y="19307"/>
                  </a:lnTo>
                  <a:cubicBezTo>
                    <a:pt x="115841" y="8637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9" name="Freeform 198">
              <a:extLst>
                <a:ext uri="{FF2B5EF4-FFF2-40B4-BE49-F238E27FC236}">
                  <a16:creationId xmlns:a16="http://schemas.microsoft.com/office/drawing/2014/main" id="{CAC061CA-109E-FD45-8385-CEA7D11B560E}"/>
                </a:ext>
              </a:extLst>
            </p:cNvPr>
            <p:cNvSpPr/>
            <p:nvPr/>
          </p:nvSpPr>
          <p:spPr>
            <a:xfrm>
              <a:off x="5680133" y="3248855"/>
              <a:ext cx="115840" cy="509647"/>
            </a:xfrm>
            <a:custGeom>
              <a:avLst/>
              <a:gdLst>
                <a:gd name="connsiteX0" fmla="*/ 96534 w 115840"/>
                <a:gd name="connsiteY0" fmla="*/ 0 h 509647"/>
                <a:gd name="connsiteX1" fmla="*/ 19307 w 115840"/>
                <a:gd name="connsiteY1" fmla="*/ 0 h 509647"/>
                <a:gd name="connsiteX2" fmla="*/ 0 w 115840"/>
                <a:gd name="connsiteY2" fmla="*/ 19307 h 509647"/>
                <a:gd name="connsiteX3" fmla="*/ 0 w 115840"/>
                <a:gd name="connsiteY3" fmla="*/ 490341 h 509647"/>
                <a:gd name="connsiteX4" fmla="*/ 19307 w 115840"/>
                <a:gd name="connsiteY4" fmla="*/ 509648 h 509647"/>
                <a:gd name="connsiteX5" fmla="*/ 96534 w 115840"/>
                <a:gd name="connsiteY5" fmla="*/ 509648 h 509647"/>
                <a:gd name="connsiteX6" fmla="*/ 115841 w 115840"/>
                <a:gd name="connsiteY6" fmla="*/ 490341 h 509647"/>
                <a:gd name="connsiteX7" fmla="*/ 115841 w 115840"/>
                <a:gd name="connsiteY7" fmla="*/ 19307 h 509647"/>
                <a:gd name="connsiteX8" fmla="*/ 96534 w 115840"/>
                <a:gd name="connsiteY8" fmla="*/ 0 h 5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40" h="509647">
                  <a:moveTo>
                    <a:pt x="96534" y="0"/>
                  </a:moveTo>
                  <a:lnTo>
                    <a:pt x="19307" y="0"/>
                  </a:lnTo>
                  <a:cubicBezTo>
                    <a:pt x="8649" y="0"/>
                    <a:pt x="0" y="8637"/>
                    <a:pt x="0" y="19307"/>
                  </a:cubicBezTo>
                  <a:lnTo>
                    <a:pt x="0" y="490341"/>
                  </a:lnTo>
                  <a:cubicBezTo>
                    <a:pt x="0" y="501011"/>
                    <a:pt x="8649" y="509648"/>
                    <a:pt x="19307" y="509648"/>
                  </a:cubicBezTo>
                  <a:lnTo>
                    <a:pt x="96534" y="509648"/>
                  </a:lnTo>
                  <a:cubicBezTo>
                    <a:pt x="107204" y="509648"/>
                    <a:pt x="115841" y="501011"/>
                    <a:pt x="115841" y="490341"/>
                  </a:cubicBezTo>
                  <a:lnTo>
                    <a:pt x="115841" y="19307"/>
                  </a:lnTo>
                  <a:cubicBezTo>
                    <a:pt x="115841" y="8637"/>
                    <a:pt x="107204" y="0"/>
                    <a:pt x="9653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0" name="Freeform 199">
              <a:extLst>
                <a:ext uri="{FF2B5EF4-FFF2-40B4-BE49-F238E27FC236}">
                  <a16:creationId xmlns:a16="http://schemas.microsoft.com/office/drawing/2014/main" id="{C1C2B7E0-9263-C04C-A001-D6FAED4A2886}"/>
                </a:ext>
              </a:extLst>
            </p:cNvPr>
            <p:cNvSpPr/>
            <p:nvPr/>
          </p:nvSpPr>
          <p:spPr>
            <a:xfrm>
              <a:off x="5216775" y="3099497"/>
              <a:ext cx="584572" cy="491681"/>
            </a:xfrm>
            <a:custGeom>
              <a:avLst/>
              <a:gdLst>
                <a:gd name="connsiteX0" fmla="*/ 576115 w 584572"/>
                <a:gd name="connsiteY0" fmla="*/ 3339 h 491681"/>
                <a:gd name="connsiteX1" fmla="*/ 549295 w 584572"/>
                <a:gd name="connsiteY1" fmla="*/ 8459 h 491681"/>
                <a:gd name="connsiteX2" fmla="*/ 506033 w 584572"/>
                <a:gd name="connsiteY2" fmla="*/ 72129 h 491681"/>
                <a:gd name="connsiteX3" fmla="*/ 440071 w 584572"/>
                <a:gd name="connsiteY3" fmla="*/ 72129 h 491681"/>
                <a:gd name="connsiteX4" fmla="*/ 422967 w 584572"/>
                <a:gd name="connsiteY4" fmla="*/ 82482 h 491681"/>
                <a:gd name="connsiteX5" fmla="*/ 353856 w 584572"/>
                <a:gd name="connsiteY5" fmla="*/ 214496 h 491681"/>
                <a:gd name="connsiteX6" fmla="*/ 289602 w 584572"/>
                <a:gd name="connsiteY6" fmla="*/ 214496 h 491681"/>
                <a:gd name="connsiteX7" fmla="*/ 272675 w 584572"/>
                <a:gd name="connsiteY7" fmla="*/ 224517 h 491681"/>
                <a:gd name="connsiteX8" fmla="*/ 199658 w 584572"/>
                <a:gd name="connsiteY8" fmla="*/ 357615 h 491681"/>
                <a:gd name="connsiteX9" fmla="*/ 135148 w 584572"/>
                <a:gd name="connsiteY9" fmla="*/ 357615 h 491681"/>
                <a:gd name="connsiteX10" fmla="*/ 119240 w 584572"/>
                <a:gd name="connsiteY10" fmla="*/ 365981 h 491681"/>
                <a:gd name="connsiteX11" fmla="*/ 59350 w 584572"/>
                <a:gd name="connsiteY11" fmla="*/ 453068 h 491681"/>
                <a:gd name="connsiteX12" fmla="*/ 19307 w 584572"/>
                <a:gd name="connsiteY12" fmla="*/ 453068 h 491681"/>
                <a:gd name="connsiteX13" fmla="*/ 0 w 584572"/>
                <a:gd name="connsiteY13" fmla="*/ 472375 h 491681"/>
                <a:gd name="connsiteX14" fmla="*/ 19307 w 584572"/>
                <a:gd name="connsiteY14" fmla="*/ 491681 h 491681"/>
                <a:gd name="connsiteX15" fmla="*/ 69504 w 584572"/>
                <a:gd name="connsiteY15" fmla="*/ 491681 h 491681"/>
                <a:gd name="connsiteX16" fmla="*/ 85412 w 584572"/>
                <a:gd name="connsiteY16" fmla="*/ 483315 h 491681"/>
                <a:gd name="connsiteX17" fmla="*/ 145302 w 584572"/>
                <a:gd name="connsiteY17" fmla="*/ 396229 h 491681"/>
                <a:gd name="connsiteX18" fmla="*/ 211088 w 584572"/>
                <a:gd name="connsiteY18" fmla="*/ 396229 h 491681"/>
                <a:gd name="connsiteX19" fmla="*/ 228014 w 584572"/>
                <a:gd name="connsiteY19" fmla="*/ 386208 h 491681"/>
                <a:gd name="connsiteX20" fmla="*/ 301031 w 584572"/>
                <a:gd name="connsiteY20" fmla="*/ 253110 h 491681"/>
                <a:gd name="connsiteX21" fmla="*/ 365542 w 584572"/>
                <a:gd name="connsiteY21" fmla="*/ 253110 h 491681"/>
                <a:gd name="connsiteX22" fmla="*/ 382646 w 584572"/>
                <a:gd name="connsiteY22" fmla="*/ 242758 h 491681"/>
                <a:gd name="connsiteX23" fmla="*/ 451757 w 584572"/>
                <a:gd name="connsiteY23" fmla="*/ 110742 h 491681"/>
                <a:gd name="connsiteX24" fmla="*/ 516257 w 584572"/>
                <a:gd name="connsiteY24" fmla="*/ 110742 h 491681"/>
                <a:gd name="connsiteX25" fmla="*/ 532226 w 584572"/>
                <a:gd name="connsiteY25" fmla="*/ 102285 h 491681"/>
                <a:gd name="connsiteX26" fmla="*/ 581233 w 584572"/>
                <a:gd name="connsiteY26" fmla="*/ 30159 h 491681"/>
                <a:gd name="connsiteX27" fmla="*/ 576115 w 584572"/>
                <a:gd name="connsiteY27" fmla="*/ 3339 h 49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4572" h="491681">
                  <a:moveTo>
                    <a:pt x="576115" y="3339"/>
                  </a:moveTo>
                  <a:cubicBezTo>
                    <a:pt x="567294" y="-2653"/>
                    <a:pt x="555286" y="-361"/>
                    <a:pt x="549295" y="8459"/>
                  </a:cubicBezTo>
                  <a:lnTo>
                    <a:pt x="506033" y="72129"/>
                  </a:lnTo>
                  <a:lnTo>
                    <a:pt x="440071" y="72129"/>
                  </a:lnTo>
                  <a:cubicBezTo>
                    <a:pt x="432888" y="72129"/>
                    <a:pt x="426298" y="76118"/>
                    <a:pt x="422967" y="82482"/>
                  </a:cubicBezTo>
                  <a:lnTo>
                    <a:pt x="353856" y="214496"/>
                  </a:lnTo>
                  <a:lnTo>
                    <a:pt x="289602" y="214496"/>
                  </a:lnTo>
                  <a:cubicBezTo>
                    <a:pt x="282554" y="214496"/>
                    <a:pt x="276065" y="218337"/>
                    <a:pt x="272675" y="224517"/>
                  </a:cubicBezTo>
                  <a:lnTo>
                    <a:pt x="199658" y="357615"/>
                  </a:lnTo>
                  <a:lnTo>
                    <a:pt x="135148" y="357615"/>
                  </a:lnTo>
                  <a:cubicBezTo>
                    <a:pt x="128790" y="357615"/>
                    <a:pt x="122841" y="360744"/>
                    <a:pt x="119240" y="365981"/>
                  </a:cubicBezTo>
                  <a:lnTo>
                    <a:pt x="59350" y="453068"/>
                  </a:lnTo>
                  <a:lnTo>
                    <a:pt x="19307" y="453068"/>
                  </a:lnTo>
                  <a:cubicBezTo>
                    <a:pt x="8644" y="453068"/>
                    <a:pt x="0" y="461712"/>
                    <a:pt x="0" y="472375"/>
                  </a:cubicBezTo>
                  <a:cubicBezTo>
                    <a:pt x="0" y="483037"/>
                    <a:pt x="8644" y="491681"/>
                    <a:pt x="19307" y="491681"/>
                  </a:cubicBezTo>
                  <a:lnTo>
                    <a:pt x="69504" y="491681"/>
                  </a:lnTo>
                  <a:cubicBezTo>
                    <a:pt x="75860" y="491681"/>
                    <a:pt x="81811" y="488552"/>
                    <a:pt x="85412" y="483315"/>
                  </a:cubicBezTo>
                  <a:lnTo>
                    <a:pt x="145302" y="396229"/>
                  </a:lnTo>
                  <a:lnTo>
                    <a:pt x="211088" y="396229"/>
                  </a:lnTo>
                  <a:cubicBezTo>
                    <a:pt x="218136" y="396229"/>
                    <a:pt x="224624" y="392388"/>
                    <a:pt x="228014" y="386208"/>
                  </a:cubicBezTo>
                  <a:lnTo>
                    <a:pt x="301031" y="253110"/>
                  </a:lnTo>
                  <a:lnTo>
                    <a:pt x="365542" y="253110"/>
                  </a:lnTo>
                  <a:cubicBezTo>
                    <a:pt x="372725" y="253110"/>
                    <a:pt x="379315" y="249121"/>
                    <a:pt x="382646" y="242758"/>
                  </a:cubicBezTo>
                  <a:lnTo>
                    <a:pt x="451757" y="110742"/>
                  </a:lnTo>
                  <a:lnTo>
                    <a:pt x="516257" y="110742"/>
                  </a:lnTo>
                  <a:cubicBezTo>
                    <a:pt x="522653" y="110742"/>
                    <a:pt x="528633" y="107575"/>
                    <a:pt x="532226" y="102285"/>
                  </a:cubicBezTo>
                  <a:lnTo>
                    <a:pt x="581233" y="30159"/>
                  </a:lnTo>
                  <a:cubicBezTo>
                    <a:pt x="587226" y="21340"/>
                    <a:pt x="584934" y="9332"/>
                    <a:pt x="576115" y="333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01" name="Graphic 53">
            <a:extLst>
              <a:ext uri="{FF2B5EF4-FFF2-40B4-BE49-F238E27FC236}">
                <a16:creationId xmlns:a16="http://schemas.microsoft.com/office/drawing/2014/main" id="{4F41648A-1012-F74A-AC62-ED238F18ED03}"/>
              </a:ext>
            </a:extLst>
          </p:cNvPr>
          <p:cNvGrpSpPr>
            <a:grpSpLocks noChangeAspect="1"/>
          </p:cNvGrpSpPr>
          <p:nvPr/>
        </p:nvGrpSpPr>
        <p:grpSpPr>
          <a:xfrm>
            <a:off x="1319872" y="2181452"/>
            <a:ext cx="409190" cy="409190"/>
            <a:chOff x="4041215" y="3099497"/>
            <a:chExt cx="659005" cy="659005"/>
          </a:xfrm>
          <a:solidFill>
            <a:schemeClr val="tx1"/>
          </a:solidFill>
        </p:grpSpPr>
        <p:sp>
          <p:nvSpPr>
            <p:cNvPr id="202" name="Freeform 201">
              <a:extLst>
                <a:ext uri="{FF2B5EF4-FFF2-40B4-BE49-F238E27FC236}">
                  <a16:creationId xmlns:a16="http://schemas.microsoft.com/office/drawing/2014/main" id="{6ADD743E-EBFB-EF47-A87D-2059E20C5BFF}"/>
                </a:ext>
              </a:extLst>
            </p:cNvPr>
            <p:cNvSpPr/>
            <p:nvPr/>
          </p:nvSpPr>
          <p:spPr>
            <a:xfrm>
              <a:off x="4041215" y="3099497"/>
              <a:ext cx="147034" cy="147034"/>
            </a:xfrm>
            <a:custGeom>
              <a:avLst/>
              <a:gdLst>
                <a:gd name="connsiteX0" fmla="*/ 19307 w 147034"/>
                <a:gd name="connsiteY0" fmla="*/ 147034 h 147034"/>
                <a:gd name="connsiteX1" fmla="*/ 38614 w 147034"/>
                <a:gd name="connsiteY1" fmla="*/ 127727 h 147034"/>
                <a:gd name="connsiteX2" fmla="*/ 38614 w 147034"/>
                <a:gd name="connsiteY2" fmla="*/ 38614 h 147034"/>
                <a:gd name="connsiteX3" fmla="*/ 127727 w 147034"/>
                <a:gd name="connsiteY3" fmla="*/ 38614 h 147034"/>
                <a:gd name="connsiteX4" fmla="*/ 147034 w 147034"/>
                <a:gd name="connsiteY4" fmla="*/ 19307 h 147034"/>
                <a:gd name="connsiteX5" fmla="*/ 127727 w 147034"/>
                <a:gd name="connsiteY5" fmla="*/ 0 h 147034"/>
                <a:gd name="connsiteX6" fmla="*/ 19307 w 147034"/>
                <a:gd name="connsiteY6" fmla="*/ 0 h 147034"/>
                <a:gd name="connsiteX7" fmla="*/ 0 w 147034"/>
                <a:gd name="connsiteY7" fmla="*/ 19307 h 147034"/>
                <a:gd name="connsiteX8" fmla="*/ 0 w 147034"/>
                <a:gd name="connsiteY8" fmla="*/ 127727 h 147034"/>
                <a:gd name="connsiteX9" fmla="*/ 19307 w 147034"/>
                <a:gd name="connsiteY9" fmla="*/ 147034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9307" y="147034"/>
                  </a:moveTo>
                  <a:cubicBezTo>
                    <a:pt x="29969" y="147034"/>
                    <a:pt x="38614" y="138390"/>
                    <a:pt x="38614" y="127727"/>
                  </a:cubicBezTo>
                  <a:lnTo>
                    <a:pt x="38614" y="38614"/>
                  </a:lnTo>
                  <a:lnTo>
                    <a:pt x="127727" y="38614"/>
                  </a:lnTo>
                  <a:cubicBezTo>
                    <a:pt x="138390" y="38614"/>
                    <a:pt x="147034" y="29969"/>
                    <a:pt x="147034" y="19307"/>
                  </a:cubicBezTo>
                  <a:cubicBezTo>
                    <a:pt x="147034" y="8644"/>
                    <a:pt x="138390" y="0"/>
                    <a:pt x="127727" y="0"/>
                  </a:cubicBez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lnTo>
                    <a:pt x="0" y="127727"/>
                  </a:lnTo>
                  <a:cubicBezTo>
                    <a:pt x="0" y="138391"/>
                    <a:pt x="8644" y="147034"/>
                    <a:pt x="19307" y="14703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3" name="Freeform 202">
              <a:extLst>
                <a:ext uri="{FF2B5EF4-FFF2-40B4-BE49-F238E27FC236}">
                  <a16:creationId xmlns:a16="http://schemas.microsoft.com/office/drawing/2014/main" id="{1CEBBD6C-B255-9342-987F-C58A40FA5E0E}"/>
                </a:ext>
              </a:extLst>
            </p:cNvPr>
            <p:cNvSpPr/>
            <p:nvPr/>
          </p:nvSpPr>
          <p:spPr>
            <a:xfrm>
              <a:off x="4553185" y="3099497"/>
              <a:ext cx="147034" cy="147034"/>
            </a:xfrm>
            <a:custGeom>
              <a:avLst/>
              <a:gdLst>
                <a:gd name="connsiteX0" fmla="*/ 127727 w 147034"/>
                <a:gd name="connsiteY0" fmla="*/ 0 h 147034"/>
                <a:gd name="connsiteX1" fmla="*/ 19307 w 147034"/>
                <a:gd name="connsiteY1" fmla="*/ 0 h 147034"/>
                <a:gd name="connsiteX2" fmla="*/ 0 w 147034"/>
                <a:gd name="connsiteY2" fmla="*/ 19307 h 147034"/>
                <a:gd name="connsiteX3" fmla="*/ 19307 w 147034"/>
                <a:gd name="connsiteY3" fmla="*/ 38614 h 147034"/>
                <a:gd name="connsiteX4" fmla="*/ 108420 w 147034"/>
                <a:gd name="connsiteY4" fmla="*/ 38614 h 147034"/>
                <a:gd name="connsiteX5" fmla="*/ 108420 w 147034"/>
                <a:gd name="connsiteY5" fmla="*/ 127727 h 147034"/>
                <a:gd name="connsiteX6" fmla="*/ 127727 w 147034"/>
                <a:gd name="connsiteY6" fmla="*/ 147034 h 147034"/>
                <a:gd name="connsiteX7" fmla="*/ 147034 w 147034"/>
                <a:gd name="connsiteY7" fmla="*/ 127727 h 147034"/>
                <a:gd name="connsiteX8" fmla="*/ 147034 w 147034"/>
                <a:gd name="connsiteY8" fmla="*/ 19307 h 147034"/>
                <a:gd name="connsiteX9" fmla="*/ 127727 w 147034"/>
                <a:gd name="connsiteY9" fmla="*/ 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0"/>
                  </a:move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cubicBezTo>
                    <a:pt x="0" y="29969"/>
                    <a:pt x="8644" y="38614"/>
                    <a:pt x="19307" y="38614"/>
                  </a:cubicBezTo>
                  <a:lnTo>
                    <a:pt x="108420" y="38614"/>
                  </a:lnTo>
                  <a:lnTo>
                    <a:pt x="108420" y="127727"/>
                  </a:lnTo>
                  <a:cubicBezTo>
                    <a:pt x="108420" y="138390"/>
                    <a:pt x="117065" y="147034"/>
                    <a:pt x="127727" y="147034"/>
                  </a:cubicBezTo>
                  <a:cubicBezTo>
                    <a:pt x="138390" y="147034"/>
                    <a:pt x="147034" y="138390"/>
                    <a:pt x="147034" y="127727"/>
                  </a:cubicBezTo>
                  <a:lnTo>
                    <a:pt x="147034" y="19307"/>
                  </a:lnTo>
                  <a:cubicBezTo>
                    <a:pt x="147034" y="8644"/>
                    <a:pt x="138390" y="0"/>
                    <a:pt x="12772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4" name="Freeform 203">
              <a:extLst>
                <a:ext uri="{FF2B5EF4-FFF2-40B4-BE49-F238E27FC236}">
                  <a16:creationId xmlns:a16="http://schemas.microsoft.com/office/drawing/2014/main" id="{D006B82C-FFDD-E741-B8C6-417DC845387D}"/>
                </a:ext>
              </a:extLst>
            </p:cNvPr>
            <p:cNvSpPr/>
            <p:nvPr/>
          </p:nvSpPr>
          <p:spPr>
            <a:xfrm>
              <a:off x="4553185" y="3611467"/>
              <a:ext cx="147034" cy="147034"/>
            </a:xfrm>
            <a:custGeom>
              <a:avLst/>
              <a:gdLst>
                <a:gd name="connsiteX0" fmla="*/ 127727 w 147034"/>
                <a:gd name="connsiteY0" fmla="*/ 0 h 147034"/>
                <a:gd name="connsiteX1" fmla="*/ 108420 w 147034"/>
                <a:gd name="connsiteY1" fmla="*/ 19307 h 147034"/>
                <a:gd name="connsiteX2" fmla="*/ 108420 w 147034"/>
                <a:gd name="connsiteY2" fmla="*/ 108420 h 147034"/>
                <a:gd name="connsiteX3" fmla="*/ 19307 w 147034"/>
                <a:gd name="connsiteY3" fmla="*/ 108420 h 147034"/>
                <a:gd name="connsiteX4" fmla="*/ 0 w 147034"/>
                <a:gd name="connsiteY4" fmla="*/ 127727 h 147034"/>
                <a:gd name="connsiteX5" fmla="*/ 19307 w 147034"/>
                <a:gd name="connsiteY5" fmla="*/ 147034 h 147034"/>
                <a:gd name="connsiteX6" fmla="*/ 127727 w 147034"/>
                <a:gd name="connsiteY6" fmla="*/ 147034 h 147034"/>
                <a:gd name="connsiteX7" fmla="*/ 147034 w 147034"/>
                <a:gd name="connsiteY7" fmla="*/ 127727 h 147034"/>
                <a:gd name="connsiteX8" fmla="*/ 147034 w 147034"/>
                <a:gd name="connsiteY8" fmla="*/ 19307 h 147034"/>
                <a:gd name="connsiteX9" fmla="*/ 127727 w 147034"/>
                <a:gd name="connsiteY9" fmla="*/ 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0"/>
                  </a:moveTo>
                  <a:cubicBezTo>
                    <a:pt x="117065" y="0"/>
                    <a:pt x="108420" y="8644"/>
                    <a:pt x="108420" y="19307"/>
                  </a:cubicBezTo>
                  <a:lnTo>
                    <a:pt x="108420" y="108420"/>
                  </a:lnTo>
                  <a:lnTo>
                    <a:pt x="19307" y="108420"/>
                  </a:lnTo>
                  <a:cubicBezTo>
                    <a:pt x="8644" y="108420"/>
                    <a:pt x="0" y="117065"/>
                    <a:pt x="0" y="127727"/>
                  </a:cubicBezTo>
                  <a:cubicBezTo>
                    <a:pt x="0" y="138390"/>
                    <a:pt x="8644" y="147034"/>
                    <a:pt x="19307" y="147034"/>
                  </a:cubicBezTo>
                  <a:lnTo>
                    <a:pt x="127727" y="147034"/>
                  </a:lnTo>
                  <a:cubicBezTo>
                    <a:pt x="138390" y="147034"/>
                    <a:pt x="147034" y="138390"/>
                    <a:pt x="147034" y="127727"/>
                  </a:cubicBezTo>
                  <a:lnTo>
                    <a:pt x="147034" y="19307"/>
                  </a:lnTo>
                  <a:cubicBezTo>
                    <a:pt x="147034" y="8643"/>
                    <a:pt x="138390" y="0"/>
                    <a:pt x="12772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D87E4DB0-96D5-F446-974A-A5832B0065D9}"/>
                </a:ext>
              </a:extLst>
            </p:cNvPr>
            <p:cNvSpPr/>
            <p:nvPr/>
          </p:nvSpPr>
          <p:spPr>
            <a:xfrm>
              <a:off x="4041215" y="3611467"/>
              <a:ext cx="147034" cy="147034"/>
            </a:xfrm>
            <a:custGeom>
              <a:avLst/>
              <a:gdLst>
                <a:gd name="connsiteX0" fmla="*/ 127727 w 147034"/>
                <a:gd name="connsiteY0" fmla="*/ 108420 h 147034"/>
                <a:gd name="connsiteX1" fmla="*/ 38614 w 147034"/>
                <a:gd name="connsiteY1" fmla="*/ 108420 h 147034"/>
                <a:gd name="connsiteX2" fmla="*/ 38614 w 147034"/>
                <a:gd name="connsiteY2" fmla="*/ 19307 h 147034"/>
                <a:gd name="connsiteX3" fmla="*/ 19307 w 147034"/>
                <a:gd name="connsiteY3" fmla="*/ 0 h 147034"/>
                <a:gd name="connsiteX4" fmla="*/ 0 w 147034"/>
                <a:gd name="connsiteY4" fmla="*/ 19307 h 147034"/>
                <a:gd name="connsiteX5" fmla="*/ 0 w 147034"/>
                <a:gd name="connsiteY5" fmla="*/ 127727 h 147034"/>
                <a:gd name="connsiteX6" fmla="*/ 19307 w 147034"/>
                <a:gd name="connsiteY6" fmla="*/ 147034 h 147034"/>
                <a:gd name="connsiteX7" fmla="*/ 127727 w 147034"/>
                <a:gd name="connsiteY7" fmla="*/ 147034 h 147034"/>
                <a:gd name="connsiteX8" fmla="*/ 147034 w 147034"/>
                <a:gd name="connsiteY8" fmla="*/ 127727 h 147034"/>
                <a:gd name="connsiteX9" fmla="*/ 127727 w 147034"/>
                <a:gd name="connsiteY9" fmla="*/ 108420 h 14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34" h="147034">
                  <a:moveTo>
                    <a:pt x="127727" y="108420"/>
                  </a:moveTo>
                  <a:lnTo>
                    <a:pt x="38614" y="108420"/>
                  </a:lnTo>
                  <a:lnTo>
                    <a:pt x="38614" y="19307"/>
                  </a:lnTo>
                  <a:cubicBezTo>
                    <a:pt x="38614" y="8644"/>
                    <a:pt x="29969" y="0"/>
                    <a:pt x="19307" y="0"/>
                  </a:cubicBezTo>
                  <a:cubicBezTo>
                    <a:pt x="8644" y="0"/>
                    <a:pt x="0" y="8644"/>
                    <a:pt x="0" y="19307"/>
                  </a:cubicBezTo>
                  <a:lnTo>
                    <a:pt x="0" y="127727"/>
                  </a:lnTo>
                  <a:cubicBezTo>
                    <a:pt x="0" y="138390"/>
                    <a:pt x="8644" y="147034"/>
                    <a:pt x="19307" y="147034"/>
                  </a:cubicBezTo>
                  <a:lnTo>
                    <a:pt x="127727" y="147034"/>
                  </a:lnTo>
                  <a:cubicBezTo>
                    <a:pt x="138390" y="147034"/>
                    <a:pt x="147034" y="138390"/>
                    <a:pt x="147034" y="127727"/>
                  </a:cubicBezTo>
                  <a:cubicBezTo>
                    <a:pt x="147034" y="117065"/>
                    <a:pt x="138391" y="108420"/>
                    <a:pt x="127727" y="10842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81D5278A-1312-7649-A68E-1ABA2EC40C65}"/>
                </a:ext>
              </a:extLst>
            </p:cNvPr>
            <p:cNvSpPr/>
            <p:nvPr/>
          </p:nvSpPr>
          <p:spPr>
            <a:xfrm>
              <a:off x="4160067" y="3212943"/>
              <a:ext cx="421299" cy="483596"/>
            </a:xfrm>
            <a:custGeom>
              <a:avLst/>
              <a:gdLst>
                <a:gd name="connsiteX0" fmla="*/ 421300 w 421299"/>
                <a:gd name="connsiteY0" fmla="*/ 132882 h 483596"/>
                <a:gd name="connsiteX1" fmla="*/ 421300 w 421299"/>
                <a:gd name="connsiteY1" fmla="*/ 10953 h 483596"/>
                <a:gd name="connsiteX2" fmla="*/ 410334 w 421299"/>
                <a:gd name="connsiteY2" fmla="*/ 0 h 483596"/>
                <a:gd name="connsiteX3" fmla="*/ 210650 w 421299"/>
                <a:gd name="connsiteY3" fmla="*/ 0 h 483596"/>
                <a:gd name="connsiteX4" fmla="*/ 10966 w 421299"/>
                <a:gd name="connsiteY4" fmla="*/ 0 h 483596"/>
                <a:gd name="connsiteX5" fmla="*/ 0 w 421299"/>
                <a:gd name="connsiteY5" fmla="*/ 10953 h 483596"/>
                <a:gd name="connsiteX6" fmla="*/ 0 w 421299"/>
                <a:gd name="connsiteY6" fmla="*/ 132882 h 483596"/>
                <a:gd name="connsiteX7" fmla="*/ 10966 w 421299"/>
                <a:gd name="connsiteY7" fmla="*/ 143848 h 483596"/>
                <a:gd name="connsiteX8" fmla="*/ 69196 w 421299"/>
                <a:gd name="connsiteY8" fmla="*/ 143848 h 483596"/>
                <a:gd name="connsiteX9" fmla="*/ 80149 w 421299"/>
                <a:gd name="connsiteY9" fmla="*/ 132882 h 483596"/>
                <a:gd name="connsiteX10" fmla="*/ 80149 w 421299"/>
                <a:gd name="connsiteY10" fmla="*/ 91115 h 483596"/>
                <a:gd name="connsiteX11" fmla="*/ 91115 w 421299"/>
                <a:gd name="connsiteY11" fmla="*/ 80149 h 483596"/>
                <a:gd name="connsiteX12" fmla="*/ 159603 w 421299"/>
                <a:gd name="connsiteY12" fmla="*/ 80149 h 483596"/>
                <a:gd name="connsiteX13" fmla="*/ 170569 w 421299"/>
                <a:gd name="connsiteY13" fmla="*/ 91115 h 483596"/>
                <a:gd name="connsiteX14" fmla="*/ 170569 w 421299"/>
                <a:gd name="connsiteY14" fmla="*/ 392481 h 483596"/>
                <a:gd name="connsiteX15" fmla="*/ 159603 w 421299"/>
                <a:gd name="connsiteY15" fmla="*/ 403448 h 483596"/>
                <a:gd name="connsiteX16" fmla="*/ 129652 w 421299"/>
                <a:gd name="connsiteY16" fmla="*/ 403448 h 483596"/>
                <a:gd name="connsiteX17" fmla="*/ 118685 w 421299"/>
                <a:gd name="connsiteY17" fmla="*/ 414414 h 483596"/>
                <a:gd name="connsiteX18" fmla="*/ 118685 w 421299"/>
                <a:gd name="connsiteY18" fmla="*/ 472643 h 483596"/>
                <a:gd name="connsiteX19" fmla="*/ 129652 w 421299"/>
                <a:gd name="connsiteY19" fmla="*/ 483596 h 483596"/>
                <a:gd name="connsiteX20" fmla="*/ 210650 w 421299"/>
                <a:gd name="connsiteY20" fmla="*/ 483596 h 483596"/>
                <a:gd name="connsiteX21" fmla="*/ 291648 w 421299"/>
                <a:gd name="connsiteY21" fmla="*/ 483596 h 483596"/>
                <a:gd name="connsiteX22" fmla="*/ 302615 w 421299"/>
                <a:gd name="connsiteY22" fmla="*/ 472643 h 483596"/>
                <a:gd name="connsiteX23" fmla="*/ 302615 w 421299"/>
                <a:gd name="connsiteY23" fmla="*/ 414414 h 483596"/>
                <a:gd name="connsiteX24" fmla="*/ 291648 w 421299"/>
                <a:gd name="connsiteY24" fmla="*/ 403448 h 483596"/>
                <a:gd name="connsiteX25" fmla="*/ 261697 w 421299"/>
                <a:gd name="connsiteY25" fmla="*/ 403448 h 483596"/>
                <a:gd name="connsiteX26" fmla="*/ 250731 w 421299"/>
                <a:gd name="connsiteY26" fmla="*/ 392481 h 483596"/>
                <a:gd name="connsiteX27" fmla="*/ 250731 w 421299"/>
                <a:gd name="connsiteY27" fmla="*/ 91115 h 483596"/>
                <a:gd name="connsiteX28" fmla="*/ 261697 w 421299"/>
                <a:gd name="connsiteY28" fmla="*/ 80149 h 483596"/>
                <a:gd name="connsiteX29" fmla="*/ 330185 w 421299"/>
                <a:gd name="connsiteY29" fmla="*/ 80149 h 483596"/>
                <a:gd name="connsiteX30" fmla="*/ 341151 w 421299"/>
                <a:gd name="connsiteY30" fmla="*/ 91115 h 483596"/>
                <a:gd name="connsiteX31" fmla="*/ 341151 w 421299"/>
                <a:gd name="connsiteY31" fmla="*/ 132882 h 483596"/>
                <a:gd name="connsiteX32" fmla="*/ 352104 w 421299"/>
                <a:gd name="connsiteY32" fmla="*/ 143848 h 483596"/>
                <a:gd name="connsiteX33" fmla="*/ 410334 w 421299"/>
                <a:gd name="connsiteY33" fmla="*/ 143848 h 483596"/>
                <a:gd name="connsiteX34" fmla="*/ 421300 w 421299"/>
                <a:gd name="connsiteY34" fmla="*/ 132882 h 48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1299" h="483596">
                  <a:moveTo>
                    <a:pt x="421300" y="132882"/>
                  </a:moveTo>
                  <a:lnTo>
                    <a:pt x="421300" y="10953"/>
                  </a:lnTo>
                  <a:cubicBezTo>
                    <a:pt x="421300" y="4904"/>
                    <a:pt x="416396" y="0"/>
                    <a:pt x="410334" y="0"/>
                  </a:cubicBezTo>
                  <a:lnTo>
                    <a:pt x="210650" y="0"/>
                  </a:lnTo>
                  <a:lnTo>
                    <a:pt x="10966" y="0"/>
                  </a:lnTo>
                  <a:cubicBezTo>
                    <a:pt x="4904" y="0"/>
                    <a:pt x="0" y="4904"/>
                    <a:pt x="0" y="10953"/>
                  </a:cubicBezTo>
                  <a:lnTo>
                    <a:pt x="0" y="132882"/>
                  </a:lnTo>
                  <a:cubicBezTo>
                    <a:pt x="0" y="138945"/>
                    <a:pt x="4904" y="143848"/>
                    <a:pt x="10966" y="143848"/>
                  </a:cubicBezTo>
                  <a:lnTo>
                    <a:pt x="69196" y="143848"/>
                  </a:lnTo>
                  <a:cubicBezTo>
                    <a:pt x="75245" y="143848"/>
                    <a:pt x="80149" y="138945"/>
                    <a:pt x="80149" y="132882"/>
                  </a:cubicBezTo>
                  <a:lnTo>
                    <a:pt x="80149" y="91115"/>
                  </a:lnTo>
                  <a:cubicBezTo>
                    <a:pt x="80149" y="85053"/>
                    <a:pt x="85066" y="80149"/>
                    <a:pt x="91115" y="80149"/>
                  </a:cubicBezTo>
                  <a:lnTo>
                    <a:pt x="159603" y="80149"/>
                  </a:lnTo>
                  <a:cubicBezTo>
                    <a:pt x="165665" y="80149"/>
                    <a:pt x="170569" y="85053"/>
                    <a:pt x="170569" y="91115"/>
                  </a:cubicBezTo>
                  <a:lnTo>
                    <a:pt x="170569" y="392481"/>
                  </a:lnTo>
                  <a:cubicBezTo>
                    <a:pt x="170569" y="398544"/>
                    <a:pt x="165665" y="403448"/>
                    <a:pt x="159603" y="403448"/>
                  </a:cubicBezTo>
                  <a:lnTo>
                    <a:pt x="129652" y="403448"/>
                  </a:lnTo>
                  <a:cubicBezTo>
                    <a:pt x="123589" y="403448"/>
                    <a:pt x="118685" y="408351"/>
                    <a:pt x="118685" y="414414"/>
                  </a:cubicBezTo>
                  <a:lnTo>
                    <a:pt x="118685" y="472643"/>
                  </a:lnTo>
                  <a:cubicBezTo>
                    <a:pt x="118685" y="478692"/>
                    <a:pt x="123589" y="483596"/>
                    <a:pt x="129652" y="483596"/>
                  </a:cubicBezTo>
                  <a:lnTo>
                    <a:pt x="210650" y="483596"/>
                  </a:lnTo>
                  <a:lnTo>
                    <a:pt x="291648" y="483596"/>
                  </a:lnTo>
                  <a:cubicBezTo>
                    <a:pt x="297711" y="483596"/>
                    <a:pt x="302615" y="478692"/>
                    <a:pt x="302615" y="472643"/>
                  </a:cubicBezTo>
                  <a:lnTo>
                    <a:pt x="302615" y="414414"/>
                  </a:lnTo>
                  <a:cubicBezTo>
                    <a:pt x="302615" y="408351"/>
                    <a:pt x="297711" y="403448"/>
                    <a:pt x="291648" y="403448"/>
                  </a:cubicBezTo>
                  <a:lnTo>
                    <a:pt x="261697" y="403448"/>
                  </a:lnTo>
                  <a:cubicBezTo>
                    <a:pt x="255635" y="403448"/>
                    <a:pt x="250731" y="398544"/>
                    <a:pt x="250731" y="392481"/>
                  </a:cubicBezTo>
                  <a:lnTo>
                    <a:pt x="250731" y="91115"/>
                  </a:lnTo>
                  <a:cubicBezTo>
                    <a:pt x="250731" y="85053"/>
                    <a:pt x="255635" y="80149"/>
                    <a:pt x="261697" y="80149"/>
                  </a:cubicBezTo>
                  <a:lnTo>
                    <a:pt x="330185" y="80149"/>
                  </a:lnTo>
                  <a:cubicBezTo>
                    <a:pt x="336234" y="80149"/>
                    <a:pt x="341151" y="85053"/>
                    <a:pt x="341151" y="91115"/>
                  </a:cubicBezTo>
                  <a:lnTo>
                    <a:pt x="341151" y="132882"/>
                  </a:lnTo>
                  <a:cubicBezTo>
                    <a:pt x="341151" y="138945"/>
                    <a:pt x="346055" y="143848"/>
                    <a:pt x="352104" y="143848"/>
                  </a:cubicBezTo>
                  <a:lnTo>
                    <a:pt x="410334" y="143848"/>
                  </a:lnTo>
                  <a:cubicBezTo>
                    <a:pt x="416396" y="143848"/>
                    <a:pt x="421300" y="138945"/>
                    <a:pt x="421300" y="13288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25" name="Graphic 55">
            <a:extLst>
              <a:ext uri="{FF2B5EF4-FFF2-40B4-BE49-F238E27FC236}">
                <a16:creationId xmlns:a16="http://schemas.microsoft.com/office/drawing/2014/main" id="{933E70A8-71F9-0244-AE11-DE689443A674}"/>
              </a:ext>
            </a:extLst>
          </p:cNvPr>
          <p:cNvGrpSpPr>
            <a:grpSpLocks noChangeAspect="1"/>
          </p:cNvGrpSpPr>
          <p:nvPr/>
        </p:nvGrpSpPr>
        <p:grpSpPr>
          <a:xfrm>
            <a:off x="10529354" y="2181452"/>
            <a:ext cx="292650" cy="409190"/>
            <a:chOff x="2984872" y="3099497"/>
            <a:chExt cx="471317" cy="659005"/>
          </a:xfrm>
          <a:solidFill>
            <a:schemeClr val="tx1"/>
          </a:solidFill>
        </p:grpSpPr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6C88B8ED-2883-4443-83E6-B7AB9BDD90F2}"/>
                </a:ext>
              </a:extLst>
            </p:cNvPr>
            <p:cNvSpPr/>
            <p:nvPr/>
          </p:nvSpPr>
          <p:spPr>
            <a:xfrm>
              <a:off x="3120959" y="3349120"/>
              <a:ext cx="199130" cy="158804"/>
            </a:xfrm>
            <a:custGeom>
              <a:avLst/>
              <a:gdLst>
                <a:gd name="connsiteX0" fmla="*/ 12279 w 199130"/>
                <a:gd name="connsiteY0" fmla="*/ 71512 h 158804"/>
                <a:gd name="connsiteX1" fmla="*/ 0 w 199130"/>
                <a:gd name="connsiteY1" fmla="*/ 41896 h 158804"/>
                <a:gd name="connsiteX2" fmla="*/ 12279 w 199130"/>
                <a:gd name="connsiteY2" fmla="*/ 12266 h 158804"/>
                <a:gd name="connsiteX3" fmla="*/ 12382 w 199130"/>
                <a:gd name="connsiteY3" fmla="*/ 12163 h 158804"/>
                <a:gd name="connsiteX4" fmla="*/ 71525 w 199130"/>
                <a:gd name="connsiteY4" fmla="*/ 12266 h 158804"/>
                <a:gd name="connsiteX5" fmla="*/ 85928 w 199130"/>
                <a:gd name="connsiteY5" fmla="*/ 26656 h 158804"/>
                <a:gd name="connsiteX6" fmla="*/ 99584 w 199130"/>
                <a:gd name="connsiteY6" fmla="*/ 32307 h 158804"/>
                <a:gd name="connsiteX7" fmla="*/ 113228 w 199130"/>
                <a:gd name="connsiteY7" fmla="*/ 26656 h 158804"/>
                <a:gd name="connsiteX8" fmla="*/ 127618 w 199130"/>
                <a:gd name="connsiteY8" fmla="*/ 12266 h 158804"/>
                <a:gd name="connsiteX9" fmla="*/ 157234 w 199130"/>
                <a:gd name="connsiteY9" fmla="*/ 0 h 158804"/>
                <a:gd name="connsiteX10" fmla="*/ 186864 w 199130"/>
                <a:gd name="connsiteY10" fmla="*/ 12266 h 158804"/>
                <a:gd name="connsiteX11" fmla="*/ 199130 w 199130"/>
                <a:gd name="connsiteY11" fmla="*/ 41896 h 158804"/>
                <a:gd name="connsiteX12" fmla="*/ 195964 w 199130"/>
                <a:gd name="connsiteY12" fmla="*/ 57933 h 158804"/>
                <a:gd name="connsiteX13" fmla="*/ 186864 w 199130"/>
                <a:gd name="connsiteY13" fmla="*/ 71512 h 158804"/>
                <a:gd name="connsiteX14" fmla="*/ 99572 w 199130"/>
                <a:gd name="connsiteY14" fmla="*/ 158805 h 15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9130" h="158804">
                  <a:moveTo>
                    <a:pt x="12279" y="71512"/>
                  </a:moveTo>
                  <a:cubicBezTo>
                    <a:pt x="4363" y="63597"/>
                    <a:pt x="13" y="53081"/>
                    <a:pt x="0" y="41896"/>
                  </a:cubicBezTo>
                  <a:cubicBezTo>
                    <a:pt x="0" y="30698"/>
                    <a:pt x="4363" y="20182"/>
                    <a:pt x="12279" y="12266"/>
                  </a:cubicBezTo>
                  <a:cubicBezTo>
                    <a:pt x="12318" y="12228"/>
                    <a:pt x="12343" y="12189"/>
                    <a:pt x="12382" y="12163"/>
                  </a:cubicBezTo>
                  <a:cubicBezTo>
                    <a:pt x="28729" y="-4067"/>
                    <a:pt x="55230" y="-4042"/>
                    <a:pt x="71525" y="12266"/>
                  </a:cubicBezTo>
                  <a:lnTo>
                    <a:pt x="85928" y="26656"/>
                  </a:lnTo>
                  <a:cubicBezTo>
                    <a:pt x="89545" y="30273"/>
                    <a:pt x="94462" y="32307"/>
                    <a:pt x="99584" y="32307"/>
                  </a:cubicBezTo>
                  <a:cubicBezTo>
                    <a:pt x="104694" y="32307"/>
                    <a:pt x="109611" y="30273"/>
                    <a:pt x="113228" y="26656"/>
                  </a:cubicBezTo>
                  <a:lnTo>
                    <a:pt x="127618" y="12266"/>
                  </a:lnTo>
                  <a:cubicBezTo>
                    <a:pt x="135521" y="4350"/>
                    <a:pt x="146049" y="0"/>
                    <a:pt x="157234" y="0"/>
                  </a:cubicBezTo>
                  <a:cubicBezTo>
                    <a:pt x="168432" y="0"/>
                    <a:pt x="178948" y="4350"/>
                    <a:pt x="186864" y="12266"/>
                  </a:cubicBezTo>
                  <a:cubicBezTo>
                    <a:pt x="194780" y="20182"/>
                    <a:pt x="199130" y="30698"/>
                    <a:pt x="199130" y="41896"/>
                  </a:cubicBezTo>
                  <a:cubicBezTo>
                    <a:pt x="199130" y="47495"/>
                    <a:pt x="198036" y="52913"/>
                    <a:pt x="195964" y="57933"/>
                  </a:cubicBezTo>
                  <a:cubicBezTo>
                    <a:pt x="193892" y="62953"/>
                    <a:pt x="190828" y="67561"/>
                    <a:pt x="186864" y="71512"/>
                  </a:cubicBezTo>
                  <a:lnTo>
                    <a:pt x="99572" y="158805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8670E6F8-28F5-794E-AA0B-6BE60957EFF0}"/>
                </a:ext>
              </a:extLst>
            </p:cNvPr>
            <p:cNvSpPr/>
            <p:nvPr/>
          </p:nvSpPr>
          <p:spPr>
            <a:xfrm>
              <a:off x="2984872" y="3183764"/>
              <a:ext cx="471317" cy="574737"/>
            </a:xfrm>
            <a:custGeom>
              <a:avLst/>
              <a:gdLst>
                <a:gd name="connsiteX0" fmla="*/ 452011 w 471317"/>
                <a:gd name="connsiteY0" fmla="*/ 0 h 574737"/>
                <a:gd name="connsiteX1" fmla="*/ 405919 w 471317"/>
                <a:gd name="connsiteY1" fmla="*/ 0 h 574737"/>
                <a:gd name="connsiteX2" fmla="*/ 405919 w 471317"/>
                <a:gd name="connsiteY2" fmla="*/ 21160 h 574737"/>
                <a:gd name="connsiteX3" fmla="*/ 386239 w 471317"/>
                <a:gd name="connsiteY3" fmla="*/ 62966 h 574737"/>
                <a:gd name="connsiteX4" fmla="*/ 346724 w 471317"/>
                <a:gd name="connsiteY4" fmla="*/ 77227 h 574737"/>
                <a:gd name="connsiteX5" fmla="*/ 124606 w 471317"/>
                <a:gd name="connsiteY5" fmla="*/ 77227 h 574737"/>
                <a:gd name="connsiteX6" fmla="*/ 85091 w 471317"/>
                <a:gd name="connsiteY6" fmla="*/ 62966 h 574737"/>
                <a:gd name="connsiteX7" fmla="*/ 65411 w 471317"/>
                <a:gd name="connsiteY7" fmla="*/ 21160 h 574737"/>
                <a:gd name="connsiteX8" fmla="*/ 65411 w 471317"/>
                <a:gd name="connsiteY8" fmla="*/ 0 h 574737"/>
                <a:gd name="connsiteX9" fmla="*/ 19307 w 471317"/>
                <a:gd name="connsiteY9" fmla="*/ 0 h 574737"/>
                <a:gd name="connsiteX10" fmla="*/ 0 w 471317"/>
                <a:gd name="connsiteY10" fmla="*/ 19307 h 574737"/>
                <a:gd name="connsiteX11" fmla="*/ 0 w 471317"/>
                <a:gd name="connsiteY11" fmla="*/ 555431 h 574737"/>
                <a:gd name="connsiteX12" fmla="*/ 19307 w 471317"/>
                <a:gd name="connsiteY12" fmla="*/ 574737 h 574737"/>
                <a:gd name="connsiteX13" fmla="*/ 452011 w 471317"/>
                <a:gd name="connsiteY13" fmla="*/ 574737 h 574737"/>
                <a:gd name="connsiteX14" fmla="*/ 471317 w 471317"/>
                <a:gd name="connsiteY14" fmla="*/ 555431 h 574737"/>
                <a:gd name="connsiteX15" fmla="*/ 471317 w 471317"/>
                <a:gd name="connsiteY15" fmla="*/ 19307 h 574737"/>
                <a:gd name="connsiteX16" fmla="*/ 452011 w 471317"/>
                <a:gd name="connsiteY16" fmla="*/ 0 h 574737"/>
                <a:gd name="connsiteX17" fmla="*/ 120912 w 471317"/>
                <a:gd name="connsiteY17" fmla="*/ 150464 h 574737"/>
                <a:gd name="connsiteX18" fmla="*/ 121066 w 471317"/>
                <a:gd name="connsiteY18" fmla="*/ 150310 h 574737"/>
                <a:gd name="connsiteX19" fmla="*/ 234925 w 471317"/>
                <a:gd name="connsiteY19" fmla="*/ 150310 h 574737"/>
                <a:gd name="connsiteX20" fmla="*/ 235659 w 471317"/>
                <a:gd name="connsiteY20" fmla="*/ 151056 h 574737"/>
                <a:gd name="connsiteX21" fmla="*/ 236392 w 471317"/>
                <a:gd name="connsiteY21" fmla="*/ 150323 h 574737"/>
                <a:gd name="connsiteX22" fmla="*/ 293322 w 471317"/>
                <a:gd name="connsiteY22" fmla="*/ 126743 h 574737"/>
                <a:gd name="connsiteX23" fmla="*/ 350251 w 471317"/>
                <a:gd name="connsiteY23" fmla="*/ 150323 h 574737"/>
                <a:gd name="connsiteX24" fmla="*/ 373831 w 471317"/>
                <a:gd name="connsiteY24" fmla="*/ 207252 h 574737"/>
                <a:gd name="connsiteX25" fmla="*/ 350251 w 471317"/>
                <a:gd name="connsiteY25" fmla="*/ 264181 h 574737"/>
                <a:gd name="connsiteX26" fmla="*/ 249315 w 471317"/>
                <a:gd name="connsiteY26" fmla="*/ 365117 h 574737"/>
                <a:gd name="connsiteX27" fmla="*/ 235659 w 471317"/>
                <a:gd name="connsiteY27" fmla="*/ 370768 h 574737"/>
                <a:gd name="connsiteX28" fmla="*/ 222015 w 471317"/>
                <a:gd name="connsiteY28" fmla="*/ 365117 h 574737"/>
                <a:gd name="connsiteX29" fmla="*/ 121066 w 471317"/>
                <a:gd name="connsiteY29" fmla="*/ 264181 h 574737"/>
                <a:gd name="connsiteX30" fmla="*/ 97474 w 471317"/>
                <a:gd name="connsiteY30" fmla="*/ 207252 h 574737"/>
                <a:gd name="connsiteX31" fmla="*/ 120912 w 471317"/>
                <a:gd name="connsiteY31" fmla="*/ 150464 h 574737"/>
                <a:gd name="connsiteX32" fmla="*/ 96521 w 471317"/>
                <a:gd name="connsiteY32" fmla="*/ 409394 h 574737"/>
                <a:gd name="connsiteX33" fmla="*/ 236122 w 471317"/>
                <a:gd name="connsiteY33" fmla="*/ 409394 h 574737"/>
                <a:gd name="connsiteX34" fmla="*/ 255429 w 471317"/>
                <a:gd name="connsiteY34" fmla="*/ 428701 h 574737"/>
                <a:gd name="connsiteX35" fmla="*/ 236122 w 471317"/>
                <a:gd name="connsiteY35" fmla="*/ 448008 h 574737"/>
                <a:gd name="connsiteX36" fmla="*/ 96521 w 471317"/>
                <a:gd name="connsiteY36" fmla="*/ 448008 h 574737"/>
                <a:gd name="connsiteX37" fmla="*/ 77214 w 471317"/>
                <a:gd name="connsiteY37" fmla="*/ 428701 h 574737"/>
                <a:gd name="connsiteX38" fmla="*/ 96521 w 471317"/>
                <a:gd name="connsiteY38" fmla="*/ 409394 h 574737"/>
                <a:gd name="connsiteX39" fmla="*/ 374783 w 471317"/>
                <a:gd name="connsiteY39" fmla="*/ 525222 h 574737"/>
                <a:gd name="connsiteX40" fmla="*/ 96534 w 471317"/>
                <a:gd name="connsiteY40" fmla="*/ 525222 h 574737"/>
                <a:gd name="connsiteX41" fmla="*/ 77227 w 471317"/>
                <a:gd name="connsiteY41" fmla="*/ 505915 h 574737"/>
                <a:gd name="connsiteX42" fmla="*/ 96534 w 471317"/>
                <a:gd name="connsiteY42" fmla="*/ 486608 h 574737"/>
                <a:gd name="connsiteX43" fmla="*/ 374783 w 471317"/>
                <a:gd name="connsiteY43" fmla="*/ 486608 h 574737"/>
                <a:gd name="connsiteX44" fmla="*/ 394090 w 471317"/>
                <a:gd name="connsiteY44" fmla="*/ 505915 h 574737"/>
                <a:gd name="connsiteX45" fmla="*/ 374783 w 471317"/>
                <a:gd name="connsiteY45" fmla="*/ 525222 h 574737"/>
                <a:gd name="connsiteX46" fmla="*/ 374783 w 471317"/>
                <a:gd name="connsiteY46" fmla="*/ 448008 h 574737"/>
                <a:gd name="connsiteX47" fmla="*/ 313349 w 471317"/>
                <a:gd name="connsiteY47" fmla="*/ 448008 h 574737"/>
                <a:gd name="connsiteX48" fmla="*/ 294042 w 471317"/>
                <a:gd name="connsiteY48" fmla="*/ 428701 h 574737"/>
                <a:gd name="connsiteX49" fmla="*/ 313349 w 471317"/>
                <a:gd name="connsiteY49" fmla="*/ 409394 h 574737"/>
                <a:gd name="connsiteX50" fmla="*/ 374783 w 471317"/>
                <a:gd name="connsiteY50" fmla="*/ 409394 h 574737"/>
                <a:gd name="connsiteX51" fmla="*/ 394090 w 471317"/>
                <a:gd name="connsiteY51" fmla="*/ 428701 h 574737"/>
                <a:gd name="connsiteX52" fmla="*/ 374783 w 471317"/>
                <a:gd name="connsiteY52" fmla="*/ 448008 h 57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71317" h="574737">
                  <a:moveTo>
                    <a:pt x="452011" y="0"/>
                  </a:moveTo>
                  <a:lnTo>
                    <a:pt x="405919" y="0"/>
                  </a:lnTo>
                  <a:lnTo>
                    <a:pt x="405919" y="21160"/>
                  </a:lnTo>
                  <a:cubicBezTo>
                    <a:pt x="405919" y="37133"/>
                    <a:pt x="398750" y="52360"/>
                    <a:pt x="386239" y="62966"/>
                  </a:cubicBezTo>
                  <a:cubicBezTo>
                    <a:pt x="375388" y="72156"/>
                    <a:pt x="361346" y="77227"/>
                    <a:pt x="346724" y="77227"/>
                  </a:cubicBezTo>
                  <a:lnTo>
                    <a:pt x="124606" y="77227"/>
                  </a:lnTo>
                  <a:cubicBezTo>
                    <a:pt x="109984" y="77227"/>
                    <a:pt x="95942" y="72156"/>
                    <a:pt x="85091" y="62966"/>
                  </a:cubicBezTo>
                  <a:cubicBezTo>
                    <a:pt x="72581" y="52360"/>
                    <a:pt x="65411" y="37133"/>
                    <a:pt x="65411" y="21160"/>
                  </a:cubicBezTo>
                  <a:lnTo>
                    <a:pt x="65411" y="0"/>
                  </a:lnTo>
                  <a:lnTo>
                    <a:pt x="19307" y="0"/>
                  </a:lnTo>
                  <a:cubicBezTo>
                    <a:pt x="8637" y="0"/>
                    <a:pt x="0" y="8649"/>
                    <a:pt x="0" y="19307"/>
                  </a:cubicBezTo>
                  <a:lnTo>
                    <a:pt x="0" y="555431"/>
                  </a:lnTo>
                  <a:cubicBezTo>
                    <a:pt x="0" y="566088"/>
                    <a:pt x="8637" y="574737"/>
                    <a:pt x="19307" y="574737"/>
                  </a:cubicBezTo>
                  <a:lnTo>
                    <a:pt x="452011" y="574737"/>
                  </a:lnTo>
                  <a:cubicBezTo>
                    <a:pt x="462681" y="574737"/>
                    <a:pt x="471317" y="566088"/>
                    <a:pt x="471317" y="555431"/>
                  </a:cubicBezTo>
                  <a:lnTo>
                    <a:pt x="471317" y="19307"/>
                  </a:lnTo>
                  <a:cubicBezTo>
                    <a:pt x="471317" y="8649"/>
                    <a:pt x="462681" y="0"/>
                    <a:pt x="452011" y="0"/>
                  </a:cubicBezTo>
                  <a:close/>
                  <a:moveTo>
                    <a:pt x="120912" y="150464"/>
                  </a:moveTo>
                  <a:lnTo>
                    <a:pt x="121066" y="150310"/>
                  </a:lnTo>
                  <a:cubicBezTo>
                    <a:pt x="152459" y="118917"/>
                    <a:pt x="203532" y="118917"/>
                    <a:pt x="234925" y="150310"/>
                  </a:cubicBezTo>
                  <a:lnTo>
                    <a:pt x="235659" y="151056"/>
                  </a:lnTo>
                  <a:lnTo>
                    <a:pt x="236392" y="150323"/>
                  </a:lnTo>
                  <a:cubicBezTo>
                    <a:pt x="251593" y="135122"/>
                    <a:pt x="271814" y="126743"/>
                    <a:pt x="293322" y="126743"/>
                  </a:cubicBezTo>
                  <a:cubicBezTo>
                    <a:pt x="314829" y="126743"/>
                    <a:pt x="335050" y="135109"/>
                    <a:pt x="350251" y="150323"/>
                  </a:cubicBezTo>
                  <a:cubicBezTo>
                    <a:pt x="365465" y="165524"/>
                    <a:pt x="373831" y="185744"/>
                    <a:pt x="373831" y="207252"/>
                  </a:cubicBezTo>
                  <a:cubicBezTo>
                    <a:pt x="373831" y="228747"/>
                    <a:pt x="365465" y="248967"/>
                    <a:pt x="350251" y="264181"/>
                  </a:cubicBezTo>
                  <a:lnTo>
                    <a:pt x="249315" y="365117"/>
                  </a:lnTo>
                  <a:cubicBezTo>
                    <a:pt x="245544" y="368888"/>
                    <a:pt x="240601" y="370768"/>
                    <a:pt x="235659" y="370768"/>
                  </a:cubicBezTo>
                  <a:cubicBezTo>
                    <a:pt x="230729" y="370768"/>
                    <a:pt x="225786" y="368888"/>
                    <a:pt x="222015" y="365117"/>
                  </a:cubicBezTo>
                  <a:lnTo>
                    <a:pt x="121066" y="264181"/>
                  </a:lnTo>
                  <a:cubicBezTo>
                    <a:pt x="105853" y="248967"/>
                    <a:pt x="97486" y="228747"/>
                    <a:pt x="97474" y="207252"/>
                  </a:cubicBezTo>
                  <a:cubicBezTo>
                    <a:pt x="97474" y="185809"/>
                    <a:pt x="105801" y="165652"/>
                    <a:pt x="120912" y="150464"/>
                  </a:cubicBezTo>
                  <a:close/>
                  <a:moveTo>
                    <a:pt x="96521" y="409394"/>
                  </a:moveTo>
                  <a:lnTo>
                    <a:pt x="236122" y="409394"/>
                  </a:lnTo>
                  <a:cubicBezTo>
                    <a:pt x="246792" y="409394"/>
                    <a:pt x="255429" y="418031"/>
                    <a:pt x="255429" y="428701"/>
                  </a:cubicBezTo>
                  <a:cubicBezTo>
                    <a:pt x="255429" y="439358"/>
                    <a:pt x="246792" y="448008"/>
                    <a:pt x="236122" y="448008"/>
                  </a:cubicBezTo>
                  <a:lnTo>
                    <a:pt x="96521" y="448008"/>
                  </a:lnTo>
                  <a:cubicBezTo>
                    <a:pt x="85864" y="448008"/>
                    <a:pt x="77214" y="439358"/>
                    <a:pt x="77214" y="428701"/>
                  </a:cubicBezTo>
                  <a:cubicBezTo>
                    <a:pt x="77214" y="418031"/>
                    <a:pt x="85864" y="409394"/>
                    <a:pt x="96521" y="409394"/>
                  </a:cubicBezTo>
                  <a:close/>
                  <a:moveTo>
                    <a:pt x="374783" y="525222"/>
                  </a:moveTo>
                  <a:lnTo>
                    <a:pt x="96534" y="525222"/>
                  </a:lnTo>
                  <a:cubicBezTo>
                    <a:pt x="85864" y="525222"/>
                    <a:pt x="77227" y="516585"/>
                    <a:pt x="77227" y="505915"/>
                  </a:cubicBezTo>
                  <a:cubicBezTo>
                    <a:pt x="77227" y="495258"/>
                    <a:pt x="85864" y="486608"/>
                    <a:pt x="96534" y="486608"/>
                  </a:cubicBezTo>
                  <a:lnTo>
                    <a:pt x="374783" y="486608"/>
                  </a:lnTo>
                  <a:cubicBezTo>
                    <a:pt x="385454" y="486608"/>
                    <a:pt x="394090" y="495258"/>
                    <a:pt x="394090" y="505915"/>
                  </a:cubicBezTo>
                  <a:cubicBezTo>
                    <a:pt x="394090" y="516585"/>
                    <a:pt x="385454" y="525222"/>
                    <a:pt x="374783" y="525222"/>
                  </a:cubicBezTo>
                  <a:close/>
                  <a:moveTo>
                    <a:pt x="374783" y="448008"/>
                  </a:moveTo>
                  <a:lnTo>
                    <a:pt x="313349" y="448008"/>
                  </a:lnTo>
                  <a:cubicBezTo>
                    <a:pt x="302692" y="448008"/>
                    <a:pt x="294042" y="439358"/>
                    <a:pt x="294042" y="428701"/>
                  </a:cubicBezTo>
                  <a:cubicBezTo>
                    <a:pt x="294042" y="418031"/>
                    <a:pt x="302692" y="409394"/>
                    <a:pt x="313349" y="409394"/>
                  </a:cubicBezTo>
                  <a:lnTo>
                    <a:pt x="374783" y="409394"/>
                  </a:lnTo>
                  <a:cubicBezTo>
                    <a:pt x="385454" y="409394"/>
                    <a:pt x="394090" y="418031"/>
                    <a:pt x="394090" y="428701"/>
                  </a:cubicBezTo>
                  <a:cubicBezTo>
                    <a:pt x="394090" y="439358"/>
                    <a:pt x="385454" y="448008"/>
                    <a:pt x="374783" y="44800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94153F14-0D03-7248-B312-B8D155B6DB97}"/>
                </a:ext>
              </a:extLst>
            </p:cNvPr>
            <p:cNvSpPr/>
            <p:nvPr/>
          </p:nvSpPr>
          <p:spPr>
            <a:xfrm>
              <a:off x="3088896" y="3099497"/>
              <a:ext cx="263281" cy="122882"/>
            </a:xfrm>
            <a:custGeom>
              <a:avLst/>
              <a:gdLst>
                <a:gd name="connsiteX0" fmla="*/ 263282 w 263281"/>
                <a:gd name="connsiteY0" fmla="*/ 61558 h 122882"/>
                <a:gd name="connsiteX1" fmla="*/ 263282 w 263281"/>
                <a:gd name="connsiteY1" fmla="*/ 105434 h 122882"/>
                <a:gd name="connsiteX2" fmla="*/ 242694 w 263281"/>
                <a:gd name="connsiteY2" fmla="*/ 122883 h 122882"/>
                <a:gd name="connsiteX3" fmla="*/ 20587 w 263281"/>
                <a:gd name="connsiteY3" fmla="*/ 122883 h 122882"/>
                <a:gd name="connsiteX4" fmla="*/ 0 w 263281"/>
                <a:gd name="connsiteY4" fmla="*/ 105434 h 122882"/>
                <a:gd name="connsiteX5" fmla="*/ 0 w 263281"/>
                <a:gd name="connsiteY5" fmla="*/ 61558 h 122882"/>
                <a:gd name="connsiteX6" fmla="*/ 20587 w 263281"/>
                <a:gd name="connsiteY6" fmla="*/ 44110 h 122882"/>
                <a:gd name="connsiteX7" fmla="*/ 57483 w 263281"/>
                <a:gd name="connsiteY7" fmla="*/ 44110 h 122882"/>
                <a:gd name="connsiteX8" fmla="*/ 57483 w 263281"/>
                <a:gd name="connsiteY8" fmla="*/ 17448 h 122882"/>
                <a:gd name="connsiteX9" fmla="*/ 78070 w 263281"/>
                <a:gd name="connsiteY9" fmla="*/ 0 h 122882"/>
                <a:gd name="connsiteX10" fmla="*/ 185197 w 263281"/>
                <a:gd name="connsiteY10" fmla="*/ 0 h 122882"/>
                <a:gd name="connsiteX11" fmla="*/ 205785 w 263281"/>
                <a:gd name="connsiteY11" fmla="*/ 17448 h 122882"/>
                <a:gd name="connsiteX12" fmla="*/ 205785 w 263281"/>
                <a:gd name="connsiteY12" fmla="*/ 44110 h 122882"/>
                <a:gd name="connsiteX13" fmla="*/ 242695 w 263281"/>
                <a:gd name="connsiteY13" fmla="*/ 44110 h 122882"/>
                <a:gd name="connsiteX14" fmla="*/ 263282 w 263281"/>
                <a:gd name="connsiteY14" fmla="*/ 61558 h 12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281" h="122882">
                  <a:moveTo>
                    <a:pt x="263282" y="61558"/>
                  </a:moveTo>
                  <a:lnTo>
                    <a:pt x="263282" y="105434"/>
                  </a:lnTo>
                  <a:cubicBezTo>
                    <a:pt x="263282" y="115071"/>
                    <a:pt x="254064" y="122883"/>
                    <a:pt x="242694" y="122883"/>
                  </a:cubicBezTo>
                  <a:lnTo>
                    <a:pt x="20587" y="122883"/>
                  </a:lnTo>
                  <a:cubicBezTo>
                    <a:pt x="9217" y="122883"/>
                    <a:pt x="0" y="115071"/>
                    <a:pt x="0" y="105434"/>
                  </a:cubicBezTo>
                  <a:lnTo>
                    <a:pt x="0" y="61558"/>
                  </a:lnTo>
                  <a:cubicBezTo>
                    <a:pt x="0" y="51921"/>
                    <a:pt x="9217" y="44110"/>
                    <a:pt x="20587" y="44110"/>
                  </a:cubicBezTo>
                  <a:lnTo>
                    <a:pt x="57483" y="44110"/>
                  </a:lnTo>
                  <a:lnTo>
                    <a:pt x="57483" y="17448"/>
                  </a:lnTo>
                  <a:cubicBezTo>
                    <a:pt x="57484" y="7812"/>
                    <a:pt x="66701" y="0"/>
                    <a:pt x="78070" y="0"/>
                  </a:cubicBezTo>
                  <a:lnTo>
                    <a:pt x="185197" y="0"/>
                  </a:lnTo>
                  <a:cubicBezTo>
                    <a:pt x="196568" y="0"/>
                    <a:pt x="205785" y="7812"/>
                    <a:pt x="205785" y="17448"/>
                  </a:cubicBezTo>
                  <a:lnTo>
                    <a:pt x="205785" y="44110"/>
                  </a:lnTo>
                  <a:lnTo>
                    <a:pt x="242695" y="44110"/>
                  </a:lnTo>
                  <a:cubicBezTo>
                    <a:pt x="254064" y="44110"/>
                    <a:pt x="263282" y="51921"/>
                    <a:pt x="263282" y="6155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243" name="Graphic 97">
            <a:extLst>
              <a:ext uri="{FF2B5EF4-FFF2-40B4-BE49-F238E27FC236}">
                <a16:creationId xmlns:a16="http://schemas.microsoft.com/office/drawing/2014/main" id="{C70B6CD3-CB9A-2E4F-A0BB-E5789DE4E167}"/>
              </a:ext>
            </a:extLst>
          </p:cNvPr>
          <p:cNvSpPr>
            <a:spLocks noChangeAspect="1"/>
          </p:cNvSpPr>
          <p:nvPr/>
        </p:nvSpPr>
        <p:spPr>
          <a:xfrm>
            <a:off x="5911969" y="2181454"/>
            <a:ext cx="368063" cy="409189"/>
          </a:xfrm>
          <a:custGeom>
            <a:avLst/>
            <a:gdLst>
              <a:gd name="connsiteX0" fmla="*/ 573463 w 592769"/>
              <a:gd name="connsiteY0" fmla="*/ 0 h 659003"/>
              <a:gd name="connsiteX1" fmla="*/ 201653 w 592769"/>
              <a:gd name="connsiteY1" fmla="*/ 0 h 659003"/>
              <a:gd name="connsiteX2" fmla="*/ 0 w 592769"/>
              <a:gd name="connsiteY2" fmla="*/ 201640 h 659003"/>
              <a:gd name="connsiteX3" fmla="*/ 0 w 592769"/>
              <a:gd name="connsiteY3" fmla="*/ 639685 h 659003"/>
              <a:gd name="connsiteX4" fmla="*/ 29488 w 592769"/>
              <a:gd name="connsiteY4" fmla="*/ 656096 h 659003"/>
              <a:gd name="connsiteX5" fmla="*/ 128249 w 592769"/>
              <a:gd name="connsiteY5" fmla="*/ 594881 h 659003"/>
              <a:gd name="connsiteX6" fmla="*/ 166064 w 592769"/>
              <a:gd name="connsiteY6" fmla="*/ 584108 h 659003"/>
              <a:gd name="connsiteX7" fmla="*/ 391130 w 592769"/>
              <a:gd name="connsiteY7" fmla="*/ 584108 h 659003"/>
              <a:gd name="connsiteX8" fmla="*/ 592770 w 592769"/>
              <a:gd name="connsiteY8" fmla="*/ 382480 h 659003"/>
              <a:gd name="connsiteX9" fmla="*/ 592770 w 592769"/>
              <a:gd name="connsiteY9" fmla="*/ 19307 h 659003"/>
              <a:gd name="connsiteX10" fmla="*/ 573463 w 592769"/>
              <a:gd name="connsiteY10" fmla="*/ 0 h 659003"/>
              <a:gd name="connsiteX11" fmla="*/ 296372 w 592769"/>
              <a:gd name="connsiteY11" fmla="*/ 475140 h 659003"/>
              <a:gd name="connsiteX12" fmla="*/ 277065 w 592769"/>
              <a:gd name="connsiteY12" fmla="*/ 455833 h 659003"/>
              <a:gd name="connsiteX13" fmla="*/ 296372 w 592769"/>
              <a:gd name="connsiteY13" fmla="*/ 436526 h 659003"/>
              <a:gd name="connsiteX14" fmla="*/ 315679 w 592769"/>
              <a:gd name="connsiteY14" fmla="*/ 455833 h 659003"/>
              <a:gd name="connsiteX15" fmla="*/ 296372 w 592769"/>
              <a:gd name="connsiteY15" fmla="*/ 475140 h 659003"/>
              <a:gd name="connsiteX16" fmla="*/ 315692 w 592769"/>
              <a:gd name="connsiteY16" fmla="*/ 312036 h 659003"/>
              <a:gd name="connsiteX17" fmla="*/ 315692 w 592769"/>
              <a:gd name="connsiteY17" fmla="*/ 377911 h 659003"/>
              <a:gd name="connsiteX18" fmla="*/ 296385 w 592769"/>
              <a:gd name="connsiteY18" fmla="*/ 397218 h 659003"/>
              <a:gd name="connsiteX19" fmla="*/ 277078 w 592769"/>
              <a:gd name="connsiteY19" fmla="*/ 377911 h 659003"/>
              <a:gd name="connsiteX20" fmla="*/ 277078 w 592769"/>
              <a:gd name="connsiteY20" fmla="*/ 302666 h 659003"/>
              <a:gd name="connsiteX21" fmla="*/ 302756 w 592769"/>
              <a:gd name="connsiteY21" fmla="*/ 274800 h 659003"/>
              <a:gd name="connsiteX22" fmla="*/ 369776 w 592769"/>
              <a:gd name="connsiteY22" fmla="*/ 199902 h 659003"/>
              <a:gd name="connsiteX23" fmla="*/ 298187 w 592769"/>
              <a:gd name="connsiteY23" fmla="*/ 128287 h 659003"/>
              <a:gd name="connsiteX24" fmla="*/ 245106 w 592769"/>
              <a:gd name="connsiteY24" fmla="*/ 149151 h 659003"/>
              <a:gd name="connsiteX25" fmla="*/ 222968 w 592769"/>
              <a:gd name="connsiteY25" fmla="*/ 201679 h 659003"/>
              <a:gd name="connsiteX26" fmla="*/ 203661 w 592769"/>
              <a:gd name="connsiteY26" fmla="*/ 220985 h 659003"/>
              <a:gd name="connsiteX27" fmla="*/ 184354 w 592769"/>
              <a:gd name="connsiteY27" fmla="*/ 201679 h 659003"/>
              <a:gd name="connsiteX28" fmla="*/ 218128 w 592769"/>
              <a:gd name="connsiteY28" fmla="*/ 121517 h 659003"/>
              <a:gd name="connsiteX29" fmla="*/ 299114 w 592769"/>
              <a:gd name="connsiteY29" fmla="*/ 89686 h 659003"/>
              <a:gd name="connsiteX30" fmla="*/ 375530 w 592769"/>
              <a:gd name="connsiteY30" fmla="*/ 122572 h 659003"/>
              <a:gd name="connsiteX31" fmla="*/ 408377 w 592769"/>
              <a:gd name="connsiteY31" fmla="*/ 199001 h 659003"/>
              <a:gd name="connsiteX32" fmla="*/ 315692 w 592769"/>
              <a:gd name="connsiteY32" fmla="*/ 312036 h 659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2769" h="659003">
                <a:moveTo>
                  <a:pt x="573463" y="0"/>
                </a:moveTo>
                <a:lnTo>
                  <a:pt x="201653" y="0"/>
                </a:lnTo>
                <a:cubicBezTo>
                  <a:pt x="90459" y="0"/>
                  <a:pt x="0" y="90459"/>
                  <a:pt x="0" y="201640"/>
                </a:cubicBezTo>
                <a:lnTo>
                  <a:pt x="0" y="639685"/>
                </a:lnTo>
                <a:cubicBezTo>
                  <a:pt x="0" y="654886"/>
                  <a:pt x="16720" y="663999"/>
                  <a:pt x="29488" y="656096"/>
                </a:cubicBezTo>
                <a:lnTo>
                  <a:pt x="128249" y="594881"/>
                </a:lnTo>
                <a:cubicBezTo>
                  <a:pt x="139614" y="587827"/>
                  <a:pt x="152691" y="584108"/>
                  <a:pt x="166064" y="584108"/>
                </a:cubicBezTo>
                <a:lnTo>
                  <a:pt x="391130" y="584108"/>
                </a:lnTo>
                <a:cubicBezTo>
                  <a:pt x="502311" y="584108"/>
                  <a:pt x="592770" y="493662"/>
                  <a:pt x="592770" y="382480"/>
                </a:cubicBezTo>
                <a:lnTo>
                  <a:pt x="592770" y="19307"/>
                </a:lnTo>
                <a:cubicBezTo>
                  <a:pt x="592770" y="8649"/>
                  <a:pt x="584120" y="0"/>
                  <a:pt x="573463" y="0"/>
                </a:cubicBezTo>
                <a:close/>
                <a:moveTo>
                  <a:pt x="296372" y="475140"/>
                </a:moveTo>
                <a:cubicBezTo>
                  <a:pt x="285715" y="475140"/>
                  <a:pt x="277065" y="466503"/>
                  <a:pt x="277065" y="455833"/>
                </a:cubicBezTo>
                <a:cubicBezTo>
                  <a:pt x="277065" y="445176"/>
                  <a:pt x="285715" y="436526"/>
                  <a:pt x="296372" y="436526"/>
                </a:cubicBezTo>
                <a:cubicBezTo>
                  <a:pt x="307042" y="436526"/>
                  <a:pt x="315679" y="445176"/>
                  <a:pt x="315679" y="455833"/>
                </a:cubicBezTo>
                <a:cubicBezTo>
                  <a:pt x="315679" y="466503"/>
                  <a:pt x="307042" y="475140"/>
                  <a:pt x="296372" y="475140"/>
                </a:cubicBezTo>
                <a:close/>
                <a:moveTo>
                  <a:pt x="315692" y="312036"/>
                </a:moveTo>
                <a:lnTo>
                  <a:pt x="315692" y="377911"/>
                </a:lnTo>
                <a:cubicBezTo>
                  <a:pt x="315692" y="388581"/>
                  <a:pt x="307042" y="397218"/>
                  <a:pt x="296385" y="397218"/>
                </a:cubicBezTo>
                <a:cubicBezTo>
                  <a:pt x="285715" y="397218"/>
                  <a:pt x="277078" y="388581"/>
                  <a:pt x="277078" y="377911"/>
                </a:cubicBezTo>
                <a:lnTo>
                  <a:pt x="277078" y="302666"/>
                </a:lnTo>
                <a:cubicBezTo>
                  <a:pt x="277078" y="288032"/>
                  <a:pt x="288122" y="276061"/>
                  <a:pt x="302756" y="274800"/>
                </a:cubicBezTo>
                <a:cubicBezTo>
                  <a:pt x="341241" y="271505"/>
                  <a:pt x="370677" y="238606"/>
                  <a:pt x="369776" y="199902"/>
                </a:cubicBezTo>
                <a:cubicBezTo>
                  <a:pt x="368876" y="161340"/>
                  <a:pt x="336762" y="129214"/>
                  <a:pt x="298187" y="128287"/>
                </a:cubicBezTo>
                <a:cubicBezTo>
                  <a:pt x="278262" y="127824"/>
                  <a:pt x="259367" y="135225"/>
                  <a:pt x="245106" y="149151"/>
                </a:cubicBezTo>
                <a:cubicBezTo>
                  <a:pt x="230832" y="163078"/>
                  <a:pt x="222968" y="181741"/>
                  <a:pt x="222968" y="201679"/>
                </a:cubicBezTo>
                <a:cubicBezTo>
                  <a:pt x="222968" y="212336"/>
                  <a:pt x="214331" y="220985"/>
                  <a:pt x="203661" y="220985"/>
                </a:cubicBezTo>
                <a:cubicBezTo>
                  <a:pt x="193004" y="220985"/>
                  <a:pt x="184354" y="212336"/>
                  <a:pt x="184354" y="201679"/>
                </a:cubicBezTo>
                <a:cubicBezTo>
                  <a:pt x="184354" y="171251"/>
                  <a:pt x="196350" y="142780"/>
                  <a:pt x="218128" y="121517"/>
                </a:cubicBezTo>
                <a:cubicBezTo>
                  <a:pt x="239893" y="100267"/>
                  <a:pt x="268660" y="88966"/>
                  <a:pt x="299114" y="89686"/>
                </a:cubicBezTo>
                <a:cubicBezTo>
                  <a:pt x="327881" y="90382"/>
                  <a:pt x="355013" y="102056"/>
                  <a:pt x="375530" y="122572"/>
                </a:cubicBezTo>
                <a:cubicBezTo>
                  <a:pt x="396034" y="143089"/>
                  <a:pt x="407708" y="170234"/>
                  <a:pt x="408377" y="199001"/>
                </a:cubicBezTo>
                <a:cubicBezTo>
                  <a:pt x="409677" y="254772"/>
                  <a:pt x="369648" y="302653"/>
                  <a:pt x="315692" y="312036"/>
                </a:cubicBezTo>
                <a:close/>
              </a:path>
            </a:pathLst>
          </a:custGeom>
          <a:solidFill>
            <a:schemeClr val="tx1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</p:spTree>
    <p:extLst>
      <p:ext uri="{BB962C8B-B14F-4D97-AF65-F5344CB8AC3E}">
        <p14:creationId xmlns:p14="http://schemas.microsoft.com/office/powerpoint/2010/main" val="319169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673BAEF-CA21-84AE-4F9E-A8B02AE6C1AE}"/>
              </a:ext>
            </a:extLst>
          </p:cNvPr>
          <p:cNvSpPr txBox="1"/>
          <p:nvPr/>
        </p:nvSpPr>
        <p:spPr>
          <a:xfrm>
            <a:off x="2047875" y="3076575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3582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4">
            <a:extLst>
              <a:ext uri="{FF2B5EF4-FFF2-40B4-BE49-F238E27FC236}">
                <a16:creationId xmlns:a16="http://schemas.microsoft.com/office/drawing/2014/main" id="{7144D933-60F9-E347-BDBF-A42D8E60D49F}"/>
              </a:ext>
            </a:extLst>
          </p:cNvPr>
          <p:cNvSpPr/>
          <p:nvPr/>
        </p:nvSpPr>
        <p:spPr>
          <a:xfrm rot="16200000">
            <a:off x="1421357" y="2396121"/>
            <a:ext cx="1279214" cy="724888"/>
          </a:xfrm>
          <a:custGeom>
            <a:avLst/>
            <a:gdLst>
              <a:gd name="connsiteX0" fmla="*/ 4191 w 1143000"/>
              <a:gd name="connsiteY0" fmla="*/ 645033 h 647700"/>
              <a:gd name="connsiteX1" fmla="*/ 24217 w 1143000"/>
              <a:gd name="connsiteY1" fmla="*/ 645033 h 647700"/>
              <a:gd name="connsiteX2" fmla="*/ 375336 w 1143000"/>
              <a:gd name="connsiteY2" fmla="*/ 290989 h 647700"/>
              <a:gd name="connsiteX3" fmla="*/ 771699 w 1143000"/>
              <a:gd name="connsiteY3" fmla="*/ 290605 h 647700"/>
              <a:gd name="connsiteX4" fmla="*/ 772080 w 1143000"/>
              <a:gd name="connsiteY4" fmla="*/ 290989 h 647700"/>
              <a:gd name="connsiteX5" fmla="*/ 1123198 w 1143000"/>
              <a:gd name="connsiteY5" fmla="*/ 645033 h 647700"/>
              <a:gd name="connsiteX6" fmla="*/ 1143188 w 1143000"/>
              <a:gd name="connsiteY6" fmla="*/ 646442 h 647700"/>
              <a:gd name="connsiteX7" fmla="*/ 1144585 w 1143000"/>
              <a:gd name="connsiteY7" fmla="*/ 626286 h 647700"/>
              <a:gd name="connsiteX8" fmla="*/ 1143035 w 1143000"/>
              <a:gd name="connsiteY8" fmla="*/ 624745 h 647700"/>
              <a:gd name="connsiteX9" fmla="*/ 791822 w 1143000"/>
              <a:gd name="connsiteY9" fmla="*/ 270796 h 647700"/>
              <a:gd name="connsiteX10" fmla="*/ 587688 w 1143000"/>
              <a:gd name="connsiteY10" fmla="*/ 179927 h 647700"/>
              <a:gd name="connsiteX11" fmla="*/ 587688 w 1143000"/>
              <a:gd name="connsiteY11" fmla="*/ 14288 h 647700"/>
              <a:gd name="connsiteX12" fmla="*/ 573519 w 1143000"/>
              <a:gd name="connsiteY12" fmla="*/ 0 h 647700"/>
              <a:gd name="connsiteX13" fmla="*/ 559349 w 1143000"/>
              <a:gd name="connsiteY13" fmla="*/ 14288 h 647700"/>
              <a:gd name="connsiteX14" fmla="*/ 559349 w 1143000"/>
              <a:gd name="connsiteY14" fmla="*/ 179927 h 647700"/>
              <a:gd name="connsiteX15" fmla="*/ 355310 w 1143000"/>
              <a:gd name="connsiteY15" fmla="*/ 270796 h 647700"/>
              <a:gd name="connsiteX16" fmla="*/ 4191 w 1143000"/>
              <a:gd name="connsiteY16" fmla="*/ 624745 h 647700"/>
              <a:gd name="connsiteX17" fmla="*/ 4109 w 1143000"/>
              <a:gd name="connsiteY17" fmla="*/ 644950 h 647700"/>
              <a:gd name="connsiteX18" fmla="*/ 4191 w 1143000"/>
              <a:gd name="connsiteY18" fmla="*/ 645033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3000" h="647700">
                <a:moveTo>
                  <a:pt x="4191" y="645033"/>
                </a:moveTo>
                <a:cubicBezTo>
                  <a:pt x="9745" y="650552"/>
                  <a:pt x="18664" y="650552"/>
                  <a:pt x="24217" y="645033"/>
                </a:cubicBezTo>
                <a:lnTo>
                  <a:pt x="375336" y="290989"/>
                </a:lnTo>
                <a:cubicBezTo>
                  <a:pt x="484683" y="180518"/>
                  <a:pt x="662141" y="180346"/>
                  <a:pt x="771699" y="290605"/>
                </a:cubicBezTo>
                <a:cubicBezTo>
                  <a:pt x="771826" y="290733"/>
                  <a:pt x="771953" y="290861"/>
                  <a:pt x="772080" y="290989"/>
                </a:cubicBezTo>
                <a:lnTo>
                  <a:pt x="1123198" y="645033"/>
                </a:lnTo>
                <a:cubicBezTo>
                  <a:pt x="1128332" y="650988"/>
                  <a:pt x="1137282" y="651619"/>
                  <a:pt x="1143188" y="646442"/>
                </a:cubicBezTo>
                <a:cubicBezTo>
                  <a:pt x="1149094" y="641265"/>
                  <a:pt x="1149719" y="632241"/>
                  <a:pt x="1144585" y="626286"/>
                </a:cubicBezTo>
                <a:cubicBezTo>
                  <a:pt x="1144108" y="625733"/>
                  <a:pt x="1143590" y="625218"/>
                  <a:pt x="1143035" y="624745"/>
                </a:cubicBezTo>
                <a:lnTo>
                  <a:pt x="791822" y="270796"/>
                </a:lnTo>
                <a:cubicBezTo>
                  <a:pt x="737516" y="215722"/>
                  <a:pt x="664638" y="183281"/>
                  <a:pt x="587688" y="179927"/>
                </a:cubicBezTo>
                <a:lnTo>
                  <a:pt x="587688" y="14288"/>
                </a:lnTo>
                <a:cubicBezTo>
                  <a:pt x="587688" y="6397"/>
                  <a:pt x="581344" y="0"/>
                  <a:pt x="573519" y="0"/>
                </a:cubicBezTo>
                <a:cubicBezTo>
                  <a:pt x="565693" y="0"/>
                  <a:pt x="559349" y="6397"/>
                  <a:pt x="559349" y="14288"/>
                </a:cubicBezTo>
                <a:lnTo>
                  <a:pt x="559349" y="179927"/>
                </a:lnTo>
                <a:cubicBezTo>
                  <a:pt x="482428" y="183286"/>
                  <a:pt x="409582" y="215728"/>
                  <a:pt x="355310" y="270796"/>
                </a:cubicBezTo>
                <a:lnTo>
                  <a:pt x="4191" y="624745"/>
                </a:lnTo>
                <a:cubicBezTo>
                  <a:pt x="-1365" y="630301"/>
                  <a:pt x="-1402" y="639348"/>
                  <a:pt x="4109" y="644950"/>
                </a:cubicBezTo>
                <a:cubicBezTo>
                  <a:pt x="4136" y="644978"/>
                  <a:pt x="4164" y="645006"/>
                  <a:pt x="4191" y="64503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4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300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714AADD-FECB-4943-8764-73A431ABC7EB}"/>
              </a:ext>
            </a:extLst>
          </p:cNvPr>
          <p:cNvSpPr/>
          <p:nvPr/>
        </p:nvSpPr>
        <p:spPr>
          <a:xfrm rot="13500000">
            <a:off x="2166535" y="2061733"/>
            <a:ext cx="1393664" cy="1393664"/>
          </a:xfrm>
          <a:prstGeom prst="roundRect">
            <a:avLst>
              <a:gd name="adj" fmla="val 14332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76200" dist="254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sp>
        <p:nvSpPr>
          <p:cNvPr id="20" name="Graphic 4">
            <a:extLst>
              <a:ext uri="{FF2B5EF4-FFF2-40B4-BE49-F238E27FC236}">
                <a16:creationId xmlns:a16="http://schemas.microsoft.com/office/drawing/2014/main" id="{52A03CBB-85B5-AA48-9853-C75FCAC259BF}"/>
              </a:ext>
            </a:extLst>
          </p:cNvPr>
          <p:cNvSpPr/>
          <p:nvPr/>
        </p:nvSpPr>
        <p:spPr>
          <a:xfrm rot="16200000">
            <a:off x="2704653" y="3608233"/>
            <a:ext cx="1279214" cy="724888"/>
          </a:xfrm>
          <a:custGeom>
            <a:avLst/>
            <a:gdLst>
              <a:gd name="connsiteX0" fmla="*/ 4191 w 1143000"/>
              <a:gd name="connsiteY0" fmla="*/ 645033 h 647700"/>
              <a:gd name="connsiteX1" fmla="*/ 24217 w 1143000"/>
              <a:gd name="connsiteY1" fmla="*/ 645033 h 647700"/>
              <a:gd name="connsiteX2" fmla="*/ 375336 w 1143000"/>
              <a:gd name="connsiteY2" fmla="*/ 290989 h 647700"/>
              <a:gd name="connsiteX3" fmla="*/ 771699 w 1143000"/>
              <a:gd name="connsiteY3" fmla="*/ 290605 h 647700"/>
              <a:gd name="connsiteX4" fmla="*/ 772080 w 1143000"/>
              <a:gd name="connsiteY4" fmla="*/ 290989 h 647700"/>
              <a:gd name="connsiteX5" fmla="*/ 1123198 w 1143000"/>
              <a:gd name="connsiteY5" fmla="*/ 645033 h 647700"/>
              <a:gd name="connsiteX6" fmla="*/ 1143188 w 1143000"/>
              <a:gd name="connsiteY6" fmla="*/ 646442 h 647700"/>
              <a:gd name="connsiteX7" fmla="*/ 1144585 w 1143000"/>
              <a:gd name="connsiteY7" fmla="*/ 626286 h 647700"/>
              <a:gd name="connsiteX8" fmla="*/ 1143035 w 1143000"/>
              <a:gd name="connsiteY8" fmla="*/ 624745 h 647700"/>
              <a:gd name="connsiteX9" fmla="*/ 791822 w 1143000"/>
              <a:gd name="connsiteY9" fmla="*/ 270796 h 647700"/>
              <a:gd name="connsiteX10" fmla="*/ 587688 w 1143000"/>
              <a:gd name="connsiteY10" fmla="*/ 179927 h 647700"/>
              <a:gd name="connsiteX11" fmla="*/ 587688 w 1143000"/>
              <a:gd name="connsiteY11" fmla="*/ 14288 h 647700"/>
              <a:gd name="connsiteX12" fmla="*/ 573519 w 1143000"/>
              <a:gd name="connsiteY12" fmla="*/ 0 h 647700"/>
              <a:gd name="connsiteX13" fmla="*/ 559349 w 1143000"/>
              <a:gd name="connsiteY13" fmla="*/ 14288 h 647700"/>
              <a:gd name="connsiteX14" fmla="*/ 559349 w 1143000"/>
              <a:gd name="connsiteY14" fmla="*/ 179927 h 647700"/>
              <a:gd name="connsiteX15" fmla="*/ 355310 w 1143000"/>
              <a:gd name="connsiteY15" fmla="*/ 270796 h 647700"/>
              <a:gd name="connsiteX16" fmla="*/ 4191 w 1143000"/>
              <a:gd name="connsiteY16" fmla="*/ 624745 h 647700"/>
              <a:gd name="connsiteX17" fmla="*/ 4109 w 1143000"/>
              <a:gd name="connsiteY17" fmla="*/ 644950 h 647700"/>
              <a:gd name="connsiteX18" fmla="*/ 4191 w 1143000"/>
              <a:gd name="connsiteY18" fmla="*/ 645033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3000" h="647700">
                <a:moveTo>
                  <a:pt x="4191" y="645033"/>
                </a:moveTo>
                <a:cubicBezTo>
                  <a:pt x="9745" y="650552"/>
                  <a:pt x="18664" y="650552"/>
                  <a:pt x="24217" y="645033"/>
                </a:cubicBezTo>
                <a:lnTo>
                  <a:pt x="375336" y="290989"/>
                </a:lnTo>
                <a:cubicBezTo>
                  <a:pt x="484683" y="180518"/>
                  <a:pt x="662141" y="180346"/>
                  <a:pt x="771699" y="290605"/>
                </a:cubicBezTo>
                <a:cubicBezTo>
                  <a:pt x="771826" y="290733"/>
                  <a:pt x="771953" y="290861"/>
                  <a:pt x="772080" y="290989"/>
                </a:cubicBezTo>
                <a:lnTo>
                  <a:pt x="1123198" y="645033"/>
                </a:lnTo>
                <a:cubicBezTo>
                  <a:pt x="1128332" y="650988"/>
                  <a:pt x="1137282" y="651619"/>
                  <a:pt x="1143188" y="646442"/>
                </a:cubicBezTo>
                <a:cubicBezTo>
                  <a:pt x="1149094" y="641265"/>
                  <a:pt x="1149719" y="632241"/>
                  <a:pt x="1144585" y="626286"/>
                </a:cubicBezTo>
                <a:cubicBezTo>
                  <a:pt x="1144108" y="625733"/>
                  <a:pt x="1143590" y="625218"/>
                  <a:pt x="1143035" y="624745"/>
                </a:cubicBezTo>
                <a:lnTo>
                  <a:pt x="791822" y="270796"/>
                </a:lnTo>
                <a:cubicBezTo>
                  <a:pt x="737516" y="215722"/>
                  <a:pt x="664638" y="183281"/>
                  <a:pt x="587688" y="179927"/>
                </a:cubicBezTo>
                <a:lnTo>
                  <a:pt x="587688" y="14288"/>
                </a:lnTo>
                <a:cubicBezTo>
                  <a:pt x="587688" y="6397"/>
                  <a:pt x="581344" y="0"/>
                  <a:pt x="573519" y="0"/>
                </a:cubicBezTo>
                <a:cubicBezTo>
                  <a:pt x="565693" y="0"/>
                  <a:pt x="559349" y="6397"/>
                  <a:pt x="559349" y="14288"/>
                </a:cubicBezTo>
                <a:lnTo>
                  <a:pt x="559349" y="179927"/>
                </a:lnTo>
                <a:cubicBezTo>
                  <a:pt x="482428" y="183286"/>
                  <a:pt x="409582" y="215728"/>
                  <a:pt x="355310" y="270796"/>
                </a:cubicBezTo>
                <a:lnTo>
                  <a:pt x="4191" y="624745"/>
                </a:lnTo>
                <a:cubicBezTo>
                  <a:pt x="-1365" y="630301"/>
                  <a:pt x="-1402" y="639348"/>
                  <a:pt x="4109" y="644950"/>
                </a:cubicBezTo>
                <a:cubicBezTo>
                  <a:pt x="4136" y="644978"/>
                  <a:pt x="4164" y="645006"/>
                  <a:pt x="4191" y="64503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4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3000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330C3A6E-6F4B-BA4A-B37C-4DF735FF6DDA}"/>
              </a:ext>
            </a:extLst>
          </p:cNvPr>
          <p:cNvSpPr/>
          <p:nvPr/>
        </p:nvSpPr>
        <p:spPr>
          <a:xfrm rot="13500000">
            <a:off x="3449832" y="3273845"/>
            <a:ext cx="1393664" cy="1393664"/>
          </a:xfrm>
          <a:prstGeom prst="roundRect">
            <a:avLst>
              <a:gd name="adj" fmla="val 14332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76200" dist="254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90C64DB5-8A5A-0741-945E-22D9236B6520}"/>
              </a:ext>
            </a:extLst>
          </p:cNvPr>
          <p:cNvSpPr>
            <a:spLocks noChangeAspect="1"/>
          </p:cNvSpPr>
          <p:nvPr/>
        </p:nvSpPr>
        <p:spPr>
          <a:xfrm rot="13500000">
            <a:off x="3513184" y="3337194"/>
            <a:ext cx="1266967" cy="1266965"/>
          </a:xfrm>
          <a:prstGeom prst="roundRect">
            <a:avLst>
              <a:gd name="adj" fmla="val 14332"/>
            </a:avLst>
          </a:prstGeom>
          <a:solidFill>
            <a:schemeClr val="bg1"/>
          </a:solidFill>
          <a:ln>
            <a:noFill/>
          </a:ln>
          <a:effectLst>
            <a:outerShdw blurRad="50800" dist="254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sp>
        <p:nvSpPr>
          <p:cNvPr id="18" name="Graphic 4">
            <a:extLst>
              <a:ext uri="{FF2B5EF4-FFF2-40B4-BE49-F238E27FC236}">
                <a16:creationId xmlns:a16="http://schemas.microsoft.com/office/drawing/2014/main" id="{8BA1381C-7255-484C-BADA-41FBAFB8A86A}"/>
              </a:ext>
            </a:extLst>
          </p:cNvPr>
          <p:cNvSpPr/>
          <p:nvPr/>
        </p:nvSpPr>
        <p:spPr>
          <a:xfrm rot="16200000">
            <a:off x="4024176" y="2392567"/>
            <a:ext cx="1279214" cy="724888"/>
          </a:xfrm>
          <a:custGeom>
            <a:avLst/>
            <a:gdLst>
              <a:gd name="connsiteX0" fmla="*/ 4191 w 1143000"/>
              <a:gd name="connsiteY0" fmla="*/ 645033 h 647700"/>
              <a:gd name="connsiteX1" fmla="*/ 24217 w 1143000"/>
              <a:gd name="connsiteY1" fmla="*/ 645033 h 647700"/>
              <a:gd name="connsiteX2" fmla="*/ 375336 w 1143000"/>
              <a:gd name="connsiteY2" fmla="*/ 290989 h 647700"/>
              <a:gd name="connsiteX3" fmla="*/ 771699 w 1143000"/>
              <a:gd name="connsiteY3" fmla="*/ 290605 h 647700"/>
              <a:gd name="connsiteX4" fmla="*/ 772080 w 1143000"/>
              <a:gd name="connsiteY4" fmla="*/ 290989 h 647700"/>
              <a:gd name="connsiteX5" fmla="*/ 1123198 w 1143000"/>
              <a:gd name="connsiteY5" fmla="*/ 645033 h 647700"/>
              <a:gd name="connsiteX6" fmla="*/ 1143188 w 1143000"/>
              <a:gd name="connsiteY6" fmla="*/ 646442 h 647700"/>
              <a:gd name="connsiteX7" fmla="*/ 1144585 w 1143000"/>
              <a:gd name="connsiteY7" fmla="*/ 626286 h 647700"/>
              <a:gd name="connsiteX8" fmla="*/ 1143035 w 1143000"/>
              <a:gd name="connsiteY8" fmla="*/ 624745 h 647700"/>
              <a:gd name="connsiteX9" fmla="*/ 791822 w 1143000"/>
              <a:gd name="connsiteY9" fmla="*/ 270796 h 647700"/>
              <a:gd name="connsiteX10" fmla="*/ 587688 w 1143000"/>
              <a:gd name="connsiteY10" fmla="*/ 179927 h 647700"/>
              <a:gd name="connsiteX11" fmla="*/ 587688 w 1143000"/>
              <a:gd name="connsiteY11" fmla="*/ 14288 h 647700"/>
              <a:gd name="connsiteX12" fmla="*/ 573519 w 1143000"/>
              <a:gd name="connsiteY12" fmla="*/ 0 h 647700"/>
              <a:gd name="connsiteX13" fmla="*/ 559349 w 1143000"/>
              <a:gd name="connsiteY13" fmla="*/ 14288 h 647700"/>
              <a:gd name="connsiteX14" fmla="*/ 559349 w 1143000"/>
              <a:gd name="connsiteY14" fmla="*/ 179927 h 647700"/>
              <a:gd name="connsiteX15" fmla="*/ 355310 w 1143000"/>
              <a:gd name="connsiteY15" fmla="*/ 270796 h 647700"/>
              <a:gd name="connsiteX16" fmla="*/ 4191 w 1143000"/>
              <a:gd name="connsiteY16" fmla="*/ 624745 h 647700"/>
              <a:gd name="connsiteX17" fmla="*/ 4109 w 1143000"/>
              <a:gd name="connsiteY17" fmla="*/ 644950 h 647700"/>
              <a:gd name="connsiteX18" fmla="*/ 4191 w 1143000"/>
              <a:gd name="connsiteY18" fmla="*/ 645033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3000" h="647700">
                <a:moveTo>
                  <a:pt x="4191" y="645033"/>
                </a:moveTo>
                <a:cubicBezTo>
                  <a:pt x="9745" y="650552"/>
                  <a:pt x="18664" y="650552"/>
                  <a:pt x="24217" y="645033"/>
                </a:cubicBezTo>
                <a:lnTo>
                  <a:pt x="375336" y="290989"/>
                </a:lnTo>
                <a:cubicBezTo>
                  <a:pt x="484683" y="180518"/>
                  <a:pt x="662141" y="180346"/>
                  <a:pt x="771699" y="290605"/>
                </a:cubicBezTo>
                <a:cubicBezTo>
                  <a:pt x="771826" y="290733"/>
                  <a:pt x="771953" y="290861"/>
                  <a:pt x="772080" y="290989"/>
                </a:cubicBezTo>
                <a:lnTo>
                  <a:pt x="1123198" y="645033"/>
                </a:lnTo>
                <a:cubicBezTo>
                  <a:pt x="1128332" y="650988"/>
                  <a:pt x="1137282" y="651619"/>
                  <a:pt x="1143188" y="646442"/>
                </a:cubicBezTo>
                <a:cubicBezTo>
                  <a:pt x="1149094" y="641265"/>
                  <a:pt x="1149719" y="632241"/>
                  <a:pt x="1144585" y="626286"/>
                </a:cubicBezTo>
                <a:cubicBezTo>
                  <a:pt x="1144108" y="625733"/>
                  <a:pt x="1143590" y="625218"/>
                  <a:pt x="1143035" y="624745"/>
                </a:cubicBezTo>
                <a:lnTo>
                  <a:pt x="791822" y="270796"/>
                </a:lnTo>
                <a:cubicBezTo>
                  <a:pt x="737516" y="215722"/>
                  <a:pt x="664638" y="183281"/>
                  <a:pt x="587688" y="179927"/>
                </a:cubicBezTo>
                <a:lnTo>
                  <a:pt x="587688" y="14288"/>
                </a:lnTo>
                <a:cubicBezTo>
                  <a:pt x="587688" y="6397"/>
                  <a:pt x="581344" y="0"/>
                  <a:pt x="573519" y="0"/>
                </a:cubicBezTo>
                <a:cubicBezTo>
                  <a:pt x="565693" y="0"/>
                  <a:pt x="559349" y="6397"/>
                  <a:pt x="559349" y="14288"/>
                </a:cubicBezTo>
                <a:lnTo>
                  <a:pt x="559349" y="179927"/>
                </a:lnTo>
                <a:cubicBezTo>
                  <a:pt x="482428" y="183286"/>
                  <a:pt x="409582" y="215728"/>
                  <a:pt x="355310" y="270796"/>
                </a:cubicBezTo>
                <a:lnTo>
                  <a:pt x="4191" y="624745"/>
                </a:lnTo>
                <a:cubicBezTo>
                  <a:pt x="-1365" y="630301"/>
                  <a:pt x="-1402" y="639348"/>
                  <a:pt x="4109" y="644950"/>
                </a:cubicBezTo>
                <a:cubicBezTo>
                  <a:pt x="4136" y="644978"/>
                  <a:pt x="4164" y="645006"/>
                  <a:pt x="4191" y="645033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4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300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A50F9034-84FC-994A-B3DA-47491F45F76E}"/>
              </a:ext>
            </a:extLst>
          </p:cNvPr>
          <p:cNvSpPr/>
          <p:nvPr/>
        </p:nvSpPr>
        <p:spPr>
          <a:xfrm rot="13500000">
            <a:off x="4769355" y="2058179"/>
            <a:ext cx="1393664" cy="1393664"/>
          </a:xfrm>
          <a:prstGeom prst="roundRect">
            <a:avLst>
              <a:gd name="adj" fmla="val 14332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76200" dist="254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EA3A008D-334A-984A-A425-13852DC9D362}"/>
              </a:ext>
            </a:extLst>
          </p:cNvPr>
          <p:cNvSpPr>
            <a:spLocks noChangeAspect="1"/>
          </p:cNvSpPr>
          <p:nvPr/>
        </p:nvSpPr>
        <p:spPr>
          <a:xfrm rot="13500000">
            <a:off x="4832707" y="2121528"/>
            <a:ext cx="1266967" cy="1266965"/>
          </a:xfrm>
          <a:prstGeom prst="roundRect">
            <a:avLst>
              <a:gd name="adj" fmla="val 14332"/>
            </a:avLst>
          </a:prstGeom>
          <a:solidFill>
            <a:schemeClr val="bg1"/>
          </a:solidFill>
          <a:ln>
            <a:noFill/>
          </a:ln>
          <a:effectLst>
            <a:outerShdw blurRad="50800" dist="254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D2F4CD-CDEC-504F-8AEB-CF60C3EC16EC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45258" y="3344486"/>
            <a:ext cx="636565" cy="608704"/>
          </a:xfrm>
          <a:prstGeom prst="line">
            <a:avLst/>
          </a:prstGeom>
          <a:ln w="31750" cap="rnd">
            <a:solidFill>
              <a:schemeClr val="accent1">
                <a:lumMod val="7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7EE0AA-7090-194A-950E-756ACA9557A5}"/>
              </a:ext>
            </a:extLst>
          </p:cNvPr>
          <p:cNvCxnSpPr>
            <a:cxnSpLocks/>
          </p:cNvCxnSpPr>
          <p:nvPr/>
        </p:nvCxnSpPr>
        <p:spPr>
          <a:xfrm flipH="1">
            <a:off x="3671943" y="2753848"/>
            <a:ext cx="636565" cy="608704"/>
          </a:xfrm>
          <a:prstGeom prst="line">
            <a:avLst/>
          </a:prstGeom>
          <a:solidFill>
            <a:schemeClr val="accent2">
              <a:lumMod val="75000"/>
            </a:schemeClr>
          </a:solidFill>
          <a:ln w="31750" cap="rnd">
            <a:solidFill>
              <a:schemeClr val="accent2">
                <a:lumMod val="75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Graphic 4">
            <a:extLst>
              <a:ext uri="{FF2B5EF4-FFF2-40B4-BE49-F238E27FC236}">
                <a16:creationId xmlns:a16="http://schemas.microsoft.com/office/drawing/2014/main" id="{FF3F3DB0-107B-BD43-A3CB-FD800E58F175}"/>
              </a:ext>
            </a:extLst>
          </p:cNvPr>
          <p:cNvSpPr/>
          <p:nvPr/>
        </p:nvSpPr>
        <p:spPr>
          <a:xfrm rot="16200000">
            <a:off x="5319344" y="3608233"/>
            <a:ext cx="1279214" cy="724888"/>
          </a:xfrm>
          <a:custGeom>
            <a:avLst/>
            <a:gdLst>
              <a:gd name="connsiteX0" fmla="*/ 4191 w 1143000"/>
              <a:gd name="connsiteY0" fmla="*/ 645033 h 647700"/>
              <a:gd name="connsiteX1" fmla="*/ 24217 w 1143000"/>
              <a:gd name="connsiteY1" fmla="*/ 645033 h 647700"/>
              <a:gd name="connsiteX2" fmla="*/ 375336 w 1143000"/>
              <a:gd name="connsiteY2" fmla="*/ 290989 h 647700"/>
              <a:gd name="connsiteX3" fmla="*/ 771699 w 1143000"/>
              <a:gd name="connsiteY3" fmla="*/ 290605 h 647700"/>
              <a:gd name="connsiteX4" fmla="*/ 772080 w 1143000"/>
              <a:gd name="connsiteY4" fmla="*/ 290989 h 647700"/>
              <a:gd name="connsiteX5" fmla="*/ 1123198 w 1143000"/>
              <a:gd name="connsiteY5" fmla="*/ 645033 h 647700"/>
              <a:gd name="connsiteX6" fmla="*/ 1143188 w 1143000"/>
              <a:gd name="connsiteY6" fmla="*/ 646442 h 647700"/>
              <a:gd name="connsiteX7" fmla="*/ 1144585 w 1143000"/>
              <a:gd name="connsiteY7" fmla="*/ 626286 h 647700"/>
              <a:gd name="connsiteX8" fmla="*/ 1143035 w 1143000"/>
              <a:gd name="connsiteY8" fmla="*/ 624745 h 647700"/>
              <a:gd name="connsiteX9" fmla="*/ 791822 w 1143000"/>
              <a:gd name="connsiteY9" fmla="*/ 270796 h 647700"/>
              <a:gd name="connsiteX10" fmla="*/ 587688 w 1143000"/>
              <a:gd name="connsiteY10" fmla="*/ 179927 h 647700"/>
              <a:gd name="connsiteX11" fmla="*/ 587688 w 1143000"/>
              <a:gd name="connsiteY11" fmla="*/ 14288 h 647700"/>
              <a:gd name="connsiteX12" fmla="*/ 573519 w 1143000"/>
              <a:gd name="connsiteY12" fmla="*/ 0 h 647700"/>
              <a:gd name="connsiteX13" fmla="*/ 559349 w 1143000"/>
              <a:gd name="connsiteY13" fmla="*/ 14288 h 647700"/>
              <a:gd name="connsiteX14" fmla="*/ 559349 w 1143000"/>
              <a:gd name="connsiteY14" fmla="*/ 179927 h 647700"/>
              <a:gd name="connsiteX15" fmla="*/ 355310 w 1143000"/>
              <a:gd name="connsiteY15" fmla="*/ 270796 h 647700"/>
              <a:gd name="connsiteX16" fmla="*/ 4191 w 1143000"/>
              <a:gd name="connsiteY16" fmla="*/ 624745 h 647700"/>
              <a:gd name="connsiteX17" fmla="*/ 4109 w 1143000"/>
              <a:gd name="connsiteY17" fmla="*/ 644950 h 647700"/>
              <a:gd name="connsiteX18" fmla="*/ 4191 w 1143000"/>
              <a:gd name="connsiteY18" fmla="*/ 645033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3000" h="647700">
                <a:moveTo>
                  <a:pt x="4191" y="645033"/>
                </a:moveTo>
                <a:cubicBezTo>
                  <a:pt x="9745" y="650552"/>
                  <a:pt x="18664" y="650552"/>
                  <a:pt x="24217" y="645033"/>
                </a:cubicBezTo>
                <a:lnTo>
                  <a:pt x="375336" y="290989"/>
                </a:lnTo>
                <a:cubicBezTo>
                  <a:pt x="484683" y="180518"/>
                  <a:pt x="662141" y="180346"/>
                  <a:pt x="771699" y="290605"/>
                </a:cubicBezTo>
                <a:cubicBezTo>
                  <a:pt x="771826" y="290733"/>
                  <a:pt x="771953" y="290861"/>
                  <a:pt x="772080" y="290989"/>
                </a:cubicBezTo>
                <a:lnTo>
                  <a:pt x="1123198" y="645033"/>
                </a:lnTo>
                <a:cubicBezTo>
                  <a:pt x="1128332" y="650988"/>
                  <a:pt x="1137282" y="651619"/>
                  <a:pt x="1143188" y="646442"/>
                </a:cubicBezTo>
                <a:cubicBezTo>
                  <a:pt x="1149094" y="641265"/>
                  <a:pt x="1149719" y="632241"/>
                  <a:pt x="1144585" y="626286"/>
                </a:cubicBezTo>
                <a:cubicBezTo>
                  <a:pt x="1144108" y="625733"/>
                  <a:pt x="1143590" y="625218"/>
                  <a:pt x="1143035" y="624745"/>
                </a:cubicBezTo>
                <a:lnTo>
                  <a:pt x="791822" y="270796"/>
                </a:lnTo>
                <a:cubicBezTo>
                  <a:pt x="737516" y="215722"/>
                  <a:pt x="664638" y="183281"/>
                  <a:pt x="587688" y="179927"/>
                </a:cubicBezTo>
                <a:lnTo>
                  <a:pt x="587688" y="14288"/>
                </a:lnTo>
                <a:cubicBezTo>
                  <a:pt x="587688" y="6397"/>
                  <a:pt x="581344" y="0"/>
                  <a:pt x="573519" y="0"/>
                </a:cubicBezTo>
                <a:cubicBezTo>
                  <a:pt x="565693" y="0"/>
                  <a:pt x="559349" y="6397"/>
                  <a:pt x="559349" y="14288"/>
                </a:cubicBezTo>
                <a:lnTo>
                  <a:pt x="559349" y="179927"/>
                </a:lnTo>
                <a:cubicBezTo>
                  <a:pt x="482428" y="183286"/>
                  <a:pt x="409582" y="215728"/>
                  <a:pt x="355310" y="270796"/>
                </a:cubicBezTo>
                <a:lnTo>
                  <a:pt x="4191" y="624745"/>
                </a:lnTo>
                <a:cubicBezTo>
                  <a:pt x="-1365" y="630301"/>
                  <a:pt x="-1402" y="639348"/>
                  <a:pt x="4109" y="644950"/>
                </a:cubicBezTo>
                <a:cubicBezTo>
                  <a:pt x="4136" y="644978"/>
                  <a:pt x="4164" y="645006"/>
                  <a:pt x="4191" y="645033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94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300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3330522-1E0A-364D-8AEB-E684869D9861}"/>
              </a:ext>
            </a:extLst>
          </p:cNvPr>
          <p:cNvSpPr/>
          <p:nvPr/>
        </p:nvSpPr>
        <p:spPr>
          <a:xfrm rot="13500000">
            <a:off x="6064522" y="3273844"/>
            <a:ext cx="1393664" cy="1393664"/>
          </a:xfrm>
          <a:prstGeom prst="roundRect">
            <a:avLst>
              <a:gd name="adj" fmla="val 14332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76200" dist="254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sp>
        <p:nvSpPr>
          <p:cNvPr id="29" name="Graphic 4">
            <a:extLst>
              <a:ext uri="{FF2B5EF4-FFF2-40B4-BE49-F238E27FC236}">
                <a16:creationId xmlns:a16="http://schemas.microsoft.com/office/drawing/2014/main" id="{99F4420B-E4B3-734F-9787-75E2577F2776}"/>
              </a:ext>
            </a:extLst>
          </p:cNvPr>
          <p:cNvSpPr/>
          <p:nvPr/>
        </p:nvSpPr>
        <p:spPr>
          <a:xfrm rot="16200000">
            <a:off x="7931116" y="3608231"/>
            <a:ext cx="1279214" cy="724888"/>
          </a:xfrm>
          <a:custGeom>
            <a:avLst/>
            <a:gdLst>
              <a:gd name="connsiteX0" fmla="*/ 4191 w 1143000"/>
              <a:gd name="connsiteY0" fmla="*/ 645033 h 647700"/>
              <a:gd name="connsiteX1" fmla="*/ 24217 w 1143000"/>
              <a:gd name="connsiteY1" fmla="*/ 645033 h 647700"/>
              <a:gd name="connsiteX2" fmla="*/ 375336 w 1143000"/>
              <a:gd name="connsiteY2" fmla="*/ 290989 h 647700"/>
              <a:gd name="connsiteX3" fmla="*/ 771699 w 1143000"/>
              <a:gd name="connsiteY3" fmla="*/ 290605 h 647700"/>
              <a:gd name="connsiteX4" fmla="*/ 772080 w 1143000"/>
              <a:gd name="connsiteY4" fmla="*/ 290989 h 647700"/>
              <a:gd name="connsiteX5" fmla="*/ 1123198 w 1143000"/>
              <a:gd name="connsiteY5" fmla="*/ 645033 h 647700"/>
              <a:gd name="connsiteX6" fmla="*/ 1143188 w 1143000"/>
              <a:gd name="connsiteY6" fmla="*/ 646442 h 647700"/>
              <a:gd name="connsiteX7" fmla="*/ 1144585 w 1143000"/>
              <a:gd name="connsiteY7" fmla="*/ 626286 h 647700"/>
              <a:gd name="connsiteX8" fmla="*/ 1143035 w 1143000"/>
              <a:gd name="connsiteY8" fmla="*/ 624745 h 647700"/>
              <a:gd name="connsiteX9" fmla="*/ 791822 w 1143000"/>
              <a:gd name="connsiteY9" fmla="*/ 270796 h 647700"/>
              <a:gd name="connsiteX10" fmla="*/ 587688 w 1143000"/>
              <a:gd name="connsiteY10" fmla="*/ 179927 h 647700"/>
              <a:gd name="connsiteX11" fmla="*/ 587688 w 1143000"/>
              <a:gd name="connsiteY11" fmla="*/ 14288 h 647700"/>
              <a:gd name="connsiteX12" fmla="*/ 573519 w 1143000"/>
              <a:gd name="connsiteY12" fmla="*/ 0 h 647700"/>
              <a:gd name="connsiteX13" fmla="*/ 559349 w 1143000"/>
              <a:gd name="connsiteY13" fmla="*/ 14288 h 647700"/>
              <a:gd name="connsiteX14" fmla="*/ 559349 w 1143000"/>
              <a:gd name="connsiteY14" fmla="*/ 179927 h 647700"/>
              <a:gd name="connsiteX15" fmla="*/ 355310 w 1143000"/>
              <a:gd name="connsiteY15" fmla="*/ 270796 h 647700"/>
              <a:gd name="connsiteX16" fmla="*/ 4191 w 1143000"/>
              <a:gd name="connsiteY16" fmla="*/ 624745 h 647700"/>
              <a:gd name="connsiteX17" fmla="*/ 4109 w 1143000"/>
              <a:gd name="connsiteY17" fmla="*/ 644950 h 647700"/>
              <a:gd name="connsiteX18" fmla="*/ 4191 w 1143000"/>
              <a:gd name="connsiteY18" fmla="*/ 645033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3000" h="647700">
                <a:moveTo>
                  <a:pt x="4191" y="645033"/>
                </a:moveTo>
                <a:cubicBezTo>
                  <a:pt x="9745" y="650552"/>
                  <a:pt x="18664" y="650552"/>
                  <a:pt x="24217" y="645033"/>
                </a:cubicBezTo>
                <a:lnTo>
                  <a:pt x="375336" y="290989"/>
                </a:lnTo>
                <a:cubicBezTo>
                  <a:pt x="484683" y="180518"/>
                  <a:pt x="662141" y="180346"/>
                  <a:pt x="771699" y="290605"/>
                </a:cubicBezTo>
                <a:cubicBezTo>
                  <a:pt x="771826" y="290733"/>
                  <a:pt x="771953" y="290861"/>
                  <a:pt x="772080" y="290989"/>
                </a:cubicBezTo>
                <a:lnTo>
                  <a:pt x="1123198" y="645033"/>
                </a:lnTo>
                <a:cubicBezTo>
                  <a:pt x="1128332" y="650988"/>
                  <a:pt x="1137282" y="651619"/>
                  <a:pt x="1143188" y="646442"/>
                </a:cubicBezTo>
                <a:cubicBezTo>
                  <a:pt x="1149094" y="641265"/>
                  <a:pt x="1149719" y="632241"/>
                  <a:pt x="1144585" y="626286"/>
                </a:cubicBezTo>
                <a:cubicBezTo>
                  <a:pt x="1144108" y="625733"/>
                  <a:pt x="1143590" y="625218"/>
                  <a:pt x="1143035" y="624745"/>
                </a:cubicBezTo>
                <a:lnTo>
                  <a:pt x="791822" y="270796"/>
                </a:lnTo>
                <a:cubicBezTo>
                  <a:pt x="737516" y="215722"/>
                  <a:pt x="664638" y="183281"/>
                  <a:pt x="587688" y="179927"/>
                </a:cubicBezTo>
                <a:lnTo>
                  <a:pt x="587688" y="14288"/>
                </a:lnTo>
                <a:cubicBezTo>
                  <a:pt x="587688" y="6397"/>
                  <a:pt x="581344" y="0"/>
                  <a:pt x="573519" y="0"/>
                </a:cubicBezTo>
                <a:cubicBezTo>
                  <a:pt x="565693" y="0"/>
                  <a:pt x="559349" y="6397"/>
                  <a:pt x="559349" y="14288"/>
                </a:cubicBezTo>
                <a:lnTo>
                  <a:pt x="559349" y="179927"/>
                </a:lnTo>
                <a:cubicBezTo>
                  <a:pt x="482428" y="183286"/>
                  <a:pt x="409582" y="215728"/>
                  <a:pt x="355310" y="270796"/>
                </a:cubicBezTo>
                <a:lnTo>
                  <a:pt x="4191" y="624745"/>
                </a:lnTo>
                <a:cubicBezTo>
                  <a:pt x="-1365" y="630301"/>
                  <a:pt x="-1402" y="639348"/>
                  <a:pt x="4109" y="644950"/>
                </a:cubicBezTo>
                <a:cubicBezTo>
                  <a:pt x="4136" y="644978"/>
                  <a:pt x="4164" y="645006"/>
                  <a:pt x="4191" y="64503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94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3000"/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F1A49F5C-FAB9-124B-B5E9-80A9C2D65B01}"/>
              </a:ext>
            </a:extLst>
          </p:cNvPr>
          <p:cNvSpPr/>
          <p:nvPr/>
        </p:nvSpPr>
        <p:spPr>
          <a:xfrm rot="13500000">
            <a:off x="8676295" y="3273842"/>
            <a:ext cx="1393664" cy="1393664"/>
          </a:xfrm>
          <a:prstGeom prst="roundRect">
            <a:avLst>
              <a:gd name="adj" fmla="val 14332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76200" dist="254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125EE3ED-1DFC-A34D-AE4F-574BAB3C3AF6}"/>
              </a:ext>
            </a:extLst>
          </p:cNvPr>
          <p:cNvSpPr>
            <a:spLocks noChangeAspect="1"/>
          </p:cNvSpPr>
          <p:nvPr/>
        </p:nvSpPr>
        <p:spPr>
          <a:xfrm rot="13500000">
            <a:off x="6127875" y="3337192"/>
            <a:ext cx="1266967" cy="1266967"/>
          </a:xfrm>
          <a:prstGeom prst="roundRect">
            <a:avLst>
              <a:gd name="adj" fmla="val 14332"/>
            </a:avLst>
          </a:prstGeom>
          <a:solidFill>
            <a:schemeClr val="bg1"/>
          </a:solidFill>
          <a:ln>
            <a:noFill/>
          </a:ln>
          <a:effectLst>
            <a:outerShdw blurRad="50800" dist="254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735DCF2A-DD8F-AE4F-80A8-21604DB13A35}"/>
              </a:ext>
            </a:extLst>
          </p:cNvPr>
          <p:cNvSpPr>
            <a:spLocks noChangeAspect="1"/>
          </p:cNvSpPr>
          <p:nvPr/>
        </p:nvSpPr>
        <p:spPr>
          <a:xfrm rot="13500000">
            <a:off x="8739645" y="3337190"/>
            <a:ext cx="1266967" cy="1266967"/>
          </a:xfrm>
          <a:prstGeom prst="roundRect">
            <a:avLst>
              <a:gd name="adj" fmla="val 14332"/>
            </a:avLst>
          </a:prstGeom>
          <a:solidFill>
            <a:schemeClr val="bg1"/>
          </a:solidFill>
          <a:ln>
            <a:noFill/>
          </a:ln>
          <a:effectLst>
            <a:outerShdw blurRad="50800" dist="254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B093767-E2AB-E04E-9B57-53E34574995D}"/>
              </a:ext>
            </a:extLst>
          </p:cNvPr>
          <p:cNvCxnSpPr>
            <a:cxnSpLocks/>
          </p:cNvCxnSpPr>
          <p:nvPr/>
        </p:nvCxnSpPr>
        <p:spPr>
          <a:xfrm rot="16200000" flipH="1">
            <a:off x="4949122" y="3344487"/>
            <a:ext cx="636565" cy="608704"/>
          </a:xfrm>
          <a:prstGeom prst="line">
            <a:avLst/>
          </a:prstGeom>
          <a:ln w="31750" cap="rnd">
            <a:solidFill>
              <a:schemeClr val="accent3">
                <a:lumMod val="7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raphic 4">
            <a:extLst>
              <a:ext uri="{FF2B5EF4-FFF2-40B4-BE49-F238E27FC236}">
                <a16:creationId xmlns:a16="http://schemas.microsoft.com/office/drawing/2014/main" id="{C228795C-96C1-6345-82A8-4E0CF0D7DDAA}"/>
              </a:ext>
            </a:extLst>
          </p:cNvPr>
          <p:cNvSpPr/>
          <p:nvPr/>
        </p:nvSpPr>
        <p:spPr>
          <a:xfrm rot="16200000">
            <a:off x="6634274" y="2392568"/>
            <a:ext cx="1279214" cy="724888"/>
          </a:xfrm>
          <a:custGeom>
            <a:avLst/>
            <a:gdLst>
              <a:gd name="connsiteX0" fmla="*/ 4191 w 1143000"/>
              <a:gd name="connsiteY0" fmla="*/ 645033 h 647700"/>
              <a:gd name="connsiteX1" fmla="*/ 24217 w 1143000"/>
              <a:gd name="connsiteY1" fmla="*/ 645033 h 647700"/>
              <a:gd name="connsiteX2" fmla="*/ 375336 w 1143000"/>
              <a:gd name="connsiteY2" fmla="*/ 290989 h 647700"/>
              <a:gd name="connsiteX3" fmla="*/ 771699 w 1143000"/>
              <a:gd name="connsiteY3" fmla="*/ 290605 h 647700"/>
              <a:gd name="connsiteX4" fmla="*/ 772080 w 1143000"/>
              <a:gd name="connsiteY4" fmla="*/ 290989 h 647700"/>
              <a:gd name="connsiteX5" fmla="*/ 1123198 w 1143000"/>
              <a:gd name="connsiteY5" fmla="*/ 645033 h 647700"/>
              <a:gd name="connsiteX6" fmla="*/ 1143188 w 1143000"/>
              <a:gd name="connsiteY6" fmla="*/ 646442 h 647700"/>
              <a:gd name="connsiteX7" fmla="*/ 1144585 w 1143000"/>
              <a:gd name="connsiteY7" fmla="*/ 626286 h 647700"/>
              <a:gd name="connsiteX8" fmla="*/ 1143035 w 1143000"/>
              <a:gd name="connsiteY8" fmla="*/ 624745 h 647700"/>
              <a:gd name="connsiteX9" fmla="*/ 791822 w 1143000"/>
              <a:gd name="connsiteY9" fmla="*/ 270796 h 647700"/>
              <a:gd name="connsiteX10" fmla="*/ 587688 w 1143000"/>
              <a:gd name="connsiteY10" fmla="*/ 179927 h 647700"/>
              <a:gd name="connsiteX11" fmla="*/ 587688 w 1143000"/>
              <a:gd name="connsiteY11" fmla="*/ 14288 h 647700"/>
              <a:gd name="connsiteX12" fmla="*/ 573519 w 1143000"/>
              <a:gd name="connsiteY12" fmla="*/ 0 h 647700"/>
              <a:gd name="connsiteX13" fmla="*/ 559349 w 1143000"/>
              <a:gd name="connsiteY13" fmla="*/ 14288 h 647700"/>
              <a:gd name="connsiteX14" fmla="*/ 559349 w 1143000"/>
              <a:gd name="connsiteY14" fmla="*/ 179927 h 647700"/>
              <a:gd name="connsiteX15" fmla="*/ 355310 w 1143000"/>
              <a:gd name="connsiteY15" fmla="*/ 270796 h 647700"/>
              <a:gd name="connsiteX16" fmla="*/ 4191 w 1143000"/>
              <a:gd name="connsiteY16" fmla="*/ 624745 h 647700"/>
              <a:gd name="connsiteX17" fmla="*/ 4109 w 1143000"/>
              <a:gd name="connsiteY17" fmla="*/ 644950 h 647700"/>
              <a:gd name="connsiteX18" fmla="*/ 4191 w 1143000"/>
              <a:gd name="connsiteY18" fmla="*/ 645033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3000" h="647700">
                <a:moveTo>
                  <a:pt x="4191" y="645033"/>
                </a:moveTo>
                <a:cubicBezTo>
                  <a:pt x="9745" y="650552"/>
                  <a:pt x="18664" y="650552"/>
                  <a:pt x="24217" y="645033"/>
                </a:cubicBezTo>
                <a:lnTo>
                  <a:pt x="375336" y="290989"/>
                </a:lnTo>
                <a:cubicBezTo>
                  <a:pt x="484683" y="180518"/>
                  <a:pt x="662141" y="180346"/>
                  <a:pt x="771699" y="290605"/>
                </a:cubicBezTo>
                <a:cubicBezTo>
                  <a:pt x="771826" y="290733"/>
                  <a:pt x="771953" y="290861"/>
                  <a:pt x="772080" y="290989"/>
                </a:cubicBezTo>
                <a:lnTo>
                  <a:pt x="1123198" y="645033"/>
                </a:lnTo>
                <a:cubicBezTo>
                  <a:pt x="1128332" y="650988"/>
                  <a:pt x="1137282" y="651619"/>
                  <a:pt x="1143188" y="646442"/>
                </a:cubicBezTo>
                <a:cubicBezTo>
                  <a:pt x="1149094" y="641265"/>
                  <a:pt x="1149719" y="632241"/>
                  <a:pt x="1144585" y="626286"/>
                </a:cubicBezTo>
                <a:cubicBezTo>
                  <a:pt x="1144108" y="625733"/>
                  <a:pt x="1143590" y="625218"/>
                  <a:pt x="1143035" y="624745"/>
                </a:cubicBezTo>
                <a:lnTo>
                  <a:pt x="791822" y="270796"/>
                </a:lnTo>
                <a:cubicBezTo>
                  <a:pt x="737516" y="215722"/>
                  <a:pt x="664638" y="183281"/>
                  <a:pt x="587688" y="179927"/>
                </a:cubicBezTo>
                <a:lnTo>
                  <a:pt x="587688" y="14288"/>
                </a:lnTo>
                <a:cubicBezTo>
                  <a:pt x="587688" y="6397"/>
                  <a:pt x="581344" y="0"/>
                  <a:pt x="573519" y="0"/>
                </a:cubicBezTo>
                <a:cubicBezTo>
                  <a:pt x="565693" y="0"/>
                  <a:pt x="559349" y="6397"/>
                  <a:pt x="559349" y="14288"/>
                </a:cubicBezTo>
                <a:lnTo>
                  <a:pt x="559349" y="179927"/>
                </a:lnTo>
                <a:cubicBezTo>
                  <a:pt x="482428" y="183286"/>
                  <a:pt x="409582" y="215728"/>
                  <a:pt x="355310" y="270796"/>
                </a:cubicBezTo>
                <a:lnTo>
                  <a:pt x="4191" y="624745"/>
                </a:lnTo>
                <a:cubicBezTo>
                  <a:pt x="-1365" y="630301"/>
                  <a:pt x="-1402" y="639348"/>
                  <a:pt x="4109" y="644950"/>
                </a:cubicBezTo>
                <a:cubicBezTo>
                  <a:pt x="4136" y="644978"/>
                  <a:pt x="4164" y="645006"/>
                  <a:pt x="4191" y="645033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94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300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25652CB-B9D7-7E45-B467-F6B2099EFFB2}"/>
              </a:ext>
            </a:extLst>
          </p:cNvPr>
          <p:cNvSpPr/>
          <p:nvPr/>
        </p:nvSpPr>
        <p:spPr>
          <a:xfrm rot="13500000">
            <a:off x="7379453" y="2058181"/>
            <a:ext cx="1393664" cy="1393663"/>
          </a:xfrm>
          <a:prstGeom prst="roundRect">
            <a:avLst>
              <a:gd name="adj" fmla="val 14332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76200" dist="254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sp>
        <p:nvSpPr>
          <p:cNvPr id="15" name="Graphic 4">
            <a:extLst>
              <a:ext uri="{FF2B5EF4-FFF2-40B4-BE49-F238E27FC236}">
                <a16:creationId xmlns:a16="http://schemas.microsoft.com/office/drawing/2014/main" id="{3AB94890-6ADD-A149-B276-8EAE5CE9C2C5}"/>
              </a:ext>
            </a:extLst>
          </p:cNvPr>
          <p:cNvSpPr/>
          <p:nvPr/>
        </p:nvSpPr>
        <p:spPr>
          <a:xfrm rot="16200000" flipV="1">
            <a:off x="9564154" y="3608231"/>
            <a:ext cx="1279214" cy="724888"/>
          </a:xfrm>
          <a:custGeom>
            <a:avLst/>
            <a:gdLst>
              <a:gd name="connsiteX0" fmla="*/ 4191 w 1143000"/>
              <a:gd name="connsiteY0" fmla="*/ 645033 h 647700"/>
              <a:gd name="connsiteX1" fmla="*/ 24217 w 1143000"/>
              <a:gd name="connsiteY1" fmla="*/ 645033 h 647700"/>
              <a:gd name="connsiteX2" fmla="*/ 375336 w 1143000"/>
              <a:gd name="connsiteY2" fmla="*/ 290989 h 647700"/>
              <a:gd name="connsiteX3" fmla="*/ 771699 w 1143000"/>
              <a:gd name="connsiteY3" fmla="*/ 290605 h 647700"/>
              <a:gd name="connsiteX4" fmla="*/ 772080 w 1143000"/>
              <a:gd name="connsiteY4" fmla="*/ 290989 h 647700"/>
              <a:gd name="connsiteX5" fmla="*/ 1123198 w 1143000"/>
              <a:gd name="connsiteY5" fmla="*/ 645033 h 647700"/>
              <a:gd name="connsiteX6" fmla="*/ 1143188 w 1143000"/>
              <a:gd name="connsiteY6" fmla="*/ 646442 h 647700"/>
              <a:gd name="connsiteX7" fmla="*/ 1144585 w 1143000"/>
              <a:gd name="connsiteY7" fmla="*/ 626286 h 647700"/>
              <a:gd name="connsiteX8" fmla="*/ 1143035 w 1143000"/>
              <a:gd name="connsiteY8" fmla="*/ 624745 h 647700"/>
              <a:gd name="connsiteX9" fmla="*/ 791822 w 1143000"/>
              <a:gd name="connsiteY9" fmla="*/ 270796 h 647700"/>
              <a:gd name="connsiteX10" fmla="*/ 587688 w 1143000"/>
              <a:gd name="connsiteY10" fmla="*/ 179927 h 647700"/>
              <a:gd name="connsiteX11" fmla="*/ 587688 w 1143000"/>
              <a:gd name="connsiteY11" fmla="*/ 14288 h 647700"/>
              <a:gd name="connsiteX12" fmla="*/ 573519 w 1143000"/>
              <a:gd name="connsiteY12" fmla="*/ 0 h 647700"/>
              <a:gd name="connsiteX13" fmla="*/ 559349 w 1143000"/>
              <a:gd name="connsiteY13" fmla="*/ 14288 h 647700"/>
              <a:gd name="connsiteX14" fmla="*/ 559349 w 1143000"/>
              <a:gd name="connsiteY14" fmla="*/ 179927 h 647700"/>
              <a:gd name="connsiteX15" fmla="*/ 355310 w 1143000"/>
              <a:gd name="connsiteY15" fmla="*/ 270796 h 647700"/>
              <a:gd name="connsiteX16" fmla="*/ 4191 w 1143000"/>
              <a:gd name="connsiteY16" fmla="*/ 624745 h 647700"/>
              <a:gd name="connsiteX17" fmla="*/ 4109 w 1143000"/>
              <a:gd name="connsiteY17" fmla="*/ 644950 h 647700"/>
              <a:gd name="connsiteX18" fmla="*/ 4191 w 1143000"/>
              <a:gd name="connsiteY18" fmla="*/ 645033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3000" h="647700">
                <a:moveTo>
                  <a:pt x="4191" y="645033"/>
                </a:moveTo>
                <a:cubicBezTo>
                  <a:pt x="9745" y="650552"/>
                  <a:pt x="18664" y="650552"/>
                  <a:pt x="24217" y="645033"/>
                </a:cubicBezTo>
                <a:lnTo>
                  <a:pt x="375336" y="290989"/>
                </a:lnTo>
                <a:cubicBezTo>
                  <a:pt x="484683" y="180518"/>
                  <a:pt x="662141" y="180346"/>
                  <a:pt x="771699" y="290605"/>
                </a:cubicBezTo>
                <a:cubicBezTo>
                  <a:pt x="771826" y="290733"/>
                  <a:pt x="771953" y="290861"/>
                  <a:pt x="772080" y="290989"/>
                </a:cubicBezTo>
                <a:lnTo>
                  <a:pt x="1123198" y="645033"/>
                </a:lnTo>
                <a:cubicBezTo>
                  <a:pt x="1128332" y="650988"/>
                  <a:pt x="1137282" y="651619"/>
                  <a:pt x="1143188" y="646442"/>
                </a:cubicBezTo>
                <a:cubicBezTo>
                  <a:pt x="1149094" y="641265"/>
                  <a:pt x="1149719" y="632241"/>
                  <a:pt x="1144585" y="626286"/>
                </a:cubicBezTo>
                <a:cubicBezTo>
                  <a:pt x="1144108" y="625733"/>
                  <a:pt x="1143590" y="625218"/>
                  <a:pt x="1143035" y="624745"/>
                </a:cubicBezTo>
                <a:lnTo>
                  <a:pt x="791822" y="270796"/>
                </a:lnTo>
                <a:cubicBezTo>
                  <a:pt x="737516" y="215722"/>
                  <a:pt x="664638" y="183281"/>
                  <a:pt x="587688" y="179927"/>
                </a:cubicBezTo>
                <a:lnTo>
                  <a:pt x="587688" y="14288"/>
                </a:lnTo>
                <a:cubicBezTo>
                  <a:pt x="587688" y="6397"/>
                  <a:pt x="581344" y="0"/>
                  <a:pt x="573519" y="0"/>
                </a:cubicBezTo>
                <a:cubicBezTo>
                  <a:pt x="565693" y="0"/>
                  <a:pt x="559349" y="6397"/>
                  <a:pt x="559349" y="14288"/>
                </a:cubicBezTo>
                <a:lnTo>
                  <a:pt x="559349" y="179927"/>
                </a:lnTo>
                <a:cubicBezTo>
                  <a:pt x="482428" y="183286"/>
                  <a:pt x="409582" y="215728"/>
                  <a:pt x="355310" y="270796"/>
                </a:cubicBezTo>
                <a:lnTo>
                  <a:pt x="4191" y="624745"/>
                </a:lnTo>
                <a:cubicBezTo>
                  <a:pt x="-1365" y="630301"/>
                  <a:pt x="-1402" y="639348"/>
                  <a:pt x="4109" y="644950"/>
                </a:cubicBezTo>
                <a:cubicBezTo>
                  <a:pt x="4136" y="644978"/>
                  <a:pt x="4164" y="645006"/>
                  <a:pt x="4191" y="64503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94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3000"/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6946715C-DA29-7F4B-BE55-B72C83797CAD}"/>
              </a:ext>
            </a:extLst>
          </p:cNvPr>
          <p:cNvSpPr>
            <a:spLocks noChangeAspect="1"/>
          </p:cNvSpPr>
          <p:nvPr/>
        </p:nvSpPr>
        <p:spPr>
          <a:xfrm rot="13500000">
            <a:off x="7442807" y="2121527"/>
            <a:ext cx="1266967" cy="1266967"/>
          </a:xfrm>
          <a:prstGeom prst="roundRect">
            <a:avLst>
              <a:gd name="adj" fmla="val 14332"/>
            </a:avLst>
          </a:prstGeom>
          <a:solidFill>
            <a:schemeClr val="bg1"/>
          </a:solidFill>
          <a:ln>
            <a:noFill/>
          </a:ln>
          <a:effectLst>
            <a:outerShdw blurRad="50800" dist="254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754CC14-7C25-5A4B-A2A1-43A7EFD540A8}"/>
              </a:ext>
            </a:extLst>
          </p:cNvPr>
          <p:cNvCxnSpPr>
            <a:cxnSpLocks/>
          </p:cNvCxnSpPr>
          <p:nvPr/>
        </p:nvCxnSpPr>
        <p:spPr>
          <a:xfrm flipH="1">
            <a:off x="6285185" y="2753848"/>
            <a:ext cx="636565" cy="608704"/>
          </a:xfrm>
          <a:prstGeom prst="line">
            <a:avLst/>
          </a:prstGeom>
          <a:ln w="31750" cap="rnd">
            <a:solidFill>
              <a:schemeClr val="accent4">
                <a:lumMod val="75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4C0731-C184-3E4B-8FDD-F6499E670601}"/>
              </a:ext>
            </a:extLst>
          </p:cNvPr>
          <p:cNvCxnSpPr>
            <a:cxnSpLocks/>
          </p:cNvCxnSpPr>
          <p:nvPr/>
        </p:nvCxnSpPr>
        <p:spPr>
          <a:xfrm rot="16200000" flipH="1">
            <a:off x="7560895" y="3344487"/>
            <a:ext cx="636565" cy="608703"/>
          </a:xfrm>
          <a:prstGeom prst="line">
            <a:avLst/>
          </a:prstGeom>
          <a:ln w="31750" cap="rnd">
            <a:solidFill>
              <a:schemeClr val="accent5">
                <a:lumMod val="7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1517A7F6-C9D5-1C40-9A0B-E910EF0190FB}"/>
              </a:ext>
            </a:extLst>
          </p:cNvPr>
          <p:cNvSpPr>
            <a:spLocks noChangeAspect="1"/>
          </p:cNvSpPr>
          <p:nvPr/>
        </p:nvSpPr>
        <p:spPr>
          <a:xfrm rot="13500000">
            <a:off x="2229886" y="2125084"/>
            <a:ext cx="1266967" cy="1266967"/>
          </a:xfrm>
          <a:prstGeom prst="roundRect">
            <a:avLst>
              <a:gd name="adj" fmla="val 14332"/>
            </a:avLst>
          </a:prstGeom>
          <a:solidFill>
            <a:schemeClr val="bg1"/>
          </a:solidFill>
          <a:ln>
            <a:noFill/>
          </a:ln>
          <a:effectLst>
            <a:outerShdw blurRad="50800" dist="254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774E51E-B75B-B044-95C9-4775EB7CDBF2}"/>
              </a:ext>
            </a:extLst>
          </p:cNvPr>
          <p:cNvCxnSpPr>
            <a:cxnSpLocks/>
          </p:cNvCxnSpPr>
          <p:nvPr/>
        </p:nvCxnSpPr>
        <p:spPr>
          <a:xfrm>
            <a:off x="1688775" y="2480038"/>
            <a:ext cx="0" cy="522191"/>
          </a:xfrm>
          <a:prstGeom prst="line">
            <a:avLst/>
          </a:prstGeom>
          <a:ln w="317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679F5EF-8BD3-E84F-B490-0ABD1F0CC1CA}"/>
              </a:ext>
            </a:extLst>
          </p:cNvPr>
          <p:cNvCxnSpPr>
            <a:cxnSpLocks/>
          </p:cNvCxnSpPr>
          <p:nvPr/>
        </p:nvCxnSpPr>
        <p:spPr>
          <a:xfrm>
            <a:off x="10566205" y="3706025"/>
            <a:ext cx="0" cy="522191"/>
          </a:xfrm>
          <a:prstGeom prst="line">
            <a:avLst/>
          </a:prstGeom>
          <a:ln w="31750" cap="rnd">
            <a:solidFill>
              <a:schemeClr val="accent6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4B076B9-2ECF-984C-8DF5-39BD07CCFC97}"/>
              </a:ext>
            </a:extLst>
          </p:cNvPr>
          <p:cNvSpPr txBox="1"/>
          <p:nvPr/>
        </p:nvSpPr>
        <p:spPr>
          <a:xfrm flipH="1">
            <a:off x="2498549" y="3003894"/>
            <a:ext cx="680963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2C4600-44F4-DD4E-8584-874BC2A17601}"/>
              </a:ext>
            </a:extLst>
          </p:cNvPr>
          <p:cNvSpPr txBox="1"/>
          <p:nvPr/>
        </p:nvSpPr>
        <p:spPr>
          <a:xfrm flipH="1">
            <a:off x="5210382" y="3003894"/>
            <a:ext cx="51161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F298B0D-D5DB-8E46-BD18-E60E109E46A5}"/>
              </a:ext>
            </a:extLst>
          </p:cNvPr>
          <p:cNvSpPr txBox="1"/>
          <p:nvPr/>
        </p:nvSpPr>
        <p:spPr>
          <a:xfrm flipH="1">
            <a:off x="7735809" y="3003894"/>
            <a:ext cx="680963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6536B1-0E64-6245-AAD7-8C42674B7F91}"/>
              </a:ext>
            </a:extLst>
          </p:cNvPr>
          <p:cNvSpPr txBox="1"/>
          <p:nvPr/>
        </p:nvSpPr>
        <p:spPr>
          <a:xfrm flipH="1">
            <a:off x="3806186" y="4227069"/>
            <a:ext cx="680963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D0A807-5FD0-9142-BF63-E88B301584F1}"/>
              </a:ext>
            </a:extLst>
          </p:cNvPr>
          <p:cNvSpPr txBox="1"/>
          <p:nvPr/>
        </p:nvSpPr>
        <p:spPr>
          <a:xfrm flipH="1">
            <a:off x="6420877" y="4227069"/>
            <a:ext cx="680963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F9A1486-66C8-CA4D-940D-419C30C60CC4}"/>
              </a:ext>
            </a:extLst>
          </p:cNvPr>
          <p:cNvSpPr txBox="1"/>
          <p:nvPr/>
        </p:nvSpPr>
        <p:spPr>
          <a:xfrm flipH="1">
            <a:off x="9032647" y="4227069"/>
            <a:ext cx="680963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6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7F9F0FD-474E-F54B-AF07-D4258F9B4308}"/>
              </a:ext>
            </a:extLst>
          </p:cNvPr>
          <p:cNvGrpSpPr/>
          <p:nvPr/>
        </p:nvGrpSpPr>
        <p:grpSpPr>
          <a:xfrm flipH="1">
            <a:off x="2134087" y="1128309"/>
            <a:ext cx="1458565" cy="618698"/>
            <a:chOff x="3147485" y="4635362"/>
            <a:chExt cx="1458565" cy="618698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3B88A3F-687B-2B47-AE3E-E298E1ECA305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C09F78FD-D961-1549-BE2B-49FABC27062A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2C7242C-3201-8E4F-B205-7213A5D0C287}"/>
              </a:ext>
            </a:extLst>
          </p:cNvPr>
          <p:cNvGrpSpPr/>
          <p:nvPr/>
        </p:nvGrpSpPr>
        <p:grpSpPr>
          <a:xfrm flipH="1">
            <a:off x="4736908" y="1128309"/>
            <a:ext cx="1458565" cy="618698"/>
            <a:chOff x="3147485" y="4635362"/>
            <a:chExt cx="1458565" cy="618698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9BB317F-C74A-2A4C-83A5-F3A35DD48259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AF06246B-BD5D-B544-83D9-F6D9B045512F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3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C0F5008-1033-2843-AC32-0801B31E505B}"/>
              </a:ext>
            </a:extLst>
          </p:cNvPr>
          <p:cNvGrpSpPr/>
          <p:nvPr/>
        </p:nvGrpSpPr>
        <p:grpSpPr>
          <a:xfrm flipH="1">
            <a:off x="7347008" y="1128309"/>
            <a:ext cx="1458565" cy="618698"/>
            <a:chOff x="3147485" y="4635362"/>
            <a:chExt cx="1458565" cy="61869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7B95CC3-B347-884E-833F-B881E6E36C70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2273F0A-088F-D548-B70B-887B1AF14F61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5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ADA14A6-5E70-9144-9E61-2E97B689BF37}"/>
              </a:ext>
            </a:extLst>
          </p:cNvPr>
          <p:cNvGrpSpPr/>
          <p:nvPr/>
        </p:nvGrpSpPr>
        <p:grpSpPr>
          <a:xfrm flipH="1">
            <a:off x="3417385" y="5008911"/>
            <a:ext cx="1458565" cy="618698"/>
            <a:chOff x="3147485" y="4635362"/>
            <a:chExt cx="1458565" cy="618698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B304B34-31E9-674F-9C84-6F3DAF16776F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581D749-91C6-0944-B6A1-30F3AF8ECAFB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66FD854-2F31-0048-9029-0368F4B38089}"/>
              </a:ext>
            </a:extLst>
          </p:cNvPr>
          <p:cNvGrpSpPr/>
          <p:nvPr/>
        </p:nvGrpSpPr>
        <p:grpSpPr>
          <a:xfrm flipH="1">
            <a:off x="6032076" y="5008911"/>
            <a:ext cx="1458565" cy="618698"/>
            <a:chOff x="3147485" y="4635362"/>
            <a:chExt cx="1458565" cy="618698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8478483-1AA5-9B44-ACA2-01C113327E31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C996AA35-B5EC-954D-B34D-BD1A9829C2A4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4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0A0BA32-5F25-464F-94E0-F42AD1F21D42}"/>
              </a:ext>
            </a:extLst>
          </p:cNvPr>
          <p:cNvGrpSpPr/>
          <p:nvPr/>
        </p:nvGrpSpPr>
        <p:grpSpPr>
          <a:xfrm flipH="1">
            <a:off x="8643846" y="5008911"/>
            <a:ext cx="1458565" cy="618698"/>
            <a:chOff x="3147485" y="4635362"/>
            <a:chExt cx="1458565" cy="618698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E74CF70-1877-014C-9A17-96ED0E615EC8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D90F520-39C5-3047-8E6F-67967BEE935A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6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129" name="TextBox 128">
            <a:extLst>
              <a:ext uri="{FF2B5EF4-FFF2-40B4-BE49-F238E27FC236}">
                <a16:creationId xmlns:a16="http://schemas.microsoft.com/office/drawing/2014/main" id="{286BA705-4946-0F4E-8EC3-B7B568788A33}"/>
              </a:ext>
            </a:extLst>
          </p:cNvPr>
          <p:cNvSpPr txBox="1"/>
          <p:nvPr/>
        </p:nvSpPr>
        <p:spPr>
          <a:xfrm rot="2700000" flipH="1">
            <a:off x="3178117" y="2008680"/>
            <a:ext cx="634262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BAD3C9BB-F001-CB49-A577-9457FACA9D48}"/>
              </a:ext>
            </a:extLst>
          </p:cNvPr>
          <p:cNvSpPr txBox="1"/>
          <p:nvPr/>
        </p:nvSpPr>
        <p:spPr>
          <a:xfrm rot="18900000" flipH="1">
            <a:off x="4438729" y="4397775"/>
            <a:ext cx="634262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60AF6F90-493A-6E4F-B1A5-0F1C4523FA58}"/>
              </a:ext>
            </a:extLst>
          </p:cNvPr>
          <p:cNvSpPr txBox="1"/>
          <p:nvPr/>
        </p:nvSpPr>
        <p:spPr>
          <a:xfrm rot="18900000" flipH="1">
            <a:off x="7070982" y="4397775"/>
            <a:ext cx="634262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2731C282-69FC-7241-9AA4-A373D80A1648}"/>
              </a:ext>
            </a:extLst>
          </p:cNvPr>
          <p:cNvSpPr txBox="1"/>
          <p:nvPr/>
        </p:nvSpPr>
        <p:spPr>
          <a:xfrm rot="18900000" flipH="1">
            <a:off x="9786841" y="4441843"/>
            <a:ext cx="634262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6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2022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EADC7EEA-650D-2047-8BD3-D0F2105724F7}"/>
              </a:ext>
            </a:extLst>
          </p:cNvPr>
          <p:cNvSpPr txBox="1"/>
          <p:nvPr/>
        </p:nvSpPr>
        <p:spPr>
          <a:xfrm rot="2700000" flipH="1">
            <a:off x="5789585" y="2008680"/>
            <a:ext cx="634262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F3AFCB99-6B59-C34A-8D78-E4C8A730C0FA}"/>
              </a:ext>
            </a:extLst>
          </p:cNvPr>
          <p:cNvSpPr txBox="1"/>
          <p:nvPr/>
        </p:nvSpPr>
        <p:spPr>
          <a:xfrm rot="2700000" flipH="1">
            <a:off x="8411746" y="2008679"/>
            <a:ext cx="634262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grpSp>
        <p:nvGrpSpPr>
          <p:cNvPr id="135" name="Graphic 5">
            <a:extLst>
              <a:ext uri="{FF2B5EF4-FFF2-40B4-BE49-F238E27FC236}">
                <a16:creationId xmlns:a16="http://schemas.microsoft.com/office/drawing/2014/main" id="{0043AACF-ED13-C64C-9B65-0A51FEDE765E}"/>
              </a:ext>
            </a:extLst>
          </p:cNvPr>
          <p:cNvGrpSpPr>
            <a:grpSpLocks noChangeAspect="1"/>
          </p:cNvGrpSpPr>
          <p:nvPr/>
        </p:nvGrpSpPr>
        <p:grpSpPr>
          <a:xfrm>
            <a:off x="2653377" y="2367784"/>
            <a:ext cx="409190" cy="409190"/>
            <a:chOff x="10829756" y="5505728"/>
            <a:chExt cx="659005" cy="659004"/>
          </a:xfrm>
          <a:solidFill>
            <a:schemeClr val="tx1"/>
          </a:solidFill>
        </p:grpSpPr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F97CC40D-BBE5-6D47-9F5B-54446899352B}"/>
                </a:ext>
              </a:extLst>
            </p:cNvPr>
            <p:cNvSpPr/>
            <p:nvPr/>
          </p:nvSpPr>
          <p:spPr>
            <a:xfrm>
              <a:off x="10931588" y="5745096"/>
              <a:ext cx="317803" cy="317804"/>
            </a:xfrm>
            <a:custGeom>
              <a:avLst/>
              <a:gdLst>
                <a:gd name="connsiteX0" fmla="*/ 101459 w 317803"/>
                <a:gd name="connsiteY0" fmla="*/ 304160 h 317804"/>
                <a:gd name="connsiteX1" fmla="*/ 20298 w 317803"/>
                <a:gd name="connsiteY1" fmla="*/ 317565 h 317804"/>
                <a:gd name="connsiteX2" fmla="*/ 240 w 317803"/>
                <a:gd name="connsiteY2" fmla="*/ 297506 h 317804"/>
                <a:gd name="connsiteX3" fmla="*/ 13645 w 317803"/>
                <a:gd name="connsiteY3" fmla="*/ 216347 h 317804"/>
                <a:gd name="connsiteX4" fmla="*/ 27913 w 317803"/>
                <a:gd name="connsiteY4" fmla="*/ 209356 h 317804"/>
                <a:gd name="connsiteX5" fmla="*/ 44921 w 317803"/>
                <a:gd name="connsiteY5" fmla="*/ 209981 h 317804"/>
                <a:gd name="connsiteX6" fmla="*/ 45029 w 317803"/>
                <a:gd name="connsiteY6" fmla="*/ 209927 h 317804"/>
                <a:gd name="connsiteX7" fmla="*/ 309980 w 317803"/>
                <a:gd name="connsiteY7" fmla="*/ 1033 h 317804"/>
                <a:gd name="connsiteX8" fmla="*/ 316771 w 317803"/>
                <a:gd name="connsiteY8" fmla="*/ 7824 h 317804"/>
                <a:gd name="connsiteX9" fmla="*/ 107190 w 317803"/>
                <a:gd name="connsiteY9" fmla="*/ 274677 h 317804"/>
                <a:gd name="connsiteX10" fmla="*/ 108452 w 317803"/>
                <a:gd name="connsiteY10" fmla="*/ 289898 h 317804"/>
                <a:gd name="connsiteX11" fmla="*/ 101459 w 317803"/>
                <a:gd name="connsiteY11" fmla="*/ 304160 h 317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7803" h="317804">
                  <a:moveTo>
                    <a:pt x="101459" y="304160"/>
                  </a:moveTo>
                  <a:lnTo>
                    <a:pt x="20298" y="317565"/>
                  </a:lnTo>
                  <a:cubicBezTo>
                    <a:pt x="8507" y="319512"/>
                    <a:pt x="-1708" y="309298"/>
                    <a:pt x="240" y="297506"/>
                  </a:cubicBezTo>
                  <a:lnTo>
                    <a:pt x="13645" y="216347"/>
                  </a:lnTo>
                  <a:cubicBezTo>
                    <a:pt x="14738" y="209734"/>
                    <a:pt x="22092" y="206032"/>
                    <a:pt x="27913" y="209356"/>
                  </a:cubicBezTo>
                  <a:cubicBezTo>
                    <a:pt x="32491" y="211968"/>
                    <a:pt x="38004" y="213025"/>
                    <a:pt x="44921" y="209981"/>
                  </a:cubicBezTo>
                  <a:cubicBezTo>
                    <a:pt x="44961" y="209968"/>
                    <a:pt x="45002" y="209954"/>
                    <a:pt x="45029" y="209927"/>
                  </a:cubicBezTo>
                  <a:cubicBezTo>
                    <a:pt x="48156" y="208631"/>
                    <a:pt x="70942" y="182003"/>
                    <a:pt x="309980" y="1033"/>
                  </a:cubicBezTo>
                  <a:cubicBezTo>
                    <a:pt x="314469" y="-2365"/>
                    <a:pt x="320170" y="3334"/>
                    <a:pt x="316771" y="7824"/>
                  </a:cubicBezTo>
                  <a:cubicBezTo>
                    <a:pt x="134571" y="248435"/>
                    <a:pt x="108630" y="269914"/>
                    <a:pt x="107190" y="274677"/>
                  </a:cubicBezTo>
                  <a:cubicBezTo>
                    <a:pt x="105226" y="281055"/>
                    <a:pt x="106127" y="285809"/>
                    <a:pt x="108452" y="289898"/>
                  </a:cubicBezTo>
                  <a:cubicBezTo>
                    <a:pt x="111762" y="295723"/>
                    <a:pt x="108069" y="303068"/>
                    <a:pt x="101459" y="30416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A4271D47-E9B7-404C-8056-615290BB23B0}"/>
                </a:ext>
              </a:extLst>
            </p:cNvPr>
            <p:cNvSpPr/>
            <p:nvPr/>
          </p:nvSpPr>
          <p:spPr>
            <a:xfrm>
              <a:off x="10829756" y="5505728"/>
              <a:ext cx="659005" cy="659004"/>
            </a:xfrm>
            <a:custGeom>
              <a:avLst/>
              <a:gdLst>
                <a:gd name="connsiteX0" fmla="*/ 658172 w 659005"/>
                <a:gd name="connsiteY0" fmla="*/ 17618 h 659004"/>
                <a:gd name="connsiteX1" fmla="*/ 427538 w 659005"/>
                <a:gd name="connsiteY1" fmla="*/ 643637 h 659004"/>
                <a:gd name="connsiteX2" fmla="*/ 388912 w 659005"/>
                <a:gd name="connsiteY2" fmla="*/ 652120 h 659004"/>
                <a:gd name="connsiteX3" fmla="*/ 269733 w 659005"/>
                <a:gd name="connsiteY3" fmla="*/ 532942 h 659004"/>
                <a:gd name="connsiteX4" fmla="*/ 267585 w 659005"/>
                <a:gd name="connsiteY4" fmla="*/ 501718 h 659004"/>
                <a:gd name="connsiteX5" fmla="*/ 522943 w 659005"/>
                <a:gd name="connsiteY5" fmla="*/ 164408 h 659004"/>
                <a:gd name="connsiteX6" fmla="*/ 494599 w 659005"/>
                <a:gd name="connsiteY6" fmla="*/ 136064 h 659004"/>
                <a:gd name="connsiteX7" fmla="*/ 157288 w 659005"/>
                <a:gd name="connsiteY7" fmla="*/ 391422 h 659004"/>
                <a:gd name="connsiteX8" fmla="*/ 126063 w 659005"/>
                <a:gd name="connsiteY8" fmla="*/ 389274 h 659004"/>
                <a:gd name="connsiteX9" fmla="*/ 6884 w 659005"/>
                <a:gd name="connsiteY9" fmla="*/ 270094 h 659004"/>
                <a:gd name="connsiteX10" fmla="*/ 15368 w 659005"/>
                <a:gd name="connsiteY10" fmla="*/ 231468 h 659004"/>
                <a:gd name="connsiteX11" fmla="*/ 641389 w 659005"/>
                <a:gd name="connsiteY11" fmla="*/ 834 h 659004"/>
                <a:gd name="connsiteX12" fmla="*/ 658172 w 659005"/>
                <a:gd name="connsiteY12" fmla="*/ 17618 h 65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005" h="659004">
                  <a:moveTo>
                    <a:pt x="658172" y="17618"/>
                  </a:moveTo>
                  <a:lnTo>
                    <a:pt x="427538" y="643637"/>
                  </a:lnTo>
                  <a:cubicBezTo>
                    <a:pt x="421616" y="659712"/>
                    <a:pt x="401026" y="664235"/>
                    <a:pt x="388912" y="652120"/>
                  </a:cubicBezTo>
                  <a:lnTo>
                    <a:pt x="269733" y="532942"/>
                  </a:lnTo>
                  <a:cubicBezTo>
                    <a:pt x="261322" y="524531"/>
                    <a:pt x="260404" y="511203"/>
                    <a:pt x="267585" y="501718"/>
                  </a:cubicBezTo>
                  <a:lnTo>
                    <a:pt x="522943" y="164408"/>
                  </a:lnTo>
                  <a:cubicBezTo>
                    <a:pt x="537408" y="145043"/>
                    <a:pt x="512703" y="122446"/>
                    <a:pt x="494599" y="136064"/>
                  </a:cubicBezTo>
                  <a:lnTo>
                    <a:pt x="157288" y="391422"/>
                  </a:lnTo>
                  <a:cubicBezTo>
                    <a:pt x="147803" y="398603"/>
                    <a:pt x="134475" y="397685"/>
                    <a:pt x="126063" y="389274"/>
                  </a:cubicBezTo>
                  <a:lnTo>
                    <a:pt x="6884" y="270094"/>
                  </a:lnTo>
                  <a:cubicBezTo>
                    <a:pt x="-5230" y="257980"/>
                    <a:pt x="-707" y="237390"/>
                    <a:pt x="15368" y="231468"/>
                  </a:cubicBezTo>
                  <a:lnTo>
                    <a:pt x="641389" y="834"/>
                  </a:lnTo>
                  <a:cubicBezTo>
                    <a:pt x="651852" y="-3021"/>
                    <a:pt x="662027" y="7154"/>
                    <a:pt x="658172" y="1761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38" name="Graphic 21">
            <a:extLst>
              <a:ext uri="{FF2B5EF4-FFF2-40B4-BE49-F238E27FC236}">
                <a16:creationId xmlns:a16="http://schemas.microsoft.com/office/drawing/2014/main" id="{CE57891E-55E8-1D40-B5D4-2B6CADA39EBC}"/>
              </a:ext>
            </a:extLst>
          </p:cNvPr>
          <p:cNvGrpSpPr>
            <a:grpSpLocks noChangeAspect="1"/>
          </p:cNvGrpSpPr>
          <p:nvPr/>
        </p:nvGrpSpPr>
        <p:grpSpPr>
          <a:xfrm>
            <a:off x="9219474" y="3515007"/>
            <a:ext cx="307309" cy="409190"/>
            <a:chOff x="1822881" y="4302613"/>
            <a:chExt cx="494924" cy="659005"/>
          </a:xfrm>
          <a:solidFill>
            <a:schemeClr val="tx1"/>
          </a:solidFill>
        </p:grpSpPr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30F82D50-603F-734A-A985-A97245AB1795}"/>
                </a:ext>
              </a:extLst>
            </p:cNvPr>
            <p:cNvSpPr/>
            <p:nvPr/>
          </p:nvSpPr>
          <p:spPr>
            <a:xfrm>
              <a:off x="1822881" y="4472152"/>
              <a:ext cx="494924" cy="489465"/>
            </a:xfrm>
            <a:custGeom>
              <a:avLst/>
              <a:gdLst>
                <a:gd name="connsiteX0" fmla="*/ 494834 w 494924"/>
                <a:gd name="connsiteY0" fmla="*/ 468305 h 489465"/>
                <a:gd name="connsiteX1" fmla="*/ 451239 w 494924"/>
                <a:gd name="connsiteY1" fmla="*/ 17453 h 489465"/>
                <a:gd name="connsiteX2" fmla="*/ 432022 w 494924"/>
                <a:gd name="connsiteY2" fmla="*/ 0 h 489465"/>
                <a:gd name="connsiteX3" fmla="*/ 62902 w 494924"/>
                <a:gd name="connsiteY3" fmla="*/ 0 h 489465"/>
                <a:gd name="connsiteX4" fmla="*/ 43686 w 494924"/>
                <a:gd name="connsiteY4" fmla="*/ 17453 h 489465"/>
                <a:gd name="connsiteX5" fmla="*/ 91 w 494924"/>
                <a:gd name="connsiteY5" fmla="*/ 468305 h 489465"/>
                <a:gd name="connsiteX6" fmla="*/ 5008 w 494924"/>
                <a:gd name="connsiteY6" fmla="*/ 483133 h 489465"/>
                <a:gd name="connsiteX7" fmla="*/ 19308 w 494924"/>
                <a:gd name="connsiteY7" fmla="*/ 489466 h 489465"/>
                <a:gd name="connsiteX8" fmla="*/ 475617 w 494924"/>
                <a:gd name="connsiteY8" fmla="*/ 489466 h 489465"/>
                <a:gd name="connsiteX9" fmla="*/ 489917 w 494924"/>
                <a:gd name="connsiteY9" fmla="*/ 483133 h 489465"/>
                <a:gd name="connsiteX10" fmla="*/ 494834 w 494924"/>
                <a:gd name="connsiteY10" fmla="*/ 468305 h 489465"/>
                <a:gd name="connsiteX11" fmla="*/ 314997 w 494924"/>
                <a:gd name="connsiteY11" fmla="*/ 299178 h 489465"/>
                <a:gd name="connsiteX12" fmla="*/ 266769 w 494924"/>
                <a:gd name="connsiteY12" fmla="*/ 355991 h 489465"/>
                <a:gd name="connsiteX13" fmla="*/ 266769 w 494924"/>
                <a:gd name="connsiteY13" fmla="*/ 377396 h 489465"/>
                <a:gd name="connsiteX14" fmla="*/ 247462 w 494924"/>
                <a:gd name="connsiteY14" fmla="*/ 396703 h 489465"/>
                <a:gd name="connsiteX15" fmla="*/ 228155 w 494924"/>
                <a:gd name="connsiteY15" fmla="*/ 377396 h 489465"/>
                <a:gd name="connsiteX16" fmla="*/ 228155 w 494924"/>
                <a:gd name="connsiteY16" fmla="*/ 356082 h 489465"/>
                <a:gd name="connsiteX17" fmla="*/ 180082 w 494924"/>
                <a:gd name="connsiteY17" fmla="*/ 300015 h 489465"/>
                <a:gd name="connsiteX18" fmla="*/ 199273 w 494924"/>
                <a:gd name="connsiteY18" fmla="*/ 280592 h 489465"/>
                <a:gd name="connsiteX19" fmla="*/ 199388 w 494924"/>
                <a:gd name="connsiteY19" fmla="*/ 280592 h 489465"/>
                <a:gd name="connsiteX20" fmla="*/ 218695 w 494924"/>
                <a:gd name="connsiteY20" fmla="*/ 299783 h 489465"/>
                <a:gd name="connsiteX21" fmla="*/ 237217 w 494924"/>
                <a:gd name="connsiteY21" fmla="*/ 318189 h 489465"/>
                <a:gd name="connsiteX22" fmla="*/ 237333 w 494924"/>
                <a:gd name="connsiteY22" fmla="*/ 318189 h 489465"/>
                <a:gd name="connsiteX23" fmla="*/ 271055 w 494924"/>
                <a:gd name="connsiteY23" fmla="*/ 312551 h 489465"/>
                <a:gd name="connsiteX24" fmla="*/ 268880 w 494924"/>
                <a:gd name="connsiteY24" fmla="*/ 284440 h 489465"/>
                <a:gd name="connsiteX25" fmla="*/ 203070 w 494924"/>
                <a:gd name="connsiteY25" fmla="*/ 235723 h 489465"/>
                <a:gd name="connsiteX26" fmla="*/ 179914 w 494924"/>
                <a:gd name="connsiteY26" fmla="*/ 189799 h 489465"/>
                <a:gd name="connsiteX27" fmla="*/ 228155 w 494924"/>
                <a:gd name="connsiteY27" fmla="*/ 133371 h 489465"/>
                <a:gd name="connsiteX28" fmla="*/ 228155 w 494924"/>
                <a:gd name="connsiteY28" fmla="*/ 112082 h 489465"/>
                <a:gd name="connsiteX29" fmla="*/ 247462 w 494924"/>
                <a:gd name="connsiteY29" fmla="*/ 92776 h 489465"/>
                <a:gd name="connsiteX30" fmla="*/ 266769 w 494924"/>
                <a:gd name="connsiteY30" fmla="*/ 112082 h 489465"/>
                <a:gd name="connsiteX31" fmla="*/ 266769 w 494924"/>
                <a:gd name="connsiteY31" fmla="*/ 133384 h 489465"/>
                <a:gd name="connsiteX32" fmla="*/ 314869 w 494924"/>
                <a:gd name="connsiteY32" fmla="*/ 189799 h 489465"/>
                <a:gd name="connsiteX33" fmla="*/ 295562 w 494924"/>
                <a:gd name="connsiteY33" fmla="*/ 209105 h 489465"/>
                <a:gd name="connsiteX34" fmla="*/ 276255 w 494924"/>
                <a:gd name="connsiteY34" fmla="*/ 189799 h 489465"/>
                <a:gd name="connsiteX35" fmla="*/ 257746 w 494924"/>
                <a:gd name="connsiteY35" fmla="*/ 171277 h 489465"/>
                <a:gd name="connsiteX36" fmla="*/ 237049 w 494924"/>
                <a:gd name="connsiteY36" fmla="*/ 171277 h 489465"/>
                <a:gd name="connsiteX37" fmla="*/ 226032 w 494924"/>
                <a:gd name="connsiteY37" fmla="*/ 204691 h 489465"/>
                <a:gd name="connsiteX38" fmla="*/ 291855 w 494924"/>
                <a:gd name="connsiteY38" fmla="*/ 253395 h 489465"/>
                <a:gd name="connsiteX39" fmla="*/ 314997 w 494924"/>
                <a:gd name="connsiteY39" fmla="*/ 298933 h 48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4924" h="489465">
                  <a:moveTo>
                    <a:pt x="494834" y="468305"/>
                  </a:moveTo>
                  <a:lnTo>
                    <a:pt x="451239" y="17453"/>
                  </a:lnTo>
                  <a:cubicBezTo>
                    <a:pt x="450274" y="7555"/>
                    <a:pt x="441959" y="0"/>
                    <a:pt x="432022" y="0"/>
                  </a:cubicBezTo>
                  <a:lnTo>
                    <a:pt x="62902" y="0"/>
                  </a:lnTo>
                  <a:cubicBezTo>
                    <a:pt x="52966" y="0"/>
                    <a:pt x="44651" y="7555"/>
                    <a:pt x="43686" y="17453"/>
                  </a:cubicBezTo>
                  <a:lnTo>
                    <a:pt x="91" y="468305"/>
                  </a:lnTo>
                  <a:cubicBezTo>
                    <a:pt x="-437" y="473724"/>
                    <a:pt x="1352" y="479104"/>
                    <a:pt x="5008" y="483133"/>
                  </a:cubicBezTo>
                  <a:cubicBezTo>
                    <a:pt x="8676" y="487162"/>
                    <a:pt x="13863" y="489466"/>
                    <a:pt x="19308" y="489466"/>
                  </a:cubicBezTo>
                  <a:lnTo>
                    <a:pt x="475617" y="489466"/>
                  </a:lnTo>
                  <a:cubicBezTo>
                    <a:pt x="481062" y="489466"/>
                    <a:pt x="486249" y="487162"/>
                    <a:pt x="489917" y="483133"/>
                  </a:cubicBezTo>
                  <a:cubicBezTo>
                    <a:pt x="493572" y="479104"/>
                    <a:pt x="495361" y="473724"/>
                    <a:pt x="494834" y="468305"/>
                  </a:cubicBezTo>
                  <a:close/>
                  <a:moveTo>
                    <a:pt x="314997" y="299178"/>
                  </a:moveTo>
                  <a:cubicBezTo>
                    <a:pt x="315203" y="328022"/>
                    <a:pt x="294056" y="351744"/>
                    <a:pt x="266769" y="355991"/>
                  </a:cubicBezTo>
                  <a:lnTo>
                    <a:pt x="266769" y="377396"/>
                  </a:lnTo>
                  <a:cubicBezTo>
                    <a:pt x="266769" y="388054"/>
                    <a:pt x="258120" y="396703"/>
                    <a:pt x="247462" y="396703"/>
                  </a:cubicBezTo>
                  <a:cubicBezTo>
                    <a:pt x="236805" y="396703"/>
                    <a:pt x="228155" y="388054"/>
                    <a:pt x="228155" y="377396"/>
                  </a:cubicBezTo>
                  <a:lnTo>
                    <a:pt x="228155" y="356082"/>
                  </a:lnTo>
                  <a:cubicBezTo>
                    <a:pt x="201087" y="351744"/>
                    <a:pt x="180262" y="328318"/>
                    <a:pt x="180082" y="300015"/>
                  </a:cubicBezTo>
                  <a:cubicBezTo>
                    <a:pt x="180017" y="289357"/>
                    <a:pt x="188615" y="280656"/>
                    <a:pt x="199273" y="280592"/>
                  </a:cubicBezTo>
                  <a:lnTo>
                    <a:pt x="199388" y="280592"/>
                  </a:lnTo>
                  <a:cubicBezTo>
                    <a:pt x="209994" y="280592"/>
                    <a:pt x="218631" y="289164"/>
                    <a:pt x="218695" y="299783"/>
                  </a:cubicBezTo>
                  <a:cubicBezTo>
                    <a:pt x="218760" y="309951"/>
                    <a:pt x="227061" y="318189"/>
                    <a:pt x="237217" y="318189"/>
                  </a:cubicBezTo>
                  <a:lnTo>
                    <a:pt x="237333" y="318189"/>
                  </a:lnTo>
                  <a:cubicBezTo>
                    <a:pt x="258493" y="318060"/>
                    <a:pt x="264259" y="319424"/>
                    <a:pt x="271055" y="312551"/>
                  </a:cubicBezTo>
                  <a:cubicBezTo>
                    <a:pt x="279074" y="304429"/>
                    <a:pt x="277838" y="291056"/>
                    <a:pt x="268880" y="284440"/>
                  </a:cubicBezTo>
                  <a:lnTo>
                    <a:pt x="203070" y="235723"/>
                  </a:lnTo>
                  <a:cubicBezTo>
                    <a:pt x="188577" y="225001"/>
                    <a:pt x="179914" y="207831"/>
                    <a:pt x="179914" y="189799"/>
                  </a:cubicBezTo>
                  <a:cubicBezTo>
                    <a:pt x="179914" y="161328"/>
                    <a:pt x="200869" y="137657"/>
                    <a:pt x="228155" y="133371"/>
                  </a:cubicBezTo>
                  <a:lnTo>
                    <a:pt x="228155" y="112082"/>
                  </a:lnTo>
                  <a:cubicBezTo>
                    <a:pt x="228155" y="101412"/>
                    <a:pt x="236805" y="92776"/>
                    <a:pt x="247462" y="92776"/>
                  </a:cubicBezTo>
                  <a:cubicBezTo>
                    <a:pt x="258120" y="92776"/>
                    <a:pt x="266769" y="101412"/>
                    <a:pt x="266769" y="112082"/>
                  </a:cubicBezTo>
                  <a:lnTo>
                    <a:pt x="266769" y="133384"/>
                  </a:lnTo>
                  <a:cubicBezTo>
                    <a:pt x="293992" y="137735"/>
                    <a:pt x="314869" y="161366"/>
                    <a:pt x="314869" y="189799"/>
                  </a:cubicBezTo>
                  <a:cubicBezTo>
                    <a:pt x="314869" y="200469"/>
                    <a:pt x="306232" y="209105"/>
                    <a:pt x="295562" y="209105"/>
                  </a:cubicBezTo>
                  <a:cubicBezTo>
                    <a:pt x="284905" y="209105"/>
                    <a:pt x="276255" y="200469"/>
                    <a:pt x="276255" y="189799"/>
                  </a:cubicBezTo>
                  <a:cubicBezTo>
                    <a:pt x="276255" y="179592"/>
                    <a:pt x="267953" y="171277"/>
                    <a:pt x="257746" y="171277"/>
                  </a:cubicBezTo>
                  <a:lnTo>
                    <a:pt x="237049" y="171277"/>
                  </a:lnTo>
                  <a:cubicBezTo>
                    <a:pt x="219249" y="171277"/>
                    <a:pt x="211745" y="194110"/>
                    <a:pt x="226032" y="204691"/>
                  </a:cubicBezTo>
                  <a:lnTo>
                    <a:pt x="291855" y="253395"/>
                  </a:lnTo>
                  <a:cubicBezTo>
                    <a:pt x="306232" y="264040"/>
                    <a:pt x="314882" y="281055"/>
                    <a:pt x="314997" y="298933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EC1B4092-E384-0249-AA59-83DC006831E9}"/>
                </a:ext>
              </a:extLst>
            </p:cNvPr>
            <p:cNvSpPr/>
            <p:nvPr/>
          </p:nvSpPr>
          <p:spPr>
            <a:xfrm>
              <a:off x="1963538" y="4302613"/>
              <a:ext cx="213610" cy="130925"/>
            </a:xfrm>
            <a:custGeom>
              <a:avLst/>
              <a:gdLst>
                <a:gd name="connsiteX0" fmla="*/ 213610 w 213610"/>
                <a:gd name="connsiteY0" fmla="*/ 101065 h 130925"/>
                <a:gd name="connsiteX1" fmla="*/ 213610 w 213610"/>
                <a:gd name="connsiteY1" fmla="*/ 130926 h 130925"/>
                <a:gd name="connsiteX2" fmla="*/ 174997 w 213610"/>
                <a:gd name="connsiteY2" fmla="*/ 130926 h 130925"/>
                <a:gd name="connsiteX3" fmla="*/ 174997 w 213610"/>
                <a:gd name="connsiteY3" fmla="*/ 101065 h 130925"/>
                <a:gd name="connsiteX4" fmla="*/ 112546 w 213610"/>
                <a:gd name="connsiteY4" fmla="*/ 38614 h 130925"/>
                <a:gd name="connsiteX5" fmla="*/ 101065 w 213610"/>
                <a:gd name="connsiteY5" fmla="*/ 38614 h 130925"/>
                <a:gd name="connsiteX6" fmla="*/ 38614 w 213610"/>
                <a:gd name="connsiteY6" fmla="*/ 101065 h 130925"/>
                <a:gd name="connsiteX7" fmla="*/ 38614 w 213610"/>
                <a:gd name="connsiteY7" fmla="*/ 130926 h 130925"/>
                <a:gd name="connsiteX8" fmla="*/ 0 w 213610"/>
                <a:gd name="connsiteY8" fmla="*/ 130926 h 130925"/>
                <a:gd name="connsiteX9" fmla="*/ 0 w 213610"/>
                <a:gd name="connsiteY9" fmla="*/ 101065 h 130925"/>
                <a:gd name="connsiteX10" fmla="*/ 101065 w 213610"/>
                <a:gd name="connsiteY10" fmla="*/ 0 h 130925"/>
                <a:gd name="connsiteX11" fmla="*/ 112546 w 213610"/>
                <a:gd name="connsiteY11" fmla="*/ 0 h 130925"/>
                <a:gd name="connsiteX12" fmla="*/ 213610 w 213610"/>
                <a:gd name="connsiteY12" fmla="*/ 101065 h 13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3610" h="130925">
                  <a:moveTo>
                    <a:pt x="213610" y="101065"/>
                  </a:moveTo>
                  <a:lnTo>
                    <a:pt x="213610" y="130926"/>
                  </a:lnTo>
                  <a:lnTo>
                    <a:pt x="174997" y="130926"/>
                  </a:lnTo>
                  <a:lnTo>
                    <a:pt x="174997" y="101065"/>
                  </a:lnTo>
                  <a:cubicBezTo>
                    <a:pt x="174997" y="66634"/>
                    <a:pt x="146976" y="38614"/>
                    <a:pt x="112546" y="38614"/>
                  </a:cubicBezTo>
                  <a:lnTo>
                    <a:pt x="101065" y="38614"/>
                  </a:lnTo>
                  <a:cubicBezTo>
                    <a:pt x="66634" y="38614"/>
                    <a:pt x="38614" y="66634"/>
                    <a:pt x="38614" y="101065"/>
                  </a:cubicBezTo>
                  <a:lnTo>
                    <a:pt x="38614" y="130926"/>
                  </a:lnTo>
                  <a:lnTo>
                    <a:pt x="0" y="130926"/>
                  </a:lnTo>
                  <a:lnTo>
                    <a:pt x="0" y="101065"/>
                  </a:lnTo>
                  <a:cubicBezTo>
                    <a:pt x="0" y="45332"/>
                    <a:pt x="45332" y="0"/>
                    <a:pt x="101065" y="0"/>
                  </a:cubicBezTo>
                  <a:lnTo>
                    <a:pt x="112546" y="0"/>
                  </a:lnTo>
                  <a:cubicBezTo>
                    <a:pt x="168278" y="0"/>
                    <a:pt x="213610" y="45332"/>
                    <a:pt x="213610" y="10106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41" name="Graphic 31">
            <a:extLst>
              <a:ext uri="{FF2B5EF4-FFF2-40B4-BE49-F238E27FC236}">
                <a16:creationId xmlns:a16="http://schemas.microsoft.com/office/drawing/2014/main" id="{D4B91D54-E964-334D-849B-7F6477D1FC29}"/>
              </a:ext>
            </a:extLst>
          </p:cNvPr>
          <p:cNvGrpSpPr>
            <a:grpSpLocks noChangeAspect="1"/>
          </p:cNvGrpSpPr>
          <p:nvPr/>
        </p:nvGrpSpPr>
        <p:grpSpPr>
          <a:xfrm>
            <a:off x="7871694" y="2394725"/>
            <a:ext cx="409190" cy="355308"/>
            <a:chOff x="6341589" y="4346001"/>
            <a:chExt cx="659005" cy="572227"/>
          </a:xfrm>
          <a:solidFill>
            <a:schemeClr val="tx1"/>
          </a:solidFill>
        </p:grpSpPr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400E56A5-769D-F943-9FF5-65D92B770153}"/>
                </a:ext>
              </a:extLst>
            </p:cNvPr>
            <p:cNvSpPr/>
            <p:nvPr/>
          </p:nvSpPr>
          <p:spPr>
            <a:xfrm>
              <a:off x="6341589" y="4346001"/>
              <a:ext cx="659005" cy="572227"/>
            </a:xfrm>
            <a:custGeom>
              <a:avLst/>
              <a:gdLst>
                <a:gd name="connsiteX0" fmla="*/ 571172 w 659005"/>
                <a:gd name="connsiteY0" fmla="*/ 0 h 572227"/>
                <a:gd name="connsiteX1" fmla="*/ 87833 w 659005"/>
                <a:gd name="connsiteY1" fmla="*/ 0 h 572227"/>
                <a:gd name="connsiteX2" fmla="*/ 0 w 659005"/>
                <a:gd name="connsiteY2" fmla="*/ 87833 h 572227"/>
                <a:gd name="connsiteX3" fmla="*/ 0 w 659005"/>
                <a:gd name="connsiteY3" fmla="*/ 484394 h 572227"/>
                <a:gd name="connsiteX4" fmla="*/ 87833 w 659005"/>
                <a:gd name="connsiteY4" fmla="*/ 572227 h 572227"/>
                <a:gd name="connsiteX5" fmla="*/ 571172 w 659005"/>
                <a:gd name="connsiteY5" fmla="*/ 572227 h 572227"/>
                <a:gd name="connsiteX6" fmla="*/ 659005 w 659005"/>
                <a:gd name="connsiteY6" fmla="*/ 484394 h 572227"/>
                <a:gd name="connsiteX7" fmla="*/ 659005 w 659005"/>
                <a:gd name="connsiteY7" fmla="*/ 87833 h 572227"/>
                <a:gd name="connsiteX8" fmla="*/ 571172 w 659005"/>
                <a:gd name="connsiteY8" fmla="*/ 0 h 572227"/>
                <a:gd name="connsiteX9" fmla="*/ 180840 w 659005"/>
                <a:gd name="connsiteY9" fmla="*/ 277104 h 572227"/>
                <a:gd name="connsiteX10" fmla="*/ 180840 w 659005"/>
                <a:gd name="connsiteY10" fmla="*/ 475694 h 572227"/>
                <a:gd name="connsiteX11" fmla="*/ 161533 w 659005"/>
                <a:gd name="connsiteY11" fmla="*/ 495000 h 572227"/>
                <a:gd name="connsiteX12" fmla="*/ 142227 w 659005"/>
                <a:gd name="connsiteY12" fmla="*/ 475694 h 572227"/>
                <a:gd name="connsiteX13" fmla="*/ 142227 w 659005"/>
                <a:gd name="connsiteY13" fmla="*/ 277104 h 572227"/>
                <a:gd name="connsiteX14" fmla="*/ 102867 w 659005"/>
                <a:gd name="connsiteY14" fmla="*/ 221706 h 572227"/>
                <a:gd name="connsiteX15" fmla="*/ 142227 w 659005"/>
                <a:gd name="connsiteY15" fmla="*/ 166322 h 572227"/>
                <a:gd name="connsiteX16" fmla="*/ 142227 w 659005"/>
                <a:gd name="connsiteY16" fmla="*/ 96534 h 572227"/>
                <a:gd name="connsiteX17" fmla="*/ 161533 w 659005"/>
                <a:gd name="connsiteY17" fmla="*/ 77227 h 572227"/>
                <a:gd name="connsiteX18" fmla="*/ 180840 w 659005"/>
                <a:gd name="connsiteY18" fmla="*/ 96534 h 572227"/>
                <a:gd name="connsiteX19" fmla="*/ 180840 w 659005"/>
                <a:gd name="connsiteY19" fmla="*/ 166322 h 572227"/>
                <a:gd name="connsiteX20" fmla="*/ 220200 w 659005"/>
                <a:gd name="connsiteY20" fmla="*/ 221706 h 572227"/>
                <a:gd name="connsiteX21" fmla="*/ 180840 w 659005"/>
                <a:gd name="connsiteY21" fmla="*/ 277104 h 572227"/>
                <a:gd name="connsiteX22" fmla="*/ 348809 w 659005"/>
                <a:gd name="connsiteY22" fmla="*/ 405893 h 572227"/>
                <a:gd name="connsiteX23" fmla="*/ 348809 w 659005"/>
                <a:gd name="connsiteY23" fmla="*/ 475694 h 572227"/>
                <a:gd name="connsiteX24" fmla="*/ 329503 w 659005"/>
                <a:gd name="connsiteY24" fmla="*/ 495000 h 572227"/>
                <a:gd name="connsiteX25" fmla="*/ 310196 w 659005"/>
                <a:gd name="connsiteY25" fmla="*/ 475694 h 572227"/>
                <a:gd name="connsiteX26" fmla="*/ 310196 w 659005"/>
                <a:gd name="connsiteY26" fmla="*/ 405893 h 572227"/>
                <a:gd name="connsiteX27" fmla="*/ 270836 w 659005"/>
                <a:gd name="connsiteY27" fmla="*/ 350508 h 572227"/>
                <a:gd name="connsiteX28" fmla="*/ 310196 w 659005"/>
                <a:gd name="connsiteY28" fmla="*/ 295111 h 572227"/>
                <a:gd name="connsiteX29" fmla="*/ 310196 w 659005"/>
                <a:gd name="connsiteY29" fmla="*/ 96534 h 572227"/>
                <a:gd name="connsiteX30" fmla="*/ 329503 w 659005"/>
                <a:gd name="connsiteY30" fmla="*/ 77227 h 572227"/>
                <a:gd name="connsiteX31" fmla="*/ 348809 w 659005"/>
                <a:gd name="connsiteY31" fmla="*/ 96534 h 572227"/>
                <a:gd name="connsiteX32" fmla="*/ 348809 w 659005"/>
                <a:gd name="connsiteY32" fmla="*/ 295111 h 572227"/>
                <a:gd name="connsiteX33" fmla="*/ 388169 w 659005"/>
                <a:gd name="connsiteY33" fmla="*/ 350508 h 572227"/>
                <a:gd name="connsiteX34" fmla="*/ 348809 w 659005"/>
                <a:gd name="connsiteY34" fmla="*/ 405893 h 572227"/>
                <a:gd name="connsiteX35" fmla="*/ 516778 w 659005"/>
                <a:gd name="connsiteY35" fmla="*/ 277104 h 572227"/>
                <a:gd name="connsiteX36" fmla="*/ 516778 w 659005"/>
                <a:gd name="connsiteY36" fmla="*/ 475694 h 572227"/>
                <a:gd name="connsiteX37" fmla="*/ 497472 w 659005"/>
                <a:gd name="connsiteY37" fmla="*/ 495000 h 572227"/>
                <a:gd name="connsiteX38" fmla="*/ 478165 w 659005"/>
                <a:gd name="connsiteY38" fmla="*/ 475694 h 572227"/>
                <a:gd name="connsiteX39" fmla="*/ 478165 w 659005"/>
                <a:gd name="connsiteY39" fmla="*/ 277104 h 572227"/>
                <a:gd name="connsiteX40" fmla="*/ 438805 w 659005"/>
                <a:gd name="connsiteY40" fmla="*/ 221706 h 572227"/>
                <a:gd name="connsiteX41" fmla="*/ 478165 w 659005"/>
                <a:gd name="connsiteY41" fmla="*/ 166322 h 572227"/>
                <a:gd name="connsiteX42" fmla="*/ 478165 w 659005"/>
                <a:gd name="connsiteY42" fmla="*/ 96534 h 572227"/>
                <a:gd name="connsiteX43" fmla="*/ 497472 w 659005"/>
                <a:gd name="connsiteY43" fmla="*/ 77227 h 572227"/>
                <a:gd name="connsiteX44" fmla="*/ 516778 w 659005"/>
                <a:gd name="connsiteY44" fmla="*/ 96534 h 572227"/>
                <a:gd name="connsiteX45" fmla="*/ 516778 w 659005"/>
                <a:gd name="connsiteY45" fmla="*/ 166322 h 572227"/>
                <a:gd name="connsiteX46" fmla="*/ 556138 w 659005"/>
                <a:gd name="connsiteY46" fmla="*/ 221706 h 572227"/>
                <a:gd name="connsiteX47" fmla="*/ 516778 w 659005"/>
                <a:gd name="connsiteY47" fmla="*/ 277104 h 57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59005" h="572227">
                  <a:moveTo>
                    <a:pt x="571172" y="0"/>
                  </a:moveTo>
                  <a:lnTo>
                    <a:pt x="87833" y="0"/>
                  </a:lnTo>
                  <a:cubicBezTo>
                    <a:pt x="39399" y="0"/>
                    <a:pt x="0" y="39399"/>
                    <a:pt x="0" y="87833"/>
                  </a:cubicBezTo>
                  <a:lnTo>
                    <a:pt x="0" y="484394"/>
                  </a:lnTo>
                  <a:cubicBezTo>
                    <a:pt x="0" y="532829"/>
                    <a:pt x="39399" y="572227"/>
                    <a:pt x="87833" y="572227"/>
                  </a:cubicBezTo>
                  <a:lnTo>
                    <a:pt x="571172" y="572227"/>
                  </a:lnTo>
                  <a:cubicBezTo>
                    <a:pt x="619606" y="572227"/>
                    <a:pt x="659005" y="532829"/>
                    <a:pt x="659005" y="484394"/>
                  </a:cubicBezTo>
                  <a:lnTo>
                    <a:pt x="659005" y="87833"/>
                  </a:lnTo>
                  <a:cubicBezTo>
                    <a:pt x="659005" y="39399"/>
                    <a:pt x="619606" y="0"/>
                    <a:pt x="571172" y="0"/>
                  </a:cubicBezTo>
                  <a:close/>
                  <a:moveTo>
                    <a:pt x="180840" y="277104"/>
                  </a:moveTo>
                  <a:lnTo>
                    <a:pt x="180840" y="475694"/>
                  </a:lnTo>
                  <a:cubicBezTo>
                    <a:pt x="180840" y="486364"/>
                    <a:pt x="172191" y="495000"/>
                    <a:pt x="161533" y="495000"/>
                  </a:cubicBezTo>
                  <a:cubicBezTo>
                    <a:pt x="150876" y="495000"/>
                    <a:pt x="142227" y="486364"/>
                    <a:pt x="142227" y="475694"/>
                  </a:cubicBezTo>
                  <a:lnTo>
                    <a:pt x="142227" y="277104"/>
                  </a:lnTo>
                  <a:cubicBezTo>
                    <a:pt x="119329" y="269098"/>
                    <a:pt x="102867" y="247294"/>
                    <a:pt x="102867" y="221706"/>
                  </a:cubicBezTo>
                  <a:cubicBezTo>
                    <a:pt x="102867" y="196118"/>
                    <a:pt x="119329" y="174315"/>
                    <a:pt x="142227" y="166322"/>
                  </a:cubicBezTo>
                  <a:lnTo>
                    <a:pt x="142227" y="96534"/>
                  </a:lnTo>
                  <a:cubicBezTo>
                    <a:pt x="142227" y="85864"/>
                    <a:pt x="150876" y="77227"/>
                    <a:pt x="161533" y="77227"/>
                  </a:cubicBezTo>
                  <a:cubicBezTo>
                    <a:pt x="172191" y="77227"/>
                    <a:pt x="180840" y="85864"/>
                    <a:pt x="180840" y="96534"/>
                  </a:cubicBezTo>
                  <a:lnTo>
                    <a:pt x="180840" y="166322"/>
                  </a:lnTo>
                  <a:cubicBezTo>
                    <a:pt x="203738" y="174315"/>
                    <a:pt x="220200" y="196118"/>
                    <a:pt x="220200" y="221706"/>
                  </a:cubicBezTo>
                  <a:cubicBezTo>
                    <a:pt x="220200" y="247294"/>
                    <a:pt x="203738" y="269098"/>
                    <a:pt x="180840" y="277104"/>
                  </a:cubicBezTo>
                  <a:close/>
                  <a:moveTo>
                    <a:pt x="348809" y="405893"/>
                  </a:moveTo>
                  <a:lnTo>
                    <a:pt x="348809" y="475694"/>
                  </a:lnTo>
                  <a:cubicBezTo>
                    <a:pt x="348809" y="486364"/>
                    <a:pt x="340160" y="495000"/>
                    <a:pt x="329503" y="495000"/>
                  </a:cubicBezTo>
                  <a:cubicBezTo>
                    <a:pt x="318845" y="495000"/>
                    <a:pt x="310196" y="486364"/>
                    <a:pt x="310196" y="475694"/>
                  </a:cubicBezTo>
                  <a:lnTo>
                    <a:pt x="310196" y="405893"/>
                  </a:lnTo>
                  <a:cubicBezTo>
                    <a:pt x="287298" y="397900"/>
                    <a:pt x="270836" y="376096"/>
                    <a:pt x="270836" y="350508"/>
                  </a:cubicBezTo>
                  <a:cubicBezTo>
                    <a:pt x="270836" y="324920"/>
                    <a:pt x="287298" y="303117"/>
                    <a:pt x="310196" y="295111"/>
                  </a:cubicBezTo>
                  <a:lnTo>
                    <a:pt x="310196" y="96534"/>
                  </a:lnTo>
                  <a:cubicBezTo>
                    <a:pt x="310196" y="85864"/>
                    <a:pt x="318845" y="77227"/>
                    <a:pt x="329503" y="77227"/>
                  </a:cubicBezTo>
                  <a:cubicBezTo>
                    <a:pt x="340160" y="77227"/>
                    <a:pt x="348809" y="85864"/>
                    <a:pt x="348809" y="96534"/>
                  </a:cubicBezTo>
                  <a:lnTo>
                    <a:pt x="348809" y="295111"/>
                  </a:lnTo>
                  <a:cubicBezTo>
                    <a:pt x="371707" y="303117"/>
                    <a:pt x="388169" y="324920"/>
                    <a:pt x="388169" y="350508"/>
                  </a:cubicBezTo>
                  <a:cubicBezTo>
                    <a:pt x="388169" y="376096"/>
                    <a:pt x="371707" y="397900"/>
                    <a:pt x="348809" y="405893"/>
                  </a:cubicBezTo>
                  <a:close/>
                  <a:moveTo>
                    <a:pt x="516778" y="277104"/>
                  </a:moveTo>
                  <a:lnTo>
                    <a:pt x="516778" y="475694"/>
                  </a:lnTo>
                  <a:cubicBezTo>
                    <a:pt x="516778" y="486364"/>
                    <a:pt x="508129" y="495000"/>
                    <a:pt x="497472" y="495000"/>
                  </a:cubicBezTo>
                  <a:cubicBezTo>
                    <a:pt x="486814" y="495000"/>
                    <a:pt x="478165" y="486364"/>
                    <a:pt x="478165" y="475694"/>
                  </a:cubicBezTo>
                  <a:lnTo>
                    <a:pt x="478165" y="277104"/>
                  </a:lnTo>
                  <a:cubicBezTo>
                    <a:pt x="455267" y="269098"/>
                    <a:pt x="438805" y="247294"/>
                    <a:pt x="438805" y="221706"/>
                  </a:cubicBezTo>
                  <a:cubicBezTo>
                    <a:pt x="438805" y="196118"/>
                    <a:pt x="455267" y="174315"/>
                    <a:pt x="478165" y="166322"/>
                  </a:cubicBezTo>
                  <a:lnTo>
                    <a:pt x="478165" y="96534"/>
                  </a:lnTo>
                  <a:cubicBezTo>
                    <a:pt x="478165" y="85864"/>
                    <a:pt x="486814" y="77227"/>
                    <a:pt x="497472" y="77227"/>
                  </a:cubicBezTo>
                  <a:cubicBezTo>
                    <a:pt x="508129" y="77227"/>
                    <a:pt x="516778" y="85864"/>
                    <a:pt x="516778" y="96534"/>
                  </a:cubicBezTo>
                  <a:lnTo>
                    <a:pt x="516778" y="166322"/>
                  </a:lnTo>
                  <a:cubicBezTo>
                    <a:pt x="539676" y="174315"/>
                    <a:pt x="556138" y="196118"/>
                    <a:pt x="556138" y="221706"/>
                  </a:cubicBezTo>
                  <a:cubicBezTo>
                    <a:pt x="556138" y="247294"/>
                    <a:pt x="539676" y="269098"/>
                    <a:pt x="516778" y="27710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DB62A892-7428-374D-BF8F-C49288C8FDB6}"/>
                </a:ext>
              </a:extLst>
            </p:cNvPr>
            <p:cNvSpPr/>
            <p:nvPr/>
          </p:nvSpPr>
          <p:spPr>
            <a:xfrm>
              <a:off x="6651038" y="4676443"/>
              <a:ext cx="40106" cy="40119"/>
            </a:xfrm>
            <a:custGeom>
              <a:avLst/>
              <a:gdLst>
                <a:gd name="connsiteX0" fmla="*/ 20053 w 40106"/>
                <a:gd name="connsiteY0" fmla="*/ 0 h 40119"/>
                <a:gd name="connsiteX1" fmla="*/ 0 w 40106"/>
                <a:gd name="connsiteY1" fmla="*/ 20066 h 40119"/>
                <a:gd name="connsiteX2" fmla="*/ 20040 w 40106"/>
                <a:gd name="connsiteY2" fmla="*/ 40119 h 40119"/>
                <a:gd name="connsiteX3" fmla="*/ 20066 w 40106"/>
                <a:gd name="connsiteY3" fmla="*/ 40119 h 40119"/>
                <a:gd name="connsiteX4" fmla="*/ 40107 w 40106"/>
                <a:gd name="connsiteY4" fmla="*/ 20066 h 40119"/>
                <a:gd name="connsiteX5" fmla="*/ 20053 w 40106"/>
                <a:gd name="connsiteY5" fmla="*/ 0 h 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6" h="40119">
                  <a:moveTo>
                    <a:pt x="20053" y="0"/>
                  </a:moveTo>
                  <a:cubicBezTo>
                    <a:pt x="8997" y="0"/>
                    <a:pt x="0" y="9010"/>
                    <a:pt x="0" y="20066"/>
                  </a:cubicBezTo>
                  <a:cubicBezTo>
                    <a:pt x="0" y="31123"/>
                    <a:pt x="8984" y="40107"/>
                    <a:pt x="20040" y="40119"/>
                  </a:cubicBezTo>
                  <a:lnTo>
                    <a:pt x="20066" y="40119"/>
                  </a:lnTo>
                  <a:cubicBezTo>
                    <a:pt x="31123" y="40107"/>
                    <a:pt x="40107" y="31123"/>
                    <a:pt x="40107" y="20066"/>
                  </a:cubicBezTo>
                  <a:cubicBezTo>
                    <a:pt x="40107" y="9010"/>
                    <a:pt x="31110" y="0"/>
                    <a:pt x="20053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01955ED7-27AB-A445-B276-222BD13E194A}"/>
                </a:ext>
              </a:extLst>
            </p:cNvPr>
            <p:cNvSpPr/>
            <p:nvPr/>
          </p:nvSpPr>
          <p:spPr>
            <a:xfrm>
              <a:off x="6483069" y="4547654"/>
              <a:ext cx="40106" cy="40119"/>
            </a:xfrm>
            <a:custGeom>
              <a:avLst/>
              <a:gdLst>
                <a:gd name="connsiteX0" fmla="*/ 20066 w 40106"/>
                <a:gd name="connsiteY0" fmla="*/ 0 h 40119"/>
                <a:gd name="connsiteX1" fmla="*/ 20040 w 40106"/>
                <a:gd name="connsiteY1" fmla="*/ 0 h 40119"/>
                <a:gd name="connsiteX2" fmla="*/ 0 w 40106"/>
                <a:gd name="connsiteY2" fmla="*/ 20053 h 40119"/>
                <a:gd name="connsiteX3" fmla="*/ 20053 w 40106"/>
                <a:gd name="connsiteY3" fmla="*/ 40120 h 40119"/>
                <a:gd name="connsiteX4" fmla="*/ 40107 w 40106"/>
                <a:gd name="connsiteY4" fmla="*/ 20053 h 40119"/>
                <a:gd name="connsiteX5" fmla="*/ 20066 w 40106"/>
                <a:gd name="connsiteY5" fmla="*/ 0 h 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6" h="40119">
                  <a:moveTo>
                    <a:pt x="20066" y="0"/>
                  </a:moveTo>
                  <a:lnTo>
                    <a:pt x="20040" y="0"/>
                  </a:lnTo>
                  <a:cubicBezTo>
                    <a:pt x="8984" y="0"/>
                    <a:pt x="0" y="8997"/>
                    <a:pt x="0" y="20053"/>
                  </a:cubicBezTo>
                  <a:cubicBezTo>
                    <a:pt x="0" y="31110"/>
                    <a:pt x="8997" y="40120"/>
                    <a:pt x="20053" y="40120"/>
                  </a:cubicBezTo>
                  <a:cubicBezTo>
                    <a:pt x="31110" y="40120"/>
                    <a:pt x="40107" y="31110"/>
                    <a:pt x="40107" y="20053"/>
                  </a:cubicBezTo>
                  <a:cubicBezTo>
                    <a:pt x="40107" y="8997"/>
                    <a:pt x="31123" y="0"/>
                    <a:pt x="20066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6B7E229D-9173-4147-8AFA-E68D83C06E99}"/>
                </a:ext>
              </a:extLst>
            </p:cNvPr>
            <p:cNvSpPr/>
            <p:nvPr/>
          </p:nvSpPr>
          <p:spPr>
            <a:xfrm>
              <a:off x="6819007" y="4547654"/>
              <a:ext cx="40106" cy="40119"/>
            </a:xfrm>
            <a:custGeom>
              <a:avLst/>
              <a:gdLst>
                <a:gd name="connsiteX0" fmla="*/ 20066 w 40106"/>
                <a:gd name="connsiteY0" fmla="*/ 0 h 40119"/>
                <a:gd name="connsiteX1" fmla="*/ 20040 w 40106"/>
                <a:gd name="connsiteY1" fmla="*/ 0 h 40119"/>
                <a:gd name="connsiteX2" fmla="*/ 0 w 40106"/>
                <a:gd name="connsiteY2" fmla="*/ 20053 h 40119"/>
                <a:gd name="connsiteX3" fmla="*/ 20053 w 40106"/>
                <a:gd name="connsiteY3" fmla="*/ 40120 h 40119"/>
                <a:gd name="connsiteX4" fmla="*/ 40107 w 40106"/>
                <a:gd name="connsiteY4" fmla="*/ 20053 h 40119"/>
                <a:gd name="connsiteX5" fmla="*/ 20066 w 40106"/>
                <a:gd name="connsiteY5" fmla="*/ 0 h 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6" h="40119">
                  <a:moveTo>
                    <a:pt x="20066" y="0"/>
                  </a:moveTo>
                  <a:lnTo>
                    <a:pt x="20040" y="0"/>
                  </a:lnTo>
                  <a:cubicBezTo>
                    <a:pt x="8984" y="0"/>
                    <a:pt x="0" y="8997"/>
                    <a:pt x="0" y="20053"/>
                  </a:cubicBezTo>
                  <a:cubicBezTo>
                    <a:pt x="0" y="31110"/>
                    <a:pt x="8997" y="40120"/>
                    <a:pt x="20053" y="40120"/>
                  </a:cubicBezTo>
                  <a:cubicBezTo>
                    <a:pt x="31110" y="40120"/>
                    <a:pt x="40107" y="31110"/>
                    <a:pt x="40107" y="20053"/>
                  </a:cubicBezTo>
                  <a:cubicBezTo>
                    <a:pt x="40107" y="8997"/>
                    <a:pt x="31123" y="0"/>
                    <a:pt x="20066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46" name="Graphic 33">
            <a:extLst>
              <a:ext uri="{FF2B5EF4-FFF2-40B4-BE49-F238E27FC236}">
                <a16:creationId xmlns:a16="http://schemas.microsoft.com/office/drawing/2014/main" id="{C190F93C-DC0C-9F4F-AEFF-EEE94D5FFFFF}"/>
              </a:ext>
            </a:extLst>
          </p:cNvPr>
          <p:cNvGrpSpPr>
            <a:grpSpLocks noChangeAspect="1"/>
          </p:cNvGrpSpPr>
          <p:nvPr/>
        </p:nvGrpSpPr>
        <p:grpSpPr>
          <a:xfrm>
            <a:off x="3921611" y="3494550"/>
            <a:ext cx="450106" cy="450109"/>
            <a:chOff x="5191404" y="4302613"/>
            <a:chExt cx="659001" cy="659004"/>
          </a:xfrm>
          <a:solidFill>
            <a:schemeClr val="tx1"/>
          </a:solidFill>
        </p:grpSpPr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AFBC5CD0-D6AE-DD44-ACDB-8EA87AF2C2F9}"/>
                </a:ext>
              </a:extLst>
            </p:cNvPr>
            <p:cNvSpPr/>
            <p:nvPr/>
          </p:nvSpPr>
          <p:spPr>
            <a:xfrm>
              <a:off x="5418769" y="4302613"/>
              <a:ext cx="204272" cy="204312"/>
            </a:xfrm>
            <a:custGeom>
              <a:avLst/>
              <a:gdLst>
                <a:gd name="connsiteX0" fmla="*/ 174395 w 204272"/>
                <a:gd name="connsiteY0" fmla="*/ 174430 h 204312"/>
                <a:gd name="connsiteX1" fmla="*/ 29877 w 204272"/>
                <a:gd name="connsiteY1" fmla="*/ 174430 h 204312"/>
                <a:gd name="connsiteX2" fmla="*/ 29877 w 204272"/>
                <a:gd name="connsiteY2" fmla="*/ 29887 h 204312"/>
                <a:gd name="connsiteX3" fmla="*/ 174395 w 204272"/>
                <a:gd name="connsiteY3" fmla="*/ 29887 h 204312"/>
                <a:gd name="connsiteX4" fmla="*/ 174395 w 204272"/>
                <a:gd name="connsiteY4" fmla="*/ 174430 h 20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272" h="204312">
                  <a:moveTo>
                    <a:pt x="174395" y="174430"/>
                  </a:moveTo>
                  <a:cubicBezTo>
                    <a:pt x="134546" y="214280"/>
                    <a:pt x="69726" y="214267"/>
                    <a:pt x="29877" y="174430"/>
                  </a:cubicBezTo>
                  <a:cubicBezTo>
                    <a:pt x="-9959" y="134581"/>
                    <a:pt x="-9959" y="69736"/>
                    <a:pt x="29877" y="29887"/>
                  </a:cubicBezTo>
                  <a:cubicBezTo>
                    <a:pt x="69726" y="-9962"/>
                    <a:pt x="134546" y="-9962"/>
                    <a:pt x="174395" y="29887"/>
                  </a:cubicBezTo>
                  <a:cubicBezTo>
                    <a:pt x="214231" y="69736"/>
                    <a:pt x="214231" y="134581"/>
                    <a:pt x="174395" y="17443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4AAB3755-81AB-9748-95D8-E443D9610188}"/>
                </a:ext>
              </a:extLst>
            </p:cNvPr>
            <p:cNvSpPr/>
            <p:nvPr/>
          </p:nvSpPr>
          <p:spPr>
            <a:xfrm>
              <a:off x="5191404" y="4529956"/>
              <a:ext cx="204409" cy="204317"/>
            </a:xfrm>
            <a:custGeom>
              <a:avLst/>
              <a:gdLst>
                <a:gd name="connsiteX0" fmla="*/ 174455 w 204409"/>
                <a:gd name="connsiteY0" fmla="*/ 174430 h 204317"/>
                <a:gd name="connsiteX1" fmla="*/ 29950 w 204409"/>
                <a:gd name="connsiteY1" fmla="*/ 174430 h 204317"/>
                <a:gd name="connsiteX2" fmla="*/ 29950 w 204409"/>
                <a:gd name="connsiteY2" fmla="*/ 29887 h 204317"/>
                <a:gd name="connsiteX3" fmla="*/ 174455 w 204409"/>
                <a:gd name="connsiteY3" fmla="*/ 29887 h 204317"/>
                <a:gd name="connsiteX4" fmla="*/ 174455 w 204409"/>
                <a:gd name="connsiteY4" fmla="*/ 174430 h 20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09" h="204317">
                  <a:moveTo>
                    <a:pt x="174455" y="174430"/>
                  </a:moveTo>
                  <a:cubicBezTo>
                    <a:pt x="134618" y="214280"/>
                    <a:pt x="69786" y="214280"/>
                    <a:pt x="29950" y="174430"/>
                  </a:cubicBezTo>
                  <a:cubicBezTo>
                    <a:pt x="-9990" y="134478"/>
                    <a:pt x="-9977" y="69826"/>
                    <a:pt x="29950" y="29887"/>
                  </a:cubicBezTo>
                  <a:cubicBezTo>
                    <a:pt x="69786" y="-9962"/>
                    <a:pt x="134618" y="-9962"/>
                    <a:pt x="174455" y="29887"/>
                  </a:cubicBezTo>
                  <a:cubicBezTo>
                    <a:pt x="214394" y="69839"/>
                    <a:pt x="214394" y="134491"/>
                    <a:pt x="174455" y="17443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1740F1A2-C942-1648-976B-3A472C89B8B3}"/>
                </a:ext>
              </a:extLst>
            </p:cNvPr>
            <p:cNvSpPr/>
            <p:nvPr/>
          </p:nvSpPr>
          <p:spPr>
            <a:xfrm>
              <a:off x="5645997" y="4529956"/>
              <a:ext cx="204409" cy="204317"/>
            </a:xfrm>
            <a:custGeom>
              <a:avLst/>
              <a:gdLst>
                <a:gd name="connsiteX0" fmla="*/ 174459 w 204409"/>
                <a:gd name="connsiteY0" fmla="*/ 174430 h 204317"/>
                <a:gd name="connsiteX1" fmla="*/ 29954 w 204409"/>
                <a:gd name="connsiteY1" fmla="*/ 174430 h 204317"/>
                <a:gd name="connsiteX2" fmla="*/ 29954 w 204409"/>
                <a:gd name="connsiteY2" fmla="*/ 29887 h 204317"/>
                <a:gd name="connsiteX3" fmla="*/ 174459 w 204409"/>
                <a:gd name="connsiteY3" fmla="*/ 29887 h 204317"/>
                <a:gd name="connsiteX4" fmla="*/ 174459 w 204409"/>
                <a:gd name="connsiteY4" fmla="*/ 174430 h 20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09" h="204317">
                  <a:moveTo>
                    <a:pt x="174459" y="174430"/>
                  </a:moveTo>
                  <a:cubicBezTo>
                    <a:pt x="134623" y="214280"/>
                    <a:pt x="69791" y="214280"/>
                    <a:pt x="29954" y="174430"/>
                  </a:cubicBezTo>
                  <a:cubicBezTo>
                    <a:pt x="-9985" y="134478"/>
                    <a:pt x="-9985" y="69826"/>
                    <a:pt x="29954" y="29887"/>
                  </a:cubicBezTo>
                  <a:cubicBezTo>
                    <a:pt x="69791" y="-9962"/>
                    <a:pt x="134623" y="-9962"/>
                    <a:pt x="174459" y="29887"/>
                  </a:cubicBezTo>
                  <a:cubicBezTo>
                    <a:pt x="214399" y="69839"/>
                    <a:pt x="214386" y="134491"/>
                    <a:pt x="174459" y="17443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99F66514-671D-2F42-85B5-C8B3A87C3607}"/>
                </a:ext>
              </a:extLst>
            </p:cNvPr>
            <p:cNvSpPr/>
            <p:nvPr/>
          </p:nvSpPr>
          <p:spPr>
            <a:xfrm>
              <a:off x="5418769" y="4757300"/>
              <a:ext cx="204269" cy="204317"/>
            </a:xfrm>
            <a:custGeom>
              <a:avLst/>
              <a:gdLst>
                <a:gd name="connsiteX0" fmla="*/ 204269 w 204269"/>
                <a:gd name="connsiteY0" fmla="*/ 102159 h 204317"/>
                <a:gd name="connsiteX1" fmla="*/ 174395 w 204269"/>
                <a:gd name="connsiteY1" fmla="*/ 174430 h 204317"/>
                <a:gd name="connsiteX2" fmla="*/ 29877 w 204269"/>
                <a:gd name="connsiteY2" fmla="*/ 174430 h 204317"/>
                <a:gd name="connsiteX3" fmla="*/ 29877 w 204269"/>
                <a:gd name="connsiteY3" fmla="*/ 29887 h 204317"/>
                <a:gd name="connsiteX4" fmla="*/ 174395 w 204269"/>
                <a:gd name="connsiteY4" fmla="*/ 29887 h 204317"/>
                <a:gd name="connsiteX5" fmla="*/ 204269 w 204269"/>
                <a:gd name="connsiteY5" fmla="*/ 102159 h 20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269" h="204317">
                  <a:moveTo>
                    <a:pt x="204269" y="102159"/>
                  </a:moveTo>
                  <a:cubicBezTo>
                    <a:pt x="204269" y="128326"/>
                    <a:pt x="194320" y="154506"/>
                    <a:pt x="174395" y="174430"/>
                  </a:cubicBezTo>
                  <a:cubicBezTo>
                    <a:pt x="134546" y="214280"/>
                    <a:pt x="69726" y="214280"/>
                    <a:pt x="29877" y="174430"/>
                  </a:cubicBezTo>
                  <a:cubicBezTo>
                    <a:pt x="-9959" y="134581"/>
                    <a:pt x="-9959" y="69736"/>
                    <a:pt x="29877" y="29887"/>
                  </a:cubicBezTo>
                  <a:cubicBezTo>
                    <a:pt x="69726" y="-9962"/>
                    <a:pt x="134546" y="-9962"/>
                    <a:pt x="174395" y="29887"/>
                  </a:cubicBezTo>
                  <a:cubicBezTo>
                    <a:pt x="194320" y="49812"/>
                    <a:pt x="204269" y="75992"/>
                    <a:pt x="204269" y="10215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5A0AED01-22D1-094B-8190-E6BD2B16C6DB}"/>
                </a:ext>
              </a:extLst>
            </p:cNvPr>
            <p:cNvSpPr/>
            <p:nvPr/>
          </p:nvSpPr>
          <p:spPr>
            <a:xfrm>
              <a:off x="5304810" y="4415975"/>
              <a:ext cx="97935" cy="97954"/>
            </a:xfrm>
            <a:custGeom>
              <a:avLst/>
              <a:gdLst>
                <a:gd name="connsiteX0" fmla="*/ 94441 w 97935"/>
                <a:gd name="connsiteY0" fmla="*/ 8234 h 97954"/>
                <a:gd name="connsiteX1" fmla="*/ 67553 w 97935"/>
                <a:gd name="connsiteY1" fmla="*/ 3494 h 97954"/>
                <a:gd name="connsiteX2" fmla="*/ 3495 w 97935"/>
                <a:gd name="connsiteY2" fmla="*/ 67566 h 97954"/>
                <a:gd name="connsiteX3" fmla="*/ 8231 w 97935"/>
                <a:gd name="connsiteY3" fmla="*/ 94459 h 97954"/>
                <a:gd name="connsiteX4" fmla="*/ 35119 w 97935"/>
                <a:gd name="connsiteY4" fmla="*/ 89719 h 97954"/>
                <a:gd name="connsiteX5" fmla="*/ 89701 w 97935"/>
                <a:gd name="connsiteY5" fmla="*/ 35128 h 97954"/>
                <a:gd name="connsiteX6" fmla="*/ 94441 w 97935"/>
                <a:gd name="connsiteY6" fmla="*/ 8234 h 9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5" h="97954">
                  <a:moveTo>
                    <a:pt x="94441" y="8234"/>
                  </a:moveTo>
                  <a:cubicBezTo>
                    <a:pt x="88324" y="-501"/>
                    <a:pt x="76285" y="-2622"/>
                    <a:pt x="67553" y="3494"/>
                  </a:cubicBezTo>
                  <a:cubicBezTo>
                    <a:pt x="42558" y="21003"/>
                    <a:pt x="21005" y="42559"/>
                    <a:pt x="3495" y="67566"/>
                  </a:cubicBezTo>
                  <a:cubicBezTo>
                    <a:pt x="-2623" y="76301"/>
                    <a:pt x="-500" y="88341"/>
                    <a:pt x="8231" y="94459"/>
                  </a:cubicBezTo>
                  <a:cubicBezTo>
                    <a:pt x="16966" y="100578"/>
                    <a:pt x="29003" y="98455"/>
                    <a:pt x="35119" y="89719"/>
                  </a:cubicBezTo>
                  <a:cubicBezTo>
                    <a:pt x="50040" y="68412"/>
                    <a:pt x="68403" y="50045"/>
                    <a:pt x="89701" y="35128"/>
                  </a:cubicBezTo>
                  <a:cubicBezTo>
                    <a:pt x="98437" y="29010"/>
                    <a:pt x="100558" y="16970"/>
                    <a:pt x="94441" y="823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363E21DF-7D84-1D42-BCB2-B58D5C56CAAC}"/>
                </a:ext>
              </a:extLst>
            </p:cNvPr>
            <p:cNvSpPr/>
            <p:nvPr/>
          </p:nvSpPr>
          <p:spPr>
            <a:xfrm>
              <a:off x="5639064" y="4750301"/>
              <a:ext cx="97935" cy="97954"/>
            </a:xfrm>
            <a:custGeom>
              <a:avLst/>
              <a:gdLst>
                <a:gd name="connsiteX0" fmla="*/ 3494 w 97935"/>
                <a:gd name="connsiteY0" fmla="*/ 89720 h 97954"/>
                <a:gd name="connsiteX1" fmla="*/ 30382 w 97935"/>
                <a:gd name="connsiteY1" fmla="*/ 94461 h 97954"/>
                <a:gd name="connsiteX2" fmla="*/ 94441 w 97935"/>
                <a:gd name="connsiteY2" fmla="*/ 30389 h 97954"/>
                <a:gd name="connsiteX3" fmla="*/ 89704 w 97935"/>
                <a:gd name="connsiteY3" fmla="*/ 3496 h 97954"/>
                <a:gd name="connsiteX4" fmla="*/ 62816 w 97935"/>
                <a:gd name="connsiteY4" fmla="*/ 8235 h 97954"/>
                <a:gd name="connsiteX5" fmla="*/ 8235 w 97935"/>
                <a:gd name="connsiteY5" fmla="*/ 62827 h 97954"/>
                <a:gd name="connsiteX6" fmla="*/ 3494 w 97935"/>
                <a:gd name="connsiteY6" fmla="*/ 89720 h 9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5" h="97954">
                  <a:moveTo>
                    <a:pt x="3494" y="89720"/>
                  </a:moveTo>
                  <a:cubicBezTo>
                    <a:pt x="9617" y="98462"/>
                    <a:pt x="21657" y="100573"/>
                    <a:pt x="30382" y="94461"/>
                  </a:cubicBezTo>
                  <a:cubicBezTo>
                    <a:pt x="55378" y="76952"/>
                    <a:pt x="76931" y="55395"/>
                    <a:pt x="94441" y="30389"/>
                  </a:cubicBezTo>
                  <a:cubicBezTo>
                    <a:pt x="100558" y="21653"/>
                    <a:pt x="98436" y="9614"/>
                    <a:pt x="89704" y="3496"/>
                  </a:cubicBezTo>
                  <a:cubicBezTo>
                    <a:pt x="80971" y="-2623"/>
                    <a:pt x="68932" y="-502"/>
                    <a:pt x="62816" y="8235"/>
                  </a:cubicBezTo>
                  <a:cubicBezTo>
                    <a:pt x="47896" y="29542"/>
                    <a:pt x="29532" y="47909"/>
                    <a:pt x="8235" y="62827"/>
                  </a:cubicBezTo>
                  <a:cubicBezTo>
                    <a:pt x="-501" y="68945"/>
                    <a:pt x="-2622" y="80984"/>
                    <a:pt x="3494" y="8972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0690EEFC-6040-4243-B077-652B43FF0AA0}"/>
                </a:ext>
              </a:extLst>
            </p:cNvPr>
            <p:cNvSpPr/>
            <p:nvPr/>
          </p:nvSpPr>
          <p:spPr>
            <a:xfrm>
              <a:off x="5304811" y="4750303"/>
              <a:ext cx="97934" cy="97953"/>
            </a:xfrm>
            <a:custGeom>
              <a:avLst/>
              <a:gdLst>
                <a:gd name="connsiteX0" fmla="*/ 89701 w 97934"/>
                <a:gd name="connsiteY0" fmla="*/ 62825 h 97953"/>
                <a:gd name="connsiteX1" fmla="*/ 35120 w 97934"/>
                <a:gd name="connsiteY1" fmla="*/ 8233 h 97953"/>
                <a:gd name="connsiteX2" fmla="*/ 8232 w 97934"/>
                <a:gd name="connsiteY2" fmla="*/ 3494 h 97953"/>
                <a:gd name="connsiteX3" fmla="*/ 3495 w 97934"/>
                <a:gd name="connsiteY3" fmla="*/ 30387 h 97953"/>
                <a:gd name="connsiteX4" fmla="*/ 67554 w 97934"/>
                <a:gd name="connsiteY4" fmla="*/ 94458 h 97953"/>
                <a:gd name="connsiteX5" fmla="*/ 94442 w 97934"/>
                <a:gd name="connsiteY5" fmla="*/ 89718 h 97953"/>
                <a:gd name="connsiteX6" fmla="*/ 89701 w 97934"/>
                <a:gd name="connsiteY6" fmla="*/ 62825 h 97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4" h="97953">
                  <a:moveTo>
                    <a:pt x="89701" y="62825"/>
                  </a:moveTo>
                  <a:cubicBezTo>
                    <a:pt x="68403" y="47907"/>
                    <a:pt x="50040" y="29539"/>
                    <a:pt x="35120" y="8233"/>
                  </a:cubicBezTo>
                  <a:cubicBezTo>
                    <a:pt x="29003" y="-503"/>
                    <a:pt x="16967" y="-2621"/>
                    <a:pt x="8232" y="3494"/>
                  </a:cubicBezTo>
                  <a:cubicBezTo>
                    <a:pt x="-501" y="9612"/>
                    <a:pt x="-2623" y="21653"/>
                    <a:pt x="3495" y="30387"/>
                  </a:cubicBezTo>
                  <a:cubicBezTo>
                    <a:pt x="21005" y="55393"/>
                    <a:pt x="42557" y="76950"/>
                    <a:pt x="67554" y="94458"/>
                  </a:cubicBezTo>
                  <a:cubicBezTo>
                    <a:pt x="76293" y="100579"/>
                    <a:pt x="88329" y="98450"/>
                    <a:pt x="94442" y="89718"/>
                  </a:cubicBezTo>
                  <a:cubicBezTo>
                    <a:pt x="100557" y="80982"/>
                    <a:pt x="98436" y="68943"/>
                    <a:pt x="89701" y="6282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A3E2D9B9-9FBC-6647-826B-95E5CF646482}"/>
                </a:ext>
              </a:extLst>
            </p:cNvPr>
            <p:cNvSpPr/>
            <p:nvPr/>
          </p:nvSpPr>
          <p:spPr>
            <a:xfrm>
              <a:off x="5639063" y="4415974"/>
              <a:ext cx="97935" cy="97954"/>
            </a:xfrm>
            <a:custGeom>
              <a:avLst/>
              <a:gdLst>
                <a:gd name="connsiteX0" fmla="*/ 62816 w 97935"/>
                <a:gd name="connsiteY0" fmla="*/ 89720 h 97954"/>
                <a:gd name="connsiteX1" fmla="*/ 89704 w 97935"/>
                <a:gd name="connsiteY1" fmla="*/ 94460 h 97954"/>
                <a:gd name="connsiteX2" fmla="*/ 94440 w 97935"/>
                <a:gd name="connsiteY2" fmla="*/ 67566 h 97954"/>
                <a:gd name="connsiteX3" fmla="*/ 30382 w 97935"/>
                <a:gd name="connsiteY3" fmla="*/ 3495 h 97954"/>
                <a:gd name="connsiteX4" fmla="*/ 3494 w 97935"/>
                <a:gd name="connsiteY4" fmla="*/ 8235 h 97954"/>
                <a:gd name="connsiteX5" fmla="*/ 8233 w 97935"/>
                <a:gd name="connsiteY5" fmla="*/ 35128 h 97954"/>
                <a:gd name="connsiteX6" fmla="*/ 62816 w 97935"/>
                <a:gd name="connsiteY6" fmla="*/ 89720 h 9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5" h="97954">
                  <a:moveTo>
                    <a:pt x="62816" y="89720"/>
                  </a:moveTo>
                  <a:cubicBezTo>
                    <a:pt x="68930" y="98453"/>
                    <a:pt x="80965" y="100578"/>
                    <a:pt x="89704" y="94460"/>
                  </a:cubicBezTo>
                  <a:cubicBezTo>
                    <a:pt x="98437" y="88342"/>
                    <a:pt x="100558" y="76301"/>
                    <a:pt x="94440" y="67566"/>
                  </a:cubicBezTo>
                  <a:cubicBezTo>
                    <a:pt x="76930" y="42560"/>
                    <a:pt x="55379" y="21004"/>
                    <a:pt x="30382" y="3495"/>
                  </a:cubicBezTo>
                  <a:cubicBezTo>
                    <a:pt x="21649" y="-2623"/>
                    <a:pt x="9610" y="-502"/>
                    <a:pt x="3494" y="8235"/>
                  </a:cubicBezTo>
                  <a:cubicBezTo>
                    <a:pt x="-2623" y="16971"/>
                    <a:pt x="-500" y="29012"/>
                    <a:pt x="8233" y="35128"/>
                  </a:cubicBezTo>
                  <a:cubicBezTo>
                    <a:pt x="29532" y="50046"/>
                    <a:pt x="47895" y="68415"/>
                    <a:pt x="62816" y="8972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55" name="Graphic 35">
            <a:extLst>
              <a:ext uri="{FF2B5EF4-FFF2-40B4-BE49-F238E27FC236}">
                <a16:creationId xmlns:a16="http://schemas.microsoft.com/office/drawing/2014/main" id="{02235D5D-73AA-8340-9564-CED0D2D1DF5D}"/>
              </a:ext>
            </a:extLst>
          </p:cNvPr>
          <p:cNvGrpSpPr>
            <a:grpSpLocks noChangeAspect="1"/>
          </p:cNvGrpSpPr>
          <p:nvPr/>
        </p:nvGrpSpPr>
        <p:grpSpPr>
          <a:xfrm>
            <a:off x="5261594" y="2388598"/>
            <a:ext cx="409190" cy="367565"/>
            <a:chOff x="4041215" y="4336132"/>
            <a:chExt cx="659005" cy="591967"/>
          </a:xfrm>
          <a:solidFill>
            <a:schemeClr val="tx1"/>
          </a:solidFill>
        </p:grpSpPr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706389E9-DADF-2F43-AC10-EA40DAEE59C1}"/>
                </a:ext>
              </a:extLst>
            </p:cNvPr>
            <p:cNvSpPr/>
            <p:nvPr/>
          </p:nvSpPr>
          <p:spPr>
            <a:xfrm>
              <a:off x="4041215" y="4336132"/>
              <a:ext cx="659005" cy="591967"/>
            </a:xfrm>
            <a:custGeom>
              <a:avLst/>
              <a:gdLst>
                <a:gd name="connsiteX0" fmla="*/ 541555 w 659005"/>
                <a:gd name="connsiteY0" fmla="*/ 0 h 591967"/>
                <a:gd name="connsiteX1" fmla="*/ 117450 w 659005"/>
                <a:gd name="connsiteY1" fmla="*/ 0 h 591967"/>
                <a:gd name="connsiteX2" fmla="*/ 0 w 659005"/>
                <a:gd name="connsiteY2" fmla="*/ 117462 h 591967"/>
                <a:gd name="connsiteX3" fmla="*/ 0 w 659005"/>
                <a:gd name="connsiteY3" fmla="*/ 347960 h 591967"/>
                <a:gd name="connsiteX4" fmla="*/ 117450 w 659005"/>
                <a:gd name="connsiteY4" fmla="*/ 465409 h 591967"/>
                <a:gd name="connsiteX5" fmla="*/ 223019 w 659005"/>
                <a:gd name="connsiteY5" fmla="*/ 465409 h 591967"/>
                <a:gd name="connsiteX6" fmla="*/ 314173 w 659005"/>
                <a:gd name="connsiteY6" fmla="*/ 584404 h 591967"/>
                <a:gd name="connsiteX7" fmla="*/ 344832 w 659005"/>
                <a:gd name="connsiteY7" fmla="*/ 584404 h 591967"/>
                <a:gd name="connsiteX8" fmla="*/ 435986 w 659005"/>
                <a:gd name="connsiteY8" fmla="*/ 465409 h 591967"/>
                <a:gd name="connsiteX9" fmla="*/ 541555 w 659005"/>
                <a:gd name="connsiteY9" fmla="*/ 465409 h 591967"/>
                <a:gd name="connsiteX10" fmla="*/ 659005 w 659005"/>
                <a:gd name="connsiteY10" fmla="*/ 347960 h 591967"/>
                <a:gd name="connsiteX11" fmla="*/ 659005 w 659005"/>
                <a:gd name="connsiteY11" fmla="*/ 117462 h 591967"/>
                <a:gd name="connsiteX12" fmla="*/ 541555 w 659005"/>
                <a:gd name="connsiteY12" fmla="*/ 0 h 591967"/>
                <a:gd name="connsiteX13" fmla="*/ 464740 w 659005"/>
                <a:gd name="connsiteY13" fmla="*/ 261362 h 591967"/>
                <a:gd name="connsiteX14" fmla="*/ 343159 w 659005"/>
                <a:gd name="connsiteY14" fmla="*/ 382944 h 591967"/>
                <a:gd name="connsiteX15" fmla="*/ 315859 w 659005"/>
                <a:gd name="connsiteY15" fmla="*/ 382944 h 591967"/>
                <a:gd name="connsiteX16" fmla="*/ 194265 w 659005"/>
                <a:gd name="connsiteY16" fmla="*/ 261362 h 591967"/>
                <a:gd name="connsiteX17" fmla="*/ 194265 w 659005"/>
                <a:gd name="connsiteY17" fmla="*/ 129806 h 591967"/>
                <a:gd name="connsiteX18" fmla="*/ 325821 w 659005"/>
                <a:gd name="connsiteY18" fmla="*/ 129806 h 591967"/>
                <a:gd name="connsiteX19" fmla="*/ 329503 w 659005"/>
                <a:gd name="connsiteY19" fmla="*/ 133487 h 591967"/>
                <a:gd name="connsiteX20" fmla="*/ 333184 w 659005"/>
                <a:gd name="connsiteY20" fmla="*/ 129819 h 591967"/>
                <a:gd name="connsiteX21" fmla="*/ 398955 w 659005"/>
                <a:gd name="connsiteY21" fmla="*/ 102558 h 591967"/>
                <a:gd name="connsiteX22" fmla="*/ 464740 w 659005"/>
                <a:gd name="connsiteY22" fmla="*/ 129806 h 591967"/>
                <a:gd name="connsiteX23" fmla="*/ 464740 w 659005"/>
                <a:gd name="connsiteY23" fmla="*/ 261362 h 5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59005" h="591967">
                  <a:moveTo>
                    <a:pt x="541555" y="0"/>
                  </a:moveTo>
                  <a:lnTo>
                    <a:pt x="117450" y="0"/>
                  </a:lnTo>
                  <a:cubicBezTo>
                    <a:pt x="52695" y="0"/>
                    <a:pt x="0" y="52695"/>
                    <a:pt x="0" y="117462"/>
                  </a:cubicBezTo>
                  <a:lnTo>
                    <a:pt x="0" y="347960"/>
                  </a:lnTo>
                  <a:cubicBezTo>
                    <a:pt x="0" y="412728"/>
                    <a:pt x="52695" y="465409"/>
                    <a:pt x="117450" y="465409"/>
                  </a:cubicBezTo>
                  <a:lnTo>
                    <a:pt x="223019" y="465409"/>
                  </a:lnTo>
                  <a:lnTo>
                    <a:pt x="314173" y="584404"/>
                  </a:lnTo>
                  <a:cubicBezTo>
                    <a:pt x="321896" y="594495"/>
                    <a:pt x="337109" y="594482"/>
                    <a:pt x="344832" y="584404"/>
                  </a:cubicBezTo>
                  <a:lnTo>
                    <a:pt x="435986" y="465409"/>
                  </a:lnTo>
                  <a:lnTo>
                    <a:pt x="541555" y="465409"/>
                  </a:lnTo>
                  <a:cubicBezTo>
                    <a:pt x="606310" y="465409"/>
                    <a:pt x="659005" y="412728"/>
                    <a:pt x="659005" y="347960"/>
                  </a:cubicBezTo>
                  <a:lnTo>
                    <a:pt x="659005" y="117462"/>
                  </a:lnTo>
                  <a:cubicBezTo>
                    <a:pt x="659005" y="52695"/>
                    <a:pt x="606310" y="0"/>
                    <a:pt x="541555" y="0"/>
                  </a:cubicBezTo>
                  <a:close/>
                  <a:moveTo>
                    <a:pt x="464740" y="261362"/>
                  </a:moveTo>
                  <a:lnTo>
                    <a:pt x="343159" y="382944"/>
                  </a:lnTo>
                  <a:cubicBezTo>
                    <a:pt x="335629" y="390486"/>
                    <a:pt x="323402" y="390486"/>
                    <a:pt x="315859" y="382944"/>
                  </a:cubicBezTo>
                  <a:lnTo>
                    <a:pt x="194265" y="261362"/>
                  </a:lnTo>
                  <a:cubicBezTo>
                    <a:pt x="157904" y="225001"/>
                    <a:pt x="157904" y="166154"/>
                    <a:pt x="194265" y="129806"/>
                  </a:cubicBezTo>
                  <a:cubicBezTo>
                    <a:pt x="230536" y="93535"/>
                    <a:pt x="289550" y="93535"/>
                    <a:pt x="325821" y="129806"/>
                  </a:cubicBezTo>
                  <a:lnTo>
                    <a:pt x="329503" y="133487"/>
                  </a:lnTo>
                  <a:lnTo>
                    <a:pt x="333184" y="129819"/>
                  </a:lnTo>
                  <a:cubicBezTo>
                    <a:pt x="350753" y="112237"/>
                    <a:pt x="374114" y="102558"/>
                    <a:pt x="398955" y="102558"/>
                  </a:cubicBezTo>
                  <a:cubicBezTo>
                    <a:pt x="423810" y="102558"/>
                    <a:pt x="447171" y="112237"/>
                    <a:pt x="464740" y="129806"/>
                  </a:cubicBezTo>
                  <a:cubicBezTo>
                    <a:pt x="501011" y="166077"/>
                    <a:pt x="501011" y="225091"/>
                    <a:pt x="464740" y="26136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D45125A7-0C20-D743-A2D8-663826B281BB}"/>
                </a:ext>
              </a:extLst>
            </p:cNvPr>
            <p:cNvSpPr/>
            <p:nvPr/>
          </p:nvSpPr>
          <p:spPr>
            <a:xfrm>
              <a:off x="4246839" y="4477303"/>
              <a:ext cx="247796" cy="200816"/>
            </a:xfrm>
            <a:custGeom>
              <a:avLst/>
              <a:gdLst>
                <a:gd name="connsiteX0" fmla="*/ 231816 w 247796"/>
                <a:gd name="connsiteY0" fmla="*/ 92891 h 200816"/>
                <a:gd name="connsiteX1" fmla="*/ 123878 w 247796"/>
                <a:gd name="connsiteY1" fmla="*/ 200816 h 200816"/>
                <a:gd name="connsiteX2" fmla="*/ 15941 w 247796"/>
                <a:gd name="connsiteY2" fmla="*/ 92891 h 200816"/>
                <a:gd name="connsiteX3" fmla="*/ 54413 w 247796"/>
                <a:gd name="connsiteY3" fmla="*/ 0 h 200816"/>
                <a:gd name="connsiteX4" fmla="*/ 92897 w 247796"/>
                <a:gd name="connsiteY4" fmla="*/ 15935 h 200816"/>
                <a:gd name="connsiteX5" fmla="*/ 110235 w 247796"/>
                <a:gd name="connsiteY5" fmla="*/ 33272 h 200816"/>
                <a:gd name="connsiteX6" fmla="*/ 137535 w 247796"/>
                <a:gd name="connsiteY6" fmla="*/ 33272 h 200816"/>
                <a:gd name="connsiteX7" fmla="*/ 154859 w 247796"/>
                <a:gd name="connsiteY7" fmla="*/ 15947 h 200816"/>
                <a:gd name="connsiteX8" fmla="*/ 193344 w 247796"/>
                <a:gd name="connsiteY8" fmla="*/ 0 h 200816"/>
                <a:gd name="connsiteX9" fmla="*/ 231816 w 247796"/>
                <a:gd name="connsiteY9" fmla="*/ 92891 h 20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796" h="200816">
                  <a:moveTo>
                    <a:pt x="231816" y="92891"/>
                  </a:moveTo>
                  <a:lnTo>
                    <a:pt x="123878" y="200816"/>
                  </a:lnTo>
                  <a:lnTo>
                    <a:pt x="15941" y="92891"/>
                  </a:lnTo>
                  <a:cubicBezTo>
                    <a:pt x="-18001" y="58950"/>
                    <a:pt x="5734" y="0"/>
                    <a:pt x="54413" y="0"/>
                  </a:cubicBezTo>
                  <a:cubicBezTo>
                    <a:pt x="68957" y="0"/>
                    <a:pt x="82613" y="5650"/>
                    <a:pt x="92897" y="15935"/>
                  </a:cubicBezTo>
                  <a:lnTo>
                    <a:pt x="110235" y="33272"/>
                  </a:lnTo>
                  <a:cubicBezTo>
                    <a:pt x="117765" y="40815"/>
                    <a:pt x="130005" y="40815"/>
                    <a:pt x="137535" y="33272"/>
                  </a:cubicBezTo>
                  <a:lnTo>
                    <a:pt x="154859" y="15947"/>
                  </a:lnTo>
                  <a:cubicBezTo>
                    <a:pt x="165143" y="5663"/>
                    <a:pt x="178800" y="0"/>
                    <a:pt x="193344" y="0"/>
                  </a:cubicBezTo>
                  <a:cubicBezTo>
                    <a:pt x="241457" y="0"/>
                    <a:pt x="266118" y="58590"/>
                    <a:pt x="231816" y="92891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58" name="Graphic 95">
            <a:extLst>
              <a:ext uri="{FF2B5EF4-FFF2-40B4-BE49-F238E27FC236}">
                <a16:creationId xmlns:a16="http://schemas.microsoft.com/office/drawing/2014/main" id="{6DA36F91-53F4-DE42-84B7-70D5E23D8D7B}"/>
              </a:ext>
            </a:extLst>
          </p:cNvPr>
          <p:cNvGrpSpPr>
            <a:grpSpLocks noChangeAspect="1"/>
          </p:cNvGrpSpPr>
          <p:nvPr/>
        </p:nvGrpSpPr>
        <p:grpSpPr>
          <a:xfrm>
            <a:off x="6536304" y="3674548"/>
            <a:ext cx="450109" cy="131867"/>
            <a:chOff x="590655" y="4535581"/>
            <a:chExt cx="659005" cy="193067"/>
          </a:xfrm>
          <a:solidFill>
            <a:schemeClr val="tx1"/>
          </a:solidFill>
        </p:grpSpPr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8EFA2E0E-9D6B-3A4C-9B0D-46E59BEDE7FA}"/>
                </a:ext>
              </a:extLst>
            </p:cNvPr>
            <p:cNvSpPr/>
            <p:nvPr/>
          </p:nvSpPr>
          <p:spPr>
            <a:xfrm>
              <a:off x="590655" y="4535581"/>
              <a:ext cx="193067" cy="193067"/>
            </a:xfrm>
            <a:custGeom>
              <a:avLst/>
              <a:gdLst>
                <a:gd name="connsiteX0" fmla="*/ 193068 w 193067"/>
                <a:gd name="connsiteY0" fmla="*/ 96534 h 193067"/>
                <a:gd name="connsiteX1" fmla="*/ 96534 w 193067"/>
                <a:gd name="connsiteY1" fmla="*/ 193068 h 193067"/>
                <a:gd name="connsiteX2" fmla="*/ 0 w 193067"/>
                <a:gd name="connsiteY2" fmla="*/ 96534 h 193067"/>
                <a:gd name="connsiteX3" fmla="*/ 96534 w 193067"/>
                <a:gd name="connsiteY3" fmla="*/ 0 h 193067"/>
                <a:gd name="connsiteX4" fmla="*/ 193068 w 193067"/>
                <a:gd name="connsiteY4" fmla="*/ 96534 h 19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067" h="193067">
                  <a:moveTo>
                    <a:pt x="193068" y="96534"/>
                  </a:moveTo>
                  <a:cubicBezTo>
                    <a:pt x="193068" y="149848"/>
                    <a:pt x="149848" y="193068"/>
                    <a:pt x="96534" y="193068"/>
                  </a:cubicBezTo>
                  <a:cubicBezTo>
                    <a:pt x="43220" y="193068"/>
                    <a:pt x="0" y="149848"/>
                    <a:pt x="0" y="96534"/>
                  </a:cubicBezTo>
                  <a:cubicBezTo>
                    <a:pt x="0" y="43220"/>
                    <a:pt x="43220" y="0"/>
                    <a:pt x="96534" y="0"/>
                  </a:cubicBezTo>
                  <a:cubicBezTo>
                    <a:pt x="149848" y="0"/>
                    <a:pt x="193068" y="43220"/>
                    <a:pt x="193068" y="9653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6A42BD86-D31D-2B4A-829C-AB0F44BA6F0F}"/>
                </a:ext>
              </a:extLst>
            </p:cNvPr>
            <p:cNvSpPr/>
            <p:nvPr/>
          </p:nvSpPr>
          <p:spPr>
            <a:xfrm>
              <a:off x="1056592" y="4535581"/>
              <a:ext cx="193067" cy="193067"/>
            </a:xfrm>
            <a:custGeom>
              <a:avLst/>
              <a:gdLst>
                <a:gd name="connsiteX0" fmla="*/ 193068 w 193067"/>
                <a:gd name="connsiteY0" fmla="*/ 96534 h 193067"/>
                <a:gd name="connsiteX1" fmla="*/ 96534 w 193067"/>
                <a:gd name="connsiteY1" fmla="*/ 193068 h 193067"/>
                <a:gd name="connsiteX2" fmla="*/ 0 w 193067"/>
                <a:gd name="connsiteY2" fmla="*/ 96534 h 193067"/>
                <a:gd name="connsiteX3" fmla="*/ 96534 w 193067"/>
                <a:gd name="connsiteY3" fmla="*/ 0 h 193067"/>
                <a:gd name="connsiteX4" fmla="*/ 193068 w 193067"/>
                <a:gd name="connsiteY4" fmla="*/ 96534 h 19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067" h="193067">
                  <a:moveTo>
                    <a:pt x="193068" y="96534"/>
                  </a:moveTo>
                  <a:cubicBezTo>
                    <a:pt x="193068" y="149848"/>
                    <a:pt x="149848" y="193068"/>
                    <a:pt x="96534" y="193068"/>
                  </a:cubicBezTo>
                  <a:cubicBezTo>
                    <a:pt x="43220" y="193068"/>
                    <a:pt x="0" y="149848"/>
                    <a:pt x="0" y="96534"/>
                  </a:cubicBezTo>
                  <a:cubicBezTo>
                    <a:pt x="0" y="43220"/>
                    <a:pt x="43220" y="0"/>
                    <a:pt x="96534" y="0"/>
                  </a:cubicBezTo>
                  <a:cubicBezTo>
                    <a:pt x="149848" y="0"/>
                    <a:pt x="193068" y="43220"/>
                    <a:pt x="193068" y="9653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D4332B63-E1C5-8E48-8170-2C986B1A910A}"/>
                </a:ext>
              </a:extLst>
            </p:cNvPr>
            <p:cNvSpPr/>
            <p:nvPr/>
          </p:nvSpPr>
          <p:spPr>
            <a:xfrm>
              <a:off x="823623" y="4535581"/>
              <a:ext cx="193067" cy="193067"/>
            </a:xfrm>
            <a:custGeom>
              <a:avLst/>
              <a:gdLst>
                <a:gd name="connsiteX0" fmla="*/ 193068 w 193067"/>
                <a:gd name="connsiteY0" fmla="*/ 96534 h 193067"/>
                <a:gd name="connsiteX1" fmla="*/ 96534 w 193067"/>
                <a:gd name="connsiteY1" fmla="*/ 193068 h 193067"/>
                <a:gd name="connsiteX2" fmla="*/ 0 w 193067"/>
                <a:gd name="connsiteY2" fmla="*/ 96534 h 193067"/>
                <a:gd name="connsiteX3" fmla="*/ 96534 w 193067"/>
                <a:gd name="connsiteY3" fmla="*/ 0 h 193067"/>
                <a:gd name="connsiteX4" fmla="*/ 193068 w 193067"/>
                <a:gd name="connsiteY4" fmla="*/ 96534 h 19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067" h="193067">
                  <a:moveTo>
                    <a:pt x="193068" y="96534"/>
                  </a:moveTo>
                  <a:cubicBezTo>
                    <a:pt x="193068" y="149848"/>
                    <a:pt x="149848" y="193068"/>
                    <a:pt x="96534" y="193068"/>
                  </a:cubicBezTo>
                  <a:cubicBezTo>
                    <a:pt x="43220" y="193068"/>
                    <a:pt x="0" y="149848"/>
                    <a:pt x="0" y="96534"/>
                  </a:cubicBezTo>
                  <a:cubicBezTo>
                    <a:pt x="0" y="43220"/>
                    <a:pt x="43220" y="0"/>
                    <a:pt x="96534" y="0"/>
                  </a:cubicBezTo>
                  <a:cubicBezTo>
                    <a:pt x="149848" y="0"/>
                    <a:pt x="193068" y="43220"/>
                    <a:pt x="193068" y="9653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</p:spTree>
    <p:extLst>
      <p:ext uri="{BB962C8B-B14F-4D97-AF65-F5344CB8AC3E}">
        <p14:creationId xmlns:p14="http://schemas.microsoft.com/office/powerpoint/2010/main" val="381807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89033B1F-E50A-3A48-8B23-F88176A9A88D}"/>
              </a:ext>
            </a:extLst>
          </p:cNvPr>
          <p:cNvSpPr/>
          <p:nvPr/>
        </p:nvSpPr>
        <p:spPr>
          <a:xfrm rot="5400000" flipH="1">
            <a:off x="646337" y="3033600"/>
            <a:ext cx="965902" cy="796802"/>
          </a:xfrm>
          <a:custGeom>
            <a:avLst/>
            <a:gdLst>
              <a:gd name="connsiteX0" fmla="*/ 1535235 w 1535234"/>
              <a:gd name="connsiteY0" fmla="*/ 773637 h 1266461"/>
              <a:gd name="connsiteX1" fmla="*/ 1234451 w 1535234"/>
              <a:gd name="connsiteY1" fmla="*/ 1075008 h 1266461"/>
              <a:gd name="connsiteX2" fmla="*/ 311576 w 1535234"/>
              <a:gd name="connsiteY2" fmla="*/ 1075008 h 1266461"/>
              <a:gd name="connsiteX3" fmla="*/ 0 w 1535234"/>
              <a:gd name="connsiteY3" fmla="*/ 764773 h 1266461"/>
              <a:gd name="connsiteX4" fmla="*/ 763283 w 1535234"/>
              <a:gd name="connsiteY4" fmla="*/ 0 h 1266461"/>
              <a:gd name="connsiteX5" fmla="*/ 1154832 w 1535234"/>
              <a:gd name="connsiteY5" fmla="*/ 392491 h 1266461"/>
              <a:gd name="connsiteX6" fmla="*/ 1174825 w 1535234"/>
              <a:gd name="connsiteY6" fmla="*/ 412524 h 1266461"/>
              <a:gd name="connsiteX7" fmla="*/ 1217820 w 1535234"/>
              <a:gd name="connsiteY7" fmla="*/ 455957 h 1266461"/>
              <a:gd name="connsiteX8" fmla="*/ 1263114 w 1535234"/>
              <a:gd name="connsiteY8" fmla="*/ 501162 h 1266461"/>
              <a:gd name="connsiteX9" fmla="*/ 1351580 w 1535234"/>
              <a:gd name="connsiteY9" fmla="*/ 589801 h 1266461"/>
              <a:gd name="connsiteX10" fmla="*/ 1481271 w 1535234"/>
              <a:gd name="connsiteY10" fmla="*/ 719922 h 126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35234" h="1266461">
                <a:moveTo>
                  <a:pt x="1535235" y="773637"/>
                </a:moveTo>
                <a:lnTo>
                  <a:pt x="1234451" y="1075008"/>
                </a:lnTo>
                <a:cubicBezTo>
                  <a:pt x="979577" y="1330279"/>
                  <a:pt x="566451" y="1330279"/>
                  <a:pt x="311576" y="1075008"/>
                </a:cubicBezTo>
                <a:lnTo>
                  <a:pt x="0" y="764773"/>
                </a:lnTo>
                <a:lnTo>
                  <a:pt x="763283" y="0"/>
                </a:lnTo>
                <a:lnTo>
                  <a:pt x="1154832" y="392491"/>
                </a:lnTo>
                <a:lnTo>
                  <a:pt x="1174825" y="412524"/>
                </a:lnTo>
                <a:lnTo>
                  <a:pt x="1217820" y="455957"/>
                </a:lnTo>
                <a:lnTo>
                  <a:pt x="1263114" y="501162"/>
                </a:lnTo>
                <a:lnTo>
                  <a:pt x="1351580" y="589801"/>
                </a:lnTo>
                <a:lnTo>
                  <a:pt x="1481271" y="71992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6200000" scaled="0"/>
          </a:gra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40FF5EE7-741E-0C41-AA4A-5FDF1C3F120D}"/>
              </a:ext>
            </a:extLst>
          </p:cNvPr>
          <p:cNvSpPr/>
          <p:nvPr/>
        </p:nvSpPr>
        <p:spPr>
          <a:xfrm flipH="1">
            <a:off x="732502" y="2626398"/>
            <a:ext cx="1601752" cy="1605203"/>
          </a:xfrm>
          <a:custGeom>
            <a:avLst/>
            <a:gdLst>
              <a:gd name="connsiteX0" fmla="*/ 2355322 w 2545874"/>
              <a:gd name="connsiteY0" fmla="*/ 813519 h 2551359"/>
              <a:gd name="connsiteX1" fmla="*/ 1734115 w 2545874"/>
              <a:gd name="connsiteY1" fmla="*/ 191453 h 2551359"/>
              <a:gd name="connsiteX2" fmla="*/ 811240 w 2545874"/>
              <a:gd name="connsiteY2" fmla="*/ 191453 h 2551359"/>
              <a:gd name="connsiteX3" fmla="*/ 491879 w 2545874"/>
              <a:gd name="connsiteY3" fmla="*/ 510552 h 2551359"/>
              <a:gd name="connsiteX4" fmla="*/ 191095 w 2545874"/>
              <a:gd name="connsiteY4" fmla="*/ 812809 h 2551359"/>
              <a:gd name="connsiteX5" fmla="*/ 191095 w 2545874"/>
              <a:gd name="connsiteY5" fmla="*/ 1737664 h 2551359"/>
              <a:gd name="connsiteX6" fmla="*/ 812125 w 2545874"/>
              <a:gd name="connsiteY6" fmla="*/ 2359907 h 2551359"/>
              <a:gd name="connsiteX7" fmla="*/ 1735000 w 2545874"/>
              <a:gd name="connsiteY7" fmla="*/ 2359907 h 2551359"/>
              <a:gd name="connsiteX8" fmla="*/ 2035783 w 2545874"/>
              <a:gd name="connsiteY8" fmla="*/ 2058536 h 2551359"/>
              <a:gd name="connsiteX9" fmla="*/ 2355145 w 2545874"/>
              <a:gd name="connsiteY9" fmla="*/ 1739437 h 2551359"/>
              <a:gd name="connsiteX10" fmla="*/ 2355145 w 2545874"/>
              <a:gd name="connsiteY10" fmla="*/ 814582 h 2551359"/>
              <a:gd name="connsiteX11" fmla="*/ 2302242 w 2545874"/>
              <a:gd name="connsiteY11" fmla="*/ 1684126 h 2551359"/>
              <a:gd name="connsiteX12" fmla="*/ 1982881 w 2545874"/>
              <a:gd name="connsiteY12" fmla="*/ 2003225 h 2551359"/>
              <a:gd name="connsiteX13" fmla="*/ 1682097 w 2545874"/>
              <a:gd name="connsiteY13" fmla="*/ 2305660 h 2551359"/>
              <a:gd name="connsiteX14" fmla="*/ 866089 w 2545874"/>
              <a:gd name="connsiteY14" fmla="*/ 2305660 h 2551359"/>
              <a:gd name="connsiteX15" fmla="*/ 243644 w 2545874"/>
              <a:gd name="connsiteY15" fmla="*/ 1684126 h 2551359"/>
              <a:gd name="connsiteX16" fmla="*/ 243527 w 2545874"/>
              <a:gd name="connsiteY16" fmla="*/ 866819 h 2551359"/>
              <a:gd name="connsiteX17" fmla="*/ 243644 w 2545874"/>
              <a:gd name="connsiteY17" fmla="*/ 866702 h 2551359"/>
              <a:gd name="connsiteX18" fmla="*/ 545312 w 2545874"/>
              <a:gd name="connsiteY18" fmla="*/ 564976 h 2551359"/>
              <a:gd name="connsiteX19" fmla="*/ 863789 w 2545874"/>
              <a:gd name="connsiteY19" fmla="*/ 245877 h 2551359"/>
              <a:gd name="connsiteX20" fmla="*/ 1679797 w 2545874"/>
              <a:gd name="connsiteY20" fmla="*/ 245877 h 2551359"/>
              <a:gd name="connsiteX21" fmla="*/ 2302242 w 2545874"/>
              <a:gd name="connsiteY21" fmla="*/ 867411 h 2551359"/>
              <a:gd name="connsiteX22" fmla="*/ 2302242 w 2545874"/>
              <a:gd name="connsiteY22" fmla="*/ 1684126 h 255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45874" h="2551359">
                <a:moveTo>
                  <a:pt x="2355322" y="813519"/>
                </a:moveTo>
                <a:lnTo>
                  <a:pt x="1734115" y="191453"/>
                </a:lnTo>
                <a:cubicBezTo>
                  <a:pt x="1479241" y="-63818"/>
                  <a:pt x="1066115" y="-63818"/>
                  <a:pt x="811240" y="191453"/>
                </a:cubicBezTo>
                <a:lnTo>
                  <a:pt x="491879" y="510552"/>
                </a:lnTo>
                <a:lnTo>
                  <a:pt x="191095" y="812809"/>
                </a:lnTo>
                <a:cubicBezTo>
                  <a:pt x="-63698" y="1068242"/>
                  <a:pt x="-63698" y="1482231"/>
                  <a:pt x="191095" y="1737664"/>
                </a:cubicBezTo>
                <a:lnTo>
                  <a:pt x="812125" y="2359907"/>
                </a:lnTo>
                <a:cubicBezTo>
                  <a:pt x="1066999" y="2615178"/>
                  <a:pt x="1480125" y="2615178"/>
                  <a:pt x="1735000" y="2359907"/>
                </a:cubicBezTo>
                <a:lnTo>
                  <a:pt x="2035783" y="2058536"/>
                </a:lnTo>
                <a:lnTo>
                  <a:pt x="2355145" y="1739437"/>
                </a:lnTo>
                <a:cubicBezTo>
                  <a:pt x="2609452" y="1483802"/>
                  <a:pt x="2609452" y="1070217"/>
                  <a:pt x="2355145" y="814582"/>
                </a:cubicBezTo>
                <a:close/>
                <a:moveTo>
                  <a:pt x="2302242" y="1684126"/>
                </a:moveTo>
                <a:lnTo>
                  <a:pt x="1982881" y="2003225"/>
                </a:lnTo>
                <a:lnTo>
                  <a:pt x="1682097" y="2305660"/>
                </a:lnTo>
                <a:cubicBezTo>
                  <a:pt x="1456649" y="2531158"/>
                  <a:pt x="1091537" y="2531158"/>
                  <a:pt x="866089" y="2305660"/>
                </a:cubicBezTo>
                <a:lnTo>
                  <a:pt x="243644" y="1684126"/>
                </a:lnTo>
                <a:cubicBezTo>
                  <a:pt x="18358" y="1458466"/>
                  <a:pt x="18306" y="1092545"/>
                  <a:pt x="243527" y="866819"/>
                </a:cubicBezTo>
                <a:cubicBezTo>
                  <a:pt x="243566" y="866780"/>
                  <a:pt x="243605" y="866741"/>
                  <a:pt x="243644" y="866702"/>
                </a:cubicBezTo>
                <a:lnTo>
                  <a:pt x="545312" y="564976"/>
                </a:lnTo>
                <a:lnTo>
                  <a:pt x="863789" y="245877"/>
                </a:lnTo>
                <a:cubicBezTo>
                  <a:pt x="1089157" y="20183"/>
                  <a:pt x="1454429" y="20183"/>
                  <a:pt x="1679797" y="245877"/>
                </a:cubicBezTo>
                <a:lnTo>
                  <a:pt x="2302242" y="867411"/>
                </a:lnTo>
                <a:cubicBezTo>
                  <a:pt x="2526616" y="1093237"/>
                  <a:pt x="2526616" y="1458300"/>
                  <a:pt x="2302242" y="168412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8" name="Graphic 10">
            <a:extLst>
              <a:ext uri="{FF2B5EF4-FFF2-40B4-BE49-F238E27FC236}">
                <a16:creationId xmlns:a16="http://schemas.microsoft.com/office/drawing/2014/main" id="{5080DBE5-0BC8-1D40-89F8-ACFF06608B92}"/>
              </a:ext>
            </a:extLst>
          </p:cNvPr>
          <p:cNvGrpSpPr/>
          <p:nvPr/>
        </p:nvGrpSpPr>
        <p:grpSpPr>
          <a:xfrm rot="16200000">
            <a:off x="1422018" y="3865297"/>
            <a:ext cx="223359" cy="1082077"/>
            <a:chOff x="1651650" y="2201016"/>
            <a:chExt cx="355025" cy="1719832"/>
          </a:xfrm>
          <a:noFill/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9F66177-1773-6340-A89B-0BB62A466796}"/>
                </a:ext>
              </a:extLst>
            </p:cNvPr>
            <p:cNvSpPr/>
            <p:nvPr/>
          </p:nvSpPr>
          <p:spPr>
            <a:xfrm>
              <a:off x="1995528" y="2201016"/>
              <a:ext cx="11147" cy="11167"/>
            </a:xfrm>
            <a:custGeom>
              <a:avLst/>
              <a:gdLst>
                <a:gd name="connsiteX0" fmla="*/ 11147 w 11146"/>
                <a:gd name="connsiteY0" fmla="*/ 0 h 11168"/>
                <a:gd name="connsiteX1" fmla="*/ 0 w 11146"/>
                <a:gd name="connsiteY1" fmla="*/ 11168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46" h="11168">
                  <a:moveTo>
                    <a:pt x="11147" y="0"/>
                  </a:moveTo>
                  <a:lnTo>
                    <a:pt x="0" y="11168"/>
                  </a:lnTo>
                </a:path>
              </a:pathLst>
            </a:custGeom>
            <a:noFill/>
            <a:ln w="35315" cap="flat">
              <a:solidFill>
                <a:srgbClr val="ACC8D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5A106B6-553B-8941-91E0-4245FEEB991A}"/>
                </a:ext>
              </a:extLst>
            </p:cNvPr>
            <p:cNvSpPr/>
            <p:nvPr/>
          </p:nvSpPr>
          <p:spPr>
            <a:xfrm>
              <a:off x="1651650" y="2235231"/>
              <a:ext cx="332904" cy="1663516"/>
            </a:xfrm>
            <a:custGeom>
              <a:avLst/>
              <a:gdLst>
                <a:gd name="connsiteX0" fmla="*/ 322101 w 332893"/>
                <a:gd name="connsiteY0" fmla="*/ 0 h 1663568"/>
                <a:gd name="connsiteX1" fmla="*/ 12294 w 332893"/>
                <a:gd name="connsiteY1" fmla="*/ 653089 h 1663568"/>
                <a:gd name="connsiteX2" fmla="*/ 332894 w 332893"/>
                <a:gd name="connsiteY2" fmla="*/ 1663568 h 166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893" h="1663568">
                  <a:moveTo>
                    <a:pt x="322101" y="0"/>
                  </a:moveTo>
                  <a:cubicBezTo>
                    <a:pt x="154736" y="180919"/>
                    <a:pt x="46627" y="408817"/>
                    <a:pt x="12294" y="653089"/>
                  </a:cubicBezTo>
                  <a:cubicBezTo>
                    <a:pt x="-40329" y="1021286"/>
                    <a:pt x="77735" y="1393405"/>
                    <a:pt x="332894" y="1663568"/>
                  </a:cubicBezTo>
                </a:path>
              </a:pathLst>
            </a:custGeom>
            <a:noFill/>
            <a:ln w="38100" cap="rnd">
              <a:solidFill>
                <a:schemeClr val="accent1"/>
              </a:solidFill>
              <a:custDash>
                <a:ds d="135000" sp="135000"/>
              </a:custDash>
              <a:round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9860A1A-436D-2345-95C6-CB6D967A1824}"/>
                </a:ext>
              </a:extLst>
            </p:cNvPr>
            <p:cNvSpPr/>
            <p:nvPr/>
          </p:nvSpPr>
          <p:spPr>
            <a:xfrm>
              <a:off x="1995636" y="3909503"/>
              <a:ext cx="10969" cy="11345"/>
            </a:xfrm>
            <a:custGeom>
              <a:avLst/>
              <a:gdLst>
                <a:gd name="connsiteX0" fmla="*/ 0 w 10969"/>
                <a:gd name="connsiteY0" fmla="*/ 0 h 11345"/>
                <a:gd name="connsiteX1" fmla="*/ 10970 w 10969"/>
                <a:gd name="connsiteY1" fmla="*/ 11346 h 1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69" h="11345">
                  <a:moveTo>
                    <a:pt x="0" y="0"/>
                  </a:moveTo>
                  <a:cubicBezTo>
                    <a:pt x="3539" y="3900"/>
                    <a:pt x="7254" y="7623"/>
                    <a:pt x="10970" y="11346"/>
                  </a:cubicBezTo>
                </a:path>
              </a:pathLst>
            </a:custGeom>
            <a:noFill/>
            <a:ln w="35315" cap="flat">
              <a:solidFill>
                <a:srgbClr val="ACC8D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9" name="Freeform 8">
            <a:extLst>
              <a:ext uri="{FF2B5EF4-FFF2-40B4-BE49-F238E27FC236}">
                <a16:creationId xmlns:a16="http://schemas.microsoft.com/office/drawing/2014/main" id="{044B908C-4575-604D-A52C-9E892D493B7E}"/>
              </a:ext>
            </a:extLst>
          </p:cNvPr>
          <p:cNvSpPr/>
          <p:nvPr/>
        </p:nvSpPr>
        <p:spPr>
          <a:xfrm>
            <a:off x="932734" y="4230343"/>
            <a:ext cx="84156" cy="84320"/>
          </a:xfrm>
          <a:custGeom>
            <a:avLst/>
            <a:gdLst>
              <a:gd name="connsiteX0" fmla="*/ 66880 w 133760"/>
              <a:gd name="connsiteY0" fmla="*/ 134022 h 134021"/>
              <a:gd name="connsiteX1" fmla="*/ 0 w 133760"/>
              <a:gd name="connsiteY1" fmla="*/ 67011 h 134021"/>
              <a:gd name="connsiteX2" fmla="*/ 66880 w 133760"/>
              <a:gd name="connsiteY2" fmla="*/ 0 h 134021"/>
              <a:gd name="connsiteX3" fmla="*/ 133760 w 133760"/>
              <a:gd name="connsiteY3" fmla="*/ 67011 h 134021"/>
              <a:gd name="connsiteX4" fmla="*/ 133760 w 133760"/>
              <a:gd name="connsiteY4" fmla="*/ 67188 h 134021"/>
              <a:gd name="connsiteX5" fmla="*/ 66880 w 133760"/>
              <a:gd name="connsiteY5" fmla="*/ 134022 h 134021"/>
              <a:gd name="connsiteX6" fmla="*/ 66880 w 133760"/>
              <a:gd name="connsiteY6" fmla="*/ 31733 h 134021"/>
              <a:gd name="connsiteX7" fmla="*/ 31494 w 133760"/>
              <a:gd name="connsiteY7" fmla="*/ 67188 h 134021"/>
              <a:gd name="connsiteX8" fmla="*/ 66880 w 133760"/>
              <a:gd name="connsiteY8" fmla="*/ 102643 h 134021"/>
              <a:gd name="connsiteX9" fmla="*/ 66880 w 133760"/>
              <a:gd name="connsiteY9" fmla="*/ 102643 h 134021"/>
              <a:gd name="connsiteX10" fmla="*/ 102266 w 133760"/>
              <a:gd name="connsiteY10" fmla="*/ 67188 h 134021"/>
              <a:gd name="connsiteX11" fmla="*/ 66880 w 133760"/>
              <a:gd name="connsiteY11" fmla="*/ 31733 h 13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760" h="134021">
                <a:moveTo>
                  <a:pt x="66880" y="134022"/>
                </a:moveTo>
                <a:cubicBezTo>
                  <a:pt x="29943" y="134021"/>
                  <a:pt x="0" y="104020"/>
                  <a:pt x="0" y="67011"/>
                </a:cubicBezTo>
                <a:cubicBezTo>
                  <a:pt x="0" y="30001"/>
                  <a:pt x="29943" y="0"/>
                  <a:pt x="66880" y="0"/>
                </a:cubicBezTo>
                <a:cubicBezTo>
                  <a:pt x="103817" y="0"/>
                  <a:pt x="133760" y="30002"/>
                  <a:pt x="133760" y="67011"/>
                </a:cubicBezTo>
                <a:cubicBezTo>
                  <a:pt x="133760" y="67070"/>
                  <a:pt x="133760" y="67129"/>
                  <a:pt x="133760" y="67188"/>
                </a:cubicBezTo>
                <a:cubicBezTo>
                  <a:pt x="133662" y="104128"/>
                  <a:pt x="103748" y="134022"/>
                  <a:pt x="66880" y="134022"/>
                </a:cubicBezTo>
                <a:close/>
                <a:moveTo>
                  <a:pt x="66880" y="31733"/>
                </a:moveTo>
                <a:cubicBezTo>
                  <a:pt x="47337" y="31733"/>
                  <a:pt x="31494" y="47607"/>
                  <a:pt x="31494" y="67188"/>
                </a:cubicBezTo>
                <a:cubicBezTo>
                  <a:pt x="31494" y="86770"/>
                  <a:pt x="47337" y="102643"/>
                  <a:pt x="66880" y="102643"/>
                </a:cubicBezTo>
                <a:lnTo>
                  <a:pt x="66880" y="102643"/>
                </a:lnTo>
                <a:cubicBezTo>
                  <a:pt x="86423" y="102643"/>
                  <a:pt x="102266" y="86770"/>
                  <a:pt x="102266" y="67188"/>
                </a:cubicBezTo>
                <a:cubicBezTo>
                  <a:pt x="102266" y="47607"/>
                  <a:pt x="86423" y="31733"/>
                  <a:pt x="66880" y="31733"/>
                </a:cubicBezTo>
                <a:close/>
              </a:path>
            </a:pathLst>
          </a:custGeom>
          <a:solidFill>
            <a:schemeClr val="accent1"/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4B7004BB-BB58-E545-B361-A051C669125A}"/>
              </a:ext>
            </a:extLst>
          </p:cNvPr>
          <p:cNvSpPr/>
          <p:nvPr/>
        </p:nvSpPr>
        <p:spPr>
          <a:xfrm>
            <a:off x="2048641" y="4230343"/>
            <a:ext cx="84156" cy="84320"/>
          </a:xfrm>
          <a:custGeom>
            <a:avLst/>
            <a:gdLst>
              <a:gd name="connsiteX0" fmla="*/ 66880 w 133760"/>
              <a:gd name="connsiteY0" fmla="*/ 134021 h 134021"/>
              <a:gd name="connsiteX1" fmla="*/ 0 w 133760"/>
              <a:gd name="connsiteY1" fmla="*/ 67010 h 134021"/>
              <a:gd name="connsiteX2" fmla="*/ 66880 w 133760"/>
              <a:gd name="connsiteY2" fmla="*/ 0 h 134021"/>
              <a:gd name="connsiteX3" fmla="*/ 133760 w 133760"/>
              <a:gd name="connsiteY3" fmla="*/ 67011 h 134021"/>
              <a:gd name="connsiteX4" fmla="*/ 133760 w 133760"/>
              <a:gd name="connsiteY4" fmla="*/ 67188 h 134021"/>
              <a:gd name="connsiteX5" fmla="*/ 66880 w 133760"/>
              <a:gd name="connsiteY5" fmla="*/ 134021 h 134021"/>
              <a:gd name="connsiteX6" fmla="*/ 66880 w 133760"/>
              <a:gd name="connsiteY6" fmla="*/ 31733 h 134021"/>
              <a:gd name="connsiteX7" fmla="*/ 31494 w 133760"/>
              <a:gd name="connsiteY7" fmla="*/ 67188 h 134021"/>
              <a:gd name="connsiteX8" fmla="*/ 66880 w 133760"/>
              <a:gd name="connsiteY8" fmla="*/ 102643 h 134021"/>
              <a:gd name="connsiteX9" fmla="*/ 66880 w 133760"/>
              <a:gd name="connsiteY9" fmla="*/ 102643 h 134021"/>
              <a:gd name="connsiteX10" fmla="*/ 102266 w 133760"/>
              <a:gd name="connsiteY10" fmla="*/ 67188 h 134021"/>
              <a:gd name="connsiteX11" fmla="*/ 66880 w 133760"/>
              <a:gd name="connsiteY11" fmla="*/ 31733 h 13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760" h="134021">
                <a:moveTo>
                  <a:pt x="66880" y="134021"/>
                </a:moveTo>
                <a:cubicBezTo>
                  <a:pt x="29943" y="134021"/>
                  <a:pt x="0" y="104020"/>
                  <a:pt x="0" y="67010"/>
                </a:cubicBezTo>
                <a:cubicBezTo>
                  <a:pt x="0" y="30001"/>
                  <a:pt x="29943" y="0"/>
                  <a:pt x="66880" y="0"/>
                </a:cubicBezTo>
                <a:cubicBezTo>
                  <a:pt x="103817" y="0"/>
                  <a:pt x="133760" y="30002"/>
                  <a:pt x="133760" y="67011"/>
                </a:cubicBezTo>
                <a:cubicBezTo>
                  <a:pt x="133760" y="67070"/>
                  <a:pt x="133760" y="67129"/>
                  <a:pt x="133760" y="67188"/>
                </a:cubicBezTo>
                <a:cubicBezTo>
                  <a:pt x="133662" y="104128"/>
                  <a:pt x="103748" y="134022"/>
                  <a:pt x="66880" y="134021"/>
                </a:cubicBezTo>
                <a:close/>
                <a:moveTo>
                  <a:pt x="66880" y="31733"/>
                </a:moveTo>
                <a:cubicBezTo>
                  <a:pt x="47337" y="31733"/>
                  <a:pt x="31494" y="47607"/>
                  <a:pt x="31494" y="67188"/>
                </a:cubicBezTo>
                <a:cubicBezTo>
                  <a:pt x="31494" y="86770"/>
                  <a:pt x="47337" y="102643"/>
                  <a:pt x="66880" y="102643"/>
                </a:cubicBezTo>
                <a:lnTo>
                  <a:pt x="66880" y="102643"/>
                </a:lnTo>
                <a:cubicBezTo>
                  <a:pt x="86423" y="102643"/>
                  <a:pt x="102266" y="86770"/>
                  <a:pt x="102266" y="67188"/>
                </a:cubicBezTo>
                <a:cubicBezTo>
                  <a:pt x="102266" y="47607"/>
                  <a:pt x="86423" y="31733"/>
                  <a:pt x="66880" y="31733"/>
                </a:cubicBezTo>
                <a:close/>
              </a:path>
            </a:pathLst>
          </a:custGeom>
          <a:solidFill>
            <a:schemeClr val="accent1"/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D652B79-7CD7-804B-BA50-BDBBBE19EE8C}"/>
              </a:ext>
            </a:extLst>
          </p:cNvPr>
          <p:cNvSpPr/>
          <p:nvPr/>
        </p:nvSpPr>
        <p:spPr>
          <a:xfrm>
            <a:off x="992768" y="2876105"/>
            <a:ext cx="1097173" cy="1099037"/>
          </a:xfrm>
          <a:custGeom>
            <a:avLst/>
            <a:gdLst>
              <a:gd name="connsiteX0" fmla="*/ 78049 w 1743881"/>
              <a:gd name="connsiteY0" fmla="*/ 1062532 h 1746843"/>
              <a:gd name="connsiteX1" fmla="*/ 78049 w 1743881"/>
              <a:gd name="connsiteY1" fmla="*/ 684223 h 1746843"/>
              <a:gd name="connsiteX2" fmla="*/ 682801 w 1743881"/>
              <a:gd name="connsiteY2" fmla="*/ 78290 h 1746843"/>
              <a:gd name="connsiteX3" fmla="*/ 1060550 w 1743881"/>
              <a:gd name="connsiteY3" fmla="*/ 78290 h 1746843"/>
              <a:gd name="connsiteX4" fmla="*/ 1665832 w 1743881"/>
              <a:gd name="connsiteY4" fmla="*/ 684223 h 1746843"/>
              <a:gd name="connsiteX5" fmla="*/ 1665832 w 1743881"/>
              <a:gd name="connsiteY5" fmla="*/ 1062532 h 1746843"/>
              <a:gd name="connsiteX6" fmla="*/ 1061081 w 1743881"/>
              <a:gd name="connsiteY6" fmla="*/ 1668643 h 1746843"/>
              <a:gd name="connsiteX7" fmla="*/ 683509 w 1743881"/>
              <a:gd name="connsiteY7" fmla="*/ 1668643 h 174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3881" h="1746843">
                <a:moveTo>
                  <a:pt x="78049" y="1062532"/>
                </a:moveTo>
                <a:cubicBezTo>
                  <a:pt x="-26016" y="957983"/>
                  <a:pt x="-26016" y="788772"/>
                  <a:pt x="78049" y="684223"/>
                </a:cubicBezTo>
                <a:lnTo>
                  <a:pt x="682801" y="78290"/>
                </a:lnTo>
                <a:cubicBezTo>
                  <a:pt x="787167" y="-26097"/>
                  <a:pt x="956184" y="-26097"/>
                  <a:pt x="1060550" y="78290"/>
                </a:cubicBezTo>
                <a:lnTo>
                  <a:pt x="1665832" y="684223"/>
                </a:lnTo>
                <a:cubicBezTo>
                  <a:pt x="1769898" y="788772"/>
                  <a:pt x="1769898" y="957983"/>
                  <a:pt x="1665832" y="1062532"/>
                </a:cubicBezTo>
                <a:lnTo>
                  <a:pt x="1061081" y="1668643"/>
                </a:lnTo>
                <a:cubicBezTo>
                  <a:pt x="956735" y="1772911"/>
                  <a:pt x="787854" y="1772911"/>
                  <a:pt x="683509" y="166864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77387217-FF59-324C-97FC-C8E21FED87C4}"/>
              </a:ext>
            </a:extLst>
          </p:cNvPr>
          <p:cNvSpPr>
            <a:spLocks noChangeAspect="1"/>
          </p:cNvSpPr>
          <p:nvPr/>
        </p:nvSpPr>
        <p:spPr>
          <a:xfrm>
            <a:off x="914109" y="2797307"/>
            <a:ext cx="1254491" cy="1256633"/>
          </a:xfrm>
          <a:custGeom>
            <a:avLst/>
            <a:gdLst>
              <a:gd name="connsiteX0" fmla="*/ 1879358 w 1993927"/>
              <a:gd name="connsiteY0" fmla="*/ 720784 h 1997332"/>
              <a:gd name="connsiteX1" fmla="*/ 1274075 w 1993927"/>
              <a:gd name="connsiteY1" fmla="*/ 114851 h 1997332"/>
              <a:gd name="connsiteX2" fmla="*/ 719572 w 1993927"/>
              <a:gd name="connsiteY2" fmla="*/ 114851 h 1997332"/>
              <a:gd name="connsiteX3" fmla="*/ 411711 w 1993927"/>
              <a:gd name="connsiteY3" fmla="*/ 423136 h 1997332"/>
              <a:gd name="connsiteX4" fmla="*/ 114643 w 1993927"/>
              <a:gd name="connsiteY4" fmla="*/ 720784 h 1997332"/>
              <a:gd name="connsiteX5" fmla="*/ 114643 w 1993927"/>
              <a:gd name="connsiteY5" fmla="*/ 1276548 h 1997332"/>
              <a:gd name="connsiteX6" fmla="*/ 719572 w 1993927"/>
              <a:gd name="connsiteY6" fmla="*/ 1882481 h 1997332"/>
              <a:gd name="connsiteX7" fmla="*/ 1274075 w 1993927"/>
              <a:gd name="connsiteY7" fmla="*/ 1882481 h 1997332"/>
              <a:gd name="connsiteX8" fmla="*/ 1571143 w 1993927"/>
              <a:gd name="connsiteY8" fmla="*/ 1584833 h 1997332"/>
              <a:gd name="connsiteX9" fmla="*/ 1879358 w 1993927"/>
              <a:gd name="connsiteY9" fmla="*/ 1276548 h 1997332"/>
              <a:gd name="connsiteX10" fmla="*/ 1879358 w 1993927"/>
              <a:gd name="connsiteY10" fmla="*/ 720784 h 1997332"/>
              <a:gd name="connsiteX11" fmla="*/ 996823 w 1993927"/>
              <a:gd name="connsiteY11" fmla="*/ 1808202 h 1997332"/>
              <a:gd name="connsiteX12" fmla="*/ 853155 w 1993927"/>
              <a:gd name="connsiteY12" fmla="*/ 1748991 h 1997332"/>
              <a:gd name="connsiteX13" fmla="*/ 248403 w 1993927"/>
              <a:gd name="connsiteY13" fmla="*/ 1142527 h 1997332"/>
              <a:gd name="connsiteX14" fmla="*/ 248067 w 1993927"/>
              <a:gd name="connsiteY14" fmla="*/ 854965 h 1997332"/>
              <a:gd name="connsiteX15" fmla="*/ 248403 w 1993927"/>
              <a:gd name="connsiteY15" fmla="*/ 854629 h 1997332"/>
              <a:gd name="connsiteX16" fmla="*/ 545294 w 1993927"/>
              <a:gd name="connsiteY16" fmla="*/ 556980 h 1997332"/>
              <a:gd name="connsiteX17" fmla="*/ 853155 w 1993927"/>
              <a:gd name="connsiteY17" fmla="*/ 248518 h 1997332"/>
              <a:gd name="connsiteX18" fmla="*/ 1140492 w 1993927"/>
              <a:gd name="connsiteY18" fmla="*/ 248518 h 1997332"/>
              <a:gd name="connsiteX19" fmla="*/ 1745420 w 1993927"/>
              <a:gd name="connsiteY19" fmla="*/ 854629 h 1997332"/>
              <a:gd name="connsiteX20" fmla="*/ 1745420 w 1993927"/>
              <a:gd name="connsiteY20" fmla="*/ 1142527 h 1997332"/>
              <a:gd name="connsiteX21" fmla="*/ 1437029 w 1993927"/>
              <a:gd name="connsiteY21" fmla="*/ 1450989 h 1997332"/>
              <a:gd name="connsiteX22" fmla="*/ 1140315 w 1993927"/>
              <a:gd name="connsiteY22" fmla="*/ 1748991 h 1997332"/>
              <a:gd name="connsiteX23" fmla="*/ 996823 w 1993927"/>
              <a:gd name="connsiteY23" fmla="*/ 1808202 h 19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93927" h="1997332">
                <a:moveTo>
                  <a:pt x="1879358" y="720784"/>
                </a:moveTo>
                <a:lnTo>
                  <a:pt x="1274075" y="114851"/>
                </a:lnTo>
                <a:cubicBezTo>
                  <a:pt x="1120835" y="-38284"/>
                  <a:pt x="872812" y="-38284"/>
                  <a:pt x="719572" y="114851"/>
                </a:cubicBezTo>
                <a:lnTo>
                  <a:pt x="411711" y="423136"/>
                </a:lnTo>
                <a:lnTo>
                  <a:pt x="114643" y="720784"/>
                </a:lnTo>
                <a:cubicBezTo>
                  <a:pt x="-38214" y="874384"/>
                  <a:pt x="-38214" y="1122948"/>
                  <a:pt x="114643" y="1276548"/>
                </a:cubicBezTo>
                <a:lnTo>
                  <a:pt x="719572" y="1882481"/>
                </a:lnTo>
                <a:cubicBezTo>
                  <a:pt x="872812" y="2035616"/>
                  <a:pt x="1120835" y="2035616"/>
                  <a:pt x="1274075" y="1882481"/>
                </a:cubicBezTo>
                <a:lnTo>
                  <a:pt x="1571143" y="1584833"/>
                </a:lnTo>
                <a:lnTo>
                  <a:pt x="1879358" y="1276548"/>
                </a:lnTo>
                <a:cubicBezTo>
                  <a:pt x="2032117" y="1122908"/>
                  <a:pt x="2032117" y="874425"/>
                  <a:pt x="1879358" y="720784"/>
                </a:cubicBezTo>
                <a:close/>
                <a:moveTo>
                  <a:pt x="996823" y="1808202"/>
                </a:moveTo>
                <a:cubicBezTo>
                  <a:pt x="942976" y="1808416"/>
                  <a:pt x="891267" y="1787106"/>
                  <a:pt x="853155" y="1748991"/>
                </a:cubicBezTo>
                <a:lnTo>
                  <a:pt x="248403" y="1142527"/>
                </a:lnTo>
                <a:cubicBezTo>
                  <a:pt x="169057" y="1063212"/>
                  <a:pt x="168907" y="934466"/>
                  <a:pt x="248067" y="854965"/>
                </a:cubicBezTo>
                <a:cubicBezTo>
                  <a:pt x="248179" y="854853"/>
                  <a:pt x="248291" y="854741"/>
                  <a:pt x="248403" y="854629"/>
                </a:cubicBezTo>
                <a:lnTo>
                  <a:pt x="545294" y="556980"/>
                </a:lnTo>
                <a:lnTo>
                  <a:pt x="853155" y="248518"/>
                </a:lnTo>
                <a:cubicBezTo>
                  <a:pt x="932727" y="169567"/>
                  <a:pt x="1060919" y="169567"/>
                  <a:pt x="1140492" y="248518"/>
                </a:cubicBezTo>
                <a:lnTo>
                  <a:pt x="1745420" y="854629"/>
                </a:lnTo>
                <a:cubicBezTo>
                  <a:pt x="1824702" y="934156"/>
                  <a:pt x="1824702" y="1062999"/>
                  <a:pt x="1745420" y="1142527"/>
                </a:cubicBezTo>
                <a:lnTo>
                  <a:pt x="1437029" y="1450989"/>
                </a:lnTo>
                <a:lnTo>
                  <a:pt x="1140315" y="1748991"/>
                </a:lnTo>
                <a:cubicBezTo>
                  <a:pt x="1102313" y="1787162"/>
                  <a:pt x="1050632" y="1808488"/>
                  <a:pt x="996823" y="180820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7657" cap="flat">
            <a:noFill/>
            <a:prstDash val="solid"/>
            <a:miter/>
          </a:ln>
          <a:effectLst>
            <a:outerShdw blurRad="101600" dist="508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A39F95E-3B08-3E4F-8FE9-AE59B81BD4F4}"/>
              </a:ext>
            </a:extLst>
          </p:cNvPr>
          <p:cNvSpPr/>
          <p:nvPr/>
        </p:nvSpPr>
        <p:spPr>
          <a:xfrm>
            <a:off x="1089461" y="2973069"/>
            <a:ext cx="903784" cy="905109"/>
          </a:xfrm>
          <a:custGeom>
            <a:avLst/>
            <a:gdLst>
              <a:gd name="connsiteX0" fmla="*/ 718090 w 1436503"/>
              <a:gd name="connsiteY0" fmla="*/ 1438602 h 1438608"/>
              <a:gd name="connsiteX1" fmla="*/ 637940 w 1436503"/>
              <a:gd name="connsiteY1" fmla="*/ 1405274 h 1438608"/>
              <a:gd name="connsiteX2" fmla="*/ 33188 w 1436503"/>
              <a:gd name="connsiteY2" fmla="*/ 799340 h 1438608"/>
              <a:gd name="connsiteX3" fmla="*/ 33188 w 1436503"/>
              <a:gd name="connsiteY3" fmla="*/ 638550 h 1438608"/>
              <a:gd name="connsiteX4" fmla="*/ 637940 w 1436503"/>
              <a:gd name="connsiteY4" fmla="*/ 33326 h 1438608"/>
              <a:gd name="connsiteX5" fmla="*/ 798330 w 1436503"/>
              <a:gd name="connsiteY5" fmla="*/ 33239 h 1438608"/>
              <a:gd name="connsiteX6" fmla="*/ 798417 w 1436503"/>
              <a:gd name="connsiteY6" fmla="*/ 33326 h 1438608"/>
              <a:gd name="connsiteX7" fmla="*/ 1403169 w 1436503"/>
              <a:gd name="connsiteY7" fmla="*/ 639437 h 1438608"/>
              <a:gd name="connsiteX8" fmla="*/ 1403506 w 1436503"/>
              <a:gd name="connsiteY8" fmla="*/ 799889 h 1438608"/>
              <a:gd name="connsiteX9" fmla="*/ 1403169 w 1436503"/>
              <a:gd name="connsiteY9" fmla="*/ 800227 h 1438608"/>
              <a:gd name="connsiteX10" fmla="*/ 798417 w 1436503"/>
              <a:gd name="connsiteY10" fmla="*/ 1406160 h 1438608"/>
              <a:gd name="connsiteX11" fmla="*/ 718090 w 1436503"/>
              <a:gd name="connsiteY11" fmla="*/ 1438602 h 1438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6503" h="1438608">
                <a:moveTo>
                  <a:pt x="718090" y="1438602"/>
                </a:moveTo>
                <a:cubicBezTo>
                  <a:pt x="688004" y="1438656"/>
                  <a:pt x="659146" y="1426656"/>
                  <a:pt x="637940" y="1405274"/>
                </a:cubicBezTo>
                <a:lnTo>
                  <a:pt x="33188" y="799340"/>
                </a:lnTo>
                <a:cubicBezTo>
                  <a:pt x="-11063" y="754913"/>
                  <a:pt x="-11063" y="682978"/>
                  <a:pt x="33188" y="638550"/>
                </a:cubicBezTo>
                <a:lnTo>
                  <a:pt x="637940" y="33326"/>
                </a:lnTo>
                <a:cubicBezTo>
                  <a:pt x="682207" y="-11075"/>
                  <a:pt x="754016" y="-11114"/>
                  <a:pt x="798330" y="33239"/>
                </a:cubicBezTo>
                <a:cubicBezTo>
                  <a:pt x="798359" y="33268"/>
                  <a:pt x="798388" y="33297"/>
                  <a:pt x="798417" y="33326"/>
                </a:cubicBezTo>
                <a:lnTo>
                  <a:pt x="1403169" y="639437"/>
                </a:lnTo>
                <a:cubicBezTo>
                  <a:pt x="1447483" y="683651"/>
                  <a:pt x="1447634" y="755488"/>
                  <a:pt x="1403506" y="799889"/>
                </a:cubicBezTo>
                <a:cubicBezTo>
                  <a:pt x="1403394" y="800002"/>
                  <a:pt x="1403281" y="800115"/>
                  <a:pt x="1403169" y="800227"/>
                </a:cubicBezTo>
                <a:lnTo>
                  <a:pt x="798417" y="1406160"/>
                </a:lnTo>
                <a:cubicBezTo>
                  <a:pt x="777011" y="1427245"/>
                  <a:pt x="748106" y="1438919"/>
                  <a:pt x="718090" y="1438602"/>
                </a:cubicBezTo>
                <a:close/>
              </a:path>
            </a:pathLst>
          </a:custGeom>
          <a:solidFill>
            <a:schemeClr val="bg1"/>
          </a:solidFill>
          <a:ln w="17657" cap="flat">
            <a:noFill/>
            <a:prstDash val="solid"/>
            <a:miter/>
          </a:ln>
          <a:effectLst>
            <a:innerShdw blurRad="177800" dist="50800" dir="135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02FF497C-4164-A645-9D8E-8F34B01C2F0E}"/>
              </a:ext>
            </a:extLst>
          </p:cNvPr>
          <p:cNvSpPr/>
          <p:nvPr/>
        </p:nvSpPr>
        <p:spPr>
          <a:xfrm rot="16200000" flipH="1" flipV="1">
            <a:off x="2933970" y="2401876"/>
            <a:ext cx="965902" cy="796802"/>
          </a:xfrm>
          <a:custGeom>
            <a:avLst/>
            <a:gdLst>
              <a:gd name="connsiteX0" fmla="*/ 1535235 w 1535234"/>
              <a:gd name="connsiteY0" fmla="*/ 773637 h 1266461"/>
              <a:gd name="connsiteX1" fmla="*/ 1234451 w 1535234"/>
              <a:gd name="connsiteY1" fmla="*/ 1075008 h 1266461"/>
              <a:gd name="connsiteX2" fmla="*/ 311576 w 1535234"/>
              <a:gd name="connsiteY2" fmla="*/ 1075008 h 1266461"/>
              <a:gd name="connsiteX3" fmla="*/ 0 w 1535234"/>
              <a:gd name="connsiteY3" fmla="*/ 764773 h 1266461"/>
              <a:gd name="connsiteX4" fmla="*/ 763283 w 1535234"/>
              <a:gd name="connsiteY4" fmla="*/ 0 h 1266461"/>
              <a:gd name="connsiteX5" fmla="*/ 1154832 w 1535234"/>
              <a:gd name="connsiteY5" fmla="*/ 392491 h 1266461"/>
              <a:gd name="connsiteX6" fmla="*/ 1174825 w 1535234"/>
              <a:gd name="connsiteY6" fmla="*/ 412524 h 1266461"/>
              <a:gd name="connsiteX7" fmla="*/ 1217820 w 1535234"/>
              <a:gd name="connsiteY7" fmla="*/ 455957 h 1266461"/>
              <a:gd name="connsiteX8" fmla="*/ 1263114 w 1535234"/>
              <a:gd name="connsiteY8" fmla="*/ 501162 h 1266461"/>
              <a:gd name="connsiteX9" fmla="*/ 1351580 w 1535234"/>
              <a:gd name="connsiteY9" fmla="*/ 589801 h 1266461"/>
              <a:gd name="connsiteX10" fmla="*/ 1481271 w 1535234"/>
              <a:gd name="connsiteY10" fmla="*/ 719922 h 126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35234" h="1266461">
                <a:moveTo>
                  <a:pt x="1535235" y="773637"/>
                </a:moveTo>
                <a:lnTo>
                  <a:pt x="1234451" y="1075008"/>
                </a:lnTo>
                <a:cubicBezTo>
                  <a:pt x="979577" y="1330279"/>
                  <a:pt x="566451" y="1330279"/>
                  <a:pt x="311576" y="1075008"/>
                </a:cubicBezTo>
                <a:lnTo>
                  <a:pt x="0" y="764773"/>
                </a:lnTo>
                <a:lnTo>
                  <a:pt x="763283" y="0"/>
                </a:lnTo>
                <a:lnTo>
                  <a:pt x="1154832" y="392491"/>
                </a:lnTo>
                <a:lnTo>
                  <a:pt x="1174825" y="412524"/>
                </a:lnTo>
                <a:lnTo>
                  <a:pt x="1217820" y="455957"/>
                </a:lnTo>
                <a:lnTo>
                  <a:pt x="1263114" y="501162"/>
                </a:lnTo>
                <a:lnTo>
                  <a:pt x="1351580" y="589801"/>
                </a:lnTo>
                <a:lnTo>
                  <a:pt x="1481271" y="719922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6200000" scaled="0"/>
          </a:gra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7ADCC803-8700-BB4C-BD55-B72795E7209D}"/>
              </a:ext>
            </a:extLst>
          </p:cNvPr>
          <p:cNvSpPr/>
          <p:nvPr/>
        </p:nvSpPr>
        <p:spPr>
          <a:xfrm flipH="1" flipV="1">
            <a:off x="3020135" y="2000679"/>
            <a:ext cx="1601752" cy="1605203"/>
          </a:xfrm>
          <a:custGeom>
            <a:avLst/>
            <a:gdLst>
              <a:gd name="connsiteX0" fmla="*/ 2355322 w 2545874"/>
              <a:gd name="connsiteY0" fmla="*/ 813519 h 2551359"/>
              <a:gd name="connsiteX1" fmla="*/ 1734115 w 2545874"/>
              <a:gd name="connsiteY1" fmla="*/ 191453 h 2551359"/>
              <a:gd name="connsiteX2" fmla="*/ 811240 w 2545874"/>
              <a:gd name="connsiteY2" fmla="*/ 191453 h 2551359"/>
              <a:gd name="connsiteX3" fmla="*/ 491879 w 2545874"/>
              <a:gd name="connsiteY3" fmla="*/ 510552 h 2551359"/>
              <a:gd name="connsiteX4" fmla="*/ 191095 w 2545874"/>
              <a:gd name="connsiteY4" fmla="*/ 812809 h 2551359"/>
              <a:gd name="connsiteX5" fmla="*/ 191095 w 2545874"/>
              <a:gd name="connsiteY5" fmla="*/ 1737664 h 2551359"/>
              <a:gd name="connsiteX6" fmla="*/ 812125 w 2545874"/>
              <a:gd name="connsiteY6" fmla="*/ 2359907 h 2551359"/>
              <a:gd name="connsiteX7" fmla="*/ 1735000 w 2545874"/>
              <a:gd name="connsiteY7" fmla="*/ 2359907 h 2551359"/>
              <a:gd name="connsiteX8" fmla="*/ 2035783 w 2545874"/>
              <a:gd name="connsiteY8" fmla="*/ 2058536 h 2551359"/>
              <a:gd name="connsiteX9" fmla="*/ 2355145 w 2545874"/>
              <a:gd name="connsiteY9" fmla="*/ 1739437 h 2551359"/>
              <a:gd name="connsiteX10" fmla="*/ 2355145 w 2545874"/>
              <a:gd name="connsiteY10" fmla="*/ 814582 h 2551359"/>
              <a:gd name="connsiteX11" fmla="*/ 2302242 w 2545874"/>
              <a:gd name="connsiteY11" fmla="*/ 1684126 h 2551359"/>
              <a:gd name="connsiteX12" fmla="*/ 1982881 w 2545874"/>
              <a:gd name="connsiteY12" fmla="*/ 2003225 h 2551359"/>
              <a:gd name="connsiteX13" fmla="*/ 1682097 w 2545874"/>
              <a:gd name="connsiteY13" fmla="*/ 2305660 h 2551359"/>
              <a:gd name="connsiteX14" fmla="*/ 866089 w 2545874"/>
              <a:gd name="connsiteY14" fmla="*/ 2305660 h 2551359"/>
              <a:gd name="connsiteX15" fmla="*/ 243644 w 2545874"/>
              <a:gd name="connsiteY15" fmla="*/ 1684126 h 2551359"/>
              <a:gd name="connsiteX16" fmla="*/ 243527 w 2545874"/>
              <a:gd name="connsiteY16" fmla="*/ 866819 h 2551359"/>
              <a:gd name="connsiteX17" fmla="*/ 243644 w 2545874"/>
              <a:gd name="connsiteY17" fmla="*/ 866702 h 2551359"/>
              <a:gd name="connsiteX18" fmla="*/ 545312 w 2545874"/>
              <a:gd name="connsiteY18" fmla="*/ 564976 h 2551359"/>
              <a:gd name="connsiteX19" fmla="*/ 863789 w 2545874"/>
              <a:gd name="connsiteY19" fmla="*/ 245877 h 2551359"/>
              <a:gd name="connsiteX20" fmla="*/ 1679797 w 2545874"/>
              <a:gd name="connsiteY20" fmla="*/ 245877 h 2551359"/>
              <a:gd name="connsiteX21" fmla="*/ 2302242 w 2545874"/>
              <a:gd name="connsiteY21" fmla="*/ 867411 h 2551359"/>
              <a:gd name="connsiteX22" fmla="*/ 2302242 w 2545874"/>
              <a:gd name="connsiteY22" fmla="*/ 1684126 h 255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45874" h="2551359">
                <a:moveTo>
                  <a:pt x="2355322" y="813519"/>
                </a:moveTo>
                <a:lnTo>
                  <a:pt x="1734115" y="191453"/>
                </a:lnTo>
                <a:cubicBezTo>
                  <a:pt x="1479241" y="-63818"/>
                  <a:pt x="1066115" y="-63818"/>
                  <a:pt x="811240" y="191453"/>
                </a:cubicBezTo>
                <a:lnTo>
                  <a:pt x="491879" y="510552"/>
                </a:lnTo>
                <a:lnTo>
                  <a:pt x="191095" y="812809"/>
                </a:lnTo>
                <a:cubicBezTo>
                  <a:pt x="-63698" y="1068242"/>
                  <a:pt x="-63698" y="1482231"/>
                  <a:pt x="191095" y="1737664"/>
                </a:cubicBezTo>
                <a:lnTo>
                  <a:pt x="812125" y="2359907"/>
                </a:lnTo>
                <a:cubicBezTo>
                  <a:pt x="1066999" y="2615178"/>
                  <a:pt x="1480125" y="2615178"/>
                  <a:pt x="1735000" y="2359907"/>
                </a:cubicBezTo>
                <a:lnTo>
                  <a:pt x="2035783" y="2058536"/>
                </a:lnTo>
                <a:lnTo>
                  <a:pt x="2355145" y="1739437"/>
                </a:lnTo>
                <a:cubicBezTo>
                  <a:pt x="2609452" y="1483802"/>
                  <a:pt x="2609452" y="1070217"/>
                  <a:pt x="2355145" y="814582"/>
                </a:cubicBezTo>
                <a:close/>
                <a:moveTo>
                  <a:pt x="2302242" y="1684126"/>
                </a:moveTo>
                <a:lnTo>
                  <a:pt x="1982881" y="2003225"/>
                </a:lnTo>
                <a:lnTo>
                  <a:pt x="1682097" y="2305660"/>
                </a:lnTo>
                <a:cubicBezTo>
                  <a:pt x="1456649" y="2531158"/>
                  <a:pt x="1091537" y="2531158"/>
                  <a:pt x="866089" y="2305660"/>
                </a:cubicBezTo>
                <a:lnTo>
                  <a:pt x="243644" y="1684126"/>
                </a:lnTo>
                <a:cubicBezTo>
                  <a:pt x="18358" y="1458466"/>
                  <a:pt x="18306" y="1092545"/>
                  <a:pt x="243527" y="866819"/>
                </a:cubicBezTo>
                <a:cubicBezTo>
                  <a:pt x="243566" y="866780"/>
                  <a:pt x="243605" y="866741"/>
                  <a:pt x="243644" y="866702"/>
                </a:cubicBezTo>
                <a:lnTo>
                  <a:pt x="545312" y="564976"/>
                </a:lnTo>
                <a:lnTo>
                  <a:pt x="863789" y="245877"/>
                </a:lnTo>
                <a:cubicBezTo>
                  <a:pt x="1089157" y="20183"/>
                  <a:pt x="1454429" y="20183"/>
                  <a:pt x="1679797" y="245877"/>
                </a:cubicBezTo>
                <a:lnTo>
                  <a:pt x="2302242" y="867411"/>
                </a:lnTo>
                <a:cubicBezTo>
                  <a:pt x="2526616" y="1093237"/>
                  <a:pt x="2526616" y="1458300"/>
                  <a:pt x="2302242" y="168412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0" scaled="0"/>
          </a:gra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82" name="Graphic 10">
            <a:extLst>
              <a:ext uri="{FF2B5EF4-FFF2-40B4-BE49-F238E27FC236}">
                <a16:creationId xmlns:a16="http://schemas.microsoft.com/office/drawing/2014/main" id="{C3854E04-A57F-C949-B39C-F9117705B5B0}"/>
              </a:ext>
            </a:extLst>
          </p:cNvPr>
          <p:cNvGrpSpPr/>
          <p:nvPr/>
        </p:nvGrpSpPr>
        <p:grpSpPr>
          <a:xfrm rot="5400000" flipV="1">
            <a:off x="3709651" y="1284906"/>
            <a:ext cx="223359" cy="1082077"/>
            <a:chOff x="1651650" y="2201016"/>
            <a:chExt cx="355025" cy="1719832"/>
          </a:xfrm>
          <a:noFill/>
        </p:grpSpPr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E138A511-8FBB-F648-AC23-F4EA1C7576BB}"/>
                </a:ext>
              </a:extLst>
            </p:cNvPr>
            <p:cNvSpPr/>
            <p:nvPr/>
          </p:nvSpPr>
          <p:spPr>
            <a:xfrm>
              <a:off x="1995528" y="2201016"/>
              <a:ext cx="11147" cy="11167"/>
            </a:xfrm>
            <a:custGeom>
              <a:avLst/>
              <a:gdLst>
                <a:gd name="connsiteX0" fmla="*/ 11147 w 11146"/>
                <a:gd name="connsiteY0" fmla="*/ 0 h 11168"/>
                <a:gd name="connsiteX1" fmla="*/ 0 w 11146"/>
                <a:gd name="connsiteY1" fmla="*/ 11168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46" h="11168">
                  <a:moveTo>
                    <a:pt x="11147" y="0"/>
                  </a:moveTo>
                  <a:lnTo>
                    <a:pt x="0" y="11168"/>
                  </a:lnTo>
                </a:path>
              </a:pathLst>
            </a:custGeom>
            <a:noFill/>
            <a:ln w="35315" cap="flat">
              <a:solidFill>
                <a:srgbClr val="ACC8D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7B75AF1B-B0E2-F74B-9D37-A4DEC2ECB218}"/>
                </a:ext>
              </a:extLst>
            </p:cNvPr>
            <p:cNvSpPr/>
            <p:nvPr/>
          </p:nvSpPr>
          <p:spPr>
            <a:xfrm>
              <a:off x="1651650" y="2235231"/>
              <a:ext cx="332904" cy="1663516"/>
            </a:xfrm>
            <a:custGeom>
              <a:avLst/>
              <a:gdLst>
                <a:gd name="connsiteX0" fmla="*/ 322101 w 332893"/>
                <a:gd name="connsiteY0" fmla="*/ 0 h 1663568"/>
                <a:gd name="connsiteX1" fmla="*/ 12294 w 332893"/>
                <a:gd name="connsiteY1" fmla="*/ 653089 h 1663568"/>
                <a:gd name="connsiteX2" fmla="*/ 332894 w 332893"/>
                <a:gd name="connsiteY2" fmla="*/ 1663568 h 166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893" h="1663568">
                  <a:moveTo>
                    <a:pt x="322101" y="0"/>
                  </a:moveTo>
                  <a:cubicBezTo>
                    <a:pt x="154736" y="180919"/>
                    <a:pt x="46627" y="408817"/>
                    <a:pt x="12294" y="653089"/>
                  </a:cubicBezTo>
                  <a:cubicBezTo>
                    <a:pt x="-40329" y="1021286"/>
                    <a:pt x="77735" y="1393405"/>
                    <a:pt x="332894" y="1663568"/>
                  </a:cubicBezTo>
                </a:path>
              </a:pathLst>
            </a:custGeom>
            <a:noFill/>
            <a:ln w="38100" cap="rnd">
              <a:solidFill>
                <a:schemeClr val="accent2"/>
              </a:solidFill>
              <a:custDash>
                <a:ds d="135000" sp="135000"/>
              </a:custDash>
              <a:round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47ED5598-0F8B-544F-A2D0-89755B55E24D}"/>
                </a:ext>
              </a:extLst>
            </p:cNvPr>
            <p:cNvSpPr/>
            <p:nvPr/>
          </p:nvSpPr>
          <p:spPr>
            <a:xfrm>
              <a:off x="1995636" y="3909503"/>
              <a:ext cx="10969" cy="11345"/>
            </a:xfrm>
            <a:custGeom>
              <a:avLst/>
              <a:gdLst>
                <a:gd name="connsiteX0" fmla="*/ 0 w 10969"/>
                <a:gd name="connsiteY0" fmla="*/ 0 h 11345"/>
                <a:gd name="connsiteX1" fmla="*/ 10970 w 10969"/>
                <a:gd name="connsiteY1" fmla="*/ 11346 h 1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69" h="11345">
                  <a:moveTo>
                    <a:pt x="0" y="0"/>
                  </a:moveTo>
                  <a:cubicBezTo>
                    <a:pt x="3539" y="3900"/>
                    <a:pt x="7254" y="7623"/>
                    <a:pt x="10970" y="11346"/>
                  </a:cubicBezTo>
                </a:path>
              </a:pathLst>
            </a:custGeom>
            <a:noFill/>
            <a:ln w="35315" cap="flat">
              <a:solidFill>
                <a:srgbClr val="ACC8D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83" name="Freeform 82">
            <a:extLst>
              <a:ext uri="{FF2B5EF4-FFF2-40B4-BE49-F238E27FC236}">
                <a16:creationId xmlns:a16="http://schemas.microsoft.com/office/drawing/2014/main" id="{6EA64939-6A76-6042-93D4-2368F48EF27E}"/>
              </a:ext>
            </a:extLst>
          </p:cNvPr>
          <p:cNvSpPr/>
          <p:nvPr/>
        </p:nvSpPr>
        <p:spPr>
          <a:xfrm flipV="1">
            <a:off x="3220367" y="1917615"/>
            <a:ext cx="84156" cy="84320"/>
          </a:xfrm>
          <a:custGeom>
            <a:avLst/>
            <a:gdLst>
              <a:gd name="connsiteX0" fmla="*/ 66880 w 133760"/>
              <a:gd name="connsiteY0" fmla="*/ 134022 h 134021"/>
              <a:gd name="connsiteX1" fmla="*/ 0 w 133760"/>
              <a:gd name="connsiteY1" fmla="*/ 67011 h 134021"/>
              <a:gd name="connsiteX2" fmla="*/ 66880 w 133760"/>
              <a:gd name="connsiteY2" fmla="*/ 0 h 134021"/>
              <a:gd name="connsiteX3" fmla="*/ 133760 w 133760"/>
              <a:gd name="connsiteY3" fmla="*/ 67011 h 134021"/>
              <a:gd name="connsiteX4" fmla="*/ 133760 w 133760"/>
              <a:gd name="connsiteY4" fmla="*/ 67188 h 134021"/>
              <a:gd name="connsiteX5" fmla="*/ 66880 w 133760"/>
              <a:gd name="connsiteY5" fmla="*/ 134022 h 134021"/>
              <a:gd name="connsiteX6" fmla="*/ 66880 w 133760"/>
              <a:gd name="connsiteY6" fmla="*/ 31733 h 134021"/>
              <a:gd name="connsiteX7" fmla="*/ 31494 w 133760"/>
              <a:gd name="connsiteY7" fmla="*/ 67188 h 134021"/>
              <a:gd name="connsiteX8" fmla="*/ 66880 w 133760"/>
              <a:gd name="connsiteY8" fmla="*/ 102643 h 134021"/>
              <a:gd name="connsiteX9" fmla="*/ 66880 w 133760"/>
              <a:gd name="connsiteY9" fmla="*/ 102643 h 134021"/>
              <a:gd name="connsiteX10" fmla="*/ 102266 w 133760"/>
              <a:gd name="connsiteY10" fmla="*/ 67188 h 134021"/>
              <a:gd name="connsiteX11" fmla="*/ 66880 w 133760"/>
              <a:gd name="connsiteY11" fmla="*/ 31733 h 13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760" h="134021">
                <a:moveTo>
                  <a:pt x="66880" y="134022"/>
                </a:moveTo>
                <a:cubicBezTo>
                  <a:pt x="29943" y="134021"/>
                  <a:pt x="0" y="104020"/>
                  <a:pt x="0" y="67011"/>
                </a:cubicBezTo>
                <a:cubicBezTo>
                  <a:pt x="0" y="30001"/>
                  <a:pt x="29943" y="0"/>
                  <a:pt x="66880" y="0"/>
                </a:cubicBezTo>
                <a:cubicBezTo>
                  <a:pt x="103817" y="0"/>
                  <a:pt x="133760" y="30002"/>
                  <a:pt x="133760" y="67011"/>
                </a:cubicBezTo>
                <a:cubicBezTo>
                  <a:pt x="133760" y="67070"/>
                  <a:pt x="133760" y="67129"/>
                  <a:pt x="133760" y="67188"/>
                </a:cubicBezTo>
                <a:cubicBezTo>
                  <a:pt x="133662" y="104128"/>
                  <a:pt x="103748" y="134022"/>
                  <a:pt x="66880" y="134022"/>
                </a:cubicBezTo>
                <a:close/>
                <a:moveTo>
                  <a:pt x="66880" y="31733"/>
                </a:moveTo>
                <a:cubicBezTo>
                  <a:pt x="47337" y="31733"/>
                  <a:pt x="31494" y="47607"/>
                  <a:pt x="31494" y="67188"/>
                </a:cubicBezTo>
                <a:cubicBezTo>
                  <a:pt x="31494" y="86770"/>
                  <a:pt x="47337" y="102643"/>
                  <a:pt x="66880" y="102643"/>
                </a:cubicBezTo>
                <a:lnTo>
                  <a:pt x="66880" y="102643"/>
                </a:lnTo>
                <a:cubicBezTo>
                  <a:pt x="86423" y="102643"/>
                  <a:pt x="102266" y="86770"/>
                  <a:pt x="102266" y="67188"/>
                </a:cubicBezTo>
                <a:cubicBezTo>
                  <a:pt x="102266" y="47607"/>
                  <a:pt x="86423" y="31733"/>
                  <a:pt x="66880" y="31733"/>
                </a:cubicBezTo>
                <a:close/>
              </a:path>
            </a:pathLst>
          </a:custGeom>
          <a:solidFill>
            <a:schemeClr val="accent2"/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E46A6EC3-C00C-C048-A562-D393D3306A86}"/>
              </a:ext>
            </a:extLst>
          </p:cNvPr>
          <p:cNvSpPr/>
          <p:nvPr/>
        </p:nvSpPr>
        <p:spPr>
          <a:xfrm flipV="1">
            <a:off x="4336274" y="1917615"/>
            <a:ext cx="84156" cy="84320"/>
          </a:xfrm>
          <a:custGeom>
            <a:avLst/>
            <a:gdLst>
              <a:gd name="connsiteX0" fmla="*/ 66880 w 133760"/>
              <a:gd name="connsiteY0" fmla="*/ 134021 h 134021"/>
              <a:gd name="connsiteX1" fmla="*/ 0 w 133760"/>
              <a:gd name="connsiteY1" fmla="*/ 67010 h 134021"/>
              <a:gd name="connsiteX2" fmla="*/ 66880 w 133760"/>
              <a:gd name="connsiteY2" fmla="*/ 0 h 134021"/>
              <a:gd name="connsiteX3" fmla="*/ 133760 w 133760"/>
              <a:gd name="connsiteY3" fmla="*/ 67011 h 134021"/>
              <a:gd name="connsiteX4" fmla="*/ 133760 w 133760"/>
              <a:gd name="connsiteY4" fmla="*/ 67188 h 134021"/>
              <a:gd name="connsiteX5" fmla="*/ 66880 w 133760"/>
              <a:gd name="connsiteY5" fmla="*/ 134021 h 134021"/>
              <a:gd name="connsiteX6" fmla="*/ 66880 w 133760"/>
              <a:gd name="connsiteY6" fmla="*/ 31733 h 134021"/>
              <a:gd name="connsiteX7" fmla="*/ 31494 w 133760"/>
              <a:gd name="connsiteY7" fmla="*/ 67188 h 134021"/>
              <a:gd name="connsiteX8" fmla="*/ 66880 w 133760"/>
              <a:gd name="connsiteY8" fmla="*/ 102643 h 134021"/>
              <a:gd name="connsiteX9" fmla="*/ 66880 w 133760"/>
              <a:gd name="connsiteY9" fmla="*/ 102643 h 134021"/>
              <a:gd name="connsiteX10" fmla="*/ 102266 w 133760"/>
              <a:gd name="connsiteY10" fmla="*/ 67188 h 134021"/>
              <a:gd name="connsiteX11" fmla="*/ 66880 w 133760"/>
              <a:gd name="connsiteY11" fmla="*/ 31733 h 13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760" h="134021">
                <a:moveTo>
                  <a:pt x="66880" y="134021"/>
                </a:moveTo>
                <a:cubicBezTo>
                  <a:pt x="29943" y="134021"/>
                  <a:pt x="0" y="104020"/>
                  <a:pt x="0" y="67010"/>
                </a:cubicBezTo>
                <a:cubicBezTo>
                  <a:pt x="0" y="30001"/>
                  <a:pt x="29943" y="0"/>
                  <a:pt x="66880" y="0"/>
                </a:cubicBezTo>
                <a:cubicBezTo>
                  <a:pt x="103817" y="0"/>
                  <a:pt x="133760" y="30002"/>
                  <a:pt x="133760" y="67011"/>
                </a:cubicBezTo>
                <a:cubicBezTo>
                  <a:pt x="133760" y="67070"/>
                  <a:pt x="133760" y="67129"/>
                  <a:pt x="133760" y="67188"/>
                </a:cubicBezTo>
                <a:cubicBezTo>
                  <a:pt x="133662" y="104128"/>
                  <a:pt x="103748" y="134022"/>
                  <a:pt x="66880" y="134021"/>
                </a:cubicBezTo>
                <a:close/>
                <a:moveTo>
                  <a:pt x="66880" y="31733"/>
                </a:moveTo>
                <a:cubicBezTo>
                  <a:pt x="47337" y="31733"/>
                  <a:pt x="31494" y="47607"/>
                  <a:pt x="31494" y="67188"/>
                </a:cubicBezTo>
                <a:cubicBezTo>
                  <a:pt x="31494" y="86770"/>
                  <a:pt x="47337" y="102643"/>
                  <a:pt x="66880" y="102643"/>
                </a:cubicBezTo>
                <a:lnTo>
                  <a:pt x="66880" y="102643"/>
                </a:lnTo>
                <a:cubicBezTo>
                  <a:pt x="86423" y="102643"/>
                  <a:pt x="102266" y="86770"/>
                  <a:pt x="102266" y="67188"/>
                </a:cubicBezTo>
                <a:cubicBezTo>
                  <a:pt x="102266" y="47607"/>
                  <a:pt x="86423" y="31733"/>
                  <a:pt x="66880" y="31733"/>
                </a:cubicBezTo>
                <a:close/>
              </a:path>
            </a:pathLst>
          </a:custGeom>
          <a:solidFill>
            <a:schemeClr val="accent2"/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8D1E5D0E-EA68-4D41-BFD7-AE179DE61FB3}"/>
              </a:ext>
            </a:extLst>
          </p:cNvPr>
          <p:cNvSpPr/>
          <p:nvPr/>
        </p:nvSpPr>
        <p:spPr>
          <a:xfrm flipV="1">
            <a:off x="3280401" y="2257138"/>
            <a:ext cx="1097173" cy="1099037"/>
          </a:xfrm>
          <a:custGeom>
            <a:avLst/>
            <a:gdLst>
              <a:gd name="connsiteX0" fmla="*/ 78049 w 1743881"/>
              <a:gd name="connsiteY0" fmla="*/ 1062532 h 1746843"/>
              <a:gd name="connsiteX1" fmla="*/ 78049 w 1743881"/>
              <a:gd name="connsiteY1" fmla="*/ 684223 h 1746843"/>
              <a:gd name="connsiteX2" fmla="*/ 682801 w 1743881"/>
              <a:gd name="connsiteY2" fmla="*/ 78290 h 1746843"/>
              <a:gd name="connsiteX3" fmla="*/ 1060550 w 1743881"/>
              <a:gd name="connsiteY3" fmla="*/ 78290 h 1746843"/>
              <a:gd name="connsiteX4" fmla="*/ 1665832 w 1743881"/>
              <a:gd name="connsiteY4" fmla="*/ 684223 h 1746843"/>
              <a:gd name="connsiteX5" fmla="*/ 1665832 w 1743881"/>
              <a:gd name="connsiteY5" fmla="*/ 1062532 h 1746843"/>
              <a:gd name="connsiteX6" fmla="*/ 1061081 w 1743881"/>
              <a:gd name="connsiteY6" fmla="*/ 1668643 h 1746843"/>
              <a:gd name="connsiteX7" fmla="*/ 683509 w 1743881"/>
              <a:gd name="connsiteY7" fmla="*/ 1668643 h 174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3881" h="1746843">
                <a:moveTo>
                  <a:pt x="78049" y="1062532"/>
                </a:moveTo>
                <a:cubicBezTo>
                  <a:pt x="-26016" y="957983"/>
                  <a:pt x="-26016" y="788772"/>
                  <a:pt x="78049" y="684223"/>
                </a:cubicBezTo>
                <a:lnTo>
                  <a:pt x="682801" y="78290"/>
                </a:lnTo>
                <a:cubicBezTo>
                  <a:pt x="787167" y="-26097"/>
                  <a:pt x="956184" y="-26097"/>
                  <a:pt x="1060550" y="78290"/>
                </a:cubicBezTo>
                <a:lnTo>
                  <a:pt x="1665832" y="684223"/>
                </a:lnTo>
                <a:cubicBezTo>
                  <a:pt x="1769898" y="788772"/>
                  <a:pt x="1769898" y="957983"/>
                  <a:pt x="1665832" y="1062532"/>
                </a:cubicBezTo>
                <a:lnTo>
                  <a:pt x="1061081" y="1668643"/>
                </a:lnTo>
                <a:cubicBezTo>
                  <a:pt x="956735" y="1772911"/>
                  <a:pt x="787854" y="1772911"/>
                  <a:pt x="683509" y="1668643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861E5EB5-31A5-AF44-9F6B-A3E26AEA4B91}"/>
              </a:ext>
            </a:extLst>
          </p:cNvPr>
          <p:cNvSpPr>
            <a:spLocks noChangeAspect="1"/>
          </p:cNvSpPr>
          <p:nvPr/>
        </p:nvSpPr>
        <p:spPr>
          <a:xfrm flipV="1">
            <a:off x="3201742" y="2178340"/>
            <a:ext cx="1254491" cy="1256633"/>
          </a:xfrm>
          <a:custGeom>
            <a:avLst/>
            <a:gdLst>
              <a:gd name="connsiteX0" fmla="*/ 1879358 w 1993927"/>
              <a:gd name="connsiteY0" fmla="*/ 720784 h 1997332"/>
              <a:gd name="connsiteX1" fmla="*/ 1274075 w 1993927"/>
              <a:gd name="connsiteY1" fmla="*/ 114851 h 1997332"/>
              <a:gd name="connsiteX2" fmla="*/ 719572 w 1993927"/>
              <a:gd name="connsiteY2" fmla="*/ 114851 h 1997332"/>
              <a:gd name="connsiteX3" fmla="*/ 411711 w 1993927"/>
              <a:gd name="connsiteY3" fmla="*/ 423136 h 1997332"/>
              <a:gd name="connsiteX4" fmla="*/ 114643 w 1993927"/>
              <a:gd name="connsiteY4" fmla="*/ 720784 h 1997332"/>
              <a:gd name="connsiteX5" fmla="*/ 114643 w 1993927"/>
              <a:gd name="connsiteY5" fmla="*/ 1276548 h 1997332"/>
              <a:gd name="connsiteX6" fmla="*/ 719572 w 1993927"/>
              <a:gd name="connsiteY6" fmla="*/ 1882481 h 1997332"/>
              <a:gd name="connsiteX7" fmla="*/ 1274075 w 1993927"/>
              <a:gd name="connsiteY7" fmla="*/ 1882481 h 1997332"/>
              <a:gd name="connsiteX8" fmla="*/ 1571143 w 1993927"/>
              <a:gd name="connsiteY8" fmla="*/ 1584833 h 1997332"/>
              <a:gd name="connsiteX9" fmla="*/ 1879358 w 1993927"/>
              <a:gd name="connsiteY9" fmla="*/ 1276548 h 1997332"/>
              <a:gd name="connsiteX10" fmla="*/ 1879358 w 1993927"/>
              <a:gd name="connsiteY10" fmla="*/ 720784 h 1997332"/>
              <a:gd name="connsiteX11" fmla="*/ 996823 w 1993927"/>
              <a:gd name="connsiteY11" fmla="*/ 1808202 h 1997332"/>
              <a:gd name="connsiteX12" fmla="*/ 853155 w 1993927"/>
              <a:gd name="connsiteY12" fmla="*/ 1748991 h 1997332"/>
              <a:gd name="connsiteX13" fmla="*/ 248403 w 1993927"/>
              <a:gd name="connsiteY13" fmla="*/ 1142527 h 1997332"/>
              <a:gd name="connsiteX14" fmla="*/ 248067 w 1993927"/>
              <a:gd name="connsiteY14" fmla="*/ 854965 h 1997332"/>
              <a:gd name="connsiteX15" fmla="*/ 248403 w 1993927"/>
              <a:gd name="connsiteY15" fmla="*/ 854629 h 1997332"/>
              <a:gd name="connsiteX16" fmla="*/ 545294 w 1993927"/>
              <a:gd name="connsiteY16" fmla="*/ 556980 h 1997332"/>
              <a:gd name="connsiteX17" fmla="*/ 853155 w 1993927"/>
              <a:gd name="connsiteY17" fmla="*/ 248518 h 1997332"/>
              <a:gd name="connsiteX18" fmla="*/ 1140492 w 1993927"/>
              <a:gd name="connsiteY18" fmla="*/ 248518 h 1997332"/>
              <a:gd name="connsiteX19" fmla="*/ 1745420 w 1993927"/>
              <a:gd name="connsiteY19" fmla="*/ 854629 h 1997332"/>
              <a:gd name="connsiteX20" fmla="*/ 1745420 w 1993927"/>
              <a:gd name="connsiteY20" fmla="*/ 1142527 h 1997332"/>
              <a:gd name="connsiteX21" fmla="*/ 1437029 w 1993927"/>
              <a:gd name="connsiteY21" fmla="*/ 1450989 h 1997332"/>
              <a:gd name="connsiteX22" fmla="*/ 1140315 w 1993927"/>
              <a:gd name="connsiteY22" fmla="*/ 1748991 h 1997332"/>
              <a:gd name="connsiteX23" fmla="*/ 996823 w 1993927"/>
              <a:gd name="connsiteY23" fmla="*/ 1808202 h 19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93927" h="1997332">
                <a:moveTo>
                  <a:pt x="1879358" y="720784"/>
                </a:moveTo>
                <a:lnTo>
                  <a:pt x="1274075" y="114851"/>
                </a:lnTo>
                <a:cubicBezTo>
                  <a:pt x="1120835" y="-38284"/>
                  <a:pt x="872812" y="-38284"/>
                  <a:pt x="719572" y="114851"/>
                </a:cubicBezTo>
                <a:lnTo>
                  <a:pt x="411711" y="423136"/>
                </a:lnTo>
                <a:lnTo>
                  <a:pt x="114643" y="720784"/>
                </a:lnTo>
                <a:cubicBezTo>
                  <a:pt x="-38214" y="874384"/>
                  <a:pt x="-38214" y="1122948"/>
                  <a:pt x="114643" y="1276548"/>
                </a:cubicBezTo>
                <a:lnTo>
                  <a:pt x="719572" y="1882481"/>
                </a:lnTo>
                <a:cubicBezTo>
                  <a:pt x="872812" y="2035616"/>
                  <a:pt x="1120835" y="2035616"/>
                  <a:pt x="1274075" y="1882481"/>
                </a:cubicBezTo>
                <a:lnTo>
                  <a:pt x="1571143" y="1584833"/>
                </a:lnTo>
                <a:lnTo>
                  <a:pt x="1879358" y="1276548"/>
                </a:lnTo>
                <a:cubicBezTo>
                  <a:pt x="2032117" y="1122908"/>
                  <a:pt x="2032117" y="874425"/>
                  <a:pt x="1879358" y="720784"/>
                </a:cubicBezTo>
                <a:close/>
                <a:moveTo>
                  <a:pt x="996823" y="1808202"/>
                </a:moveTo>
                <a:cubicBezTo>
                  <a:pt x="942976" y="1808416"/>
                  <a:pt x="891267" y="1787106"/>
                  <a:pt x="853155" y="1748991"/>
                </a:cubicBezTo>
                <a:lnTo>
                  <a:pt x="248403" y="1142527"/>
                </a:lnTo>
                <a:cubicBezTo>
                  <a:pt x="169057" y="1063212"/>
                  <a:pt x="168907" y="934466"/>
                  <a:pt x="248067" y="854965"/>
                </a:cubicBezTo>
                <a:cubicBezTo>
                  <a:pt x="248179" y="854853"/>
                  <a:pt x="248291" y="854741"/>
                  <a:pt x="248403" y="854629"/>
                </a:cubicBezTo>
                <a:lnTo>
                  <a:pt x="545294" y="556980"/>
                </a:lnTo>
                <a:lnTo>
                  <a:pt x="853155" y="248518"/>
                </a:lnTo>
                <a:cubicBezTo>
                  <a:pt x="932727" y="169567"/>
                  <a:pt x="1060919" y="169567"/>
                  <a:pt x="1140492" y="248518"/>
                </a:cubicBezTo>
                <a:lnTo>
                  <a:pt x="1745420" y="854629"/>
                </a:lnTo>
                <a:cubicBezTo>
                  <a:pt x="1824702" y="934156"/>
                  <a:pt x="1824702" y="1062999"/>
                  <a:pt x="1745420" y="1142527"/>
                </a:cubicBezTo>
                <a:lnTo>
                  <a:pt x="1437029" y="1450989"/>
                </a:lnTo>
                <a:lnTo>
                  <a:pt x="1140315" y="1748991"/>
                </a:lnTo>
                <a:cubicBezTo>
                  <a:pt x="1102313" y="1787162"/>
                  <a:pt x="1050632" y="1808488"/>
                  <a:pt x="996823" y="1808202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17657" cap="flat">
            <a:noFill/>
            <a:prstDash val="solid"/>
            <a:miter/>
          </a:ln>
          <a:effectLst>
            <a:outerShdw blurRad="101600" dist="508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81FD7BBB-54FB-3F43-9176-3DBF426E0F1C}"/>
              </a:ext>
            </a:extLst>
          </p:cNvPr>
          <p:cNvSpPr/>
          <p:nvPr/>
        </p:nvSpPr>
        <p:spPr>
          <a:xfrm flipV="1">
            <a:off x="3377094" y="2354101"/>
            <a:ext cx="903784" cy="905109"/>
          </a:xfrm>
          <a:custGeom>
            <a:avLst/>
            <a:gdLst>
              <a:gd name="connsiteX0" fmla="*/ 718090 w 1436503"/>
              <a:gd name="connsiteY0" fmla="*/ 1438602 h 1438608"/>
              <a:gd name="connsiteX1" fmla="*/ 637940 w 1436503"/>
              <a:gd name="connsiteY1" fmla="*/ 1405274 h 1438608"/>
              <a:gd name="connsiteX2" fmla="*/ 33188 w 1436503"/>
              <a:gd name="connsiteY2" fmla="*/ 799340 h 1438608"/>
              <a:gd name="connsiteX3" fmla="*/ 33188 w 1436503"/>
              <a:gd name="connsiteY3" fmla="*/ 638550 h 1438608"/>
              <a:gd name="connsiteX4" fmla="*/ 637940 w 1436503"/>
              <a:gd name="connsiteY4" fmla="*/ 33326 h 1438608"/>
              <a:gd name="connsiteX5" fmla="*/ 798330 w 1436503"/>
              <a:gd name="connsiteY5" fmla="*/ 33239 h 1438608"/>
              <a:gd name="connsiteX6" fmla="*/ 798417 w 1436503"/>
              <a:gd name="connsiteY6" fmla="*/ 33326 h 1438608"/>
              <a:gd name="connsiteX7" fmla="*/ 1403169 w 1436503"/>
              <a:gd name="connsiteY7" fmla="*/ 639437 h 1438608"/>
              <a:gd name="connsiteX8" fmla="*/ 1403506 w 1436503"/>
              <a:gd name="connsiteY8" fmla="*/ 799889 h 1438608"/>
              <a:gd name="connsiteX9" fmla="*/ 1403169 w 1436503"/>
              <a:gd name="connsiteY9" fmla="*/ 800227 h 1438608"/>
              <a:gd name="connsiteX10" fmla="*/ 798417 w 1436503"/>
              <a:gd name="connsiteY10" fmla="*/ 1406160 h 1438608"/>
              <a:gd name="connsiteX11" fmla="*/ 718090 w 1436503"/>
              <a:gd name="connsiteY11" fmla="*/ 1438602 h 1438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6503" h="1438608">
                <a:moveTo>
                  <a:pt x="718090" y="1438602"/>
                </a:moveTo>
                <a:cubicBezTo>
                  <a:pt x="688004" y="1438656"/>
                  <a:pt x="659146" y="1426656"/>
                  <a:pt x="637940" y="1405274"/>
                </a:cubicBezTo>
                <a:lnTo>
                  <a:pt x="33188" y="799340"/>
                </a:lnTo>
                <a:cubicBezTo>
                  <a:pt x="-11063" y="754913"/>
                  <a:pt x="-11063" y="682978"/>
                  <a:pt x="33188" y="638550"/>
                </a:cubicBezTo>
                <a:lnTo>
                  <a:pt x="637940" y="33326"/>
                </a:lnTo>
                <a:cubicBezTo>
                  <a:pt x="682207" y="-11075"/>
                  <a:pt x="754016" y="-11114"/>
                  <a:pt x="798330" y="33239"/>
                </a:cubicBezTo>
                <a:cubicBezTo>
                  <a:pt x="798359" y="33268"/>
                  <a:pt x="798388" y="33297"/>
                  <a:pt x="798417" y="33326"/>
                </a:cubicBezTo>
                <a:lnTo>
                  <a:pt x="1403169" y="639437"/>
                </a:lnTo>
                <a:cubicBezTo>
                  <a:pt x="1447483" y="683651"/>
                  <a:pt x="1447634" y="755488"/>
                  <a:pt x="1403506" y="799889"/>
                </a:cubicBezTo>
                <a:cubicBezTo>
                  <a:pt x="1403394" y="800002"/>
                  <a:pt x="1403281" y="800115"/>
                  <a:pt x="1403169" y="800227"/>
                </a:cubicBezTo>
                <a:lnTo>
                  <a:pt x="798417" y="1406160"/>
                </a:lnTo>
                <a:cubicBezTo>
                  <a:pt x="777011" y="1427245"/>
                  <a:pt x="748106" y="1438919"/>
                  <a:pt x="718090" y="1438602"/>
                </a:cubicBezTo>
                <a:close/>
              </a:path>
            </a:pathLst>
          </a:custGeom>
          <a:solidFill>
            <a:schemeClr val="bg1"/>
          </a:solidFill>
          <a:ln w="17657" cap="flat">
            <a:noFill/>
            <a:prstDash val="solid"/>
            <a:miter/>
          </a:ln>
          <a:effectLst>
            <a:innerShdw blurRad="177800" dist="50800" dir="135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1" name="Arc 90">
            <a:extLst>
              <a:ext uri="{FF2B5EF4-FFF2-40B4-BE49-F238E27FC236}">
                <a16:creationId xmlns:a16="http://schemas.microsoft.com/office/drawing/2014/main" id="{1E3AE51E-8E15-2F4D-8273-B932A1A481EB}"/>
              </a:ext>
            </a:extLst>
          </p:cNvPr>
          <p:cNvSpPr/>
          <p:nvPr/>
        </p:nvSpPr>
        <p:spPr>
          <a:xfrm rot="16200000">
            <a:off x="2310580" y="2816494"/>
            <a:ext cx="1515358" cy="1515358"/>
          </a:xfrm>
          <a:prstGeom prst="arc">
            <a:avLst>
              <a:gd name="adj1" fmla="val 17521498"/>
              <a:gd name="adj2" fmla="val 21347275"/>
            </a:avLst>
          </a:prstGeom>
          <a:ln w="15875"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C938425E-DF76-7E47-BAEB-EA58E1E4011C}"/>
              </a:ext>
            </a:extLst>
          </p:cNvPr>
          <p:cNvSpPr/>
          <p:nvPr/>
        </p:nvSpPr>
        <p:spPr>
          <a:xfrm rot="5400000" flipH="1">
            <a:off x="5221603" y="3033600"/>
            <a:ext cx="965902" cy="796802"/>
          </a:xfrm>
          <a:custGeom>
            <a:avLst/>
            <a:gdLst>
              <a:gd name="connsiteX0" fmla="*/ 1535235 w 1535234"/>
              <a:gd name="connsiteY0" fmla="*/ 773637 h 1266461"/>
              <a:gd name="connsiteX1" fmla="*/ 1234451 w 1535234"/>
              <a:gd name="connsiteY1" fmla="*/ 1075008 h 1266461"/>
              <a:gd name="connsiteX2" fmla="*/ 311576 w 1535234"/>
              <a:gd name="connsiteY2" fmla="*/ 1075008 h 1266461"/>
              <a:gd name="connsiteX3" fmla="*/ 0 w 1535234"/>
              <a:gd name="connsiteY3" fmla="*/ 764773 h 1266461"/>
              <a:gd name="connsiteX4" fmla="*/ 763283 w 1535234"/>
              <a:gd name="connsiteY4" fmla="*/ 0 h 1266461"/>
              <a:gd name="connsiteX5" fmla="*/ 1154832 w 1535234"/>
              <a:gd name="connsiteY5" fmla="*/ 392491 h 1266461"/>
              <a:gd name="connsiteX6" fmla="*/ 1174825 w 1535234"/>
              <a:gd name="connsiteY6" fmla="*/ 412524 h 1266461"/>
              <a:gd name="connsiteX7" fmla="*/ 1217820 w 1535234"/>
              <a:gd name="connsiteY7" fmla="*/ 455957 h 1266461"/>
              <a:gd name="connsiteX8" fmla="*/ 1263114 w 1535234"/>
              <a:gd name="connsiteY8" fmla="*/ 501162 h 1266461"/>
              <a:gd name="connsiteX9" fmla="*/ 1351580 w 1535234"/>
              <a:gd name="connsiteY9" fmla="*/ 589801 h 1266461"/>
              <a:gd name="connsiteX10" fmla="*/ 1481271 w 1535234"/>
              <a:gd name="connsiteY10" fmla="*/ 719922 h 126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35234" h="1266461">
                <a:moveTo>
                  <a:pt x="1535235" y="773637"/>
                </a:moveTo>
                <a:lnTo>
                  <a:pt x="1234451" y="1075008"/>
                </a:lnTo>
                <a:cubicBezTo>
                  <a:pt x="979577" y="1330279"/>
                  <a:pt x="566451" y="1330279"/>
                  <a:pt x="311576" y="1075008"/>
                </a:cubicBezTo>
                <a:lnTo>
                  <a:pt x="0" y="764773"/>
                </a:lnTo>
                <a:lnTo>
                  <a:pt x="763283" y="0"/>
                </a:lnTo>
                <a:lnTo>
                  <a:pt x="1154832" y="392491"/>
                </a:lnTo>
                <a:lnTo>
                  <a:pt x="1174825" y="412524"/>
                </a:lnTo>
                <a:lnTo>
                  <a:pt x="1217820" y="455957"/>
                </a:lnTo>
                <a:lnTo>
                  <a:pt x="1263114" y="501162"/>
                </a:lnTo>
                <a:lnTo>
                  <a:pt x="1351580" y="589801"/>
                </a:lnTo>
                <a:lnTo>
                  <a:pt x="1481271" y="719922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50000"/>
                </a:schemeClr>
              </a:gs>
            </a:gsLst>
            <a:lin ang="16200000" scaled="0"/>
          </a:gra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7EAF894F-CB54-9F42-9417-E15052D84CB0}"/>
              </a:ext>
            </a:extLst>
          </p:cNvPr>
          <p:cNvSpPr/>
          <p:nvPr/>
        </p:nvSpPr>
        <p:spPr>
          <a:xfrm flipH="1">
            <a:off x="5307768" y="2626398"/>
            <a:ext cx="1601752" cy="1605203"/>
          </a:xfrm>
          <a:custGeom>
            <a:avLst/>
            <a:gdLst>
              <a:gd name="connsiteX0" fmla="*/ 2355322 w 2545874"/>
              <a:gd name="connsiteY0" fmla="*/ 813519 h 2551359"/>
              <a:gd name="connsiteX1" fmla="*/ 1734115 w 2545874"/>
              <a:gd name="connsiteY1" fmla="*/ 191453 h 2551359"/>
              <a:gd name="connsiteX2" fmla="*/ 811240 w 2545874"/>
              <a:gd name="connsiteY2" fmla="*/ 191453 h 2551359"/>
              <a:gd name="connsiteX3" fmla="*/ 491879 w 2545874"/>
              <a:gd name="connsiteY3" fmla="*/ 510552 h 2551359"/>
              <a:gd name="connsiteX4" fmla="*/ 191095 w 2545874"/>
              <a:gd name="connsiteY4" fmla="*/ 812809 h 2551359"/>
              <a:gd name="connsiteX5" fmla="*/ 191095 w 2545874"/>
              <a:gd name="connsiteY5" fmla="*/ 1737664 h 2551359"/>
              <a:gd name="connsiteX6" fmla="*/ 812125 w 2545874"/>
              <a:gd name="connsiteY6" fmla="*/ 2359907 h 2551359"/>
              <a:gd name="connsiteX7" fmla="*/ 1735000 w 2545874"/>
              <a:gd name="connsiteY7" fmla="*/ 2359907 h 2551359"/>
              <a:gd name="connsiteX8" fmla="*/ 2035783 w 2545874"/>
              <a:gd name="connsiteY8" fmla="*/ 2058536 h 2551359"/>
              <a:gd name="connsiteX9" fmla="*/ 2355145 w 2545874"/>
              <a:gd name="connsiteY9" fmla="*/ 1739437 h 2551359"/>
              <a:gd name="connsiteX10" fmla="*/ 2355145 w 2545874"/>
              <a:gd name="connsiteY10" fmla="*/ 814582 h 2551359"/>
              <a:gd name="connsiteX11" fmla="*/ 2302242 w 2545874"/>
              <a:gd name="connsiteY11" fmla="*/ 1684126 h 2551359"/>
              <a:gd name="connsiteX12" fmla="*/ 1982881 w 2545874"/>
              <a:gd name="connsiteY12" fmla="*/ 2003225 h 2551359"/>
              <a:gd name="connsiteX13" fmla="*/ 1682097 w 2545874"/>
              <a:gd name="connsiteY13" fmla="*/ 2305660 h 2551359"/>
              <a:gd name="connsiteX14" fmla="*/ 866089 w 2545874"/>
              <a:gd name="connsiteY14" fmla="*/ 2305660 h 2551359"/>
              <a:gd name="connsiteX15" fmla="*/ 243644 w 2545874"/>
              <a:gd name="connsiteY15" fmla="*/ 1684126 h 2551359"/>
              <a:gd name="connsiteX16" fmla="*/ 243527 w 2545874"/>
              <a:gd name="connsiteY16" fmla="*/ 866819 h 2551359"/>
              <a:gd name="connsiteX17" fmla="*/ 243644 w 2545874"/>
              <a:gd name="connsiteY17" fmla="*/ 866702 h 2551359"/>
              <a:gd name="connsiteX18" fmla="*/ 545312 w 2545874"/>
              <a:gd name="connsiteY18" fmla="*/ 564976 h 2551359"/>
              <a:gd name="connsiteX19" fmla="*/ 863789 w 2545874"/>
              <a:gd name="connsiteY19" fmla="*/ 245877 h 2551359"/>
              <a:gd name="connsiteX20" fmla="*/ 1679797 w 2545874"/>
              <a:gd name="connsiteY20" fmla="*/ 245877 h 2551359"/>
              <a:gd name="connsiteX21" fmla="*/ 2302242 w 2545874"/>
              <a:gd name="connsiteY21" fmla="*/ 867411 h 2551359"/>
              <a:gd name="connsiteX22" fmla="*/ 2302242 w 2545874"/>
              <a:gd name="connsiteY22" fmla="*/ 1684126 h 255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45874" h="2551359">
                <a:moveTo>
                  <a:pt x="2355322" y="813519"/>
                </a:moveTo>
                <a:lnTo>
                  <a:pt x="1734115" y="191453"/>
                </a:lnTo>
                <a:cubicBezTo>
                  <a:pt x="1479241" y="-63818"/>
                  <a:pt x="1066115" y="-63818"/>
                  <a:pt x="811240" y="191453"/>
                </a:cubicBezTo>
                <a:lnTo>
                  <a:pt x="491879" y="510552"/>
                </a:lnTo>
                <a:lnTo>
                  <a:pt x="191095" y="812809"/>
                </a:lnTo>
                <a:cubicBezTo>
                  <a:pt x="-63698" y="1068242"/>
                  <a:pt x="-63698" y="1482231"/>
                  <a:pt x="191095" y="1737664"/>
                </a:cubicBezTo>
                <a:lnTo>
                  <a:pt x="812125" y="2359907"/>
                </a:lnTo>
                <a:cubicBezTo>
                  <a:pt x="1066999" y="2615178"/>
                  <a:pt x="1480125" y="2615178"/>
                  <a:pt x="1735000" y="2359907"/>
                </a:cubicBezTo>
                <a:lnTo>
                  <a:pt x="2035783" y="2058536"/>
                </a:lnTo>
                <a:lnTo>
                  <a:pt x="2355145" y="1739437"/>
                </a:lnTo>
                <a:cubicBezTo>
                  <a:pt x="2609452" y="1483802"/>
                  <a:pt x="2609452" y="1070217"/>
                  <a:pt x="2355145" y="814582"/>
                </a:cubicBezTo>
                <a:close/>
                <a:moveTo>
                  <a:pt x="2302242" y="1684126"/>
                </a:moveTo>
                <a:lnTo>
                  <a:pt x="1982881" y="2003225"/>
                </a:lnTo>
                <a:lnTo>
                  <a:pt x="1682097" y="2305660"/>
                </a:lnTo>
                <a:cubicBezTo>
                  <a:pt x="1456649" y="2531158"/>
                  <a:pt x="1091537" y="2531158"/>
                  <a:pt x="866089" y="2305660"/>
                </a:cubicBezTo>
                <a:lnTo>
                  <a:pt x="243644" y="1684126"/>
                </a:lnTo>
                <a:cubicBezTo>
                  <a:pt x="18358" y="1458466"/>
                  <a:pt x="18306" y="1092545"/>
                  <a:pt x="243527" y="866819"/>
                </a:cubicBezTo>
                <a:cubicBezTo>
                  <a:pt x="243566" y="866780"/>
                  <a:pt x="243605" y="866741"/>
                  <a:pt x="243644" y="866702"/>
                </a:cubicBezTo>
                <a:lnTo>
                  <a:pt x="545312" y="564976"/>
                </a:lnTo>
                <a:lnTo>
                  <a:pt x="863789" y="245877"/>
                </a:lnTo>
                <a:cubicBezTo>
                  <a:pt x="1089157" y="20183"/>
                  <a:pt x="1454429" y="20183"/>
                  <a:pt x="1679797" y="245877"/>
                </a:cubicBezTo>
                <a:lnTo>
                  <a:pt x="2302242" y="867411"/>
                </a:lnTo>
                <a:cubicBezTo>
                  <a:pt x="2526616" y="1093237"/>
                  <a:pt x="2526616" y="1458300"/>
                  <a:pt x="2302242" y="1684126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0" scaled="0"/>
          </a:gra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95" name="Graphic 10">
            <a:extLst>
              <a:ext uri="{FF2B5EF4-FFF2-40B4-BE49-F238E27FC236}">
                <a16:creationId xmlns:a16="http://schemas.microsoft.com/office/drawing/2014/main" id="{3ADBD968-04A6-474A-A574-A3EA84CE0D6E}"/>
              </a:ext>
            </a:extLst>
          </p:cNvPr>
          <p:cNvGrpSpPr/>
          <p:nvPr/>
        </p:nvGrpSpPr>
        <p:grpSpPr>
          <a:xfrm rot="16200000">
            <a:off x="5997284" y="3865297"/>
            <a:ext cx="223359" cy="1082077"/>
            <a:chOff x="1651650" y="2201016"/>
            <a:chExt cx="355025" cy="1719832"/>
          </a:xfrm>
          <a:noFill/>
        </p:grpSpPr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DF6BA000-C0D0-CB43-8E2D-3F6CD6414471}"/>
                </a:ext>
              </a:extLst>
            </p:cNvPr>
            <p:cNvSpPr/>
            <p:nvPr/>
          </p:nvSpPr>
          <p:spPr>
            <a:xfrm>
              <a:off x="1995528" y="2201016"/>
              <a:ext cx="11147" cy="11167"/>
            </a:xfrm>
            <a:custGeom>
              <a:avLst/>
              <a:gdLst>
                <a:gd name="connsiteX0" fmla="*/ 11147 w 11146"/>
                <a:gd name="connsiteY0" fmla="*/ 0 h 11168"/>
                <a:gd name="connsiteX1" fmla="*/ 0 w 11146"/>
                <a:gd name="connsiteY1" fmla="*/ 11168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46" h="11168">
                  <a:moveTo>
                    <a:pt x="11147" y="0"/>
                  </a:moveTo>
                  <a:lnTo>
                    <a:pt x="0" y="11168"/>
                  </a:lnTo>
                </a:path>
              </a:pathLst>
            </a:custGeom>
            <a:noFill/>
            <a:ln w="3531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8D6D2171-7892-084B-9F18-ECD11B9F417C}"/>
                </a:ext>
              </a:extLst>
            </p:cNvPr>
            <p:cNvSpPr/>
            <p:nvPr/>
          </p:nvSpPr>
          <p:spPr>
            <a:xfrm>
              <a:off x="1651650" y="2235231"/>
              <a:ext cx="332904" cy="1663516"/>
            </a:xfrm>
            <a:custGeom>
              <a:avLst/>
              <a:gdLst>
                <a:gd name="connsiteX0" fmla="*/ 322101 w 332893"/>
                <a:gd name="connsiteY0" fmla="*/ 0 h 1663568"/>
                <a:gd name="connsiteX1" fmla="*/ 12294 w 332893"/>
                <a:gd name="connsiteY1" fmla="*/ 653089 h 1663568"/>
                <a:gd name="connsiteX2" fmla="*/ 332894 w 332893"/>
                <a:gd name="connsiteY2" fmla="*/ 1663568 h 166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893" h="1663568">
                  <a:moveTo>
                    <a:pt x="322101" y="0"/>
                  </a:moveTo>
                  <a:cubicBezTo>
                    <a:pt x="154736" y="180919"/>
                    <a:pt x="46627" y="408817"/>
                    <a:pt x="12294" y="653089"/>
                  </a:cubicBezTo>
                  <a:cubicBezTo>
                    <a:pt x="-40329" y="1021286"/>
                    <a:pt x="77735" y="1393405"/>
                    <a:pt x="332894" y="1663568"/>
                  </a:cubicBezTo>
                </a:path>
              </a:pathLst>
            </a:custGeom>
            <a:noFill/>
            <a:ln w="38100" cap="rnd">
              <a:solidFill>
                <a:schemeClr val="accent3"/>
              </a:solidFill>
              <a:custDash>
                <a:ds d="135000" sp="135000"/>
              </a:custDash>
              <a:round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4F0C7431-31F5-BB4F-B7FD-267523C1D1EE}"/>
                </a:ext>
              </a:extLst>
            </p:cNvPr>
            <p:cNvSpPr/>
            <p:nvPr/>
          </p:nvSpPr>
          <p:spPr>
            <a:xfrm>
              <a:off x="1995636" y="3909503"/>
              <a:ext cx="10969" cy="11345"/>
            </a:xfrm>
            <a:custGeom>
              <a:avLst/>
              <a:gdLst>
                <a:gd name="connsiteX0" fmla="*/ 0 w 10969"/>
                <a:gd name="connsiteY0" fmla="*/ 0 h 11345"/>
                <a:gd name="connsiteX1" fmla="*/ 10970 w 10969"/>
                <a:gd name="connsiteY1" fmla="*/ 11346 h 1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69" h="11345">
                  <a:moveTo>
                    <a:pt x="0" y="0"/>
                  </a:moveTo>
                  <a:cubicBezTo>
                    <a:pt x="3539" y="3900"/>
                    <a:pt x="7254" y="7623"/>
                    <a:pt x="10970" y="11346"/>
                  </a:cubicBezTo>
                </a:path>
              </a:pathLst>
            </a:custGeom>
            <a:noFill/>
            <a:ln w="3531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96" name="Freeform 95">
            <a:extLst>
              <a:ext uri="{FF2B5EF4-FFF2-40B4-BE49-F238E27FC236}">
                <a16:creationId xmlns:a16="http://schemas.microsoft.com/office/drawing/2014/main" id="{AD6A6E39-BADC-894F-9580-948843862268}"/>
              </a:ext>
            </a:extLst>
          </p:cNvPr>
          <p:cNvSpPr/>
          <p:nvPr/>
        </p:nvSpPr>
        <p:spPr>
          <a:xfrm>
            <a:off x="5508000" y="4230343"/>
            <a:ext cx="84156" cy="84320"/>
          </a:xfrm>
          <a:custGeom>
            <a:avLst/>
            <a:gdLst>
              <a:gd name="connsiteX0" fmla="*/ 66880 w 133760"/>
              <a:gd name="connsiteY0" fmla="*/ 134022 h 134021"/>
              <a:gd name="connsiteX1" fmla="*/ 0 w 133760"/>
              <a:gd name="connsiteY1" fmla="*/ 67011 h 134021"/>
              <a:gd name="connsiteX2" fmla="*/ 66880 w 133760"/>
              <a:gd name="connsiteY2" fmla="*/ 0 h 134021"/>
              <a:gd name="connsiteX3" fmla="*/ 133760 w 133760"/>
              <a:gd name="connsiteY3" fmla="*/ 67011 h 134021"/>
              <a:gd name="connsiteX4" fmla="*/ 133760 w 133760"/>
              <a:gd name="connsiteY4" fmla="*/ 67188 h 134021"/>
              <a:gd name="connsiteX5" fmla="*/ 66880 w 133760"/>
              <a:gd name="connsiteY5" fmla="*/ 134022 h 134021"/>
              <a:gd name="connsiteX6" fmla="*/ 66880 w 133760"/>
              <a:gd name="connsiteY6" fmla="*/ 31733 h 134021"/>
              <a:gd name="connsiteX7" fmla="*/ 31494 w 133760"/>
              <a:gd name="connsiteY7" fmla="*/ 67188 h 134021"/>
              <a:gd name="connsiteX8" fmla="*/ 66880 w 133760"/>
              <a:gd name="connsiteY8" fmla="*/ 102643 h 134021"/>
              <a:gd name="connsiteX9" fmla="*/ 66880 w 133760"/>
              <a:gd name="connsiteY9" fmla="*/ 102643 h 134021"/>
              <a:gd name="connsiteX10" fmla="*/ 102266 w 133760"/>
              <a:gd name="connsiteY10" fmla="*/ 67188 h 134021"/>
              <a:gd name="connsiteX11" fmla="*/ 66880 w 133760"/>
              <a:gd name="connsiteY11" fmla="*/ 31733 h 13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760" h="134021">
                <a:moveTo>
                  <a:pt x="66880" y="134022"/>
                </a:moveTo>
                <a:cubicBezTo>
                  <a:pt x="29943" y="134021"/>
                  <a:pt x="0" y="104020"/>
                  <a:pt x="0" y="67011"/>
                </a:cubicBezTo>
                <a:cubicBezTo>
                  <a:pt x="0" y="30001"/>
                  <a:pt x="29943" y="0"/>
                  <a:pt x="66880" y="0"/>
                </a:cubicBezTo>
                <a:cubicBezTo>
                  <a:pt x="103817" y="0"/>
                  <a:pt x="133760" y="30002"/>
                  <a:pt x="133760" y="67011"/>
                </a:cubicBezTo>
                <a:cubicBezTo>
                  <a:pt x="133760" y="67070"/>
                  <a:pt x="133760" y="67129"/>
                  <a:pt x="133760" y="67188"/>
                </a:cubicBezTo>
                <a:cubicBezTo>
                  <a:pt x="133662" y="104128"/>
                  <a:pt x="103748" y="134022"/>
                  <a:pt x="66880" y="134022"/>
                </a:cubicBezTo>
                <a:close/>
                <a:moveTo>
                  <a:pt x="66880" y="31733"/>
                </a:moveTo>
                <a:cubicBezTo>
                  <a:pt x="47337" y="31733"/>
                  <a:pt x="31494" y="47607"/>
                  <a:pt x="31494" y="67188"/>
                </a:cubicBezTo>
                <a:cubicBezTo>
                  <a:pt x="31494" y="86770"/>
                  <a:pt x="47337" y="102643"/>
                  <a:pt x="66880" y="102643"/>
                </a:cubicBezTo>
                <a:lnTo>
                  <a:pt x="66880" y="102643"/>
                </a:lnTo>
                <a:cubicBezTo>
                  <a:pt x="86423" y="102643"/>
                  <a:pt x="102266" y="86770"/>
                  <a:pt x="102266" y="67188"/>
                </a:cubicBezTo>
                <a:cubicBezTo>
                  <a:pt x="102266" y="47607"/>
                  <a:pt x="86423" y="31733"/>
                  <a:pt x="66880" y="31733"/>
                </a:cubicBezTo>
                <a:close/>
              </a:path>
            </a:pathLst>
          </a:custGeom>
          <a:solidFill>
            <a:schemeClr val="accent3"/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3E95A160-4A48-B24E-BD97-3401175C16DE}"/>
              </a:ext>
            </a:extLst>
          </p:cNvPr>
          <p:cNvSpPr/>
          <p:nvPr/>
        </p:nvSpPr>
        <p:spPr>
          <a:xfrm>
            <a:off x="6623907" y="4230343"/>
            <a:ext cx="84156" cy="84320"/>
          </a:xfrm>
          <a:custGeom>
            <a:avLst/>
            <a:gdLst>
              <a:gd name="connsiteX0" fmla="*/ 66880 w 133760"/>
              <a:gd name="connsiteY0" fmla="*/ 134021 h 134021"/>
              <a:gd name="connsiteX1" fmla="*/ 0 w 133760"/>
              <a:gd name="connsiteY1" fmla="*/ 67010 h 134021"/>
              <a:gd name="connsiteX2" fmla="*/ 66880 w 133760"/>
              <a:gd name="connsiteY2" fmla="*/ 0 h 134021"/>
              <a:gd name="connsiteX3" fmla="*/ 133760 w 133760"/>
              <a:gd name="connsiteY3" fmla="*/ 67011 h 134021"/>
              <a:gd name="connsiteX4" fmla="*/ 133760 w 133760"/>
              <a:gd name="connsiteY4" fmla="*/ 67188 h 134021"/>
              <a:gd name="connsiteX5" fmla="*/ 66880 w 133760"/>
              <a:gd name="connsiteY5" fmla="*/ 134021 h 134021"/>
              <a:gd name="connsiteX6" fmla="*/ 66880 w 133760"/>
              <a:gd name="connsiteY6" fmla="*/ 31733 h 134021"/>
              <a:gd name="connsiteX7" fmla="*/ 31494 w 133760"/>
              <a:gd name="connsiteY7" fmla="*/ 67188 h 134021"/>
              <a:gd name="connsiteX8" fmla="*/ 66880 w 133760"/>
              <a:gd name="connsiteY8" fmla="*/ 102643 h 134021"/>
              <a:gd name="connsiteX9" fmla="*/ 66880 w 133760"/>
              <a:gd name="connsiteY9" fmla="*/ 102643 h 134021"/>
              <a:gd name="connsiteX10" fmla="*/ 102266 w 133760"/>
              <a:gd name="connsiteY10" fmla="*/ 67188 h 134021"/>
              <a:gd name="connsiteX11" fmla="*/ 66880 w 133760"/>
              <a:gd name="connsiteY11" fmla="*/ 31733 h 13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760" h="134021">
                <a:moveTo>
                  <a:pt x="66880" y="134021"/>
                </a:moveTo>
                <a:cubicBezTo>
                  <a:pt x="29943" y="134021"/>
                  <a:pt x="0" y="104020"/>
                  <a:pt x="0" y="67010"/>
                </a:cubicBezTo>
                <a:cubicBezTo>
                  <a:pt x="0" y="30001"/>
                  <a:pt x="29943" y="0"/>
                  <a:pt x="66880" y="0"/>
                </a:cubicBezTo>
                <a:cubicBezTo>
                  <a:pt x="103817" y="0"/>
                  <a:pt x="133760" y="30002"/>
                  <a:pt x="133760" y="67011"/>
                </a:cubicBezTo>
                <a:cubicBezTo>
                  <a:pt x="133760" y="67070"/>
                  <a:pt x="133760" y="67129"/>
                  <a:pt x="133760" y="67188"/>
                </a:cubicBezTo>
                <a:cubicBezTo>
                  <a:pt x="133662" y="104128"/>
                  <a:pt x="103748" y="134022"/>
                  <a:pt x="66880" y="134021"/>
                </a:cubicBezTo>
                <a:close/>
                <a:moveTo>
                  <a:pt x="66880" y="31733"/>
                </a:moveTo>
                <a:cubicBezTo>
                  <a:pt x="47337" y="31733"/>
                  <a:pt x="31494" y="47607"/>
                  <a:pt x="31494" y="67188"/>
                </a:cubicBezTo>
                <a:cubicBezTo>
                  <a:pt x="31494" y="86770"/>
                  <a:pt x="47337" y="102643"/>
                  <a:pt x="66880" y="102643"/>
                </a:cubicBezTo>
                <a:lnTo>
                  <a:pt x="66880" y="102643"/>
                </a:lnTo>
                <a:cubicBezTo>
                  <a:pt x="86423" y="102643"/>
                  <a:pt x="102266" y="86770"/>
                  <a:pt x="102266" y="67188"/>
                </a:cubicBezTo>
                <a:cubicBezTo>
                  <a:pt x="102266" y="47607"/>
                  <a:pt x="86423" y="31733"/>
                  <a:pt x="66880" y="31733"/>
                </a:cubicBezTo>
                <a:close/>
              </a:path>
            </a:pathLst>
          </a:custGeom>
          <a:solidFill>
            <a:schemeClr val="accent3"/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8" name="Freeform 97">
            <a:extLst>
              <a:ext uri="{FF2B5EF4-FFF2-40B4-BE49-F238E27FC236}">
                <a16:creationId xmlns:a16="http://schemas.microsoft.com/office/drawing/2014/main" id="{1EE964A5-23F6-5B49-8C20-019C0D1184E5}"/>
              </a:ext>
            </a:extLst>
          </p:cNvPr>
          <p:cNvSpPr/>
          <p:nvPr/>
        </p:nvSpPr>
        <p:spPr>
          <a:xfrm>
            <a:off x="5568034" y="2876105"/>
            <a:ext cx="1097173" cy="1099037"/>
          </a:xfrm>
          <a:custGeom>
            <a:avLst/>
            <a:gdLst>
              <a:gd name="connsiteX0" fmla="*/ 78049 w 1743881"/>
              <a:gd name="connsiteY0" fmla="*/ 1062532 h 1746843"/>
              <a:gd name="connsiteX1" fmla="*/ 78049 w 1743881"/>
              <a:gd name="connsiteY1" fmla="*/ 684223 h 1746843"/>
              <a:gd name="connsiteX2" fmla="*/ 682801 w 1743881"/>
              <a:gd name="connsiteY2" fmla="*/ 78290 h 1746843"/>
              <a:gd name="connsiteX3" fmla="*/ 1060550 w 1743881"/>
              <a:gd name="connsiteY3" fmla="*/ 78290 h 1746843"/>
              <a:gd name="connsiteX4" fmla="*/ 1665832 w 1743881"/>
              <a:gd name="connsiteY4" fmla="*/ 684223 h 1746843"/>
              <a:gd name="connsiteX5" fmla="*/ 1665832 w 1743881"/>
              <a:gd name="connsiteY5" fmla="*/ 1062532 h 1746843"/>
              <a:gd name="connsiteX6" fmla="*/ 1061081 w 1743881"/>
              <a:gd name="connsiteY6" fmla="*/ 1668643 h 1746843"/>
              <a:gd name="connsiteX7" fmla="*/ 683509 w 1743881"/>
              <a:gd name="connsiteY7" fmla="*/ 1668643 h 174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3881" h="1746843">
                <a:moveTo>
                  <a:pt x="78049" y="1062532"/>
                </a:moveTo>
                <a:cubicBezTo>
                  <a:pt x="-26016" y="957983"/>
                  <a:pt x="-26016" y="788772"/>
                  <a:pt x="78049" y="684223"/>
                </a:cubicBezTo>
                <a:lnTo>
                  <a:pt x="682801" y="78290"/>
                </a:lnTo>
                <a:cubicBezTo>
                  <a:pt x="787167" y="-26097"/>
                  <a:pt x="956184" y="-26097"/>
                  <a:pt x="1060550" y="78290"/>
                </a:cubicBezTo>
                <a:lnTo>
                  <a:pt x="1665832" y="684223"/>
                </a:lnTo>
                <a:cubicBezTo>
                  <a:pt x="1769898" y="788772"/>
                  <a:pt x="1769898" y="957983"/>
                  <a:pt x="1665832" y="1062532"/>
                </a:cubicBezTo>
                <a:lnTo>
                  <a:pt x="1061081" y="1668643"/>
                </a:lnTo>
                <a:cubicBezTo>
                  <a:pt x="956735" y="1772911"/>
                  <a:pt x="787854" y="1772911"/>
                  <a:pt x="683509" y="166864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99" name="Freeform 98">
            <a:extLst>
              <a:ext uri="{FF2B5EF4-FFF2-40B4-BE49-F238E27FC236}">
                <a16:creationId xmlns:a16="http://schemas.microsoft.com/office/drawing/2014/main" id="{FC7A2B1E-4EF4-DF49-97B4-AA1C7C1625A6}"/>
              </a:ext>
            </a:extLst>
          </p:cNvPr>
          <p:cNvSpPr>
            <a:spLocks noChangeAspect="1"/>
          </p:cNvSpPr>
          <p:nvPr/>
        </p:nvSpPr>
        <p:spPr>
          <a:xfrm>
            <a:off x="5489375" y="2797307"/>
            <a:ext cx="1254491" cy="1256633"/>
          </a:xfrm>
          <a:custGeom>
            <a:avLst/>
            <a:gdLst>
              <a:gd name="connsiteX0" fmla="*/ 1879358 w 1993927"/>
              <a:gd name="connsiteY0" fmla="*/ 720784 h 1997332"/>
              <a:gd name="connsiteX1" fmla="*/ 1274075 w 1993927"/>
              <a:gd name="connsiteY1" fmla="*/ 114851 h 1997332"/>
              <a:gd name="connsiteX2" fmla="*/ 719572 w 1993927"/>
              <a:gd name="connsiteY2" fmla="*/ 114851 h 1997332"/>
              <a:gd name="connsiteX3" fmla="*/ 411711 w 1993927"/>
              <a:gd name="connsiteY3" fmla="*/ 423136 h 1997332"/>
              <a:gd name="connsiteX4" fmla="*/ 114643 w 1993927"/>
              <a:gd name="connsiteY4" fmla="*/ 720784 h 1997332"/>
              <a:gd name="connsiteX5" fmla="*/ 114643 w 1993927"/>
              <a:gd name="connsiteY5" fmla="*/ 1276548 h 1997332"/>
              <a:gd name="connsiteX6" fmla="*/ 719572 w 1993927"/>
              <a:gd name="connsiteY6" fmla="*/ 1882481 h 1997332"/>
              <a:gd name="connsiteX7" fmla="*/ 1274075 w 1993927"/>
              <a:gd name="connsiteY7" fmla="*/ 1882481 h 1997332"/>
              <a:gd name="connsiteX8" fmla="*/ 1571143 w 1993927"/>
              <a:gd name="connsiteY8" fmla="*/ 1584833 h 1997332"/>
              <a:gd name="connsiteX9" fmla="*/ 1879358 w 1993927"/>
              <a:gd name="connsiteY9" fmla="*/ 1276548 h 1997332"/>
              <a:gd name="connsiteX10" fmla="*/ 1879358 w 1993927"/>
              <a:gd name="connsiteY10" fmla="*/ 720784 h 1997332"/>
              <a:gd name="connsiteX11" fmla="*/ 996823 w 1993927"/>
              <a:gd name="connsiteY11" fmla="*/ 1808202 h 1997332"/>
              <a:gd name="connsiteX12" fmla="*/ 853155 w 1993927"/>
              <a:gd name="connsiteY12" fmla="*/ 1748991 h 1997332"/>
              <a:gd name="connsiteX13" fmla="*/ 248403 w 1993927"/>
              <a:gd name="connsiteY13" fmla="*/ 1142527 h 1997332"/>
              <a:gd name="connsiteX14" fmla="*/ 248067 w 1993927"/>
              <a:gd name="connsiteY14" fmla="*/ 854965 h 1997332"/>
              <a:gd name="connsiteX15" fmla="*/ 248403 w 1993927"/>
              <a:gd name="connsiteY15" fmla="*/ 854629 h 1997332"/>
              <a:gd name="connsiteX16" fmla="*/ 545294 w 1993927"/>
              <a:gd name="connsiteY16" fmla="*/ 556980 h 1997332"/>
              <a:gd name="connsiteX17" fmla="*/ 853155 w 1993927"/>
              <a:gd name="connsiteY17" fmla="*/ 248518 h 1997332"/>
              <a:gd name="connsiteX18" fmla="*/ 1140492 w 1993927"/>
              <a:gd name="connsiteY18" fmla="*/ 248518 h 1997332"/>
              <a:gd name="connsiteX19" fmla="*/ 1745420 w 1993927"/>
              <a:gd name="connsiteY19" fmla="*/ 854629 h 1997332"/>
              <a:gd name="connsiteX20" fmla="*/ 1745420 w 1993927"/>
              <a:gd name="connsiteY20" fmla="*/ 1142527 h 1997332"/>
              <a:gd name="connsiteX21" fmla="*/ 1437029 w 1993927"/>
              <a:gd name="connsiteY21" fmla="*/ 1450989 h 1997332"/>
              <a:gd name="connsiteX22" fmla="*/ 1140315 w 1993927"/>
              <a:gd name="connsiteY22" fmla="*/ 1748991 h 1997332"/>
              <a:gd name="connsiteX23" fmla="*/ 996823 w 1993927"/>
              <a:gd name="connsiteY23" fmla="*/ 1808202 h 19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93927" h="1997332">
                <a:moveTo>
                  <a:pt x="1879358" y="720784"/>
                </a:moveTo>
                <a:lnTo>
                  <a:pt x="1274075" y="114851"/>
                </a:lnTo>
                <a:cubicBezTo>
                  <a:pt x="1120835" y="-38284"/>
                  <a:pt x="872812" y="-38284"/>
                  <a:pt x="719572" y="114851"/>
                </a:cubicBezTo>
                <a:lnTo>
                  <a:pt x="411711" y="423136"/>
                </a:lnTo>
                <a:lnTo>
                  <a:pt x="114643" y="720784"/>
                </a:lnTo>
                <a:cubicBezTo>
                  <a:pt x="-38214" y="874384"/>
                  <a:pt x="-38214" y="1122948"/>
                  <a:pt x="114643" y="1276548"/>
                </a:cubicBezTo>
                <a:lnTo>
                  <a:pt x="719572" y="1882481"/>
                </a:lnTo>
                <a:cubicBezTo>
                  <a:pt x="872812" y="2035616"/>
                  <a:pt x="1120835" y="2035616"/>
                  <a:pt x="1274075" y="1882481"/>
                </a:cubicBezTo>
                <a:lnTo>
                  <a:pt x="1571143" y="1584833"/>
                </a:lnTo>
                <a:lnTo>
                  <a:pt x="1879358" y="1276548"/>
                </a:lnTo>
                <a:cubicBezTo>
                  <a:pt x="2032117" y="1122908"/>
                  <a:pt x="2032117" y="874425"/>
                  <a:pt x="1879358" y="720784"/>
                </a:cubicBezTo>
                <a:close/>
                <a:moveTo>
                  <a:pt x="996823" y="1808202"/>
                </a:moveTo>
                <a:cubicBezTo>
                  <a:pt x="942976" y="1808416"/>
                  <a:pt x="891267" y="1787106"/>
                  <a:pt x="853155" y="1748991"/>
                </a:cubicBezTo>
                <a:lnTo>
                  <a:pt x="248403" y="1142527"/>
                </a:lnTo>
                <a:cubicBezTo>
                  <a:pt x="169057" y="1063212"/>
                  <a:pt x="168907" y="934466"/>
                  <a:pt x="248067" y="854965"/>
                </a:cubicBezTo>
                <a:cubicBezTo>
                  <a:pt x="248179" y="854853"/>
                  <a:pt x="248291" y="854741"/>
                  <a:pt x="248403" y="854629"/>
                </a:cubicBezTo>
                <a:lnTo>
                  <a:pt x="545294" y="556980"/>
                </a:lnTo>
                <a:lnTo>
                  <a:pt x="853155" y="248518"/>
                </a:lnTo>
                <a:cubicBezTo>
                  <a:pt x="932727" y="169567"/>
                  <a:pt x="1060919" y="169567"/>
                  <a:pt x="1140492" y="248518"/>
                </a:cubicBezTo>
                <a:lnTo>
                  <a:pt x="1745420" y="854629"/>
                </a:lnTo>
                <a:cubicBezTo>
                  <a:pt x="1824702" y="934156"/>
                  <a:pt x="1824702" y="1062999"/>
                  <a:pt x="1745420" y="1142527"/>
                </a:cubicBezTo>
                <a:lnTo>
                  <a:pt x="1437029" y="1450989"/>
                </a:lnTo>
                <a:lnTo>
                  <a:pt x="1140315" y="1748991"/>
                </a:lnTo>
                <a:cubicBezTo>
                  <a:pt x="1102313" y="1787162"/>
                  <a:pt x="1050632" y="1808488"/>
                  <a:pt x="996823" y="1808202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17657" cap="flat">
            <a:noFill/>
            <a:prstDash val="solid"/>
            <a:miter/>
          </a:ln>
          <a:effectLst>
            <a:outerShdw blurRad="101600" dist="508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0" name="Freeform 99">
            <a:extLst>
              <a:ext uri="{FF2B5EF4-FFF2-40B4-BE49-F238E27FC236}">
                <a16:creationId xmlns:a16="http://schemas.microsoft.com/office/drawing/2014/main" id="{E256C6E1-36D6-0349-8607-6E314EE76A65}"/>
              </a:ext>
            </a:extLst>
          </p:cNvPr>
          <p:cNvSpPr/>
          <p:nvPr/>
        </p:nvSpPr>
        <p:spPr>
          <a:xfrm>
            <a:off x="5664727" y="2973069"/>
            <a:ext cx="903784" cy="905109"/>
          </a:xfrm>
          <a:custGeom>
            <a:avLst/>
            <a:gdLst>
              <a:gd name="connsiteX0" fmla="*/ 718090 w 1436503"/>
              <a:gd name="connsiteY0" fmla="*/ 1438602 h 1438608"/>
              <a:gd name="connsiteX1" fmla="*/ 637940 w 1436503"/>
              <a:gd name="connsiteY1" fmla="*/ 1405274 h 1438608"/>
              <a:gd name="connsiteX2" fmla="*/ 33188 w 1436503"/>
              <a:gd name="connsiteY2" fmla="*/ 799340 h 1438608"/>
              <a:gd name="connsiteX3" fmla="*/ 33188 w 1436503"/>
              <a:gd name="connsiteY3" fmla="*/ 638550 h 1438608"/>
              <a:gd name="connsiteX4" fmla="*/ 637940 w 1436503"/>
              <a:gd name="connsiteY4" fmla="*/ 33326 h 1438608"/>
              <a:gd name="connsiteX5" fmla="*/ 798330 w 1436503"/>
              <a:gd name="connsiteY5" fmla="*/ 33239 h 1438608"/>
              <a:gd name="connsiteX6" fmla="*/ 798417 w 1436503"/>
              <a:gd name="connsiteY6" fmla="*/ 33326 h 1438608"/>
              <a:gd name="connsiteX7" fmla="*/ 1403169 w 1436503"/>
              <a:gd name="connsiteY7" fmla="*/ 639437 h 1438608"/>
              <a:gd name="connsiteX8" fmla="*/ 1403506 w 1436503"/>
              <a:gd name="connsiteY8" fmla="*/ 799889 h 1438608"/>
              <a:gd name="connsiteX9" fmla="*/ 1403169 w 1436503"/>
              <a:gd name="connsiteY9" fmla="*/ 800227 h 1438608"/>
              <a:gd name="connsiteX10" fmla="*/ 798417 w 1436503"/>
              <a:gd name="connsiteY10" fmla="*/ 1406160 h 1438608"/>
              <a:gd name="connsiteX11" fmla="*/ 718090 w 1436503"/>
              <a:gd name="connsiteY11" fmla="*/ 1438602 h 1438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6503" h="1438608">
                <a:moveTo>
                  <a:pt x="718090" y="1438602"/>
                </a:moveTo>
                <a:cubicBezTo>
                  <a:pt x="688004" y="1438656"/>
                  <a:pt x="659146" y="1426656"/>
                  <a:pt x="637940" y="1405274"/>
                </a:cubicBezTo>
                <a:lnTo>
                  <a:pt x="33188" y="799340"/>
                </a:lnTo>
                <a:cubicBezTo>
                  <a:pt x="-11063" y="754913"/>
                  <a:pt x="-11063" y="682978"/>
                  <a:pt x="33188" y="638550"/>
                </a:cubicBezTo>
                <a:lnTo>
                  <a:pt x="637940" y="33326"/>
                </a:lnTo>
                <a:cubicBezTo>
                  <a:pt x="682207" y="-11075"/>
                  <a:pt x="754016" y="-11114"/>
                  <a:pt x="798330" y="33239"/>
                </a:cubicBezTo>
                <a:cubicBezTo>
                  <a:pt x="798359" y="33268"/>
                  <a:pt x="798388" y="33297"/>
                  <a:pt x="798417" y="33326"/>
                </a:cubicBezTo>
                <a:lnTo>
                  <a:pt x="1403169" y="639437"/>
                </a:lnTo>
                <a:cubicBezTo>
                  <a:pt x="1447483" y="683651"/>
                  <a:pt x="1447634" y="755488"/>
                  <a:pt x="1403506" y="799889"/>
                </a:cubicBezTo>
                <a:cubicBezTo>
                  <a:pt x="1403394" y="800002"/>
                  <a:pt x="1403281" y="800115"/>
                  <a:pt x="1403169" y="800227"/>
                </a:cubicBezTo>
                <a:lnTo>
                  <a:pt x="798417" y="1406160"/>
                </a:lnTo>
                <a:cubicBezTo>
                  <a:pt x="777011" y="1427245"/>
                  <a:pt x="748106" y="1438919"/>
                  <a:pt x="718090" y="1438602"/>
                </a:cubicBezTo>
                <a:close/>
              </a:path>
            </a:pathLst>
          </a:custGeom>
          <a:solidFill>
            <a:schemeClr val="bg1"/>
          </a:solidFill>
          <a:ln w="17657" cap="flat">
            <a:noFill/>
            <a:prstDash val="solid"/>
            <a:miter/>
          </a:ln>
          <a:effectLst>
            <a:innerShdw blurRad="177800" dist="50800" dir="135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5" name="Freeform 104">
            <a:extLst>
              <a:ext uri="{FF2B5EF4-FFF2-40B4-BE49-F238E27FC236}">
                <a16:creationId xmlns:a16="http://schemas.microsoft.com/office/drawing/2014/main" id="{B0020AA6-CA31-7944-9E92-3EF0269EB449}"/>
              </a:ext>
            </a:extLst>
          </p:cNvPr>
          <p:cNvSpPr/>
          <p:nvPr/>
        </p:nvSpPr>
        <p:spPr>
          <a:xfrm rot="16200000" flipH="1" flipV="1">
            <a:off x="7509236" y="2401876"/>
            <a:ext cx="965902" cy="796802"/>
          </a:xfrm>
          <a:custGeom>
            <a:avLst/>
            <a:gdLst>
              <a:gd name="connsiteX0" fmla="*/ 1535235 w 1535234"/>
              <a:gd name="connsiteY0" fmla="*/ 773637 h 1266461"/>
              <a:gd name="connsiteX1" fmla="*/ 1234451 w 1535234"/>
              <a:gd name="connsiteY1" fmla="*/ 1075008 h 1266461"/>
              <a:gd name="connsiteX2" fmla="*/ 311576 w 1535234"/>
              <a:gd name="connsiteY2" fmla="*/ 1075008 h 1266461"/>
              <a:gd name="connsiteX3" fmla="*/ 0 w 1535234"/>
              <a:gd name="connsiteY3" fmla="*/ 764773 h 1266461"/>
              <a:gd name="connsiteX4" fmla="*/ 763283 w 1535234"/>
              <a:gd name="connsiteY4" fmla="*/ 0 h 1266461"/>
              <a:gd name="connsiteX5" fmla="*/ 1154832 w 1535234"/>
              <a:gd name="connsiteY5" fmla="*/ 392491 h 1266461"/>
              <a:gd name="connsiteX6" fmla="*/ 1174825 w 1535234"/>
              <a:gd name="connsiteY6" fmla="*/ 412524 h 1266461"/>
              <a:gd name="connsiteX7" fmla="*/ 1217820 w 1535234"/>
              <a:gd name="connsiteY7" fmla="*/ 455957 h 1266461"/>
              <a:gd name="connsiteX8" fmla="*/ 1263114 w 1535234"/>
              <a:gd name="connsiteY8" fmla="*/ 501162 h 1266461"/>
              <a:gd name="connsiteX9" fmla="*/ 1351580 w 1535234"/>
              <a:gd name="connsiteY9" fmla="*/ 589801 h 1266461"/>
              <a:gd name="connsiteX10" fmla="*/ 1481271 w 1535234"/>
              <a:gd name="connsiteY10" fmla="*/ 719922 h 126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35234" h="1266461">
                <a:moveTo>
                  <a:pt x="1535235" y="773637"/>
                </a:moveTo>
                <a:lnTo>
                  <a:pt x="1234451" y="1075008"/>
                </a:lnTo>
                <a:cubicBezTo>
                  <a:pt x="979577" y="1330279"/>
                  <a:pt x="566451" y="1330279"/>
                  <a:pt x="311576" y="1075008"/>
                </a:cubicBezTo>
                <a:lnTo>
                  <a:pt x="0" y="764773"/>
                </a:lnTo>
                <a:lnTo>
                  <a:pt x="763283" y="0"/>
                </a:lnTo>
                <a:lnTo>
                  <a:pt x="1154832" y="392491"/>
                </a:lnTo>
                <a:lnTo>
                  <a:pt x="1174825" y="412524"/>
                </a:lnTo>
                <a:lnTo>
                  <a:pt x="1217820" y="455957"/>
                </a:lnTo>
                <a:lnTo>
                  <a:pt x="1263114" y="501162"/>
                </a:lnTo>
                <a:lnTo>
                  <a:pt x="1351580" y="589801"/>
                </a:lnTo>
                <a:lnTo>
                  <a:pt x="1481271" y="719922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50000"/>
                </a:schemeClr>
              </a:gs>
            </a:gsLst>
            <a:lin ang="16200000" scaled="0"/>
          </a:gra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6" name="Freeform 105">
            <a:extLst>
              <a:ext uri="{FF2B5EF4-FFF2-40B4-BE49-F238E27FC236}">
                <a16:creationId xmlns:a16="http://schemas.microsoft.com/office/drawing/2014/main" id="{1F37358B-FE9B-EA42-9491-AB4111658C26}"/>
              </a:ext>
            </a:extLst>
          </p:cNvPr>
          <p:cNvSpPr/>
          <p:nvPr/>
        </p:nvSpPr>
        <p:spPr>
          <a:xfrm flipH="1" flipV="1">
            <a:off x="7595401" y="2000679"/>
            <a:ext cx="1601752" cy="1605203"/>
          </a:xfrm>
          <a:custGeom>
            <a:avLst/>
            <a:gdLst>
              <a:gd name="connsiteX0" fmla="*/ 2355322 w 2545874"/>
              <a:gd name="connsiteY0" fmla="*/ 813519 h 2551359"/>
              <a:gd name="connsiteX1" fmla="*/ 1734115 w 2545874"/>
              <a:gd name="connsiteY1" fmla="*/ 191453 h 2551359"/>
              <a:gd name="connsiteX2" fmla="*/ 811240 w 2545874"/>
              <a:gd name="connsiteY2" fmla="*/ 191453 h 2551359"/>
              <a:gd name="connsiteX3" fmla="*/ 491879 w 2545874"/>
              <a:gd name="connsiteY3" fmla="*/ 510552 h 2551359"/>
              <a:gd name="connsiteX4" fmla="*/ 191095 w 2545874"/>
              <a:gd name="connsiteY4" fmla="*/ 812809 h 2551359"/>
              <a:gd name="connsiteX5" fmla="*/ 191095 w 2545874"/>
              <a:gd name="connsiteY5" fmla="*/ 1737664 h 2551359"/>
              <a:gd name="connsiteX6" fmla="*/ 812125 w 2545874"/>
              <a:gd name="connsiteY6" fmla="*/ 2359907 h 2551359"/>
              <a:gd name="connsiteX7" fmla="*/ 1735000 w 2545874"/>
              <a:gd name="connsiteY7" fmla="*/ 2359907 h 2551359"/>
              <a:gd name="connsiteX8" fmla="*/ 2035783 w 2545874"/>
              <a:gd name="connsiteY8" fmla="*/ 2058536 h 2551359"/>
              <a:gd name="connsiteX9" fmla="*/ 2355145 w 2545874"/>
              <a:gd name="connsiteY9" fmla="*/ 1739437 h 2551359"/>
              <a:gd name="connsiteX10" fmla="*/ 2355145 w 2545874"/>
              <a:gd name="connsiteY10" fmla="*/ 814582 h 2551359"/>
              <a:gd name="connsiteX11" fmla="*/ 2302242 w 2545874"/>
              <a:gd name="connsiteY11" fmla="*/ 1684126 h 2551359"/>
              <a:gd name="connsiteX12" fmla="*/ 1982881 w 2545874"/>
              <a:gd name="connsiteY12" fmla="*/ 2003225 h 2551359"/>
              <a:gd name="connsiteX13" fmla="*/ 1682097 w 2545874"/>
              <a:gd name="connsiteY13" fmla="*/ 2305660 h 2551359"/>
              <a:gd name="connsiteX14" fmla="*/ 866089 w 2545874"/>
              <a:gd name="connsiteY14" fmla="*/ 2305660 h 2551359"/>
              <a:gd name="connsiteX15" fmla="*/ 243644 w 2545874"/>
              <a:gd name="connsiteY15" fmla="*/ 1684126 h 2551359"/>
              <a:gd name="connsiteX16" fmla="*/ 243527 w 2545874"/>
              <a:gd name="connsiteY16" fmla="*/ 866819 h 2551359"/>
              <a:gd name="connsiteX17" fmla="*/ 243644 w 2545874"/>
              <a:gd name="connsiteY17" fmla="*/ 866702 h 2551359"/>
              <a:gd name="connsiteX18" fmla="*/ 545312 w 2545874"/>
              <a:gd name="connsiteY18" fmla="*/ 564976 h 2551359"/>
              <a:gd name="connsiteX19" fmla="*/ 863789 w 2545874"/>
              <a:gd name="connsiteY19" fmla="*/ 245877 h 2551359"/>
              <a:gd name="connsiteX20" fmla="*/ 1679797 w 2545874"/>
              <a:gd name="connsiteY20" fmla="*/ 245877 h 2551359"/>
              <a:gd name="connsiteX21" fmla="*/ 2302242 w 2545874"/>
              <a:gd name="connsiteY21" fmla="*/ 867411 h 2551359"/>
              <a:gd name="connsiteX22" fmla="*/ 2302242 w 2545874"/>
              <a:gd name="connsiteY22" fmla="*/ 1684126 h 255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45874" h="2551359">
                <a:moveTo>
                  <a:pt x="2355322" y="813519"/>
                </a:moveTo>
                <a:lnTo>
                  <a:pt x="1734115" y="191453"/>
                </a:lnTo>
                <a:cubicBezTo>
                  <a:pt x="1479241" y="-63818"/>
                  <a:pt x="1066115" y="-63818"/>
                  <a:pt x="811240" y="191453"/>
                </a:cubicBezTo>
                <a:lnTo>
                  <a:pt x="491879" y="510552"/>
                </a:lnTo>
                <a:lnTo>
                  <a:pt x="191095" y="812809"/>
                </a:lnTo>
                <a:cubicBezTo>
                  <a:pt x="-63698" y="1068242"/>
                  <a:pt x="-63698" y="1482231"/>
                  <a:pt x="191095" y="1737664"/>
                </a:cubicBezTo>
                <a:lnTo>
                  <a:pt x="812125" y="2359907"/>
                </a:lnTo>
                <a:cubicBezTo>
                  <a:pt x="1066999" y="2615178"/>
                  <a:pt x="1480125" y="2615178"/>
                  <a:pt x="1735000" y="2359907"/>
                </a:cubicBezTo>
                <a:lnTo>
                  <a:pt x="2035783" y="2058536"/>
                </a:lnTo>
                <a:lnTo>
                  <a:pt x="2355145" y="1739437"/>
                </a:lnTo>
                <a:cubicBezTo>
                  <a:pt x="2609452" y="1483802"/>
                  <a:pt x="2609452" y="1070217"/>
                  <a:pt x="2355145" y="814582"/>
                </a:cubicBezTo>
                <a:close/>
                <a:moveTo>
                  <a:pt x="2302242" y="1684126"/>
                </a:moveTo>
                <a:lnTo>
                  <a:pt x="1982881" y="2003225"/>
                </a:lnTo>
                <a:lnTo>
                  <a:pt x="1682097" y="2305660"/>
                </a:lnTo>
                <a:cubicBezTo>
                  <a:pt x="1456649" y="2531158"/>
                  <a:pt x="1091537" y="2531158"/>
                  <a:pt x="866089" y="2305660"/>
                </a:cubicBezTo>
                <a:lnTo>
                  <a:pt x="243644" y="1684126"/>
                </a:lnTo>
                <a:cubicBezTo>
                  <a:pt x="18358" y="1458466"/>
                  <a:pt x="18306" y="1092545"/>
                  <a:pt x="243527" y="866819"/>
                </a:cubicBezTo>
                <a:cubicBezTo>
                  <a:pt x="243566" y="866780"/>
                  <a:pt x="243605" y="866741"/>
                  <a:pt x="243644" y="866702"/>
                </a:cubicBezTo>
                <a:lnTo>
                  <a:pt x="545312" y="564976"/>
                </a:lnTo>
                <a:lnTo>
                  <a:pt x="863789" y="245877"/>
                </a:lnTo>
                <a:cubicBezTo>
                  <a:pt x="1089157" y="20183"/>
                  <a:pt x="1454429" y="20183"/>
                  <a:pt x="1679797" y="245877"/>
                </a:cubicBezTo>
                <a:lnTo>
                  <a:pt x="2302242" y="867411"/>
                </a:lnTo>
                <a:cubicBezTo>
                  <a:pt x="2526616" y="1093237"/>
                  <a:pt x="2526616" y="1458300"/>
                  <a:pt x="2302242" y="1684126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0" scaled="0"/>
          </a:gra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107" name="Graphic 10">
            <a:extLst>
              <a:ext uri="{FF2B5EF4-FFF2-40B4-BE49-F238E27FC236}">
                <a16:creationId xmlns:a16="http://schemas.microsoft.com/office/drawing/2014/main" id="{A2D3CA12-6E8B-5845-87DC-06ADED2023FB}"/>
              </a:ext>
            </a:extLst>
          </p:cNvPr>
          <p:cNvGrpSpPr/>
          <p:nvPr/>
        </p:nvGrpSpPr>
        <p:grpSpPr>
          <a:xfrm rot="5400000" flipV="1">
            <a:off x="8284917" y="1284906"/>
            <a:ext cx="223359" cy="1082077"/>
            <a:chOff x="1651650" y="2201016"/>
            <a:chExt cx="355025" cy="1719832"/>
          </a:xfrm>
          <a:noFill/>
        </p:grpSpPr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14B31C20-6EA4-8A49-B4D2-C6ACBFC7358A}"/>
                </a:ext>
              </a:extLst>
            </p:cNvPr>
            <p:cNvSpPr/>
            <p:nvPr/>
          </p:nvSpPr>
          <p:spPr>
            <a:xfrm>
              <a:off x="1995528" y="2201016"/>
              <a:ext cx="11147" cy="11167"/>
            </a:xfrm>
            <a:custGeom>
              <a:avLst/>
              <a:gdLst>
                <a:gd name="connsiteX0" fmla="*/ 11147 w 11146"/>
                <a:gd name="connsiteY0" fmla="*/ 0 h 11168"/>
                <a:gd name="connsiteX1" fmla="*/ 0 w 11146"/>
                <a:gd name="connsiteY1" fmla="*/ 11168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46" h="11168">
                  <a:moveTo>
                    <a:pt x="11147" y="0"/>
                  </a:moveTo>
                  <a:lnTo>
                    <a:pt x="0" y="11168"/>
                  </a:lnTo>
                </a:path>
              </a:pathLst>
            </a:custGeom>
            <a:noFill/>
            <a:ln w="3531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9DC96958-B7AC-F84F-863F-99BD87018164}"/>
                </a:ext>
              </a:extLst>
            </p:cNvPr>
            <p:cNvSpPr/>
            <p:nvPr/>
          </p:nvSpPr>
          <p:spPr>
            <a:xfrm>
              <a:off x="1651650" y="2235231"/>
              <a:ext cx="332904" cy="1663516"/>
            </a:xfrm>
            <a:custGeom>
              <a:avLst/>
              <a:gdLst>
                <a:gd name="connsiteX0" fmla="*/ 322101 w 332893"/>
                <a:gd name="connsiteY0" fmla="*/ 0 h 1663568"/>
                <a:gd name="connsiteX1" fmla="*/ 12294 w 332893"/>
                <a:gd name="connsiteY1" fmla="*/ 653089 h 1663568"/>
                <a:gd name="connsiteX2" fmla="*/ 332894 w 332893"/>
                <a:gd name="connsiteY2" fmla="*/ 1663568 h 166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893" h="1663568">
                  <a:moveTo>
                    <a:pt x="322101" y="0"/>
                  </a:moveTo>
                  <a:cubicBezTo>
                    <a:pt x="154736" y="180919"/>
                    <a:pt x="46627" y="408817"/>
                    <a:pt x="12294" y="653089"/>
                  </a:cubicBezTo>
                  <a:cubicBezTo>
                    <a:pt x="-40329" y="1021286"/>
                    <a:pt x="77735" y="1393405"/>
                    <a:pt x="332894" y="1663568"/>
                  </a:cubicBezTo>
                </a:path>
              </a:pathLst>
            </a:custGeom>
            <a:noFill/>
            <a:ln w="38100" cap="rnd">
              <a:solidFill>
                <a:schemeClr val="accent4"/>
              </a:solidFill>
              <a:custDash>
                <a:ds d="135000" sp="135000"/>
              </a:custDash>
              <a:round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BEDE80DB-3D20-4445-9E07-73C3AB06D414}"/>
                </a:ext>
              </a:extLst>
            </p:cNvPr>
            <p:cNvSpPr/>
            <p:nvPr/>
          </p:nvSpPr>
          <p:spPr>
            <a:xfrm>
              <a:off x="1995636" y="3909503"/>
              <a:ext cx="10969" cy="11345"/>
            </a:xfrm>
            <a:custGeom>
              <a:avLst/>
              <a:gdLst>
                <a:gd name="connsiteX0" fmla="*/ 0 w 10969"/>
                <a:gd name="connsiteY0" fmla="*/ 0 h 11345"/>
                <a:gd name="connsiteX1" fmla="*/ 10970 w 10969"/>
                <a:gd name="connsiteY1" fmla="*/ 11346 h 1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69" h="11345">
                  <a:moveTo>
                    <a:pt x="0" y="0"/>
                  </a:moveTo>
                  <a:cubicBezTo>
                    <a:pt x="3539" y="3900"/>
                    <a:pt x="7254" y="7623"/>
                    <a:pt x="10970" y="11346"/>
                  </a:cubicBezTo>
                </a:path>
              </a:pathLst>
            </a:custGeom>
            <a:noFill/>
            <a:ln w="3531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108" name="Freeform 107">
            <a:extLst>
              <a:ext uri="{FF2B5EF4-FFF2-40B4-BE49-F238E27FC236}">
                <a16:creationId xmlns:a16="http://schemas.microsoft.com/office/drawing/2014/main" id="{43548F50-ED9E-F346-A9BB-5863B58BB73B}"/>
              </a:ext>
            </a:extLst>
          </p:cNvPr>
          <p:cNvSpPr/>
          <p:nvPr/>
        </p:nvSpPr>
        <p:spPr>
          <a:xfrm flipV="1">
            <a:off x="7795633" y="1917615"/>
            <a:ext cx="84156" cy="84320"/>
          </a:xfrm>
          <a:custGeom>
            <a:avLst/>
            <a:gdLst>
              <a:gd name="connsiteX0" fmla="*/ 66880 w 133760"/>
              <a:gd name="connsiteY0" fmla="*/ 134022 h 134021"/>
              <a:gd name="connsiteX1" fmla="*/ 0 w 133760"/>
              <a:gd name="connsiteY1" fmla="*/ 67011 h 134021"/>
              <a:gd name="connsiteX2" fmla="*/ 66880 w 133760"/>
              <a:gd name="connsiteY2" fmla="*/ 0 h 134021"/>
              <a:gd name="connsiteX3" fmla="*/ 133760 w 133760"/>
              <a:gd name="connsiteY3" fmla="*/ 67011 h 134021"/>
              <a:gd name="connsiteX4" fmla="*/ 133760 w 133760"/>
              <a:gd name="connsiteY4" fmla="*/ 67188 h 134021"/>
              <a:gd name="connsiteX5" fmla="*/ 66880 w 133760"/>
              <a:gd name="connsiteY5" fmla="*/ 134022 h 134021"/>
              <a:gd name="connsiteX6" fmla="*/ 66880 w 133760"/>
              <a:gd name="connsiteY6" fmla="*/ 31733 h 134021"/>
              <a:gd name="connsiteX7" fmla="*/ 31494 w 133760"/>
              <a:gd name="connsiteY7" fmla="*/ 67188 h 134021"/>
              <a:gd name="connsiteX8" fmla="*/ 66880 w 133760"/>
              <a:gd name="connsiteY8" fmla="*/ 102643 h 134021"/>
              <a:gd name="connsiteX9" fmla="*/ 66880 w 133760"/>
              <a:gd name="connsiteY9" fmla="*/ 102643 h 134021"/>
              <a:gd name="connsiteX10" fmla="*/ 102266 w 133760"/>
              <a:gd name="connsiteY10" fmla="*/ 67188 h 134021"/>
              <a:gd name="connsiteX11" fmla="*/ 66880 w 133760"/>
              <a:gd name="connsiteY11" fmla="*/ 31733 h 13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760" h="134021">
                <a:moveTo>
                  <a:pt x="66880" y="134022"/>
                </a:moveTo>
                <a:cubicBezTo>
                  <a:pt x="29943" y="134021"/>
                  <a:pt x="0" y="104020"/>
                  <a:pt x="0" y="67011"/>
                </a:cubicBezTo>
                <a:cubicBezTo>
                  <a:pt x="0" y="30001"/>
                  <a:pt x="29943" y="0"/>
                  <a:pt x="66880" y="0"/>
                </a:cubicBezTo>
                <a:cubicBezTo>
                  <a:pt x="103817" y="0"/>
                  <a:pt x="133760" y="30002"/>
                  <a:pt x="133760" y="67011"/>
                </a:cubicBezTo>
                <a:cubicBezTo>
                  <a:pt x="133760" y="67070"/>
                  <a:pt x="133760" y="67129"/>
                  <a:pt x="133760" y="67188"/>
                </a:cubicBezTo>
                <a:cubicBezTo>
                  <a:pt x="133662" y="104128"/>
                  <a:pt x="103748" y="134022"/>
                  <a:pt x="66880" y="134022"/>
                </a:cubicBezTo>
                <a:close/>
                <a:moveTo>
                  <a:pt x="66880" y="31733"/>
                </a:moveTo>
                <a:cubicBezTo>
                  <a:pt x="47337" y="31733"/>
                  <a:pt x="31494" y="47607"/>
                  <a:pt x="31494" y="67188"/>
                </a:cubicBezTo>
                <a:cubicBezTo>
                  <a:pt x="31494" y="86770"/>
                  <a:pt x="47337" y="102643"/>
                  <a:pt x="66880" y="102643"/>
                </a:cubicBezTo>
                <a:lnTo>
                  <a:pt x="66880" y="102643"/>
                </a:lnTo>
                <a:cubicBezTo>
                  <a:pt x="86423" y="102643"/>
                  <a:pt x="102266" y="86770"/>
                  <a:pt x="102266" y="67188"/>
                </a:cubicBezTo>
                <a:cubicBezTo>
                  <a:pt x="102266" y="47607"/>
                  <a:pt x="86423" y="31733"/>
                  <a:pt x="66880" y="31733"/>
                </a:cubicBezTo>
                <a:close/>
              </a:path>
            </a:pathLst>
          </a:custGeom>
          <a:solidFill>
            <a:schemeClr val="accent4"/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9" name="Freeform 108">
            <a:extLst>
              <a:ext uri="{FF2B5EF4-FFF2-40B4-BE49-F238E27FC236}">
                <a16:creationId xmlns:a16="http://schemas.microsoft.com/office/drawing/2014/main" id="{6EFB0DFB-C398-7745-A9C2-B4571E0CD2DD}"/>
              </a:ext>
            </a:extLst>
          </p:cNvPr>
          <p:cNvSpPr/>
          <p:nvPr/>
        </p:nvSpPr>
        <p:spPr>
          <a:xfrm flipV="1">
            <a:off x="8911540" y="1917615"/>
            <a:ext cx="84156" cy="84320"/>
          </a:xfrm>
          <a:custGeom>
            <a:avLst/>
            <a:gdLst>
              <a:gd name="connsiteX0" fmla="*/ 66880 w 133760"/>
              <a:gd name="connsiteY0" fmla="*/ 134021 h 134021"/>
              <a:gd name="connsiteX1" fmla="*/ 0 w 133760"/>
              <a:gd name="connsiteY1" fmla="*/ 67010 h 134021"/>
              <a:gd name="connsiteX2" fmla="*/ 66880 w 133760"/>
              <a:gd name="connsiteY2" fmla="*/ 0 h 134021"/>
              <a:gd name="connsiteX3" fmla="*/ 133760 w 133760"/>
              <a:gd name="connsiteY3" fmla="*/ 67011 h 134021"/>
              <a:gd name="connsiteX4" fmla="*/ 133760 w 133760"/>
              <a:gd name="connsiteY4" fmla="*/ 67188 h 134021"/>
              <a:gd name="connsiteX5" fmla="*/ 66880 w 133760"/>
              <a:gd name="connsiteY5" fmla="*/ 134021 h 134021"/>
              <a:gd name="connsiteX6" fmla="*/ 66880 w 133760"/>
              <a:gd name="connsiteY6" fmla="*/ 31733 h 134021"/>
              <a:gd name="connsiteX7" fmla="*/ 31494 w 133760"/>
              <a:gd name="connsiteY7" fmla="*/ 67188 h 134021"/>
              <a:gd name="connsiteX8" fmla="*/ 66880 w 133760"/>
              <a:gd name="connsiteY8" fmla="*/ 102643 h 134021"/>
              <a:gd name="connsiteX9" fmla="*/ 66880 w 133760"/>
              <a:gd name="connsiteY9" fmla="*/ 102643 h 134021"/>
              <a:gd name="connsiteX10" fmla="*/ 102266 w 133760"/>
              <a:gd name="connsiteY10" fmla="*/ 67188 h 134021"/>
              <a:gd name="connsiteX11" fmla="*/ 66880 w 133760"/>
              <a:gd name="connsiteY11" fmla="*/ 31733 h 13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760" h="134021">
                <a:moveTo>
                  <a:pt x="66880" y="134021"/>
                </a:moveTo>
                <a:cubicBezTo>
                  <a:pt x="29943" y="134021"/>
                  <a:pt x="0" y="104020"/>
                  <a:pt x="0" y="67010"/>
                </a:cubicBezTo>
                <a:cubicBezTo>
                  <a:pt x="0" y="30001"/>
                  <a:pt x="29943" y="0"/>
                  <a:pt x="66880" y="0"/>
                </a:cubicBezTo>
                <a:cubicBezTo>
                  <a:pt x="103817" y="0"/>
                  <a:pt x="133760" y="30002"/>
                  <a:pt x="133760" y="67011"/>
                </a:cubicBezTo>
                <a:cubicBezTo>
                  <a:pt x="133760" y="67070"/>
                  <a:pt x="133760" y="67129"/>
                  <a:pt x="133760" y="67188"/>
                </a:cubicBezTo>
                <a:cubicBezTo>
                  <a:pt x="133662" y="104128"/>
                  <a:pt x="103748" y="134022"/>
                  <a:pt x="66880" y="134021"/>
                </a:cubicBezTo>
                <a:close/>
                <a:moveTo>
                  <a:pt x="66880" y="31733"/>
                </a:moveTo>
                <a:cubicBezTo>
                  <a:pt x="47337" y="31733"/>
                  <a:pt x="31494" y="47607"/>
                  <a:pt x="31494" y="67188"/>
                </a:cubicBezTo>
                <a:cubicBezTo>
                  <a:pt x="31494" y="86770"/>
                  <a:pt x="47337" y="102643"/>
                  <a:pt x="66880" y="102643"/>
                </a:cubicBezTo>
                <a:lnTo>
                  <a:pt x="66880" y="102643"/>
                </a:lnTo>
                <a:cubicBezTo>
                  <a:pt x="86423" y="102643"/>
                  <a:pt x="102266" y="86770"/>
                  <a:pt x="102266" y="67188"/>
                </a:cubicBezTo>
                <a:cubicBezTo>
                  <a:pt x="102266" y="47607"/>
                  <a:pt x="86423" y="31733"/>
                  <a:pt x="66880" y="31733"/>
                </a:cubicBezTo>
                <a:close/>
              </a:path>
            </a:pathLst>
          </a:custGeom>
          <a:solidFill>
            <a:schemeClr val="accent4"/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0" name="Freeform 109">
            <a:extLst>
              <a:ext uri="{FF2B5EF4-FFF2-40B4-BE49-F238E27FC236}">
                <a16:creationId xmlns:a16="http://schemas.microsoft.com/office/drawing/2014/main" id="{8F5E2AD5-D4A8-5F43-8675-47CDEF163ED1}"/>
              </a:ext>
            </a:extLst>
          </p:cNvPr>
          <p:cNvSpPr/>
          <p:nvPr/>
        </p:nvSpPr>
        <p:spPr>
          <a:xfrm flipV="1">
            <a:off x="7855667" y="2257138"/>
            <a:ext cx="1097173" cy="1099037"/>
          </a:xfrm>
          <a:custGeom>
            <a:avLst/>
            <a:gdLst>
              <a:gd name="connsiteX0" fmla="*/ 78049 w 1743881"/>
              <a:gd name="connsiteY0" fmla="*/ 1062532 h 1746843"/>
              <a:gd name="connsiteX1" fmla="*/ 78049 w 1743881"/>
              <a:gd name="connsiteY1" fmla="*/ 684223 h 1746843"/>
              <a:gd name="connsiteX2" fmla="*/ 682801 w 1743881"/>
              <a:gd name="connsiteY2" fmla="*/ 78290 h 1746843"/>
              <a:gd name="connsiteX3" fmla="*/ 1060550 w 1743881"/>
              <a:gd name="connsiteY3" fmla="*/ 78290 h 1746843"/>
              <a:gd name="connsiteX4" fmla="*/ 1665832 w 1743881"/>
              <a:gd name="connsiteY4" fmla="*/ 684223 h 1746843"/>
              <a:gd name="connsiteX5" fmla="*/ 1665832 w 1743881"/>
              <a:gd name="connsiteY5" fmla="*/ 1062532 h 1746843"/>
              <a:gd name="connsiteX6" fmla="*/ 1061081 w 1743881"/>
              <a:gd name="connsiteY6" fmla="*/ 1668643 h 1746843"/>
              <a:gd name="connsiteX7" fmla="*/ 683509 w 1743881"/>
              <a:gd name="connsiteY7" fmla="*/ 1668643 h 174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3881" h="1746843">
                <a:moveTo>
                  <a:pt x="78049" y="1062532"/>
                </a:moveTo>
                <a:cubicBezTo>
                  <a:pt x="-26016" y="957983"/>
                  <a:pt x="-26016" y="788772"/>
                  <a:pt x="78049" y="684223"/>
                </a:cubicBezTo>
                <a:lnTo>
                  <a:pt x="682801" y="78290"/>
                </a:lnTo>
                <a:cubicBezTo>
                  <a:pt x="787167" y="-26097"/>
                  <a:pt x="956184" y="-26097"/>
                  <a:pt x="1060550" y="78290"/>
                </a:cubicBezTo>
                <a:lnTo>
                  <a:pt x="1665832" y="684223"/>
                </a:lnTo>
                <a:cubicBezTo>
                  <a:pt x="1769898" y="788772"/>
                  <a:pt x="1769898" y="957983"/>
                  <a:pt x="1665832" y="1062532"/>
                </a:cubicBezTo>
                <a:lnTo>
                  <a:pt x="1061081" y="1668643"/>
                </a:lnTo>
                <a:cubicBezTo>
                  <a:pt x="956735" y="1772911"/>
                  <a:pt x="787854" y="1772911"/>
                  <a:pt x="683509" y="1668643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111" name="Freeform 110">
            <a:extLst>
              <a:ext uri="{FF2B5EF4-FFF2-40B4-BE49-F238E27FC236}">
                <a16:creationId xmlns:a16="http://schemas.microsoft.com/office/drawing/2014/main" id="{C711110A-0206-4248-B7A7-377C625D04E7}"/>
              </a:ext>
            </a:extLst>
          </p:cNvPr>
          <p:cNvSpPr>
            <a:spLocks noChangeAspect="1"/>
          </p:cNvSpPr>
          <p:nvPr/>
        </p:nvSpPr>
        <p:spPr>
          <a:xfrm flipV="1">
            <a:off x="7777008" y="2178340"/>
            <a:ext cx="1254491" cy="1256633"/>
          </a:xfrm>
          <a:custGeom>
            <a:avLst/>
            <a:gdLst>
              <a:gd name="connsiteX0" fmla="*/ 1879358 w 1993927"/>
              <a:gd name="connsiteY0" fmla="*/ 720784 h 1997332"/>
              <a:gd name="connsiteX1" fmla="*/ 1274075 w 1993927"/>
              <a:gd name="connsiteY1" fmla="*/ 114851 h 1997332"/>
              <a:gd name="connsiteX2" fmla="*/ 719572 w 1993927"/>
              <a:gd name="connsiteY2" fmla="*/ 114851 h 1997332"/>
              <a:gd name="connsiteX3" fmla="*/ 411711 w 1993927"/>
              <a:gd name="connsiteY3" fmla="*/ 423136 h 1997332"/>
              <a:gd name="connsiteX4" fmla="*/ 114643 w 1993927"/>
              <a:gd name="connsiteY4" fmla="*/ 720784 h 1997332"/>
              <a:gd name="connsiteX5" fmla="*/ 114643 w 1993927"/>
              <a:gd name="connsiteY5" fmla="*/ 1276548 h 1997332"/>
              <a:gd name="connsiteX6" fmla="*/ 719572 w 1993927"/>
              <a:gd name="connsiteY6" fmla="*/ 1882481 h 1997332"/>
              <a:gd name="connsiteX7" fmla="*/ 1274075 w 1993927"/>
              <a:gd name="connsiteY7" fmla="*/ 1882481 h 1997332"/>
              <a:gd name="connsiteX8" fmla="*/ 1571143 w 1993927"/>
              <a:gd name="connsiteY8" fmla="*/ 1584833 h 1997332"/>
              <a:gd name="connsiteX9" fmla="*/ 1879358 w 1993927"/>
              <a:gd name="connsiteY9" fmla="*/ 1276548 h 1997332"/>
              <a:gd name="connsiteX10" fmla="*/ 1879358 w 1993927"/>
              <a:gd name="connsiteY10" fmla="*/ 720784 h 1997332"/>
              <a:gd name="connsiteX11" fmla="*/ 996823 w 1993927"/>
              <a:gd name="connsiteY11" fmla="*/ 1808202 h 1997332"/>
              <a:gd name="connsiteX12" fmla="*/ 853155 w 1993927"/>
              <a:gd name="connsiteY12" fmla="*/ 1748991 h 1997332"/>
              <a:gd name="connsiteX13" fmla="*/ 248403 w 1993927"/>
              <a:gd name="connsiteY13" fmla="*/ 1142527 h 1997332"/>
              <a:gd name="connsiteX14" fmla="*/ 248067 w 1993927"/>
              <a:gd name="connsiteY14" fmla="*/ 854965 h 1997332"/>
              <a:gd name="connsiteX15" fmla="*/ 248403 w 1993927"/>
              <a:gd name="connsiteY15" fmla="*/ 854629 h 1997332"/>
              <a:gd name="connsiteX16" fmla="*/ 545294 w 1993927"/>
              <a:gd name="connsiteY16" fmla="*/ 556980 h 1997332"/>
              <a:gd name="connsiteX17" fmla="*/ 853155 w 1993927"/>
              <a:gd name="connsiteY17" fmla="*/ 248518 h 1997332"/>
              <a:gd name="connsiteX18" fmla="*/ 1140492 w 1993927"/>
              <a:gd name="connsiteY18" fmla="*/ 248518 h 1997332"/>
              <a:gd name="connsiteX19" fmla="*/ 1745420 w 1993927"/>
              <a:gd name="connsiteY19" fmla="*/ 854629 h 1997332"/>
              <a:gd name="connsiteX20" fmla="*/ 1745420 w 1993927"/>
              <a:gd name="connsiteY20" fmla="*/ 1142527 h 1997332"/>
              <a:gd name="connsiteX21" fmla="*/ 1437029 w 1993927"/>
              <a:gd name="connsiteY21" fmla="*/ 1450989 h 1997332"/>
              <a:gd name="connsiteX22" fmla="*/ 1140315 w 1993927"/>
              <a:gd name="connsiteY22" fmla="*/ 1748991 h 1997332"/>
              <a:gd name="connsiteX23" fmla="*/ 996823 w 1993927"/>
              <a:gd name="connsiteY23" fmla="*/ 1808202 h 19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93927" h="1997332">
                <a:moveTo>
                  <a:pt x="1879358" y="720784"/>
                </a:moveTo>
                <a:lnTo>
                  <a:pt x="1274075" y="114851"/>
                </a:lnTo>
                <a:cubicBezTo>
                  <a:pt x="1120835" y="-38284"/>
                  <a:pt x="872812" y="-38284"/>
                  <a:pt x="719572" y="114851"/>
                </a:cubicBezTo>
                <a:lnTo>
                  <a:pt x="411711" y="423136"/>
                </a:lnTo>
                <a:lnTo>
                  <a:pt x="114643" y="720784"/>
                </a:lnTo>
                <a:cubicBezTo>
                  <a:pt x="-38214" y="874384"/>
                  <a:pt x="-38214" y="1122948"/>
                  <a:pt x="114643" y="1276548"/>
                </a:cubicBezTo>
                <a:lnTo>
                  <a:pt x="719572" y="1882481"/>
                </a:lnTo>
                <a:cubicBezTo>
                  <a:pt x="872812" y="2035616"/>
                  <a:pt x="1120835" y="2035616"/>
                  <a:pt x="1274075" y="1882481"/>
                </a:cubicBezTo>
                <a:lnTo>
                  <a:pt x="1571143" y="1584833"/>
                </a:lnTo>
                <a:lnTo>
                  <a:pt x="1879358" y="1276548"/>
                </a:lnTo>
                <a:cubicBezTo>
                  <a:pt x="2032117" y="1122908"/>
                  <a:pt x="2032117" y="874425"/>
                  <a:pt x="1879358" y="720784"/>
                </a:cubicBezTo>
                <a:close/>
                <a:moveTo>
                  <a:pt x="996823" y="1808202"/>
                </a:moveTo>
                <a:cubicBezTo>
                  <a:pt x="942976" y="1808416"/>
                  <a:pt x="891267" y="1787106"/>
                  <a:pt x="853155" y="1748991"/>
                </a:cubicBezTo>
                <a:lnTo>
                  <a:pt x="248403" y="1142527"/>
                </a:lnTo>
                <a:cubicBezTo>
                  <a:pt x="169057" y="1063212"/>
                  <a:pt x="168907" y="934466"/>
                  <a:pt x="248067" y="854965"/>
                </a:cubicBezTo>
                <a:cubicBezTo>
                  <a:pt x="248179" y="854853"/>
                  <a:pt x="248291" y="854741"/>
                  <a:pt x="248403" y="854629"/>
                </a:cubicBezTo>
                <a:lnTo>
                  <a:pt x="545294" y="556980"/>
                </a:lnTo>
                <a:lnTo>
                  <a:pt x="853155" y="248518"/>
                </a:lnTo>
                <a:cubicBezTo>
                  <a:pt x="932727" y="169567"/>
                  <a:pt x="1060919" y="169567"/>
                  <a:pt x="1140492" y="248518"/>
                </a:cubicBezTo>
                <a:lnTo>
                  <a:pt x="1745420" y="854629"/>
                </a:lnTo>
                <a:cubicBezTo>
                  <a:pt x="1824702" y="934156"/>
                  <a:pt x="1824702" y="1062999"/>
                  <a:pt x="1745420" y="1142527"/>
                </a:cubicBezTo>
                <a:lnTo>
                  <a:pt x="1437029" y="1450989"/>
                </a:lnTo>
                <a:lnTo>
                  <a:pt x="1140315" y="1748991"/>
                </a:lnTo>
                <a:cubicBezTo>
                  <a:pt x="1102313" y="1787162"/>
                  <a:pt x="1050632" y="1808488"/>
                  <a:pt x="996823" y="1808202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17657" cap="flat">
            <a:noFill/>
            <a:prstDash val="solid"/>
            <a:miter/>
          </a:ln>
          <a:effectLst>
            <a:outerShdw blurRad="101600" dist="508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2" name="Freeform 111">
            <a:extLst>
              <a:ext uri="{FF2B5EF4-FFF2-40B4-BE49-F238E27FC236}">
                <a16:creationId xmlns:a16="http://schemas.microsoft.com/office/drawing/2014/main" id="{C287AE26-7226-D640-91B4-6E28DBF0222C}"/>
              </a:ext>
            </a:extLst>
          </p:cNvPr>
          <p:cNvSpPr/>
          <p:nvPr/>
        </p:nvSpPr>
        <p:spPr>
          <a:xfrm flipV="1">
            <a:off x="7952360" y="2354102"/>
            <a:ext cx="903784" cy="905109"/>
          </a:xfrm>
          <a:custGeom>
            <a:avLst/>
            <a:gdLst>
              <a:gd name="connsiteX0" fmla="*/ 718090 w 1436503"/>
              <a:gd name="connsiteY0" fmla="*/ 1438602 h 1438608"/>
              <a:gd name="connsiteX1" fmla="*/ 637940 w 1436503"/>
              <a:gd name="connsiteY1" fmla="*/ 1405274 h 1438608"/>
              <a:gd name="connsiteX2" fmla="*/ 33188 w 1436503"/>
              <a:gd name="connsiteY2" fmla="*/ 799340 h 1438608"/>
              <a:gd name="connsiteX3" fmla="*/ 33188 w 1436503"/>
              <a:gd name="connsiteY3" fmla="*/ 638550 h 1438608"/>
              <a:gd name="connsiteX4" fmla="*/ 637940 w 1436503"/>
              <a:gd name="connsiteY4" fmla="*/ 33326 h 1438608"/>
              <a:gd name="connsiteX5" fmla="*/ 798330 w 1436503"/>
              <a:gd name="connsiteY5" fmla="*/ 33239 h 1438608"/>
              <a:gd name="connsiteX6" fmla="*/ 798417 w 1436503"/>
              <a:gd name="connsiteY6" fmla="*/ 33326 h 1438608"/>
              <a:gd name="connsiteX7" fmla="*/ 1403169 w 1436503"/>
              <a:gd name="connsiteY7" fmla="*/ 639437 h 1438608"/>
              <a:gd name="connsiteX8" fmla="*/ 1403506 w 1436503"/>
              <a:gd name="connsiteY8" fmla="*/ 799889 h 1438608"/>
              <a:gd name="connsiteX9" fmla="*/ 1403169 w 1436503"/>
              <a:gd name="connsiteY9" fmla="*/ 800227 h 1438608"/>
              <a:gd name="connsiteX10" fmla="*/ 798417 w 1436503"/>
              <a:gd name="connsiteY10" fmla="*/ 1406160 h 1438608"/>
              <a:gd name="connsiteX11" fmla="*/ 718090 w 1436503"/>
              <a:gd name="connsiteY11" fmla="*/ 1438602 h 1438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6503" h="1438608">
                <a:moveTo>
                  <a:pt x="718090" y="1438602"/>
                </a:moveTo>
                <a:cubicBezTo>
                  <a:pt x="688004" y="1438656"/>
                  <a:pt x="659146" y="1426656"/>
                  <a:pt x="637940" y="1405274"/>
                </a:cubicBezTo>
                <a:lnTo>
                  <a:pt x="33188" y="799340"/>
                </a:lnTo>
                <a:cubicBezTo>
                  <a:pt x="-11063" y="754913"/>
                  <a:pt x="-11063" y="682978"/>
                  <a:pt x="33188" y="638550"/>
                </a:cubicBezTo>
                <a:lnTo>
                  <a:pt x="637940" y="33326"/>
                </a:lnTo>
                <a:cubicBezTo>
                  <a:pt x="682207" y="-11075"/>
                  <a:pt x="754016" y="-11114"/>
                  <a:pt x="798330" y="33239"/>
                </a:cubicBezTo>
                <a:cubicBezTo>
                  <a:pt x="798359" y="33268"/>
                  <a:pt x="798388" y="33297"/>
                  <a:pt x="798417" y="33326"/>
                </a:cubicBezTo>
                <a:lnTo>
                  <a:pt x="1403169" y="639437"/>
                </a:lnTo>
                <a:cubicBezTo>
                  <a:pt x="1447483" y="683651"/>
                  <a:pt x="1447634" y="755488"/>
                  <a:pt x="1403506" y="799889"/>
                </a:cubicBezTo>
                <a:cubicBezTo>
                  <a:pt x="1403394" y="800002"/>
                  <a:pt x="1403281" y="800115"/>
                  <a:pt x="1403169" y="800227"/>
                </a:cubicBezTo>
                <a:lnTo>
                  <a:pt x="798417" y="1406160"/>
                </a:lnTo>
                <a:cubicBezTo>
                  <a:pt x="777011" y="1427245"/>
                  <a:pt x="748106" y="1438919"/>
                  <a:pt x="718090" y="1438602"/>
                </a:cubicBezTo>
                <a:close/>
              </a:path>
            </a:pathLst>
          </a:custGeom>
          <a:solidFill>
            <a:schemeClr val="bg1"/>
          </a:solidFill>
          <a:ln w="17657" cap="flat">
            <a:noFill/>
            <a:prstDash val="solid"/>
            <a:miter/>
          </a:ln>
          <a:effectLst>
            <a:innerShdw blurRad="177800" dist="50800" dir="135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9" name="Freeform 118">
            <a:extLst>
              <a:ext uri="{FF2B5EF4-FFF2-40B4-BE49-F238E27FC236}">
                <a16:creationId xmlns:a16="http://schemas.microsoft.com/office/drawing/2014/main" id="{072D94E3-5D51-F345-93C1-378CFCDDF93C}"/>
              </a:ext>
            </a:extLst>
          </p:cNvPr>
          <p:cNvSpPr/>
          <p:nvPr/>
        </p:nvSpPr>
        <p:spPr>
          <a:xfrm rot="5400000" flipH="1">
            <a:off x="9796870" y="3033600"/>
            <a:ext cx="965902" cy="796802"/>
          </a:xfrm>
          <a:custGeom>
            <a:avLst/>
            <a:gdLst>
              <a:gd name="connsiteX0" fmla="*/ 1535235 w 1535234"/>
              <a:gd name="connsiteY0" fmla="*/ 773637 h 1266461"/>
              <a:gd name="connsiteX1" fmla="*/ 1234451 w 1535234"/>
              <a:gd name="connsiteY1" fmla="*/ 1075008 h 1266461"/>
              <a:gd name="connsiteX2" fmla="*/ 311576 w 1535234"/>
              <a:gd name="connsiteY2" fmla="*/ 1075008 h 1266461"/>
              <a:gd name="connsiteX3" fmla="*/ 0 w 1535234"/>
              <a:gd name="connsiteY3" fmla="*/ 764773 h 1266461"/>
              <a:gd name="connsiteX4" fmla="*/ 763283 w 1535234"/>
              <a:gd name="connsiteY4" fmla="*/ 0 h 1266461"/>
              <a:gd name="connsiteX5" fmla="*/ 1154832 w 1535234"/>
              <a:gd name="connsiteY5" fmla="*/ 392491 h 1266461"/>
              <a:gd name="connsiteX6" fmla="*/ 1174825 w 1535234"/>
              <a:gd name="connsiteY6" fmla="*/ 412524 h 1266461"/>
              <a:gd name="connsiteX7" fmla="*/ 1217820 w 1535234"/>
              <a:gd name="connsiteY7" fmla="*/ 455957 h 1266461"/>
              <a:gd name="connsiteX8" fmla="*/ 1263114 w 1535234"/>
              <a:gd name="connsiteY8" fmla="*/ 501162 h 1266461"/>
              <a:gd name="connsiteX9" fmla="*/ 1351580 w 1535234"/>
              <a:gd name="connsiteY9" fmla="*/ 589801 h 1266461"/>
              <a:gd name="connsiteX10" fmla="*/ 1481271 w 1535234"/>
              <a:gd name="connsiteY10" fmla="*/ 719922 h 126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35234" h="1266461">
                <a:moveTo>
                  <a:pt x="1535235" y="773637"/>
                </a:moveTo>
                <a:lnTo>
                  <a:pt x="1234451" y="1075008"/>
                </a:lnTo>
                <a:cubicBezTo>
                  <a:pt x="979577" y="1330279"/>
                  <a:pt x="566451" y="1330279"/>
                  <a:pt x="311576" y="1075008"/>
                </a:cubicBezTo>
                <a:lnTo>
                  <a:pt x="0" y="764773"/>
                </a:lnTo>
                <a:lnTo>
                  <a:pt x="763283" y="0"/>
                </a:lnTo>
                <a:lnTo>
                  <a:pt x="1154832" y="392491"/>
                </a:lnTo>
                <a:lnTo>
                  <a:pt x="1174825" y="412524"/>
                </a:lnTo>
                <a:lnTo>
                  <a:pt x="1217820" y="455957"/>
                </a:lnTo>
                <a:lnTo>
                  <a:pt x="1263114" y="501162"/>
                </a:lnTo>
                <a:lnTo>
                  <a:pt x="1351580" y="589801"/>
                </a:lnTo>
                <a:lnTo>
                  <a:pt x="1481271" y="719922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50000"/>
                </a:schemeClr>
              </a:gs>
            </a:gsLst>
            <a:lin ang="16200000" scaled="0"/>
          </a:gra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0" name="Freeform 119">
            <a:extLst>
              <a:ext uri="{FF2B5EF4-FFF2-40B4-BE49-F238E27FC236}">
                <a16:creationId xmlns:a16="http://schemas.microsoft.com/office/drawing/2014/main" id="{49E34DAD-0863-B541-B9BA-AD0663EED3C6}"/>
              </a:ext>
            </a:extLst>
          </p:cNvPr>
          <p:cNvSpPr/>
          <p:nvPr/>
        </p:nvSpPr>
        <p:spPr>
          <a:xfrm flipH="1">
            <a:off x="9883035" y="2626398"/>
            <a:ext cx="1601752" cy="1605203"/>
          </a:xfrm>
          <a:custGeom>
            <a:avLst/>
            <a:gdLst>
              <a:gd name="connsiteX0" fmla="*/ 2355322 w 2545874"/>
              <a:gd name="connsiteY0" fmla="*/ 813519 h 2551359"/>
              <a:gd name="connsiteX1" fmla="*/ 1734115 w 2545874"/>
              <a:gd name="connsiteY1" fmla="*/ 191453 h 2551359"/>
              <a:gd name="connsiteX2" fmla="*/ 811240 w 2545874"/>
              <a:gd name="connsiteY2" fmla="*/ 191453 h 2551359"/>
              <a:gd name="connsiteX3" fmla="*/ 491879 w 2545874"/>
              <a:gd name="connsiteY3" fmla="*/ 510552 h 2551359"/>
              <a:gd name="connsiteX4" fmla="*/ 191095 w 2545874"/>
              <a:gd name="connsiteY4" fmla="*/ 812809 h 2551359"/>
              <a:gd name="connsiteX5" fmla="*/ 191095 w 2545874"/>
              <a:gd name="connsiteY5" fmla="*/ 1737664 h 2551359"/>
              <a:gd name="connsiteX6" fmla="*/ 812125 w 2545874"/>
              <a:gd name="connsiteY6" fmla="*/ 2359907 h 2551359"/>
              <a:gd name="connsiteX7" fmla="*/ 1735000 w 2545874"/>
              <a:gd name="connsiteY7" fmla="*/ 2359907 h 2551359"/>
              <a:gd name="connsiteX8" fmla="*/ 2035783 w 2545874"/>
              <a:gd name="connsiteY8" fmla="*/ 2058536 h 2551359"/>
              <a:gd name="connsiteX9" fmla="*/ 2355145 w 2545874"/>
              <a:gd name="connsiteY9" fmla="*/ 1739437 h 2551359"/>
              <a:gd name="connsiteX10" fmla="*/ 2355145 w 2545874"/>
              <a:gd name="connsiteY10" fmla="*/ 814582 h 2551359"/>
              <a:gd name="connsiteX11" fmla="*/ 2302242 w 2545874"/>
              <a:gd name="connsiteY11" fmla="*/ 1684126 h 2551359"/>
              <a:gd name="connsiteX12" fmla="*/ 1982881 w 2545874"/>
              <a:gd name="connsiteY12" fmla="*/ 2003225 h 2551359"/>
              <a:gd name="connsiteX13" fmla="*/ 1682097 w 2545874"/>
              <a:gd name="connsiteY13" fmla="*/ 2305660 h 2551359"/>
              <a:gd name="connsiteX14" fmla="*/ 866089 w 2545874"/>
              <a:gd name="connsiteY14" fmla="*/ 2305660 h 2551359"/>
              <a:gd name="connsiteX15" fmla="*/ 243644 w 2545874"/>
              <a:gd name="connsiteY15" fmla="*/ 1684126 h 2551359"/>
              <a:gd name="connsiteX16" fmla="*/ 243527 w 2545874"/>
              <a:gd name="connsiteY16" fmla="*/ 866819 h 2551359"/>
              <a:gd name="connsiteX17" fmla="*/ 243644 w 2545874"/>
              <a:gd name="connsiteY17" fmla="*/ 866702 h 2551359"/>
              <a:gd name="connsiteX18" fmla="*/ 545312 w 2545874"/>
              <a:gd name="connsiteY18" fmla="*/ 564976 h 2551359"/>
              <a:gd name="connsiteX19" fmla="*/ 863789 w 2545874"/>
              <a:gd name="connsiteY19" fmla="*/ 245877 h 2551359"/>
              <a:gd name="connsiteX20" fmla="*/ 1679797 w 2545874"/>
              <a:gd name="connsiteY20" fmla="*/ 245877 h 2551359"/>
              <a:gd name="connsiteX21" fmla="*/ 2302242 w 2545874"/>
              <a:gd name="connsiteY21" fmla="*/ 867411 h 2551359"/>
              <a:gd name="connsiteX22" fmla="*/ 2302242 w 2545874"/>
              <a:gd name="connsiteY22" fmla="*/ 1684126 h 255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45874" h="2551359">
                <a:moveTo>
                  <a:pt x="2355322" y="813519"/>
                </a:moveTo>
                <a:lnTo>
                  <a:pt x="1734115" y="191453"/>
                </a:lnTo>
                <a:cubicBezTo>
                  <a:pt x="1479241" y="-63818"/>
                  <a:pt x="1066115" y="-63818"/>
                  <a:pt x="811240" y="191453"/>
                </a:cubicBezTo>
                <a:lnTo>
                  <a:pt x="491879" y="510552"/>
                </a:lnTo>
                <a:lnTo>
                  <a:pt x="191095" y="812809"/>
                </a:lnTo>
                <a:cubicBezTo>
                  <a:pt x="-63698" y="1068242"/>
                  <a:pt x="-63698" y="1482231"/>
                  <a:pt x="191095" y="1737664"/>
                </a:cubicBezTo>
                <a:lnTo>
                  <a:pt x="812125" y="2359907"/>
                </a:lnTo>
                <a:cubicBezTo>
                  <a:pt x="1066999" y="2615178"/>
                  <a:pt x="1480125" y="2615178"/>
                  <a:pt x="1735000" y="2359907"/>
                </a:cubicBezTo>
                <a:lnTo>
                  <a:pt x="2035783" y="2058536"/>
                </a:lnTo>
                <a:lnTo>
                  <a:pt x="2355145" y="1739437"/>
                </a:lnTo>
                <a:cubicBezTo>
                  <a:pt x="2609452" y="1483802"/>
                  <a:pt x="2609452" y="1070217"/>
                  <a:pt x="2355145" y="814582"/>
                </a:cubicBezTo>
                <a:close/>
                <a:moveTo>
                  <a:pt x="2302242" y="1684126"/>
                </a:moveTo>
                <a:lnTo>
                  <a:pt x="1982881" y="2003225"/>
                </a:lnTo>
                <a:lnTo>
                  <a:pt x="1682097" y="2305660"/>
                </a:lnTo>
                <a:cubicBezTo>
                  <a:pt x="1456649" y="2531158"/>
                  <a:pt x="1091537" y="2531158"/>
                  <a:pt x="866089" y="2305660"/>
                </a:cubicBezTo>
                <a:lnTo>
                  <a:pt x="243644" y="1684126"/>
                </a:lnTo>
                <a:cubicBezTo>
                  <a:pt x="18358" y="1458466"/>
                  <a:pt x="18306" y="1092545"/>
                  <a:pt x="243527" y="866819"/>
                </a:cubicBezTo>
                <a:cubicBezTo>
                  <a:pt x="243566" y="866780"/>
                  <a:pt x="243605" y="866741"/>
                  <a:pt x="243644" y="866702"/>
                </a:cubicBezTo>
                <a:lnTo>
                  <a:pt x="545312" y="564976"/>
                </a:lnTo>
                <a:lnTo>
                  <a:pt x="863789" y="245877"/>
                </a:lnTo>
                <a:cubicBezTo>
                  <a:pt x="1089157" y="20183"/>
                  <a:pt x="1454429" y="20183"/>
                  <a:pt x="1679797" y="245877"/>
                </a:cubicBezTo>
                <a:lnTo>
                  <a:pt x="2302242" y="867411"/>
                </a:lnTo>
                <a:cubicBezTo>
                  <a:pt x="2526616" y="1093237"/>
                  <a:pt x="2526616" y="1458300"/>
                  <a:pt x="2302242" y="1684126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100000">
                <a:schemeClr val="accent5"/>
              </a:gs>
            </a:gsLst>
            <a:lin ang="0" scaled="0"/>
          </a:gra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121" name="Graphic 10">
            <a:extLst>
              <a:ext uri="{FF2B5EF4-FFF2-40B4-BE49-F238E27FC236}">
                <a16:creationId xmlns:a16="http://schemas.microsoft.com/office/drawing/2014/main" id="{9E8E32E3-9A8D-8A43-B883-26CB46474C83}"/>
              </a:ext>
            </a:extLst>
          </p:cNvPr>
          <p:cNvGrpSpPr/>
          <p:nvPr/>
        </p:nvGrpSpPr>
        <p:grpSpPr>
          <a:xfrm rot="16200000">
            <a:off x="10572551" y="3865297"/>
            <a:ext cx="223359" cy="1082077"/>
            <a:chOff x="1651650" y="2201016"/>
            <a:chExt cx="355025" cy="1719832"/>
          </a:xfrm>
          <a:noFill/>
        </p:grpSpPr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45CBB77F-FB4D-584C-8432-5A294ACC3C32}"/>
                </a:ext>
              </a:extLst>
            </p:cNvPr>
            <p:cNvSpPr/>
            <p:nvPr/>
          </p:nvSpPr>
          <p:spPr>
            <a:xfrm>
              <a:off x="1995528" y="2201016"/>
              <a:ext cx="11147" cy="11167"/>
            </a:xfrm>
            <a:custGeom>
              <a:avLst/>
              <a:gdLst>
                <a:gd name="connsiteX0" fmla="*/ 11147 w 11146"/>
                <a:gd name="connsiteY0" fmla="*/ 0 h 11168"/>
                <a:gd name="connsiteX1" fmla="*/ 0 w 11146"/>
                <a:gd name="connsiteY1" fmla="*/ 11168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46" h="11168">
                  <a:moveTo>
                    <a:pt x="11147" y="0"/>
                  </a:moveTo>
                  <a:lnTo>
                    <a:pt x="0" y="11168"/>
                  </a:lnTo>
                </a:path>
              </a:pathLst>
            </a:custGeom>
            <a:noFill/>
            <a:ln w="35315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03AA0B6A-19D9-7346-B6FB-3D6AB18424D3}"/>
                </a:ext>
              </a:extLst>
            </p:cNvPr>
            <p:cNvSpPr/>
            <p:nvPr/>
          </p:nvSpPr>
          <p:spPr>
            <a:xfrm>
              <a:off x="1651650" y="2235231"/>
              <a:ext cx="332904" cy="1663516"/>
            </a:xfrm>
            <a:custGeom>
              <a:avLst/>
              <a:gdLst>
                <a:gd name="connsiteX0" fmla="*/ 322101 w 332893"/>
                <a:gd name="connsiteY0" fmla="*/ 0 h 1663568"/>
                <a:gd name="connsiteX1" fmla="*/ 12294 w 332893"/>
                <a:gd name="connsiteY1" fmla="*/ 653089 h 1663568"/>
                <a:gd name="connsiteX2" fmla="*/ 332894 w 332893"/>
                <a:gd name="connsiteY2" fmla="*/ 1663568 h 166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893" h="1663568">
                  <a:moveTo>
                    <a:pt x="322101" y="0"/>
                  </a:moveTo>
                  <a:cubicBezTo>
                    <a:pt x="154736" y="180919"/>
                    <a:pt x="46627" y="408817"/>
                    <a:pt x="12294" y="653089"/>
                  </a:cubicBezTo>
                  <a:cubicBezTo>
                    <a:pt x="-40329" y="1021286"/>
                    <a:pt x="77735" y="1393405"/>
                    <a:pt x="332894" y="1663568"/>
                  </a:cubicBezTo>
                </a:path>
              </a:pathLst>
            </a:custGeom>
            <a:noFill/>
            <a:ln w="38100" cap="rnd">
              <a:solidFill>
                <a:schemeClr val="accent5"/>
              </a:solidFill>
              <a:custDash>
                <a:ds d="135000" sp="135000"/>
              </a:custDash>
              <a:round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F3202B8C-6D4D-AA4F-9DC1-19E5010A6131}"/>
                </a:ext>
              </a:extLst>
            </p:cNvPr>
            <p:cNvSpPr/>
            <p:nvPr/>
          </p:nvSpPr>
          <p:spPr>
            <a:xfrm>
              <a:off x="1995636" y="3909503"/>
              <a:ext cx="10969" cy="11345"/>
            </a:xfrm>
            <a:custGeom>
              <a:avLst/>
              <a:gdLst>
                <a:gd name="connsiteX0" fmla="*/ 0 w 10969"/>
                <a:gd name="connsiteY0" fmla="*/ 0 h 11345"/>
                <a:gd name="connsiteX1" fmla="*/ 10970 w 10969"/>
                <a:gd name="connsiteY1" fmla="*/ 11346 h 1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69" h="11345">
                  <a:moveTo>
                    <a:pt x="0" y="0"/>
                  </a:moveTo>
                  <a:cubicBezTo>
                    <a:pt x="3539" y="3900"/>
                    <a:pt x="7254" y="7623"/>
                    <a:pt x="10970" y="11346"/>
                  </a:cubicBezTo>
                </a:path>
              </a:pathLst>
            </a:custGeom>
            <a:noFill/>
            <a:ln w="35315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122" name="Freeform 121">
            <a:extLst>
              <a:ext uri="{FF2B5EF4-FFF2-40B4-BE49-F238E27FC236}">
                <a16:creationId xmlns:a16="http://schemas.microsoft.com/office/drawing/2014/main" id="{AAF94DD9-A71D-DB4E-871A-F50DA79AF3D9}"/>
              </a:ext>
            </a:extLst>
          </p:cNvPr>
          <p:cNvSpPr/>
          <p:nvPr/>
        </p:nvSpPr>
        <p:spPr>
          <a:xfrm>
            <a:off x="10083267" y="4230343"/>
            <a:ext cx="84156" cy="84320"/>
          </a:xfrm>
          <a:custGeom>
            <a:avLst/>
            <a:gdLst>
              <a:gd name="connsiteX0" fmla="*/ 66880 w 133760"/>
              <a:gd name="connsiteY0" fmla="*/ 134022 h 134021"/>
              <a:gd name="connsiteX1" fmla="*/ 0 w 133760"/>
              <a:gd name="connsiteY1" fmla="*/ 67011 h 134021"/>
              <a:gd name="connsiteX2" fmla="*/ 66880 w 133760"/>
              <a:gd name="connsiteY2" fmla="*/ 0 h 134021"/>
              <a:gd name="connsiteX3" fmla="*/ 133760 w 133760"/>
              <a:gd name="connsiteY3" fmla="*/ 67011 h 134021"/>
              <a:gd name="connsiteX4" fmla="*/ 133760 w 133760"/>
              <a:gd name="connsiteY4" fmla="*/ 67188 h 134021"/>
              <a:gd name="connsiteX5" fmla="*/ 66880 w 133760"/>
              <a:gd name="connsiteY5" fmla="*/ 134022 h 134021"/>
              <a:gd name="connsiteX6" fmla="*/ 66880 w 133760"/>
              <a:gd name="connsiteY6" fmla="*/ 31733 h 134021"/>
              <a:gd name="connsiteX7" fmla="*/ 31494 w 133760"/>
              <a:gd name="connsiteY7" fmla="*/ 67188 h 134021"/>
              <a:gd name="connsiteX8" fmla="*/ 66880 w 133760"/>
              <a:gd name="connsiteY8" fmla="*/ 102643 h 134021"/>
              <a:gd name="connsiteX9" fmla="*/ 66880 w 133760"/>
              <a:gd name="connsiteY9" fmla="*/ 102643 h 134021"/>
              <a:gd name="connsiteX10" fmla="*/ 102266 w 133760"/>
              <a:gd name="connsiteY10" fmla="*/ 67188 h 134021"/>
              <a:gd name="connsiteX11" fmla="*/ 66880 w 133760"/>
              <a:gd name="connsiteY11" fmla="*/ 31733 h 13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760" h="134021">
                <a:moveTo>
                  <a:pt x="66880" y="134022"/>
                </a:moveTo>
                <a:cubicBezTo>
                  <a:pt x="29943" y="134021"/>
                  <a:pt x="0" y="104020"/>
                  <a:pt x="0" y="67011"/>
                </a:cubicBezTo>
                <a:cubicBezTo>
                  <a:pt x="0" y="30001"/>
                  <a:pt x="29943" y="0"/>
                  <a:pt x="66880" y="0"/>
                </a:cubicBezTo>
                <a:cubicBezTo>
                  <a:pt x="103817" y="0"/>
                  <a:pt x="133760" y="30002"/>
                  <a:pt x="133760" y="67011"/>
                </a:cubicBezTo>
                <a:cubicBezTo>
                  <a:pt x="133760" y="67070"/>
                  <a:pt x="133760" y="67129"/>
                  <a:pt x="133760" y="67188"/>
                </a:cubicBezTo>
                <a:cubicBezTo>
                  <a:pt x="133662" y="104128"/>
                  <a:pt x="103748" y="134022"/>
                  <a:pt x="66880" y="134022"/>
                </a:cubicBezTo>
                <a:close/>
                <a:moveTo>
                  <a:pt x="66880" y="31733"/>
                </a:moveTo>
                <a:cubicBezTo>
                  <a:pt x="47337" y="31733"/>
                  <a:pt x="31494" y="47607"/>
                  <a:pt x="31494" y="67188"/>
                </a:cubicBezTo>
                <a:cubicBezTo>
                  <a:pt x="31494" y="86770"/>
                  <a:pt x="47337" y="102643"/>
                  <a:pt x="66880" y="102643"/>
                </a:cubicBezTo>
                <a:lnTo>
                  <a:pt x="66880" y="102643"/>
                </a:lnTo>
                <a:cubicBezTo>
                  <a:pt x="86423" y="102643"/>
                  <a:pt x="102266" y="86770"/>
                  <a:pt x="102266" y="67188"/>
                </a:cubicBezTo>
                <a:cubicBezTo>
                  <a:pt x="102266" y="47607"/>
                  <a:pt x="86423" y="31733"/>
                  <a:pt x="66880" y="31733"/>
                </a:cubicBezTo>
                <a:close/>
              </a:path>
            </a:pathLst>
          </a:custGeom>
          <a:solidFill>
            <a:schemeClr val="accent5"/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3" name="Freeform 122">
            <a:extLst>
              <a:ext uri="{FF2B5EF4-FFF2-40B4-BE49-F238E27FC236}">
                <a16:creationId xmlns:a16="http://schemas.microsoft.com/office/drawing/2014/main" id="{0F4065D9-EA08-D446-9E02-34079FEEB085}"/>
              </a:ext>
            </a:extLst>
          </p:cNvPr>
          <p:cNvSpPr/>
          <p:nvPr/>
        </p:nvSpPr>
        <p:spPr>
          <a:xfrm>
            <a:off x="11199174" y="4230343"/>
            <a:ext cx="84156" cy="84320"/>
          </a:xfrm>
          <a:custGeom>
            <a:avLst/>
            <a:gdLst>
              <a:gd name="connsiteX0" fmla="*/ 66880 w 133760"/>
              <a:gd name="connsiteY0" fmla="*/ 134021 h 134021"/>
              <a:gd name="connsiteX1" fmla="*/ 0 w 133760"/>
              <a:gd name="connsiteY1" fmla="*/ 67010 h 134021"/>
              <a:gd name="connsiteX2" fmla="*/ 66880 w 133760"/>
              <a:gd name="connsiteY2" fmla="*/ 0 h 134021"/>
              <a:gd name="connsiteX3" fmla="*/ 133760 w 133760"/>
              <a:gd name="connsiteY3" fmla="*/ 67011 h 134021"/>
              <a:gd name="connsiteX4" fmla="*/ 133760 w 133760"/>
              <a:gd name="connsiteY4" fmla="*/ 67188 h 134021"/>
              <a:gd name="connsiteX5" fmla="*/ 66880 w 133760"/>
              <a:gd name="connsiteY5" fmla="*/ 134021 h 134021"/>
              <a:gd name="connsiteX6" fmla="*/ 66880 w 133760"/>
              <a:gd name="connsiteY6" fmla="*/ 31733 h 134021"/>
              <a:gd name="connsiteX7" fmla="*/ 31494 w 133760"/>
              <a:gd name="connsiteY7" fmla="*/ 67188 h 134021"/>
              <a:gd name="connsiteX8" fmla="*/ 66880 w 133760"/>
              <a:gd name="connsiteY8" fmla="*/ 102643 h 134021"/>
              <a:gd name="connsiteX9" fmla="*/ 66880 w 133760"/>
              <a:gd name="connsiteY9" fmla="*/ 102643 h 134021"/>
              <a:gd name="connsiteX10" fmla="*/ 102266 w 133760"/>
              <a:gd name="connsiteY10" fmla="*/ 67188 h 134021"/>
              <a:gd name="connsiteX11" fmla="*/ 66880 w 133760"/>
              <a:gd name="connsiteY11" fmla="*/ 31733 h 13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760" h="134021">
                <a:moveTo>
                  <a:pt x="66880" y="134021"/>
                </a:moveTo>
                <a:cubicBezTo>
                  <a:pt x="29943" y="134021"/>
                  <a:pt x="0" y="104020"/>
                  <a:pt x="0" y="67010"/>
                </a:cubicBezTo>
                <a:cubicBezTo>
                  <a:pt x="0" y="30001"/>
                  <a:pt x="29943" y="0"/>
                  <a:pt x="66880" y="0"/>
                </a:cubicBezTo>
                <a:cubicBezTo>
                  <a:pt x="103817" y="0"/>
                  <a:pt x="133760" y="30002"/>
                  <a:pt x="133760" y="67011"/>
                </a:cubicBezTo>
                <a:cubicBezTo>
                  <a:pt x="133760" y="67070"/>
                  <a:pt x="133760" y="67129"/>
                  <a:pt x="133760" y="67188"/>
                </a:cubicBezTo>
                <a:cubicBezTo>
                  <a:pt x="133662" y="104128"/>
                  <a:pt x="103748" y="134022"/>
                  <a:pt x="66880" y="134021"/>
                </a:cubicBezTo>
                <a:close/>
                <a:moveTo>
                  <a:pt x="66880" y="31733"/>
                </a:moveTo>
                <a:cubicBezTo>
                  <a:pt x="47337" y="31733"/>
                  <a:pt x="31494" y="47607"/>
                  <a:pt x="31494" y="67188"/>
                </a:cubicBezTo>
                <a:cubicBezTo>
                  <a:pt x="31494" y="86770"/>
                  <a:pt x="47337" y="102643"/>
                  <a:pt x="66880" y="102643"/>
                </a:cubicBezTo>
                <a:lnTo>
                  <a:pt x="66880" y="102643"/>
                </a:lnTo>
                <a:cubicBezTo>
                  <a:pt x="86423" y="102643"/>
                  <a:pt x="102266" y="86770"/>
                  <a:pt x="102266" y="67188"/>
                </a:cubicBezTo>
                <a:cubicBezTo>
                  <a:pt x="102266" y="47607"/>
                  <a:pt x="86423" y="31733"/>
                  <a:pt x="66880" y="31733"/>
                </a:cubicBezTo>
                <a:close/>
              </a:path>
            </a:pathLst>
          </a:custGeom>
          <a:solidFill>
            <a:schemeClr val="accent5"/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4" name="Freeform 123">
            <a:extLst>
              <a:ext uri="{FF2B5EF4-FFF2-40B4-BE49-F238E27FC236}">
                <a16:creationId xmlns:a16="http://schemas.microsoft.com/office/drawing/2014/main" id="{02FB0410-19CD-6842-8505-855F865BEFFE}"/>
              </a:ext>
            </a:extLst>
          </p:cNvPr>
          <p:cNvSpPr/>
          <p:nvPr/>
        </p:nvSpPr>
        <p:spPr>
          <a:xfrm>
            <a:off x="10143301" y="2876105"/>
            <a:ext cx="1097173" cy="1099037"/>
          </a:xfrm>
          <a:custGeom>
            <a:avLst/>
            <a:gdLst>
              <a:gd name="connsiteX0" fmla="*/ 78049 w 1743881"/>
              <a:gd name="connsiteY0" fmla="*/ 1062532 h 1746843"/>
              <a:gd name="connsiteX1" fmla="*/ 78049 w 1743881"/>
              <a:gd name="connsiteY1" fmla="*/ 684223 h 1746843"/>
              <a:gd name="connsiteX2" fmla="*/ 682801 w 1743881"/>
              <a:gd name="connsiteY2" fmla="*/ 78290 h 1746843"/>
              <a:gd name="connsiteX3" fmla="*/ 1060550 w 1743881"/>
              <a:gd name="connsiteY3" fmla="*/ 78290 h 1746843"/>
              <a:gd name="connsiteX4" fmla="*/ 1665832 w 1743881"/>
              <a:gd name="connsiteY4" fmla="*/ 684223 h 1746843"/>
              <a:gd name="connsiteX5" fmla="*/ 1665832 w 1743881"/>
              <a:gd name="connsiteY5" fmla="*/ 1062532 h 1746843"/>
              <a:gd name="connsiteX6" fmla="*/ 1061081 w 1743881"/>
              <a:gd name="connsiteY6" fmla="*/ 1668643 h 1746843"/>
              <a:gd name="connsiteX7" fmla="*/ 683509 w 1743881"/>
              <a:gd name="connsiteY7" fmla="*/ 1668643 h 174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3881" h="1746843">
                <a:moveTo>
                  <a:pt x="78049" y="1062532"/>
                </a:moveTo>
                <a:cubicBezTo>
                  <a:pt x="-26016" y="957983"/>
                  <a:pt x="-26016" y="788772"/>
                  <a:pt x="78049" y="684223"/>
                </a:cubicBezTo>
                <a:lnTo>
                  <a:pt x="682801" y="78290"/>
                </a:lnTo>
                <a:cubicBezTo>
                  <a:pt x="787167" y="-26097"/>
                  <a:pt x="956184" y="-26097"/>
                  <a:pt x="1060550" y="78290"/>
                </a:cubicBezTo>
                <a:lnTo>
                  <a:pt x="1665832" y="684223"/>
                </a:lnTo>
                <a:cubicBezTo>
                  <a:pt x="1769898" y="788772"/>
                  <a:pt x="1769898" y="957983"/>
                  <a:pt x="1665832" y="1062532"/>
                </a:cubicBezTo>
                <a:lnTo>
                  <a:pt x="1061081" y="1668643"/>
                </a:lnTo>
                <a:cubicBezTo>
                  <a:pt x="956735" y="1772911"/>
                  <a:pt x="787854" y="1772911"/>
                  <a:pt x="683509" y="1668643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 w="17657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125" name="Freeform 124">
            <a:extLst>
              <a:ext uri="{FF2B5EF4-FFF2-40B4-BE49-F238E27FC236}">
                <a16:creationId xmlns:a16="http://schemas.microsoft.com/office/drawing/2014/main" id="{644D51FC-6C7E-7B41-B2E7-565F0F98CAAB}"/>
              </a:ext>
            </a:extLst>
          </p:cNvPr>
          <p:cNvSpPr>
            <a:spLocks noChangeAspect="1"/>
          </p:cNvSpPr>
          <p:nvPr/>
        </p:nvSpPr>
        <p:spPr>
          <a:xfrm>
            <a:off x="10064642" y="2797307"/>
            <a:ext cx="1254491" cy="1256633"/>
          </a:xfrm>
          <a:custGeom>
            <a:avLst/>
            <a:gdLst>
              <a:gd name="connsiteX0" fmla="*/ 1879358 w 1993927"/>
              <a:gd name="connsiteY0" fmla="*/ 720784 h 1997332"/>
              <a:gd name="connsiteX1" fmla="*/ 1274075 w 1993927"/>
              <a:gd name="connsiteY1" fmla="*/ 114851 h 1997332"/>
              <a:gd name="connsiteX2" fmla="*/ 719572 w 1993927"/>
              <a:gd name="connsiteY2" fmla="*/ 114851 h 1997332"/>
              <a:gd name="connsiteX3" fmla="*/ 411711 w 1993927"/>
              <a:gd name="connsiteY3" fmla="*/ 423136 h 1997332"/>
              <a:gd name="connsiteX4" fmla="*/ 114643 w 1993927"/>
              <a:gd name="connsiteY4" fmla="*/ 720784 h 1997332"/>
              <a:gd name="connsiteX5" fmla="*/ 114643 w 1993927"/>
              <a:gd name="connsiteY5" fmla="*/ 1276548 h 1997332"/>
              <a:gd name="connsiteX6" fmla="*/ 719572 w 1993927"/>
              <a:gd name="connsiteY6" fmla="*/ 1882481 h 1997332"/>
              <a:gd name="connsiteX7" fmla="*/ 1274075 w 1993927"/>
              <a:gd name="connsiteY7" fmla="*/ 1882481 h 1997332"/>
              <a:gd name="connsiteX8" fmla="*/ 1571143 w 1993927"/>
              <a:gd name="connsiteY8" fmla="*/ 1584833 h 1997332"/>
              <a:gd name="connsiteX9" fmla="*/ 1879358 w 1993927"/>
              <a:gd name="connsiteY9" fmla="*/ 1276548 h 1997332"/>
              <a:gd name="connsiteX10" fmla="*/ 1879358 w 1993927"/>
              <a:gd name="connsiteY10" fmla="*/ 720784 h 1997332"/>
              <a:gd name="connsiteX11" fmla="*/ 996823 w 1993927"/>
              <a:gd name="connsiteY11" fmla="*/ 1808202 h 1997332"/>
              <a:gd name="connsiteX12" fmla="*/ 853155 w 1993927"/>
              <a:gd name="connsiteY12" fmla="*/ 1748991 h 1997332"/>
              <a:gd name="connsiteX13" fmla="*/ 248403 w 1993927"/>
              <a:gd name="connsiteY13" fmla="*/ 1142527 h 1997332"/>
              <a:gd name="connsiteX14" fmla="*/ 248067 w 1993927"/>
              <a:gd name="connsiteY14" fmla="*/ 854965 h 1997332"/>
              <a:gd name="connsiteX15" fmla="*/ 248403 w 1993927"/>
              <a:gd name="connsiteY15" fmla="*/ 854629 h 1997332"/>
              <a:gd name="connsiteX16" fmla="*/ 545294 w 1993927"/>
              <a:gd name="connsiteY16" fmla="*/ 556980 h 1997332"/>
              <a:gd name="connsiteX17" fmla="*/ 853155 w 1993927"/>
              <a:gd name="connsiteY17" fmla="*/ 248518 h 1997332"/>
              <a:gd name="connsiteX18" fmla="*/ 1140492 w 1993927"/>
              <a:gd name="connsiteY18" fmla="*/ 248518 h 1997332"/>
              <a:gd name="connsiteX19" fmla="*/ 1745420 w 1993927"/>
              <a:gd name="connsiteY19" fmla="*/ 854629 h 1997332"/>
              <a:gd name="connsiteX20" fmla="*/ 1745420 w 1993927"/>
              <a:gd name="connsiteY20" fmla="*/ 1142527 h 1997332"/>
              <a:gd name="connsiteX21" fmla="*/ 1437029 w 1993927"/>
              <a:gd name="connsiteY21" fmla="*/ 1450989 h 1997332"/>
              <a:gd name="connsiteX22" fmla="*/ 1140315 w 1993927"/>
              <a:gd name="connsiteY22" fmla="*/ 1748991 h 1997332"/>
              <a:gd name="connsiteX23" fmla="*/ 996823 w 1993927"/>
              <a:gd name="connsiteY23" fmla="*/ 1808202 h 19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93927" h="1997332">
                <a:moveTo>
                  <a:pt x="1879358" y="720784"/>
                </a:moveTo>
                <a:lnTo>
                  <a:pt x="1274075" y="114851"/>
                </a:lnTo>
                <a:cubicBezTo>
                  <a:pt x="1120835" y="-38284"/>
                  <a:pt x="872812" y="-38284"/>
                  <a:pt x="719572" y="114851"/>
                </a:cubicBezTo>
                <a:lnTo>
                  <a:pt x="411711" y="423136"/>
                </a:lnTo>
                <a:lnTo>
                  <a:pt x="114643" y="720784"/>
                </a:lnTo>
                <a:cubicBezTo>
                  <a:pt x="-38214" y="874384"/>
                  <a:pt x="-38214" y="1122948"/>
                  <a:pt x="114643" y="1276548"/>
                </a:cubicBezTo>
                <a:lnTo>
                  <a:pt x="719572" y="1882481"/>
                </a:lnTo>
                <a:cubicBezTo>
                  <a:pt x="872812" y="2035616"/>
                  <a:pt x="1120835" y="2035616"/>
                  <a:pt x="1274075" y="1882481"/>
                </a:cubicBezTo>
                <a:lnTo>
                  <a:pt x="1571143" y="1584833"/>
                </a:lnTo>
                <a:lnTo>
                  <a:pt x="1879358" y="1276548"/>
                </a:lnTo>
                <a:cubicBezTo>
                  <a:pt x="2032117" y="1122908"/>
                  <a:pt x="2032117" y="874425"/>
                  <a:pt x="1879358" y="720784"/>
                </a:cubicBezTo>
                <a:close/>
                <a:moveTo>
                  <a:pt x="996823" y="1808202"/>
                </a:moveTo>
                <a:cubicBezTo>
                  <a:pt x="942976" y="1808416"/>
                  <a:pt x="891267" y="1787106"/>
                  <a:pt x="853155" y="1748991"/>
                </a:cubicBezTo>
                <a:lnTo>
                  <a:pt x="248403" y="1142527"/>
                </a:lnTo>
                <a:cubicBezTo>
                  <a:pt x="169057" y="1063212"/>
                  <a:pt x="168907" y="934466"/>
                  <a:pt x="248067" y="854965"/>
                </a:cubicBezTo>
                <a:cubicBezTo>
                  <a:pt x="248179" y="854853"/>
                  <a:pt x="248291" y="854741"/>
                  <a:pt x="248403" y="854629"/>
                </a:cubicBezTo>
                <a:lnTo>
                  <a:pt x="545294" y="556980"/>
                </a:lnTo>
                <a:lnTo>
                  <a:pt x="853155" y="248518"/>
                </a:lnTo>
                <a:cubicBezTo>
                  <a:pt x="932727" y="169567"/>
                  <a:pt x="1060919" y="169567"/>
                  <a:pt x="1140492" y="248518"/>
                </a:cubicBezTo>
                <a:lnTo>
                  <a:pt x="1745420" y="854629"/>
                </a:lnTo>
                <a:cubicBezTo>
                  <a:pt x="1824702" y="934156"/>
                  <a:pt x="1824702" y="1062999"/>
                  <a:pt x="1745420" y="1142527"/>
                </a:cubicBezTo>
                <a:lnTo>
                  <a:pt x="1437029" y="1450989"/>
                </a:lnTo>
                <a:lnTo>
                  <a:pt x="1140315" y="1748991"/>
                </a:lnTo>
                <a:cubicBezTo>
                  <a:pt x="1102313" y="1787162"/>
                  <a:pt x="1050632" y="1808488"/>
                  <a:pt x="996823" y="1808202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17657" cap="flat">
            <a:noFill/>
            <a:prstDash val="solid"/>
            <a:miter/>
          </a:ln>
          <a:effectLst>
            <a:outerShdw blurRad="101600" dist="508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6" name="Freeform 125">
            <a:extLst>
              <a:ext uri="{FF2B5EF4-FFF2-40B4-BE49-F238E27FC236}">
                <a16:creationId xmlns:a16="http://schemas.microsoft.com/office/drawing/2014/main" id="{181FC948-3C28-1544-BA0B-BB8CD8B06F38}"/>
              </a:ext>
            </a:extLst>
          </p:cNvPr>
          <p:cNvSpPr/>
          <p:nvPr/>
        </p:nvSpPr>
        <p:spPr>
          <a:xfrm>
            <a:off x="10239994" y="2973069"/>
            <a:ext cx="903784" cy="905109"/>
          </a:xfrm>
          <a:custGeom>
            <a:avLst/>
            <a:gdLst>
              <a:gd name="connsiteX0" fmla="*/ 718090 w 1436503"/>
              <a:gd name="connsiteY0" fmla="*/ 1438602 h 1438608"/>
              <a:gd name="connsiteX1" fmla="*/ 637940 w 1436503"/>
              <a:gd name="connsiteY1" fmla="*/ 1405274 h 1438608"/>
              <a:gd name="connsiteX2" fmla="*/ 33188 w 1436503"/>
              <a:gd name="connsiteY2" fmla="*/ 799340 h 1438608"/>
              <a:gd name="connsiteX3" fmla="*/ 33188 w 1436503"/>
              <a:gd name="connsiteY3" fmla="*/ 638550 h 1438608"/>
              <a:gd name="connsiteX4" fmla="*/ 637940 w 1436503"/>
              <a:gd name="connsiteY4" fmla="*/ 33326 h 1438608"/>
              <a:gd name="connsiteX5" fmla="*/ 798330 w 1436503"/>
              <a:gd name="connsiteY5" fmla="*/ 33239 h 1438608"/>
              <a:gd name="connsiteX6" fmla="*/ 798417 w 1436503"/>
              <a:gd name="connsiteY6" fmla="*/ 33326 h 1438608"/>
              <a:gd name="connsiteX7" fmla="*/ 1403169 w 1436503"/>
              <a:gd name="connsiteY7" fmla="*/ 639437 h 1438608"/>
              <a:gd name="connsiteX8" fmla="*/ 1403506 w 1436503"/>
              <a:gd name="connsiteY8" fmla="*/ 799889 h 1438608"/>
              <a:gd name="connsiteX9" fmla="*/ 1403169 w 1436503"/>
              <a:gd name="connsiteY9" fmla="*/ 800227 h 1438608"/>
              <a:gd name="connsiteX10" fmla="*/ 798417 w 1436503"/>
              <a:gd name="connsiteY10" fmla="*/ 1406160 h 1438608"/>
              <a:gd name="connsiteX11" fmla="*/ 718090 w 1436503"/>
              <a:gd name="connsiteY11" fmla="*/ 1438602 h 1438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6503" h="1438608">
                <a:moveTo>
                  <a:pt x="718090" y="1438602"/>
                </a:moveTo>
                <a:cubicBezTo>
                  <a:pt x="688004" y="1438656"/>
                  <a:pt x="659146" y="1426656"/>
                  <a:pt x="637940" y="1405274"/>
                </a:cubicBezTo>
                <a:lnTo>
                  <a:pt x="33188" y="799340"/>
                </a:lnTo>
                <a:cubicBezTo>
                  <a:pt x="-11063" y="754913"/>
                  <a:pt x="-11063" y="682978"/>
                  <a:pt x="33188" y="638550"/>
                </a:cubicBezTo>
                <a:lnTo>
                  <a:pt x="637940" y="33326"/>
                </a:lnTo>
                <a:cubicBezTo>
                  <a:pt x="682207" y="-11075"/>
                  <a:pt x="754016" y="-11114"/>
                  <a:pt x="798330" y="33239"/>
                </a:cubicBezTo>
                <a:cubicBezTo>
                  <a:pt x="798359" y="33268"/>
                  <a:pt x="798388" y="33297"/>
                  <a:pt x="798417" y="33326"/>
                </a:cubicBezTo>
                <a:lnTo>
                  <a:pt x="1403169" y="639437"/>
                </a:lnTo>
                <a:cubicBezTo>
                  <a:pt x="1447483" y="683651"/>
                  <a:pt x="1447634" y="755488"/>
                  <a:pt x="1403506" y="799889"/>
                </a:cubicBezTo>
                <a:cubicBezTo>
                  <a:pt x="1403394" y="800002"/>
                  <a:pt x="1403281" y="800115"/>
                  <a:pt x="1403169" y="800227"/>
                </a:cubicBezTo>
                <a:lnTo>
                  <a:pt x="798417" y="1406160"/>
                </a:lnTo>
                <a:cubicBezTo>
                  <a:pt x="777011" y="1427245"/>
                  <a:pt x="748106" y="1438919"/>
                  <a:pt x="718090" y="1438602"/>
                </a:cubicBezTo>
                <a:close/>
              </a:path>
            </a:pathLst>
          </a:custGeom>
          <a:solidFill>
            <a:schemeClr val="bg1"/>
          </a:solidFill>
          <a:ln w="17657" cap="flat">
            <a:noFill/>
            <a:prstDash val="solid"/>
            <a:miter/>
          </a:ln>
          <a:effectLst>
            <a:innerShdw blurRad="177800" dist="50800" dir="135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0" name="Arc 129">
            <a:extLst>
              <a:ext uri="{FF2B5EF4-FFF2-40B4-BE49-F238E27FC236}">
                <a16:creationId xmlns:a16="http://schemas.microsoft.com/office/drawing/2014/main" id="{4B5224B3-266C-1742-8105-C8BE7E6DD389}"/>
              </a:ext>
            </a:extLst>
          </p:cNvPr>
          <p:cNvSpPr/>
          <p:nvPr/>
        </p:nvSpPr>
        <p:spPr>
          <a:xfrm rot="5400000" flipH="1">
            <a:off x="3858949" y="2816494"/>
            <a:ext cx="1515358" cy="1515358"/>
          </a:xfrm>
          <a:prstGeom prst="arc">
            <a:avLst>
              <a:gd name="adj1" fmla="val 17521498"/>
              <a:gd name="adj2" fmla="val 21347275"/>
            </a:avLst>
          </a:prstGeom>
          <a:ln w="15875">
            <a:solidFill>
              <a:schemeClr val="accent2"/>
            </a:solidFill>
            <a:prstDash val="sysDot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131" name="Arc 130">
            <a:extLst>
              <a:ext uri="{FF2B5EF4-FFF2-40B4-BE49-F238E27FC236}">
                <a16:creationId xmlns:a16="http://schemas.microsoft.com/office/drawing/2014/main" id="{502CD40A-1A21-0D45-8B06-0E23AF31485B}"/>
              </a:ext>
            </a:extLst>
          </p:cNvPr>
          <p:cNvSpPr/>
          <p:nvPr/>
        </p:nvSpPr>
        <p:spPr>
          <a:xfrm rot="16200000">
            <a:off x="6889669" y="2816494"/>
            <a:ext cx="1515358" cy="1515358"/>
          </a:xfrm>
          <a:prstGeom prst="arc">
            <a:avLst>
              <a:gd name="adj1" fmla="val 17521498"/>
              <a:gd name="adj2" fmla="val 21347275"/>
            </a:avLst>
          </a:prstGeom>
          <a:ln w="15875">
            <a:solidFill>
              <a:schemeClr val="accent3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132" name="Arc 131">
            <a:extLst>
              <a:ext uri="{FF2B5EF4-FFF2-40B4-BE49-F238E27FC236}">
                <a16:creationId xmlns:a16="http://schemas.microsoft.com/office/drawing/2014/main" id="{ECB05436-6514-6042-B65D-F4B6C610C70F}"/>
              </a:ext>
            </a:extLst>
          </p:cNvPr>
          <p:cNvSpPr/>
          <p:nvPr/>
        </p:nvSpPr>
        <p:spPr>
          <a:xfrm rot="5400000" flipH="1">
            <a:off x="8432797" y="2816494"/>
            <a:ext cx="1515358" cy="1515358"/>
          </a:xfrm>
          <a:prstGeom prst="arc">
            <a:avLst>
              <a:gd name="adj1" fmla="val 17521498"/>
              <a:gd name="adj2" fmla="val 21347275"/>
            </a:avLst>
          </a:prstGeom>
          <a:ln w="15875">
            <a:solidFill>
              <a:schemeClr val="accent4"/>
            </a:solidFill>
            <a:prstDash val="sysDot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E0F7189E-92A1-DE4F-881C-20F4907FF4F1}"/>
              </a:ext>
            </a:extLst>
          </p:cNvPr>
          <p:cNvGrpSpPr/>
          <p:nvPr/>
        </p:nvGrpSpPr>
        <p:grpSpPr>
          <a:xfrm flipH="1">
            <a:off x="804097" y="1877870"/>
            <a:ext cx="1458565" cy="618698"/>
            <a:chOff x="3147485" y="4635362"/>
            <a:chExt cx="1458565" cy="618698"/>
          </a:xfrm>
        </p:grpSpPr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2E805D13-020C-D04A-B693-1FB874468775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C0D6D9D1-0991-D048-AF55-24FC22FCCC3A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C7EACDB9-F1FC-AA4D-8D53-7B207420EAE9}"/>
              </a:ext>
            </a:extLst>
          </p:cNvPr>
          <p:cNvGrpSpPr/>
          <p:nvPr/>
        </p:nvGrpSpPr>
        <p:grpSpPr>
          <a:xfrm flipH="1">
            <a:off x="5378477" y="1877870"/>
            <a:ext cx="1458565" cy="618698"/>
            <a:chOff x="3147485" y="4635362"/>
            <a:chExt cx="1458565" cy="618698"/>
          </a:xfrm>
        </p:grpSpPr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A939EB09-4514-AA44-883A-6A0C0C73E901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FC61FB70-BD8F-674B-9621-658431AC3143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3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7AC80415-F701-E546-B6ED-13474AD668B7}"/>
              </a:ext>
            </a:extLst>
          </p:cNvPr>
          <p:cNvGrpSpPr/>
          <p:nvPr/>
        </p:nvGrpSpPr>
        <p:grpSpPr>
          <a:xfrm flipH="1">
            <a:off x="9954630" y="1877870"/>
            <a:ext cx="1458565" cy="618698"/>
            <a:chOff x="3147485" y="4635362"/>
            <a:chExt cx="1458565" cy="618698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88112B10-BD0F-614F-8187-57A04CECC2B2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B38A33CC-AF0A-5849-96A4-633AC92A2997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5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BACE9A0C-F954-864D-9254-1B7E0590566F}"/>
              </a:ext>
            </a:extLst>
          </p:cNvPr>
          <p:cNvGrpSpPr/>
          <p:nvPr/>
        </p:nvGrpSpPr>
        <p:grpSpPr>
          <a:xfrm flipH="1">
            <a:off x="3091730" y="3717445"/>
            <a:ext cx="1458565" cy="618698"/>
            <a:chOff x="3147485" y="4635362"/>
            <a:chExt cx="1458565" cy="618698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DE77DA3A-65D7-C54B-A382-F64AB792B750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ED7053A2-C513-A04B-8C2A-D1ED5AE02A74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5D673AA1-E183-764D-AB27-831BD6D587FD}"/>
              </a:ext>
            </a:extLst>
          </p:cNvPr>
          <p:cNvGrpSpPr/>
          <p:nvPr/>
        </p:nvGrpSpPr>
        <p:grpSpPr>
          <a:xfrm flipH="1">
            <a:off x="7666996" y="3717445"/>
            <a:ext cx="1458565" cy="618698"/>
            <a:chOff x="3147485" y="4635362"/>
            <a:chExt cx="1458565" cy="618698"/>
          </a:xfrm>
        </p:grpSpPr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CA7E9CF4-47DA-FA46-85F5-147B73B0624D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57A660CB-7C0E-8C4B-8EA5-5784C437A90E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4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218" name="TextBox 217">
            <a:extLst>
              <a:ext uri="{FF2B5EF4-FFF2-40B4-BE49-F238E27FC236}">
                <a16:creationId xmlns:a16="http://schemas.microsoft.com/office/drawing/2014/main" id="{016D3BB6-AD27-BE45-93EC-115A637FBA3D}"/>
              </a:ext>
            </a:extLst>
          </p:cNvPr>
          <p:cNvSpPr txBox="1"/>
          <p:nvPr/>
        </p:nvSpPr>
        <p:spPr>
          <a:xfrm flipH="1">
            <a:off x="1224222" y="4560899"/>
            <a:ext cx="634262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E2A83B41-1A16-B94D-89BB-137D27089E08}"/>
              </a:ext>
            </a:extLst>
          </p:cNvPr>
          <p:cNvSpPr txBox="1"/>
          <p:nvPr/>
        </p:nvSpPr>
        <p:spPr>
          <a:xfrm flipH="1">
            <a:off x="5785824" y="4560899"/>
            <a:ext cx="634262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24819331-1B5D-094A-96D3-24A63DB056D8}"/>
              </a:ext>
            </a:extLst>
          </p:cNvPr>
          <p:cNvSpPr txBox="1"/>
          <p:nvPr/>
        </p:nvSpPr>
        <p:spPr>
          <a:xfrm flipH="1">
            <a:off x="10374755" y="4560899"/>
            <a:ext cx="634262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94B27EC5-C067-B243-8FFA-F3E6D92055D9}"/>
              </a:ext>
            </a:extLst>
          </p:cNvPr>
          <p:cNvSpPr txBox="1"/>
          <p:nvPr/>
        </p:nvSpPr>
        <p:spPr>
          <a:xfrm flipH="1">
            <a:off x="3511855" y="1353830"/>
            <a:ext cx="634262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4A2F2BDA-43AB-C846-A23D-9CBA926F8BB1}"/>
              </a:ext>
            </a:extLst>
          </p:cNvPr>
          <p:cNvSpPr txBox="1"/>
          <p:nvPr/>
        </p:nvSpPr>
        <p:spPr>
          <a:xfrm flipH="1">
            <a:off x="8087121" y="1353830"/>
            <a:ext cx="634262" cy="307777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223" name="Graphic 3">
            <a:extLst>
              <a:ext uri="{FF2B5EF4-FFF2-40B4-BE49-F238E27FC236}">
                <a16:creationId xmlns:a16="http://schemas.microsoft.com/office/drawing/2014/main" id="{FB019B93-BA24-C249-BC49-35C2BD5D3AA4}"/>
              </a:ext>
            </a:extLst>
          </p:cNvPr>
          <p:cNvSpPr>
            <a:spLocks noChangeAspect="1"/>
          </p:cNvSpPr>
          <p:nvPr/>
        </p:nvSpPr>
        <p:spPr>
          <a:xfrm>
            <a:off x="8218256" y="2620659"/>
            <a:ext cx="371992" cy="371992"/>
          </a:xfrm>
          <a:custGeom>
            <a:avLst/>
            <a:gdLst>
              <a:gd name="connsiteX0" fmla="*/ 419049 w 659006"/>
              <a:gd name="connsiteY0" fmla="*/ 0 h 659006"/>
              <a:gd name="connsiteX1" fmla="*/ 179091 w 659006"/>
              <a:gd name="connsiteY1" fmla="*/ 239945 h 659006"/>
              <a:gd name="connsiteX2" fmla="*/ 236278 w 659006"/>
              <a:gd name="connsiteY2" fmla="*/ 395429 h 659006"/>
              <a:gd name="connsiteX3" fmla="*/ 198411 w 659006"/>
              <a:gd name="connsiteY3" fmla="*/ 433309 h 659006"/>
              <a:gd name="connsiteX4" fmla="*/ 184755 w 659006"/>
              <a:gd name="connsiteY4" fmla="*/ 419639 h 659006"/>
              <a:gd name="connsiteX5" fmla="*/ 157455 w 659006"/>
              <a:gd name="connsiteY5" fmla="*/ 419639 h 659006"/>
              <a:gd name="connsiteX6" fmla="*/ 5652 w 659006"/>
              <a:gd name="connsiteY6" fmla="*/ 571442 h 659006"/>
              <a:gd name="connsiteX7" fmla="*/ 5652 w 659006"/>
              <a:gd name="connsiteY7" fmla="*/ 598742 h 659006"/>
              <a:gd name="connsiteX8" fmla="*/ 60265 w 659006"/>
              <a:gd name="connsiteY8" fmla="*/ 653355 h 659006"/>
              <a:gd name="connsiteX9" fmla="*/ 87564 w 659006"/>
              <a:gd name="connsiteY9" fmla="*/ 653355 h 659006"/>
              <a:gd name="connsiteX10" fmla="*/ 239354 w 659006"/>
              <a:gd name="connsiteY10" fmla="*/ 501552 h 659006"/>
              <a:gd name="connsiteX11" fmla="*/ 239354 w 659006"/>
              <a:gd name="connsiteY11" fmla="*/ 474252 h 659006"/>
              <a:gd name="connsiteX12" fmla="*/ 225711 w 659006"/>
              <a:gd name="connsiteY12" fmla="*/ 460608 h 659006"/>
              <a:gd name="connsiteX13" fmla="*/ 263578 w 659006"/>
              <a:gd name="connsiteY13" fmla="*/ 422729 h 659006"/>
              <a:gd name="connsiteX14" fmla="*/ 419049 w 659006"/>
              <a:gd name="connsiteY14" fmla="*/ 479915 h 659006"/>
              <a:gd name="connsiteX15" fmla="*/ 659007 w 659006"/>
              <a:gd name="connsiteY15" fmla="*/ 239945 h 659006"/>
              <a:gd name="connsiteX16" fmla="*/ 419049 w 659006"/>
              <a:gd name="connsiteY16" fmla="*/ 0 h 659006"/>
              <a:gd name="connsiteX17" fmla="*/ 419049 w 659006"/>
              <a:gd name="connsiteY17" fmla="*/ 115841 h 659006"/>
              <a:gd name="connsiteX18" fmla="*/ 294932 w 659006"/>
              <a:gd name="connsiteY18" fmla="*/ 239958 h 659006"/>
              <a:gd name="connsiteX19" fmla="*/ 275625 w 659006"/>
              <a:gd name="connsiteY19" fmla="*/ 259264 h 659006"/>
              <a:gd name="connsiteX20" fmla="*/ 256319 w 659006"/>
              <a:gd name="connsiteY20" fmla="*/ 239958 h 659006"/>
              <a:gd name="connsiteX21" fmla="*/ 419049 w 659006"/>
              <a:gd name="connsiteY21" fmla="*/ 77227 h 659006"/>
              <a:gd name="connsiteX22" fmla="*/ 438356 w 659006"/>
              <a:gd name="connsiteY22" fmla="*/ 96534 h 659006"/>
              <a:gd name="connsiteX23" fmla="*/ 419049 w 659006"/>
              <a:gd name="connsiteY23" fmla="*/ 115841 h 65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59006" h="659006">
                <a:moveTo>
                  <a:pt x="419049" y="0"/>
                </a:moveTo>
                <a:cubicBezTo>
                  <a:pt x="286733" y="0"/>
                  <a:pt x="179091" y="107642"/>
                  <a:pt x="179091" y="239945"/>
                </a:cubicBezTo>
                <a:cubicBezTo>
                  <a:pt x="179091" y="297711"/>
                  <a:pt x="199505" y="352169"/>
                  <a:pt x="236278" y="395429"/>
                </a:cubicBezTo>
                <a:lnTo>
                  <a:pt x="198411" y="433309"/>
                </a:lnTo>
                <a:lnTo>
                  <a:pt x="184755" y="419639"/>
                </a:lnTo>
                <a:cubicBezTo>
                  <a:pt x="177212" y="412110"/>
                  <a:pt x="164985" y="412110"/>
                  <a:pt x="157455" y="419639"/>
                </a:cubicBezTo>
                <a:lnTo>
                  <a:pt x="5652" y="571442"/>
                </a:lnTo>
                <a:cubicBezTo>
                  <a:pt x="-1878" y="578972"/>
                  <a:pt x="-1890" y="591200"/>
                  <a:pt x="5652" y="598742"/>
                </a:cubicBezTo>
                <a:lnTo>
                  <a:pt x="60265" y="653355"/>
                </a:lnTo>
                <a:cubicBezTo>
                  <a:pt x="67807" y="660884"/>
                  <a:pt x="80022" y="660897"/>
                  <a:pt x="87564" y="653355"/>
                </a:cubicBezTo>
                <a:lnTo>
                  <a:pt x="239354" y="501552"/>
                </a:lnTo>
                <a:cubicBezTo>
                  <a:pt x="246897" y="494022"/>
                  <a:pt x="246897" y="481794"/>
                  <a:pt x="239354" y="474252"/>
                </a:cubicBezTo>
                <a:lnTo>
                  <a:pt x="225711" y="460608"/>
                </a:lnTo>
                <a:lnTo>
                  <a:pt x="263578" y="422729"/>
                </a:lnTo>
                <a:cubicBezTo>
                  <a:pt x="306941" y="459592"/>
                  <a:pt x="361438" y="479915"/>
                  <a:pt x="419049" y="479915"/>
                </a:cubicBezTo>
                <a:cubicBezTo>
                  <a:pt x="551365" y="479915"/>
                  <a:pt x="659007" y="372273"/>
                  <a:pt x="659007" y="239945"/>
                </a:cubicBezTo>
                <a:cubicBezTo>
                  <a:pt x="659007" y="107642"/>
                  <a:pt x="551365" y="0"/>
                  <a:pt x="419049" y="0"/>
                </a:cubicBezTo>
                <a:close/>
                <a:moveTo>
                  <a:pt x="419049" y="115841"/>
                </a:moveTo>
                <a:cubicBezTo>
                  <a:pt x="350613" y="115841"/>
                  <a:pt x="294932" y="171521"/>
                  <a:pt x="294932" y="239958"/>
                </a:cubicBezTo>
                <a:cubicBezTo>
                  <a:pt x="294932" y="250615"/>
                  <a:pt x="286283" y="259264"/>
                  <a:pt x="275625" y="259264"/>
                </a:cubicBezTo>
                <a:cubicBezTo>
                  <a:pt x="264955" y="259264"/>
                  <a:pt x="256319" y="250615"/>
                  <a:pt x="256319" y="239958"/>
                </a:cubicBezTo>
                <a:cubicBezTo>
                  <a:pt x="256319" y="150233"/>
                  <a:pt x="329324" y="77227"/>
                  <a:pt x="419049" y="77227"/>
                </a:cubicBezTo>
                <a:cubicBezTo>
                  <a:pt x="429706" y="77227"/>
                  <a:pt x="438356" y="85877"/>
                  <a:pt x="438356" y="96534"/>
                </a:cubicBezTo>
                <a:cubicBezTo>
                  <a:pt x="438356" y="107191"/>
                  <a:pt x="429706" y="115841"/>
                  <a:pt x="419049" y="115841"/>
                </a:cubicBezTo>
                <a:close/>
              </a:path>
            </a:pathLst>
          </a:custGeom>
          <a:solidFill>
            <a:schemeClr val="tx1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224" name="Graphic 15">
            <a:extLst>
              <a:ext uri="{FF2B5EF4-FFF2-40B4-BE49-F238E27FC236}">
                <a16:creationId xmlns:a16="http://schemas.microsoft.com/office/drawing/2014/main" id="{403A0A52-1C17-BD4D-A95A-039A3852A535}"/>
              </a:ext>
            </a:extLst>
          </p:cNvPr>
          <p:cNvGrpSpPr>
            <a:grpSpLocks noChangeAspect="1"/>
          </p:cNvGrpSpPr>
          <p:nvPr/>
        </p:nvGrpSpPr>
        <p:grpSpPr>
          <a:xfrm>
            <a:off x="1355359" y="3239628"/>
            <a:ext cx="371991" cy="371991"/>
            <a:chOff x="5179555" y="5505729"/>
            <a:chExt cx="659005" cy="659005"/>
          </a:xfrm>
          <a:solidFill>
            <a:schemeClr val="tx1"/>
          </a:solidFill>
        </p:grpSpPr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5B8FE237-9529-E84B-BFBF-CAC82E2EB7B1}"/>
                </a:ext>
              </a:extLst>
            </p:cNvPr>
            <p:cNvSpPr/>
            <p:nvPr/>
          </p:nvSpPr>
          <p:spPr>
            <a:xfrm>
              <a:off x="5417427" y="5743601"/>
              <a:ext cx="183260" cy="183260"/>
            </a:xfrm>
            <a:custGeom>
              <a:avLst/>
              <a:gdLst>
                <a:gd name="connsiteX0" fmla="*/ 91630 w 183260"/>
                <a:gd name="connsiteY0" fmla="*/ 0 h 183260"/>
                <a:gd name="connsiteX1" fmla="*/ 0 w 183260"/>
                <a:gd name="connsiteY1" fmla="*/ 91630 h 183260"/>
                <a:gd name="connsiteX2" fmla="*/ 91630 w 183260"/>
                <a:gd name="connsiteY2" fmla="*/ 183260 h 183260"/>
                <a:gd name="connsiteX3" fmla="*/ 183260 w 183260"/>
                <a:gd name="connsiteY3" fmla="*/ 91630 h 183260"/>
                <a:gd name="connsiteX4" fmla="*/ 91630 w 183260"/>
                <a:gd name="connsiteY4" fmla="*/ 0 h 183260"/>
                <a:gd name="connsiteX5" fmla="*/ 91630 w 183260"/>
                <a:gd name="connsiteY5" fmla="*/ 110937 h 183260"/>
                <a:gd name="connsiteX6" fmla="*/ 72323 w 183260"/>
                <a:gd name="connsiteY6" fmla="*/ 91630 h 183260"/>
                <a:gd name="connsiteX7" fmla="*/ 91630 w 183260"/>
                <a:gd name="connsiteY7" fmla="*/ 72323 h 183260"/>
                <a:gd name="connsiteX8" fmla="*/ 110937 w 183260"/>
                <a:gd name="connsiteY8" fmla="*/ 91630 h 183260"/>
                <a:gd name="connsiteX9" fmla="*/ 91630 w 183260"/>
                <a:gd name="connsiteY9" fmla="*/ 110937 h 18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260" h="183260">
                  <a:moveTo>
                    <a:pt x="91630" y="0"/>
                  </a:moveTo>
                  <a:cubicBezTo>
                    <a:pt x="41111" y="0"/>
                    <a:pt x="0" y="41111"/>
                    <a:pt x="0" y="91630"/>
                  </a:cubicBezTo>
                  <a:cubicBezTo>
                    <a:pt x="0" y="142149"/>
                    <a:pt x="41111" y="183260"/>
                    <a:pt x="91630" y="183260"/>
                  </a:cubicBezTo>
                  <a:cubicBezTo>
                    <a:pt x="142149" y="183260"/>
                    <a:pt x="183260" y="142149"/>
                    <a:pt x="183260" y="91630"/>
                  </a:cubicBezTo>
                  <a:cubicBezTo>
                    <a:pt x="183260" y="41111"/>
                    <a:pt x="142149" y="0"/>
                    <a:pt x="91630" y="0"/>
                  </a:cubicBezTo>
                  <a:close/>
                  <a:moveTo>
                    <a:pt x="91630" y="110937"/>
                  </a:moveTo>
                  <a:cubicBezTo>
                    <a:pt x="80973" y="110937"/>
                    <a:pt x="72323" y="102287"/>
                    <a:pt x="72323" y="91630"/>
                  </a:cubicBezTo>
                  <a:cubicBezTo>
                    <a:pt x="72323" y="80973"/>
                    <a:pt x="80973" y="72323"/>
                    <a:pt x="91630" y="72323"/>
                  </a:cubicBezTo>
                  <a:cubicBezTo>
                    <a:pt x="102287" y="72323"/>
                    <a:pt x="110937" y="80973"/>
                    <a:pt x="110937" y="91630"/>
                  </a:cubicBezTo>
                  <a:cubicBezTo>
                    <a:pt x="110937" y="102287"/>
                    <a:pt x="102287" y="110937"/>
                    <a:pt x="91630" y="11093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EC224163-B3D1-FE42-91FC-BA2110CF39B3}"/>
                </a:ext>
              </a:extLst>
            </p:cNvPr>
            <p:cNvSpPr/>
            <p:nvPr/>
          </p:nvSpPr>
          <p:spPr>
            <a:xfrm>
              <a:off x="5179555" y="5505729"/>
              <a:ext cx="659005" cy="659005"/>
            </a:xfrm>
            <a:custGeom>
              <a:avLst/>
              <a:gdLst>
                <a:gd name="connsiteX0" fmla="*/ 641822 w 659005"/>
                <a:gd name="connsiteY0" fmla="*/ 252301 h 659005"/>
                <a:gd name="connsiteX1" fmla="*/ 550205 w 659005"/>
                <a:gd name="connsiteY1" fmla="*/ 242133 h 659005"/>
                <a:gd name="connsiteX2" fmla="*/ 547129 w 659005"/>
                <a:gd name="connsiteY2" fmla="*/ 234732 h 659005"/>
                <a:gd name="connsiteX3" fmla="*/ 604560 w 659005"/>
                <a:gd name="connsiteY3" fmla="*/ 162628 h 659005"/>
                <a:gd name="connsiteX4" fmla="*/ 603080 w 659005"/>
                <a:gd name="connsiteY4" fmla="*/ 136911 h 659005"/>
                <a:gd name="connsiteX5" fmla="*/ 520859 w 659005"/>
                <a:gd name="connsiteY5" fmla="*/ 55063 h 659005"/>
                <a:gd name="connsiteX6" fmla="*/ 495142 w 659005"/>
                <a:gd name="connsiteY6" fmla="*/ 53699 h 659005"/>
                <a:gd name="connsiteX7" fmla="*/ 423295 w 659005"/>
                <a:gd name="connsiteY7" fmla="*/ 111465 h 659005"/>
                <a:gd name="connsiteX8" fmla="*/ 416872 w 659005"/>
                <a:gd name="connsiteY8" fmla="*/ 108800 h 659005"/>
                <a:gd name="connsiteX9" fmla="*/ 406704 w 659005"/>
                <a:gd name="connsiteY9" fmla="*/ 17183 h 659005"/>
                <a:gd name="connsiteX10" fmla="*/ 387513 w 659005"/>
                <a:gd name="connsiteY10" fmla="*/ 0 h 659005"/>
                <a:gd name="connsiteX11" fmla="*/ 271492 w 659005"/>
                <a:gd name="connsiteY11" fmla="*/ 0 h 659005"/>
                <a:gd name="connsiteX12" fmla="*/ 252301 w 659005"/>
                <a:gd name="connsiteY12" fmla="*/ 17183 h 659005"/>
                <a:gd name="connsiteX13" fmla="*/ 242133 w 659005"/>
                <a:gd name="connsiteY13" fmla="*/ 108800 h 659005"/>
                <a:gd name="connsiteX14" fmla="*/ 234732 w 659005"/>
                <a:gd name="connsiteY14" fmla="*/ 111876 h 659005"/>
                <a:gd name="connsiteX15" fmla="*/ 162628 w 659005"/>
                <a:gd name="connsiteY15" fmla="*/ 54445 h 659005"/>
                <a:gd name="connsiteX16" fmla="*/ 136911 w 659005"/>
                <a:gd name="connsiteY16" fmla="*/ 55925 h 659005"/>
                <a:gd name="connsiteX17" fmla="*/ 55063 w 659005"/>
                <a:gd name="connsiteY17" fmla="*/ 138147 h 659005"/>
                <a:gd name="connsiteX18" fmla="*/ 53699 w 659005"/>
                <a:gd name="connsiteY18" fmla="*/ 163863 h 659005"/>
                <a:gd name="connsiteX19" fmla="*/ 111465 w 659005"/>
                <a:gd name="connsiteY19" fmla="*/ 235710 h 659005"/>
                <a:gd name="connsiteX20" fmla="*/ 108800 w 659005"/>
                <a:gd name="connsiteY20" fmla="*/ 242133 h 659005"/>
                <a:gd name="connsiteX21" fmla="*/ 17183 w 659005"/>
                <a:gd name="connsiteY21" fmla="*/ 252301 h 659005"/>
                <a:gd name="connsiteX22" fmla="*/ 0 w 659005"/>
                <a:gd name="connsiteY22" fmla="*/ 271492 h 659005"/>
                <a:gd name="connsiteX23" fmla="*/ 0 w 659005"/>
                <a:gd name="connsiteY23" fmla="*/ 387513 h 659005"/>
                <a:gd name="connsiteX24" fmla="*/ 17183 w 659005"/>
                <a:gd name="connsiteY24" fmla="*/ 406704 h 659005"/>
                <a:gd name="connsiteX25" fmla="*/ 108800 w 659005"/>
                <a:gd name="connsiteY25" fmla="*/ 416872 h 659005"/>
                <a:gd name="connsiteX26" fmla="*/ 111876 w 659005"/>
                <a:gd name="connsiteY26" fmla="*/ 424273 h 659005"/>
                <a:gd name="connsiteX27" fmla="*/ 54445 w 659005"/>
                <a:gd name="connsiteY27" fmla="*/ 496378 h 659005"/>
                <a:gd name="connsiteX28" fmla="*/ 55925 w 659005"/>
                <a:gd name="connsiteY28" fmla="*/ 522094 h 659005"/>
                <a:gd name="connsiteX29" fmla="*/ 138147 w 659005"/>
                <a:gd name="connsiteY29" fmla="*/ 603942 h 659005"/>
                <a:gd name="connsiteX30" fmla="*/ 163863 w 659005"/>
                <a:gd name="connsiteY30" fmla="*/ 605306 h 659005"/>
                <a:gd name="connsiteX31" fmla="*/ 235710 w 659005"/>
                <a:gd name="connsiteY31" fmla="*/ 547541 h 659005"/>
                <a:gd name="connsiteX32" fmla="*/ 242133 w 659005"/>
                <a:gd name="connsiteY32" fmla="*/ 550205 h 659005"/>
                <a:gd name="connsiteX33" fmla="*/ 252301 w 659005"/>
                <a:gd name="connsiteY33" fmla="*/ 641822 h 659005"/>
                <a:gd name="connsiteX34" fmla="*/ 271492 w 659005"/>
                <a:gd name="connsiteY34" fmla="*/ 659005 h 659005"/>
                <a:gd name="connsiteX35" fmla="*/ 387513 w 659005"/>
                <a:gd name="connsiteY35" fmla="*/ 659005 h 659005"/>
                <a:gd name="connsiteX36" fmla="*/ 406704 w 659005"/>
                <a:gd name="connsiteY36" fmla="*/ 641822 h 659005"/>
                <a:gd name="connsiteX37" fmla="*/ 416872 w 659005"/>
                <a:gd name="connsiteY37" fmla="*/ 550205 h 659005"/>
                <a:gd name="connsiteX38" fmla="*/ 424273 w 659005"/>
                <a:gd name="connsiteY38" fmla="*/ 547129 h 659005"/>
                <a:gd name="connsiteX39" fmla="*/ 496378 w 659005"/>
                <a:gd name="connsiteY39" fmla="*/ 604560 h 659005"/>
                <a:gd name="connsiteX40" fmla="*/ 522094 w 659005"/>
                <a:gd name="connsiteY40" fmla="*/ 603080 h 659005"/>
                <a:gd name="connsiteX41" fmla="*/ 603942 w 659005"/>
                <a:gd name="connsiteY41" fmla="*/ 520859 h 659005"/>
                <a:gd name="connsiteX42" fmla="*/ 605306 w 659005"/>
                <a:gd name="connsiteY42" fmla="*/ 495142 h 659005"/>
                <a:gd name="connsiteX43" fmla="*/ 547541 w 659005"/>
                <a:gd name="connsiteY43" fmla="*/ 423295 h 659005"/>
                <a:gd name="connsiteX44" fmla="*/ 550205 w 659005"/>
                <a:gd name="connsiteY44" fmla="*/ 416872 h 659005"/>
                <a:gd name="connsiteX45" fmla="*/ 641822 w 659005"/>
                <a:gd name="connsiteY45" fmla="*/ 406704 h 659005"/>
                <a:gd name="connsiteX46" fmla="*/ 659005 w 659005"/>
                <a:gd name="connsiteY46" fmla="*/ 387513 h 659005"/>
                <a:gd name="connsiteX47" fmla="*/ 659005 w 659005"/>
                <a:gd name="connsiteY47" fmla="*/ 271492 h 659005"/>
                <a:gd name="connsiteX48" fmla="*/ 641822 w 659005"/>
                <a:gd name="connsiteY48" fmla="*/ 252301 h 659005"/>
                <a:gd name="connsiteX49" fmla="*/ 459746 w 659005"/>
                <a:gd name="connsiteY49" fmla="*/ 329503 h 659005"/>
                <a:gd name="connsiteX50" fmla="*/ 329503 w 659005"/>
                <a:gd name="connsiteY50" fmla="*/ 459746 h 659005"/>
                <a:gd name="connsiteX51" fmla="*/ 199259 w 659005"/>
                <a:gd name="connsiteY51" fmla="*/ 329503 h 659005"/>
                <a:gd name="connsiteX52" fmla="*/ 329503 w 659005"/>
                <a:gd name="connsiteY52" fmla="*/ 199259 h 659005"/>
                <a:gd name="connsiteX53" fmla="*/ 459746 w 659005"/>
                <a:gd name="connsiteY53" fmla="*/ 329503 h 65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59005" h="659005">
                  <a:moveTo>
                    <a:pt x="641822" y="252301"/>
                  </a:moveTo>
                  <a:lnTo>
                    <a:pt x="550205" y="242133"/>
                  </a:lnTo>
                  <a:cubicBezTo>
                    <a:pt x="549214" y="239662"/>
                    <a:pt x="548197" y="237190"/>
                    <a:pt x="547129" y="234732"/>
                  </a:cubicBezTo>
                  <a:lnTo>
                    <a:pt x="604560" y="162628"/>
                  </a:lnTo>
                  <a:cubicBezTo>
                    <a:pt x="610699" y="154931"/>
                    <a:pt x="610056" y="143861"/>
                    <a:pt x="603080" y="136911"/>
                  </a:cubicBezTo>
                  <a:lnTo>
                    <a:pt x="520859" y="55063"/>
                  </a:lnTo>
                  <a:cubicBezTo>
                    <a:pt x="513882" y="48113"/>
                    <a:pt x="502813" y="47533"/>
                    <a:pt x="495142" y="53699"/>
                  </a:cubicBezTo>
                  <a:lnTo>
                    <a:pt x="423295" y="111465"/>
                  </a:lnTo>
                  <a:cubicBezTo>
                    <a:pt x="421158" y="110538"/>
                    <a:pt x="419022" y="109650"/>
                    <a:pt x="416872" y="108800"/>
                  </a:cubicBezTo>
                  <a:lnTo>
                    <a:pt x="406704" y="17183"/>
                  </a:lnTo>
                  <a:cubicBezTo>
                    <a:pt x="405623" y="7401"/>
                    <a:pt x="397359" y="0"/>
                    <a:pt x="387513" y="0"/>
                  </a:cubicBezTo>
                  <a:lnTo>
                    <a:pt x="271492" y="0"/>
                  </a:lnTo>
                  <a:cubicBezTo>
                    <a:pt x="261646" y="0"/>
                    <a:pt x="253382" y="7401"/>
                    <a:pt x="252301" y="17183"/>
                  </a:cubicBezTo>
                  <a:lnTo>
                    <a:pt x="242133" y="108800"/>
                  </a:lnTo>
                  <a:cubicBezTo>
                    <a:pt x="239662" y="109791"/>
                    <a:pt x="237190" y="110808"/>
                    <a:pt x="234732" y="111876"/>
                  </a:cubicBezTo>
                  <a:lnTo>
                    <a:pt x="162628" y="54445"/>
                  </a:lnTo>
                  <a:cubicBezTo>
                    <a:pt x="154931" y="48306"/>
                    <a:pt x="143861" y="48949"/>
                    <a:pt x="136911" y="55925"/>
                  </a:cubicBezTo>
                  <a:lnTo>
                    <a:pt x="55063" y="138147"/>
                  </a:lnTo>
                  <a:cubicBezTo>
                    <a:pt x="48113" y="145123"/>
                    <a:pt x="47533" y="156192"/>
                    <a:pt x="53699" y="163863"/>
                  </a:cubicBezTo>
                  <a:lnTo>
                    <a:pt x="111465" y="235710"/>
                  </a:lnTo>
                  <a:cubicBezTo>
                    <a:pt x="110538" y="237847"/>
                    <a:pt x="109650" y="239983"/>
                    <a:pt x="108800" y="242133"/>
                  </a:cubicBezTo>
                  <a:lnTo>
                    <a:pt x="17183" y="252301"/>
                  </a:lnTo>
                  <a:cubicBezTo>
                    <a:pt x="7401" y="253382"/>
                    <a:pt x="0" y="261646"/>
                    <a:pt x="0" y="271492"/>
                  </a:cubicBezTo>
                  <a:lnTo>
                    <a:pt x="0" y="387513"/>
                  </a:lnTo>
                  <a:cubicBezTo>
                    <a:pt x="0" y="397359"/>
                    <a:pt x="7401" y="405623"/>
                    <a:pt x="17183" y="406704"/>
                  </a:cubicBezTo>
                  <a:lnTo>
                    <a:pt x="108800" y="416872"/>
                  </a:lnTo>
                  <a:cubicBezTo>
                    <a:pt x="109791" y="419343"/>
                    <a:pt x="110808" y="421815"/>
                    <a:pt x="111876" y="424273"/>
                  </a:cubicBezTo>
                  <a:lnTo>
                    <a:pt x="54445" y="496378"/>
                  </a:lnTo>
                  <a:cubicBezTo>
                    <a:pt x="48306" y="504074"/>
                    <a:pt x="48949" y="515144"/>
                    <a:pt x="55925" y="522094"/>
                  </a:cubicBezTo>
                  <a:lnTo>
                    <a:pt x="138147" y="603942"/>
                  </a:lnTo>
                  <a:cubicBezTo>
                    <a:pt x="145123" y="610893"/>
                    <a:pt x="156192" y="611472"/>
                    <a:pt x="163863" y="605306"/>
                  </a:cubicBezTo>
                  <a:lnTo>
                    <a:pt x="235710" y="547541"/>
                  </a:lnTo>
                  <a:cubicBezTo>
                    <a:pt x="237847" y="548467"/>
                    <a:pt x="239983" y="549355"/>
                    <a:pt x="242133" y="550205"/>
                  </a:cubicBezTo>
                  <a:lnTo>
                    <a:pt x="252301" y="641822"/>
                  </a:lnTo>
                  <a:cubicBezTo>
                    <a:pt x="253382" y="651604"/>
                    <a:pt x="261646" y="659005"/>
                    <a:pt x="271492" y="659005"/>
                  </a:cubicBezTo>
                  <a:lnTo>
                    <a:pt x="387513" y="659005"/>
                  </a:lnTo>
                  <a:cubicBezTo>
                    <a:pt x="397359" y="659005"/>
                    <a:pt x="405623" y="651604"/>
                    <a:pt x="406704" y="641822"/>
                  </a:cubicBezTo>
                  <a:lnTo>
                    <a:pt x="416872" y="550205"/>
                  </a:lnTo>
                  <a:cubicBezTo>
                    <a:pt x="419343" y="549214"/>
                    <a:pt x="421815" y="548197"/>
                    <a:pt x="424273" y="547129"/>
                  </a:cubicBezTo>
                  <a:lnTo>
                    <a:pt x="496378" y="604560"/>
                  </a:lnTo>
                  <a:cubicBezTo>
                    <a:pt x="504074" y="610699"/>
                    <a:pt x="515144" y="610056"/>
                    <a:pt x="522094" y="603080"/>
                  </a:cubicBezTo>
                  <a:lnTo>
                    <a:pt x="603942" y="520859"/>
                  </a:lnTo>
                  <a:cubicBezTo>
                    <a:pt x="610893" y="513882"/>
                    <a:pt x="611472" y="502813"/>
                    <a:pt x="605306" y="495142"/>
                  </a:cubicBezTo>
                  <a:lnTo>
                    <a:pt x="547541" y="423295"/>
                  </a:lnTo>
                  <a:cubicBezTo>
                    <a:pt x="548467" y="421158"/>
                    <a:pt x="549355" y="419022"/>
                    <a:pt x="550205" y="416872"/>
                  </a:cubicBezTo>
                  <a:lnTo>
                    <a:pt x="641822" y="406704"/>
                  </a:lnTo>
                  <a:cubicBezTo>
                    <a:pt x="651604" y="405623"/>
                    <a:pt x="659005" y="397359"/>
                    <a:pt x="659005" y="387513"/>
                  </a:cubicBezTo>
                  <a:lnTo>
                    <a:pt x="659005" y="271492"/>
                  </a:lnTo>
                  <a:cubicBezTo>
                    <a:pt x="659005" y="261646"/>
                    <a:pt x="651604" y="253382"/>
                    <a:pt x="641822" y="252301"/>
                  </a:cubicBezTo>
                  <a:close/>
                  <a:moveTo>
                    <a:pt x="459746" y="329503"/>
                  </a:moveTo>
                  <a:cubicBezTo>
                    <a:pt x="459746" y="401311"/>
                    <a:pt x="401311" y="459746"/>
                    <a:pt x="329503" y="459746"/>
                  </a:cubicBezTo>
                  <a:cubicBezTo>
                    <a:pt x="257694" y="459746"/>
                    <a:pt x="199259" y="401311"/>
                    <a:pt x="199259" y="329503"/>
                  </a:cubicBezTo>
                  <a:cubicBezTo>
                    <a:pt x="199259" y="257694"/>
                    <a:pt x="257694" y="199259"/>
                    <a:pt x="329503" y="199259"/>
                  </a:cubicBezTo>
                  <a:cubicBezTo>
                    <a:pt x="401311" y="199259"/>
                    <a:pt x="459746" y="257694"/>
                    <a:pt x="459746" y="329503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227" name="Graphic 17">
            <a:extLst>
              <a:ext uri="{FF2B5EF4-FFF2-40B4-BE49-F238E27FC236}">
                <a16:creationId xmlns:a16="http://schemas.microsoft.com/office/drawing/2014/main" id="{9E1BA8C6-0E89-B44A-917A-65BEFF9410C8}"/>
              </a:ext>
            </a:extLst>
          </p:cNvPr>
          <p:cNvSpPr>
            <a:spLocks noChangeAspect="1"/>
          </p:cNvSpPr>
          <p:nvPr/>
        </p:nvSpPr>
        <p:spPr>
          <a:xfrm>
            <a:off x="10505892" y="3289540"/>
            <a:ext cx="371991" cy="272164"/>
          </a:xfrm>
          <a:custGeom>
            <a:avLst/>
            <a:gdLst>
              <a:gd name="connsiteX0" fmla="*/ 565740 w 659004"/>
              <a:gd name="connsiteY0" fmla="*/ 0 h 482154"/>
              <a:gd name="connsiteX1" fmla="*/ 93265 w 659004"/>
              <a:gd name="connsiteY1" fmla="*/ 0 h 482154"/>
              <a:gd name="connsiteX2" fmla="*/ 0 w 659004"/>
              <a:gd name="connsiteY2" fmla="*/ 93278 h 482154"/>
              <a:gd name="connsiteX3" fmla="*/ 0 w 659004"/>
              <a:gd name="connsiteY3" fmla="*/ 388877 h 482154"/>
              <a:gd name="connsiteX4" fmla="*/ 93265 w 659004"/>
              <a:gd name="connsiteY4" fmla="*/ 482155 h 482154"/>
              <a:gd name="connsiteX5" fmla="*/ 565740 w 659004"/>
              <a:gd name="connsiteY5" fmla="*/ 482155 h 482154"/>
              <a:gd name="connsiteX6" fmla="*/ 659005 w 659004"/>
              <a:gd name="connsiteY6" fmla="*/ 388877 h 482154"/>
              <a:gd name="connsiteX7" fmla="*/ 659005 w 659004"/>
              <a:gd name="connsiteY7" fmla="*/ 93278 h 482154"/>
              <a:gd name="connsiteX8" fmla="*/ 565740 w 659004"/>
              <a:gd name="connsiteY8" fmla="*/ 0 h 482154"/>
              <a:gd name="connsiteX9" fmla="*/ 239160 w 659004"/>
              <a:gd name="connsiteY9" fmla="*/ 148392 h 482154"/>
              <a:gd name="connsiteX10" fmla="*/ 141043 w 659004"/>
              <a:gd name="connsiteY10" fmla="*/ 246509 h 482154"/>
              <a:gd name="connsiteX11" fmla="*/ 228296 w 659004"/>
              <a:gd name="connsiteY11" fmla="*/ 333763 h 482154"/>
              <a:gd name="connsiteX12" fmla="*/ 228296 w 659004"/>
              <a:gd name="connsiteY12" fmla="*/ 361063 h 482154"/>
              <a:gd name="connsiteX13" fmla="*/ 200997 w 659004"/>
              <a:gd name="connsiteY13" fmla="*/ 361063 h 482154"/>
              <a:gd name="connsiteX14" fmla="*/ 100086 w 659004"/>
              <a:gd name="connsiteY14" fmla="*/ 260153 h 482154"/>
              <a:gd name="connsiteX15" fmla="*/ 100086 w 659004"/>
              <a:gd name="connsiteY15" fmla="*/ 232853 h 482154"/>
              <a:gd name="connsiteX16" fmla="*/ 211847 w 659004"/>
              <a:gd name="connsiteY16" fmla="*/ 121092 h 482154"/>
              <a:gd name="connsiteX17" fmla="*/ 239160 w 659004"/>
              <a:gd name="connsiteY17" fmla="*/ 121092 h 482154"/>
              <a:gd name="connsiteX18" fmla="*/ 239160 w 659004"/>
              <a:gd name="connsiteY18" fmla="*/ 148392 h 482154"/>
              <a:gd name="connsiteX19" fmla="*/ 398415 w 659004"/>
              <a:gd name="connsiteY19" fmla="*/ 102970 h 482154"/>
              <a:gd name="connsiteX20" fmla="*/ 296321 w 659004"/>
              <a:gd name="connsiteY20" fmla="*/ 392044 h 482154"/>
              <a:gd name="connsiteX21" fmla="*/ 271685 w 659004"/>
              <a:gd name="connsiteY21" fmla="*/ 403821 h 482154"/>
              <a:gd name="connsiteX22" fmla="*/ 259908 w 659004"/>
              <a:gd name="connsiteY22" fmla="*/ 379185 h 482154"/>
              <a:gd name="connsiteX23" fmla="*/ 362002 w 659004"/>
              <a:gd name="connsiteY23" fmla="*/ 90111 h 482154"/>
              <a:gd name="connsiteX24" fmla="*/ 386638 w 659004"/>
              <a:gd name="connsiteY24" fmla="*/ 78334 h 482154"/>
              <a:gd name="connsiteX25" fmla="*/ 398415 w 659004"/>
              <a:gd name="connsiteY25" fmla="*/ 102970 h 482154"/>
              <a:gd name="connsiteX26" fmla="*/ 558919 w 659004"/>
              <a:gd name="connsiteY26" fmla="*/ 249302 h 482154"/>
              <a:gd name="connsiteX27" fmla="*/ 447158 w 659004"/>
              <a:gd name="connsiteY27" fmla="*/ 361063 h 482154"/>
              <a:gd name="connsiteX28" fmla="*/ 419845 w 659004"/>
              <a:gd name="connsiteY28" fmla="*/ 361063 h 482154"/>
              <a:gd name="connsiteX29" fmla="*/ 419845 w 659004"/>
              <a:gd name="connsiteY29" fmla="*/ 333763 h 482154"/>
              <a:gd name="connsiteX30" fmla="*/ 517963 w 659004"/>
              <a:gd name="connsiteY30" fmla="*/ 235646 h 482154"/>
              <a:gd name="connsiteX31" fmla="*/ 430709 w 659004"/>
              <a:gd name="connsiteY31" fmla="*/ 148392 h 482154"/>
              <a:gd name="connsiteX32" fmla="*/ 430709 w 659004"/>
              <a:gd name="connsiteY32" fmla="*/ 121092 h 482154"/>
              <a:gd name="connsiteX33" fmla="*/ 458008 w 659004"/>
              <a:gd name="connsiteY33" fmla="*/ 121092 h 482154"/>
              <a:gd name="connsiteX34" fmla="*/ 558919 w 659004"/>
              <a:gd name="connsiteY34" fmla="*/ 222002 h 482154"/>
              <a:gd name="connsiteX35" fmla="*/ 558919 w 659004"/>
              <a:gd name="connsiteY35" fmla="*/ 249302 h 482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59004" h="482154">
                <a:moveTo>
                  <a:pt x="565740" y="0"/>
                </a:moveTo>
                <a:lnTo>
                  <a:pt x="93265" y="0"/>
                </a:lnTo>
                <a:cubicBezTo>
                  <a:pt x="41844" y="0"/>
                  <a:pt x="0" y="41844"/>
                  <a:pt x="0" y="93278"/>
                </a:cubicBezTo>
                <a:lnTo>
                  <a:pt x="0" y="388877"/>
                </a:lnTo>
                <a:cubicBezTo>
                  <a:pt x="0" y="440311"/>
                  <a:pt x="41844" y="482155"/>
                  <a:pt x="93265" y="482155"/>
                </a:cubicBezTo>
                <a:lnTo>
                  <a:pt x="565740" y="482155"/>
                </a:lnTo>
                <a:cubicBezTo>
                  <a:pt x="617161" y="482155"/>
                  <a:pt x="659005" y="440311"/>
                  <a:pt x="659005" y="388877"/>
                </a:cubicBezTo>
                <a:lnTo>
                  <a:pt x="659005" y="93278"/>
                </a:lnTo>
                <a:cubicBezTo>
                  <a:pt x="659005" y="41844"/>
                  <a:pt x="617161" y="0"/>
                  <a:pt x="565740" y="0"/>
                </a:cubicBezTo>
                <a:close/>
                <a:moveTo>
                  <a:pt x="239160" y="148392"/>
                </a:moveTo>
                <a:lnTo>
                  <a:pt x="141043" y="246509"/>
                </a:lnTo>
                <a:lnTo>
                  <a:pt x="228296" y="333763"/>
                </a:lnTo>
                <a:cubicBezTo>
                  <a:pt x="235839" y="341305"/>
                  <a:pt x="235839" y="353533"/>
                  <a:pt x="228296" y="361063"/>
                </a:cubicBezTo>
                <a:cubicBezTo>
                  <a:pt x="220767" y="368605"/>
                  <a:pt x="208539" y="368605"/>
                  <a:pt x="200997" y="361063"/>
                </a:cubicBezTo>
                <a:lnTo>
                  <a:pt x="100086" y="260153"/>
                </a:lnTo>
                <a:cubicBezTo>
                  <a:pt x="92544" y="252610"/>
                  <a:pt x="92544" y="240395"/>
                  <a:pt x="100086" y="232853"/>
                </a:cubicBezTo>
                <a:lnTo>
                  <a:pt x="211847" y="121092"/>
                </a:lnTo>
                <a:cubicBezTo>
                  <a:pt x="219389" y="113550"/>
                  <a:pt x="231617" y="113550"/>
                  <a:pt x="239160" y="121092"/>
                </a:cubicBezTo>
                <a:cubicBezTo>
                  <a:pt x="246689" y="128622"/>
                  <a:pt x="246689" y="140849"/>
                  <a:pt x="239160" y="148392"/>
                </a:cubicBezTo>
                <a:close/>
                <a:moveTo>
                  <a:pt x="398415" y="102970"/>
                </a:moveTo>
                <a:lnTo>
                  <a:pt x="296321" y="392044"/>
                </a:lnTo>
                <a:cubicBezTo>
                  <a:pt x="292768" y="402109"/>
                  <a:pt x="281738" y="407373"/>
                  <a:pt x="271685" y="403821"/>
                </a:cubicBezTo>
                <a:cubicBezTo>
                  <a:pt x="261633" y="400268"/>
                  <a:pt x="256356" y="389238"/>
                  <a:pt x="259908" y="379185"/>
                </a:cubicBezTo>
                <a:lnTo>
                  <a:pt x="362002" y="90111"/>
                </a:lnTo>
                <a:cubicBezTo>
                  <a:pt x="365555" y="80059"/>
                  <a:pt x="376572" y="74782"/>
                  <a:pt x="386638" y="78334"/>
                </a:cubicBezTo>
                <a:cubicBezTo>
                  <a:pt x="396690" y="81887"/>
                  <a:pt x="401967" y="92917"/>
                  <a:pt x="398415" y="102970"/>
                </a:cubicBezTo>
                <a:close/>
                <a:moveTo>
                  <a:pt x="558919" y="249302"/>
                </a:moveTo>
                <a:lnTo>
                  <a:pt x="447158" y="361063"/>
                </a:lnTo>
                <a:cubicBezTo>
                  <a:pt x="439616" y="368605"/>
                  <a:pt x="427388" y="368605"/>
                  <a:pt x="419845" y="361063"/>
                </a:cubicBezTo>
                <a:cubicBezTo>
                  <a:pt x="412316" y="353533"/>
                  <a:pt x="412316" y="341305"/>
                  <a:pt x="419845" y="333763"/>
                </a:cubicBezTo>
                <a:lnTo>
                  <a:pt x="517963" y="235646"/>
                </a:lnTo>
                <a:lnTo>
                  <a:pt x="430709" y="148392"/>
                </a:lnTo>
                <a:cubicBezTo>
                  <a:pt x="423166" y="140849"/>
                  <a:pt x="423166" y="128622"/>
                  <a:pt x="430709" y="121092"/>
                </a:cubicBezTo>
                <a:cubicBezTo>
                  <a:pt x="438238" y="113550"/>
                  <a:pt x="450466" y="113550"/>
                  <a:pt x="458008" y="121092"/>
                </a:cubicBezTo>
                <a:lnTo>
                  <a:pt x="558919" y="222002"/>
                </a:lnTo>
                <a:cubicBezTo>
                  <a:pt x="566461" y="229545"/>
                  <a:pt x="566461" y="241760"/>
                  <a:pt x="558919" y="249302"/>
                </a:cubicBezTo>
                <a:close/>
              </a:path>
            </a:pathLst>
          </a:custGeom>
          <a:solidFill>
            <a:schemeClr val="tx1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228" name="Graphic 19">
            <a:extLst>
              <a:ext uri="{FF2B5EF4-FFF2-40B4-BE49-F238E27FC236}">
                <a16:creationId xmlns:a16="http://schemas.microsoft.com/office/drawing/2014/main" id="{2E7BEB12-8C9F-5441-9247-B3BDE9F21D0B}"/>
              </a:ext>
            </a:extLst>
          </p:cNvPr>
          <p:cNvGrpSpPr>
            <a:grpSpLocks noChangeAspect="1"/>
          </p:cNvGrpSpPr>
          <p:nvPr/>
        </p:nvGrpSpPr>
        <p:grpSpPr>
          <a:xfrm>
            <a:off x="3642992" y="2638188"/>
            <a:ext cx="371991" cy="336935"/>
            <a:chOff x="2891027" y="5536780"/>
            <a:chExt cx="659005" cy="596901"/>
          </a:xfrm>
          <a:solidFill>
            <a:schemeClr val="tx1"/>
          </a:solidFill>
        </p:grpSpPr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20515DEC-5104-0D49-BD55-B19FCECF4915}"/>
                </a:ext>
              </a:extLst>
            </p:cNvPr>
            <p:cNvSpPr/>
            <p:nvPr/>
          </p:nvSpPr>
          <p:spPr>
            <a:xfrm>
              <a:off x="2891027" y="5772568"/>
              <a:ext cx="659005" cy="361114"/>
            </a:xfrm>
            <a:custGeom>
              <a:avLst/>
              <a:gdLst>
                <a:gd name="connsiteX0" fmla="*/ 641178 w 659005"/>
                <a:gd name="connsiteY0" fmla="*/ 64 h 361114"/>
                <a:gd name="connsiteX1" fmla="*/ 639698 w 659005"/>
                <a:gd name="connsiteY1" fmla="*/ 0 h 361114"/>
                <a:gd name="connsiteX2" fmla="*/ 19307 w 659005"/>
                <a:gd name="connsiteY2" fmla="*/ 0 h 361114"/>
                <a:gd name="connsiteX3" fmla="*/ 17827 w 659005"/>
                <a:gd name="connsiteY3" fmla="*/ 64 h 361114"/>
                <a:gd name="connsiteX4" fmla="*/ 0 w 659005"/>
                <a:gd name="connsiteY4" fmla="*/ 19307 h 361114"/>
                <a:gd name="connsiteX5" fmla="*/ 19307 w 659005"/>
                <a:gd name="connsiteY5" fmla="*/ 38614 h 361114"/>
                <a:gd name="connsiteX6" fmla="*/ 39540 w 659005"/>
                <a:gd name="connsiteY6" fmla="*/ 38614 h 361114"/>
                <a:gd name="connsiteX7" fmla="*/ 87408 w 659005"/>
                <a:gd name="connsiteY7" fmla="*/ 344781 h 361114"/>
                <a:gd name="connsiteX8" fmla="*/ 106483 w 659005"/>
                <a:gd name="connsiteY8" fmla="*/ 361114 h 361114"/>
                <a:gd name="connsiteX9" fmla="*/ 552522 w 659005"/>
                <a:gd name="connsiteY9" fmla="*/ 361114 h 361114"/>
                <a:gd name="connsiteX10" fmla="*/ 571597 w 659005"/>
                <a:gd name="connsiteY10" fmla="*/ 344781 h 361114"/>
                <a:gd name="connsiteX11" fmla="*/ 619465 w 659005"/>
                <a:gd name="connsiteY11" fmla="*/ 38614 h 361114"/>
                <a:gd name="connsiteX12" fmla="*/ 639698 w 659005"/>
                <a:gd name="connsiteY12" fmla="*/ 38614 h 361114"/>
                <a:gd name="connsiteX13" fmla="*/ 659005 w 659005"/>
                <a:gd name="connsiteY13" fmla="*/ 19307 h 361114"/>
                <a:gd name="connsiteX14" fmla="*/ 641178 w 659005"/>
                <a:gd name="connsiteY14" fmla="*/ 64 h 361114"/>
                <a:gd name="connsiteX15" fmla="*/ 221359 w 659005"/>
                <a:gd name="connsiteY15" fmla="*/ 272445 h 361114"/>
                <a:gd name="connsiteX16" fmla="*/ 200533 w 659005"/>
                <a:gd name="connsiteY16" fmla="*/ 254798 h 361114"/>
                <a:gd name="connsiteX17" fmla="*/ 188524 w 659005"/>
                <a:gd name="connsiteY17" fmla="*/ 109495 h 361114"/>
                <a:gd name="connsiteX18" fmla="*/ 206171 w 659005"/>
                <a:gd name="connsiteY18" fmla="*/ 88670 h 361114"/>
                <a:gd name="connsiteX19" fmla="*/ 227009 w 659005"/>
                <a:gd name="connsiteY19" fmla="*/ 106316 h 361114"/>
                <a:gd name="connsiteX20" fmla="*/ 239018 w 659005"/>
                <a:gd name="connsiteY20" fmla="*/ 251619 h 361114"/>
                <a:gd name="connsiteX21" fmla="*/ 221359 w 659005"/>
                <a:gd name="connsiteY21" fmla="*/ 272445 h 361114"/>
                <a:gd name="connsiteX22" fmla="*/ 348809 w 659005"/>
                <a:gd name="connsiteY22" fmla="*/ 253202 h 361114"/>
                <a:gd name="connsiteX23" fmla="*/ 329503 w 659005"/>
                <a:gd name="connsiteY23" fmla="*/ 272509 h 361114"/>
                <a:gd name="connsiteX24" fmla="*/ 310196 w 659005"/>
                <a:gd name="connsiteY24" fmla="*/ 253202 h 361114"/>
                <a:gd name="connsiteX25" fmla="*/ 310196 w 659005"/>
                <a:gd name="connsiteY25" fmla="*/ 107912 h 361114"/>
                <a:gd name="connsiteX26" fmla="*/ 329503 w 659005"/>
                <a:gd name="connsiteY26" fmla="*/ 88605 h 361114"/>
                <a:gd name="connsiteX27" fmla="*/ 348809 w 659005"/>
                <a:gd name="connsiteY27" fmla="*/ 107912 h 361114"/>
                <a:gd name="connsiteX28" fmla="*/ 470481 w 659005"/>
                <a:gd name="connsiteY28" fmla="*/ 109495 h 361114"/>
                <a:gd name="connsiteX29" fmla="*/ 458472 w 659005"/>
                <a:gd name="connsiteY29" fmla="*/ 254798 h 361114"/>
                <a:gd name="connsiteX30" fmla="*/ 439255 w 659005"/>
                <a:gd name="connsiteY30" fmla="*/ 272509 h 361114"/>
                <a:gd name="connsiteX31" fmla="*/ 437646 w 659005"/>
                <a:gd name="connsiteY31" fmla="*/ 272445 h 361114"/>
                <a:gd name="connsiteX32" fmla="*/ 419987 w 659005"/>
                <a:gd name="connsiteY32" fmla="*/ 251619 h 361114"/>
                <a:gd name="connsiteX33" fmla="*/ 431996 w 659005"/>
                <a:gd name="connsiteY33" fmla="*/ 106316 h 361114"/>
                <a:gd name="connsiteX34" fmla="*/ 452834 w 659005"/>
                <a:gd name="connsiteY34" fmla="*/ 88670 h 361114"/>
                <a:gd name="connsiteX35" fmla="*/ 470481 w 659005"/>
                <a:gd name="connsiteY35" fmla="*/ 109495 h 36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59005" h="361114">
                  <a:moveTo>
                    <a:pt x="641178" y="64"/>
                  </a:moveTo>
                  <a:cubicBezTo>
                    <a:pt x="640689" y="13"/>
                    <a:pt x="640200" y="0"/>
                    <a:pt x="639698" y="0"/>
                  </a:cubicBezTo>
                  <a:cubicBezTo>
                    <a:pt x="572327" y="0"/>
                    <a:pt x="88856" y="0"/>
                    <a:pt x="19307" y="0"/>
                  </a:cubicBezTo>
                  <a:cubicBezTo>
                    <a:pt x="18805" y="0"/>
                    <a:pt x="18316" y="13"/>
                    <a:pt x="17827" y="64"/>
                  </a:cubicBezTo>
                  <a:cubicBezTo>
                    <a:pt x="7851" y="811"/>
                    <a:pt x="0" y="9151"/>
                    <a:pt x="0" y="19307"/>
                  </a:cubicBezTo>
                  <a:cubicBezTo>
                    <a:pt x="0" y="29977"/>
                    <a:pt x="8649" y="38614"/>
                    <a:pt x="19307" y="38614"/>
                  </a:cubicBezTo>
                  <a:lnTo>
                    <a:pt x="39540" y="38614"/>
                  </a:lnTo>
                  <a:lnTo>
                    <a:pt x="87408" y="344781"/>
                  </a:lnTo>
                  <a:cubicBezTo>
                    <a:pt x="88876" y="354177"/>
                    <a:pt x="96972" y="361114"/>
                    <a:pt x="106483" y="361114"/>
                  </a:cubicBezTo>
                  <a:lnTo>
                    <a:pt x="552522" y="361114"/>
                  </a:lnTo>
                  <a:cubicBezTo>
                    <a:pt x="562033" y="361114"/>
                    <a:pt x="570129" y="354177"/>
                    <a:pt x="571597" y="344781"/>
                  </a:cubicBezTo>
                  <a:lnTo>
                    <a:pt x="619465" y="38614"/>
                  </a:lnTo>
                  <a:lnTo>
                    <a:pt x="639698" y="38614"/>
                  </a:lnTo>
                  <a:cubicBezTo>
                    <a:pt x="650356" y="38614"/>
                    <a:pt x="659005" y="29977"/>
                    <a:pt x="659005" y="19307"/>
                  </a:cubicBezTo>
                  <a:cubicBezTo>
                    <a:pt x="659005" y="9151"/>
                    <a:pt x="651154" y="811"/>
                    <a:pt x="641178" y="64"/>
                  </a:cubicBezTo>
                  <a:close/>
                  <a:moveTo>
                    <a:pt x="221359" y="272445"/>
                  </a:moveTo>
                  <a:cubicBezTo>
                    <a:pt x="210740" y="273320"/>
                    <a:pt x="201408" y="265417"/>
                    <a:pt x="200533" y="254798"/>
                  </a:cubicBezTo>
                  <a:lnTo>
                    <a:pt x="188524" y="109495"/>
                  </a:lnTo>
                  <a:cubicBezTo>
                    <a:pt x="187649" y="98877"/>
                    <a:pt x="195552" y="89545"/>
                    <a:pt x="206171" y="88670"/>
                  </a:cubicBezTo>
                  <a:cubicBezTo>
                    <a:pt x="216802" y="87794"/>
                    <a:pt x="226134" y="95697"/>
                    <a:pt x="227009" y="106316"/>
                  </a:cubicBezTo>
                  <a:lnTo>
                    <a:pt x="239018" y="251619"/>
                  </a:lnTo>
                  <a:cubicBezTo>
                    <a:pt x="239893" y="262238"/>
                    <a:pt x="231990" y="271569"/>
                    <a:pt x="221359" y="272445"/>
                  </a:cubicBezTo>
                  <a:close/>
                  <a:moveTo>
                    <a:pt x="348809" y="253202"/>
                  </a:moveTo>
                  <a:cubicBezTo>
                    <a:pt x="348809" y="263859"/>
                    <a:pt x="340160" y="272509"/>
                    <a:pt x="329503" y="272509"/>
                  </a:cubicBezTo>
                  <a:cubicBezTo>
                    <a:pt x="318845" y="272509"/>
                    <a:pt x="310196" y="263859"/>
                    <a:pt x="310196" y="253202"/>
                  </a:cubicBezTo>
                  <a:lnTo>
                    <a:pt x="310196" y="107912"/>
                  </a:lnTo>
                  <a:cubicBezTo>
                    <a:pt x="310196" y="97242"/>
                    <a:pt x="318845" y="88605"/>
                    <a:pt x="329503" y="88605"/>
                  </a:cubicBezTo>
                  <a:cubicBezTo>
                    <a:pt x="340160" y="88605"/>
                    <a:pt x="348809" y="97242"/>
                    <a:pt x="348809" y="107912"/>
                  </a:cubicBezTo>
                  <a:close/>
                  <a:moveTo>
                    <a:pt x="470481" y="109495"/>
                  </a:moveTo>
                  <a:lnTo>
                    <a:pt x="458472" y="254798"/>
                  </a:lnTo>
                  <a:cubicBezTo>
                    <a:pt x="457635" y="264876"/>
                    <a:pt x="449192" y="272509"/>
                    <a:pt x="439255" y="272509"/>
                  </a:cubicBezTo>
                  <a:cubicBezTo>
                    <a:pt x="438715" y="272509"/>
                    <a:pt x="438187" y="272483"/>
                    <a:pt x="437646" y="272445"/>
                  </a:cubicBezTo>
                  <a:cubicBezTo>
                    <a:pt x="427015" y="271569"/>
                    <a:pt x="419112" y="262238"/>
                    <a:pt x="419987" y="251619"/>
                  </a:cubicBezTo>
                  <a:lnTo>
                    <a:pt x="431996" y="106316"/>
                  </a:lnTo>
                  <a:cubicBezTo>
                    <a:pt x="432871" y="95697"/>
                    <a:pt x="442203" y="87782"/>
                    <a:pt x="452834" y="88670"/>
                  </a:cubicBezTo>
                  <a:cubicBezTo>
                    <a:pt x="463453" y="89545"/>
                    <a:pt x="471356" y="98877"/>
                    <a:pt x="470481" y="10949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grpSp>
          <p:nvGrpSpPr>
            <p:cNvPr id="230" name="Graphic 19">
              <a:extLst>
                <a:ext uri="{FF2B5EF4-FFF2-40B4-BE49-F238E27FC236}">
                  <a16:creationId xmlns:a16="http://schemas.microsoft.com/office/drawing/2014/main" id="{9EC898AA-CC57-554F-8F99-83927BA81706}"/>
                </a:ext>
              </a:extLst>
            </p:cNvPr>
            <p:cNvGrpSpPr/>
            <p:nvPr/>
          </p:nvGrpSpPr>
          <p:grpSpPr>
            <a:xfrm>
              <a:off x="2977379" y="5536780"/>
              <a:ext cx="486299" cy="197238"/>
              <a:chOff x="2977379" y="5536780"/>
              <a:chExt cx="486299" cy="197238"/>
            </a:xfrm>
            <a:grpFill/>
          </p:grpSpPr>
          <p:sp>
            <p:nvSpPr>
              <p:cNvPr id="231" name="Freeform 230">
                <a:extLst>
                  <a:ext uri="{FF2B5EF4-FFF2-40B4-BE49-F238E27FC236}">
                    <a16:creationId xmlns:a16="http://schemas.microsoft.com/office/drawing/2014/main" id="{BA71B50D-FA46-5046-B434-5A5DF03AD512}"/>
                  </a:ext>
                </a:extLst>
              </p:cNvPr>
              <p:cNvSpPr/>
              <p:nvPr/>
            </p:nvSpPr>
            <p:spPr>
              <a:xfrm>
                <a:off x="3298516" y="5536780"/>
                <a:ext cx="165163" cy="197238"/>
              </a:xfrm>
              <a:custGeom>
                <a:avLst/>
                <a:gdLst>
                  <a:gd name="connsiteX0" fmla="*/ 165163 w 165163"/>
                  <a:gd name="connsiteY0" fmla="*/ 197238 h 197238"/>
                  <a:gd name="connsiteX1" fmla="*/ 122958 w 165163"/>
                  <a:gd name="connsiteY1" fmla="*/ 197238 h 197238"/>
                  <a:gd name="connsiteX2" fmla="*/ 52939 w 165163"/>
                  <a:gd name="connsiteY2" fmla="*/ 38614 h 197238"/>
                  <a:gd name="connsiteX3" fmla="*/ 19307 w 165163"/>
                  <a:gd name="connsiteY3" fmla="*/ 38614 h 197238"/>
                  <a:gd name="connsiteX4" fmla="*/ 0 w 165163"/>
                  <a:gd name="connsiteY4" fmla="*/ 19307 h 197238"/>
                  <a:gd name="connsiteX5" fmla="*/ 19307 w 165163"/>
                  <a:gd name="connsiteY5" fmla="*/ 0 h 197238"/>
                  <a:gd name="connsiteX6" fmla="*/ 65527 w 165163"/>
                  <a:gd name="connsiteY6" fmla="*/ 0 h 197238"/>
                  <a:gd name="connsiteX7" fmla="*/ 83187 w 165163"/>
                  <a:gd name="connsiteY7" fmla="*/ 11520 h 19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163" h="197238">
                    <a:moveTo>
                      <a:pt x="165163" y="197238"/>
                    </a:moveTo>
                    <a:lnTo>
                      <a:pt x="122958" y="197238"/>
                    </a:lnTo>
                    <a:lnTo>
                      <a:pt x="52939" y="38614"/>
                    </a:lnTo>
                    <a:lnTo>
                      <a:pt x="19307" y="38614"/>
                    </a:lnTo>
                    <a:cubicBezTo>
                      <a:pt x="8649" y="38614"/>
                      <a:pt x="0" y="29977"/>
                      <a:pt x="0" y="19307"/>
                    </a:cubicBezTo>
                    <a:cubicBezTo>
                      <a:pt x="0" y="8649"/>
                      <a:pt x="8649" y="0"/>
                      <a:pt x="19307" y="0"/>
                    </a:cubicBezTo>
                    <a:lnTo>
                      <a:pt x="65527" y="0"/>
                    </a:lnTo>
                    <a:cubicBezTo>
                      <a:pt x="73173" y="0"/>
                      <a:pt x="80097" y="4518"/>
                      <a:pt x="83187" y="11520"/>
                    </a:cubicBezTo>
                    <a:close/>
                  </a:path>
                </a:pathLst>
              </a:custGeom>
              <a:grpFill/>
              <a:ln w="12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3000"/>
              </a:p>
            </p:txBody>
          </p:sp>
          <p:sp>
            <p:nvSpPr>
              <p:cNvPr id="232" name="Freeform 231">
                <a:extLst>
                  <a:ext uri="{FF2B5EF4-FFF2-40B4-BE49-F238E27FC236}">
                    <a16:creationId xmlns:a16="http://schemas.microsoft.com/office/drawing/2014/main" id="{5B38B6FC-1D1C-F045-96B8-524AB24E9F8E}"/>
                  </a:ext>
                </a:extLst>
              </p:cNvPr>
              <p:cNvSpPr/>
              <p:nvPr/>
            </p:nvSpPr>
            <p:spPr>
              <a:xfrm>
                <a:off x="2977379" y="5536780"/>
                <a:ext cx="165163" cy="197238"/>
              </a:xfrm>
              <a:custGeom>
                <a:avLst/>
                <a:gdLst>
                  <a:gd name="connsiteX0" fmla="*/ 165163 w 165163"/>
                  <a:gd name="connsiteY0" fmla="*/ 19307 h 197238"/>
                  <a:gd name="connsiteX1" fmla="*/ 145856 w 165163"/>
                  <a:gd name="connsiteY1" fmla="*/ 38614 h 197238"/>
                  <a:gd name="connsiteX2" fmla="*/ 112224 w 165163"/>
                  <a:gd name="connsiteY2" fmla="*/ 38614 h 197238"/>
                  <a:gd name="connsiteX3" fmla="*/ 42205 w 165163"/>
                  <a:gd name="connsiteY3" fmla="*/ 197238 h 197238"/>
                  <a:gd name="connsiteX4" fmla="*/ 0 w 165163"/>
                  <a:gd name="connsiteY4" fmla="*/ 197238 h 197238"/>
                  <a:gd name="connsiteX5" fmla="*/ 81977 w 165163"/>
                  <a:gd name="connsiteY5" fmla="*/ 11520 h 197238"/>
                  <a:gd name="connsiteX6" fmla="*/ 99636 w 165163"/>
                  <a:gd name="connsiteY6" fmla="*/ 0 h 197238"/>
                  <a:gd name="connsiteX7" fmla="*/ 145856 w 165163"/>
                  <a:gd name="connsiteY7" fmla="*/ 0 h 197238"/>
                  <a:gd name="connsiteX8" fmla="*/ 165163 w 165163"/>
                  <a:gd name="connsiteY8" fmla="*/ 19307 h 19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163" h="197238">
                    <a:moveTo>
                      <a:pt x="165163" y="19307"/>
                    </a:moveTo>
                    <a:cubicBezTo>
                      <a:pt x="165163" y="29977"/>
                      <a:pt x="156514" y="38614"/>
                      <a:pt x="145856" y="38614"/>
                    </a:cubicBezTo>
                    <a:lnTo>
                      <a:pt x="112224" y="38614"/>
                    </a:lnTo>
                    <a:lnTo>
                      <a:pt x="42205" y="197238"/>
                    </a:lnTo>
                    <a:lnTo>
                      <a:pt x="0" y="197238"/>
                    </a:lnTo>
                    <a:lnTo>
                      <a:pt x="81977" y="11520"/>
                    </a:lnTo>
                    <a:cubicBezTo>
                      <a:pt x="85066" y="4518"/>
                      <a:pt x="91990" y="0"/>
                      <a:pt x="99636" y="0"/>
                    </a:cubicBezTo>
                    <a:lnTo>
                      <a:pt x="145856" y="0"/>
                    </a:lnTo>
                    <a:cubicBezTo>
                      <a:pt x="156514" y="0"/>
                      <a:pt x="165163" y="8649"/>
                      <a:pt x="165163" y="19307"/>
                    </a:cubicBezTo>
                    <a:close/>
                  </a:path>
                </a:pathLst>
              </a:custGeom>
              <a:grpFill/>
              <a:ln w="12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3000"/>
              </a:p>
            </p:txBody>
          </p:sp>
        </p:grpSp>
      </p:grpSp>
      <p:grpSp>
        <p:nvGrpSpPr>
          <p:cNvPr id="233" name="Graphic 93">
            <a:extLst>
              <a:ext uri="{FF2B5EF4-FFF2-40B4-BE49-F238E27FC236}">
                <a16:creationId xmlns:a16="http://schemas.microsoft.com/office/drawing/2014/main" id="{64A15B96-74F4-4A4B-AAC3-604BDAE2BD38}"/>
              </a:ext>
            </a:extLst>
          </p:cNvPr>
          <p:cNvGrpSpPr>
            <a:grpSpLocks noChangeAspect="1"/>
          </p:cNvGrpSpPr>
          <p:nvPr/>
        </p:nvGrpSpPr>
        <p:grpSpPr>
          <a:xfrm>
            <a:off x="5930625" y="3239622"/>
            <a:ext cx="371991" cy="372003"/>
            <a:chOff x="590665" y="5505730"/>
            <a:chExt cx="659004" cy="659025"/>
          </a:xfrm>
          <a:solidFill>
            <a:schemeClr val="tx1"/>
          </a:solidFill>
        </p:grpSpPr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EA733848-5FD5-A340-9DDA-03EBD0E887CE}"/>
                </a:ext>
              </a:extLst>
            </p:cNvPr>
            <p:cNvSpPr/>
            <p:nvPr/>
          </p:nvSpPr>
          <p:spPr>
            <a:xfrm>
              <a:off x="590665" y="5505730"/>
              <a:ext cx="586643" cy="659025"/>
            </a:xfrm>
            <a:custGeom>
              <a:avLst/>
              <a:gdLst>
                <a:gd name="connsiteX0" fmla="*/ 536896 w 586643"/>
                <a:gd name="connsiteY0" fmla="*/ 0 h 659025"/>
                <a:gd name="connsiteX1" fmla="*/ 25742 w 586643"/>
                <a:gd name="connsiteY1" fmla="*/ 0 h 659025"/>
                <a:gd name="connsiteX2" fmla="*/ 0 w 586643"/>
                <a:gd name="connsiteY2" fmla="*/ 25742 h 659025"/>
                <a:gd name="connsiteX3" fmla="*/ 0 w 586643"/>
                <a:gd name="connsiteY3" fmla="*/ 613184 h 659025"/>
                <a:gd name="connsiteX4" fmla="*/ 37262 w 586643"/>
                <a:gd name="connsiteY4" fmla="*/ 658220 h 659025"/>
                <a:gd name="connsiteX5" fmla="*/ 51922 w 586643"/>
                <a:gd name="connsiteY5" fmla="*/ 658593 h 659025"/>
                <a:gd name="connsiteX6" fmla="*/ 91656 w 586643"/>
                <a:gd name="connsiteY6" fmla="*/ 612077 h 659025"/>
                <a:gd name="connsiteX7" fmla="*/ 91656 w 586643"/>
                <a:gd name="connsiteY7" fmla="*/ 548055 h 659025"/>
                <a:gd name="connsiteX8" fmla="*/ 110963 w 586643"/>
                <a:gd name="connsiteY8" fmla="*/ 528749 h 659025"/>
                <a:gd name="connsiteX9" fmla="*/ 560901 w 586643"/>
                <a:gd name="connsiteY9" fmla="*/ 528749 h 659025"/>
                <a:gd name="connsiteX10" fmla="*/ 586643 w 586643"/>
                <a:gd name="connsiteY10" fmla="*/ 503006 h 659025"/>
                <a:gd name="connsiteX11" fmla="*/ 586643 w 586643"/>
                <a:gd name="connsiteY11" fmla="*/ 49747 h 659025"/>
                <a:gd name="connsiteX12" fmla="*/ 536896 w 586643"/>
                <a:gd name="connsiteY12" fmla="*/ 0 h 659025"/>
                <a:gd name="connsiteX13" fmla="*/ 470403 w 586643"/>
                <a:gd name="connsiteY13" fmla="*/ 434930 h 659025"/>
                <a:gd name="connsiteX14" fmla="*/ 116240 w 586643"/>
                <a:gd name="connsiteY14" fmla="*/ 434930 h 659025"/>
                <a:gd name="connsiteX15" fmla="*/ 96933 w 586643"/>
                <a:gd name="connsiteY15" fmla="*/ 415624 h 659025"/>
                <a:gd name="connsiteX16" fmla="*/ 116240 w 586643"/>
                <a:gd name="connsiteY16" fmla="*/ 396317 h 659025"/>
                <a:gd name="connsiteX17" fmla="*/ 470403 w 586643"/>
                <a:gd name="connsiteY17" fmla="*/ 396317 h 659025"/>
                <a:gd name="connsiteX18" fmla="*/ 489710 w 586643"/>
                <a:gd name="connsiteY18" fmla="*/ 415624 h 659025"/>
                <a:gd name="connsiteX19" fmla="*/ 470403 w 586643"/>
                <a:gd name="connsiteY19" fmla="*/ 434930 h 659025"/>
                <a:gd name="connsiteX20" fmla="*/ 470403 w 586643"/>
                <a:gd name="connsiteY20" fmla="*/ 333621 h 659025"/>
                <a:gd name="connsiteX21" fmla="*/ 116240 w 586643"/>
                <a:gd name="connsiteY21" fmla="*/ 333621 h 659025"/>
                <a:gd name="connsiteX22" fmla="*/ 96933 w 586643"/>
                <a:gd name="connsiteY22" fmla="*/ 314315 h 659025"/>
                <a:gd name="connsiteX23" fmla="*/ 116240 w 586643"/>
                <a:gd name="connsiteY23" fmla="*/ 295008 h 659025"/>
                <a:gd name="connsiteX24" fmla="*/ 470403 w 586643"/>
                <a:gd name="connsiteY24" fmla="*/ 295008 h 659025"/>
                <a:gd name="connsiteX25" fmla="*/ 489710 w 586643"/>
                <a:gd name="connsiteY25" fmla="*/ 314315 h 659025"/>
                <a:gd name="connsiteX26" fmla="*/ 470403 w 586643"/>
                <a:gd name="connsiteY26" fmla="*/ 333621 h 659025"/>
                <a:gd name="connsiteX27" fmla="*/ 470403 w 586643"/>
                <a:gd name="connsiteY27" fmla="*/ 232299 h 659025"/>
                <a:gd name="connsiteX28" fmla="*/ 116240 w 586643"/>
                <a:gd name="connsiteY28" fmla="*/ 232299 h 659025"/>
                <a:gd name="connsiteX29" fmla="*/ 96933 w 586643"/>
                <a:gd name="connsiteY29" fmla="*/ 212992 h 659025"/>
                <a:gd name="connsiteX30" fmla="*/ 116240 w 586643"/>
                <a:gd name="connsiteY30" fmla="*/ 193686 h 659025"/>
                <a:gd name="connsiteX31" fmla="*/ 470403 w 586643"/>
                <a:gd name="connsiteY31" fmla="*/ 193686 h 659025"/>
                <a:gd name="connsiteX32" fmla="*/ 489710 w 586643"/>
                <a:gd name="connsiteY32" fmla="*/ 212992 h 659025"/>
                <a:gd name="connsiteX33" fmla="*/ 470403 w 586643"/>
                <a:gd name="connsiteY33" fmla="*/ 232299 h 659025"/>
                <a:gd name="connsiteX34" fmla="*/ 470403 w 586643"/>
                <a:gd name="connsiteY34" fmla="*/ 130990 h 659025"/>
                <a:gd name="connsiteX35" fmla="*/ 116240 w 586643"/>
                <a:gd name="connsiteY35" fmla="*/ 130990 h 659025"/>
                <a:gd name="connsiteX36" fmla="*/ 96933 w 586643"/>
                <a:gd name="connsiteY36" fmla="*/ 111683 h 659025"/>
                <a:gd name="connsiteX37" fmla="*/ 116240 w 586643"/>
                <a:gd name="connsiteY37" fmla="*/ 92377 h 659025"/>
                <a:gd name="connsiteX38" fmla="*/ 470403 w 586643"/>
                <a:gd name="connsiteY38" fmla="*/ 92377 h 659025"/>
                <a:gd name="connsiteX39" fmla="*/ 489710 w 586643"/>
                <a:gd name="connsiteY39" fmla="*/ 111683 h 659025"/>
                <a:gd name="connsiteX40" fmla="*/ 470403 w 586643"/>
                <a:gd name="connsiteY40" fmla="*/ 130990 h 65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86643" h="659025">
                  <a:moveTo>
                    <a:pt x="536896" y="0"/>
                  </a:moveTo>
                  <a:lnTo>
                    <a:pt x="25742" y="0"/>
                  </a:lnTo>
                  <a:cubicBezTo>
                    <a:pt x="11520" y="0"/>
                    <a:pt x="0" y="11520"/>
                    <a:pt x="0" y="25742"/>
                  </a:cubicBezTo>
                  <a:lnTo>
                    <a:pt x="0" y="613184"/>
                  </a:lnTo>
                  <a:cubicBezTo>
                    <a:pt x="0" y="635745"/>
                    <a:pt x="16198" y="654211"/>
                    <a:pt x="37262" y="658220"/>
                  </a:cubicBezTo>
                  <a:cubicBezTo>
                    <a:pt x="45541" y="659600"/>
                    <a:pt x="48918" y="658844"/>
                    <a:pt x="51922" y="658593"/>
                  </a:cubicBezTo>
                  <a:cubicBezTo>
                    <a:pt x="74215" y="655517"/>
                    <a:pt x="91656" y="635592"/>
                    <a:pt x="91656" y="612077"/>
                  </a:cubicBezTo>
                  <a:lnTo>
                    <a:pt x="91656" y="548055"/>
                  </a:lnTo>
                  <a:cubicBezTo>
                    <a:pt x="91656" y="537398"/>
                    <a:pt x="100305" y="528749"/>
                    <a:pt x="110963" y="528749"/>
                  </a:cubicBezTo>
                  <a:lnTo>
                    <a:pt x="560901" y="528749"/>
                  </a:lnTo>
                  <a:cubicBezTo>
                    <a:pt x="575123" y="528749"/>
                    <a:pt x="586643" y="517229"/>
                    <a:pt x="586643" y="503006"/>
                  </a:cubicBezTo>
                  <a:lnTo>
                    <a:pt x="586643" y="49747"/>
                  </a:lnTo>
                  <a:cubicBezTo>
                    <a:pt x="586643" y="22267"/>
                    <a:pt x="564376" y="0"/>
                    <a:pt x="536896" y="0"/>
                  </a:cubicBezTo>
                  <a:close/>
                  <a:moveTo>
                    <a:pt x="470403" y="434930"/>
                  </a:moveTo>
                  <a:lnTo>
                    <a:pt x="116240" y="434930"/>
                  </a:lnTo>
                  <a:cubicBezTo>
                    <a:pt x="105582" y="434930"/>
                    <a:pt x="96933" y="426281"/>
                    <a:pt x="96933" y="415624"/>
                  </a:cubicBezTo>
                  <a:cubicBezTo>
                    <a:pt x="96933" y="404966"/>
                    <a:pt x="105582" y="396317"/>
                    <a:pt x="116240" y="396317"/>
                  </a:cubicBezTo>
                  <a:lnTo>
                    <a:pt x="470403" y="396317"/>
                  </a:lnTo>
                  <a:cubicBezTo>
                    <a:pt x="481061" y="396317"/>
                    <a:pt x="489710" y="404966"/>
                    <a:pt x="489710" y="415624"/>
                  </a:cubicBezTo>
                  <a:cubicBezTo>
                    <a:pt x="489710" y="426281"/>
                    <a:pt x="481061" y="434930"/>
                    <a:pt x="470403" y="434930"/>
                  </a:cubicBezTo>
                  <a:close/>
                  <a:moveTo>
                    <a:pt x="470403" y="333621"/>
                  </a:moveTo>
                  <a:lnTo>
                    <a:pt x="116240" y="333621"/>
                  </a:lnTo>
                  <a:cubicBezTo>
                    <a:pt x="105582" y="333621"/>
                    <a:pt x="96933" y="324972"/>
                    <a:pt x="96933" y="314315"/>
                  </a:cubicBezTo>
                  <a:cubicBezTo>
                    <a:pt x="96933" y="303644"/>
                    <a:pt x="105582" y="295008"/>
                    <a:pt x="116240" y="295008"/>
                  </a:cubicBezTo>
                  <a:lnTo>
                    <a:pt x="470403" y="295008"/>
                  </a:lnTo>
                  <a:cubicBezTo>
                    <a:pt x="481061" y="295008"/>
                    <a:pt x="489710" y="303644"/>
                    <a:pt x="489710" y="314315"/>
                  </a:cubicBezTo>
                  <a:cubicBezTo>
                    <a:pt x="489710" y="324972"/>
                    <a:pt x="481061" y="333621"/>
                    <a:pt x="470403" y="333621"/>
                  </a:cubicBezTo>
                  <a:close/>
                  <a:moveTo>
                    <a:pt x="470403" y="232299"/>
                  </a:moveTo>
                  <a:lnTo>
                    <a:pt x="116240" y="232299"/>
                  </a:lnTo>
                  <a:cubicBezTo>
                    <a:pt x="105582" y="232299"/>
                    <a:pt x="96933" y="223663"/>
                    <a:pt x="96933" y="212992"/>
                  </a:cubicBezTo>
                  <a:cubicBezTo>
                    <a:pt x="96933" y="202335"/>
                    <a:pt x="105582" y="193686"/>
                    <a:pt x="116240" y="193686"/>
                  </a:cubicBezTo>
                  <a:lnTo>
                    <a:pt x="470403" y="193686"/>
                  </a:lnTo>
                  <a:cubicBezTo>
                    <a:pt x="481061" y="193686"/>
                    <a:pt x="489710" y="202335"/>
                    <a:pt x="489710" y="212992"/>
                  </a:cubicBezTo>
                  <a:cubicBezTo>
                    <a:pt x="489710" y="223663"/>
                    <a:pt x="481061" y="232299"/>
                    <a:pt x="470403" y="232299"/>
                  </a:cubicBezTo>
                  <a:close/>
                  <a:moveTo>
                    <a:pt x="470403" y="130990"/>
                  </a:moveTo>
                  <a:lnTo>
                    <a:pt x="116240" y="130990"/>
                  </a:lnTo>
                  <a:cubicBezTo>
                    <a:pt x="105582" y="130990"/>
                    <a:pt x="96933" y="122341"/>
                    <a:pt x="96933" y="111683"/>
                  </a:cubicBezTo>
                  <a:cubicBezTo>
                    <a:pt x="96933" y="101013"/>
                    <a:pt x="105582" y="92377"/>
                    <a:pt x="116240" y="92377"/>
                  </a:cubicBezTo>
                  <a:lnTo>
                    <a:pt x="470403" y="92377"/>
                  </a:lnTo>
                  <a:cubicBezTo>
                    <a:pt x="481061" y="92377"/>
                    <a:pt x="489710" y="101013"/>
                    <a:pt x="489710" y="111683"/>
                  </a:cubicBezTo>
                  <a:cubicBezTo>
                    <a:pt x="489710" y="122341"/>
                    <a:pt x="481061" y="130990"/>
                    <a:pt x="470403" y="13099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F27CDE52-2B0E-0C42-910E-0760D1821ADC}"/>
                </a:ext>
              </a:extLst>
            </p:cNvPr>
            <p:cNvSpPr/>
            <p:nvPr/>
          </p:nvSpPr>
          <p:spPr>
            <a:xfrm>
              <a:off x="707394" y="6073090"/>
              <a:ext cx="542276" cy="91644"/>
            </a:xfrm>
            <a:custGeom>
              <a:avLst/>
              <a:gdLst>
                <a:gd name="connsiteX0" fmla="*/ 542276 w 542276"/>
                <a:gd name="connsiteY0" fmla="*/ 17049 h 91644"/>
                <a:gd name="connsiteX1" fmla="*/ 542276 w 542276"/>
                <a:gd name="connsiteY1" fmla="*/ 45823 h 91644"/>
                <a:gd name="connsiteX2" fmla="*/ 496455 w 542276"/>
                <a:gd name="connsiteY2" fmla="*/ 91644 h 91644"/>
                <a:gd name="connsiteX3" fmla="*/ 0 w 542276"/>
                <a:gd name="connsiteY3" fmla="*/ 91644 h 91644"/>
                <a:gd name="connsiteX4" fmla="*/ 13540 w 542276"/>
                <a:gd name="connsiteY4" fmla="*/ 45823 h 91644"/>
                <a:gd name="connsiteX5" fmla="*/ 13540 w 542276"/>
                <a:gd name="connsiteY5" fmla="*/ 17049 h 91644"/>
                <a:gd name="connsiteX6" fmla="*/ 30590 w 542276"/>
                <a:gd name="connsiteY6" fmla="*/ 0 h 91644"/>
                <a:gd name="connsiteX7" fmla="*/ 525228 w 542276"/>
                <a:gd name="connsiteY7" fmla="*/ 0 h 91644"/>
                <a:gd name="connsiteX8" fmla="*/ 542276 w 542276"/>
                <a:gd name="connsiteY8" fmla="*/ 17049 h 9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2276" h="91644">
                  <a:moveTo>
                    <a:pt x="542276" y="17049"/>
                  </a:moveTo>
                  <a:lnTo>
                    <a:pt x="542276" y="45823"/>
                  </a:lnTo>
                  <a:cubicBezTo>
                    <a:pt x="542276" y="71129"/>
                    <a:pt x="521761" y="91644"/>
                    <a:pt x="496455" y="91644"/>
                  </a:cubicBezTo>
                  <a:lnTo>
                    <a:pt x="0" y="91644"/>
                  </a:lnTo>
                  <a:cubicBezTo>
                    <a:pt x="8559" y="78438"/>
                    <a:pt x="13540" y="62697"/>
                    <a:pt x="13540" y="45823"/>
                  </a:cubicBezTo>
                  <a:lnTo>
                    <a:pt x="13540" y="17049"/>
                  </a:lnTo>
                  <a:cubicBezTo>
                    <a:pt x="13540" y="7634"/>
                    <a:pt x="21173" y="0"/>
                    <a:pt x="30590" y="0"/>
                  </a:cubicBezTo>
                  <a:lnTo>
                    <a:pt x="525228" y="0"/>
                  </a:lnTo>
                  <a:cubicBezTo>
                    <a:pt x="534644" y="1"/>
                    <a:pt x="542276" y="7634"/>
                    <a:pt x="542276" y="1704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</p:spTree>
    <p:extLst>
      <p:ext uri="{BB962C8B-B14F-4D97-AF65-F5344CB8AC3E}">
        <p14:creationId xmlns:p14="http://schemas.microsoft.com/office/powerpoint/2010/main" val="245161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D3489640-6D49-DD4A-8DF7-59CFA1581390}"/>
              </a:ext>
            </a:extLst>
          </p:cNvPr>
          <p:cNvCxnSpPr>
            <a:cxnSpLocks/>
          </p:cNvCxnSpPr>
          <p:nvPr/>
        </p:nvCxnSpPr>
        <p:spPr>
          <a:xfrm>
            <a:off x="2003049" y="2416330"/>
            <a:ext cx="0" cy="41501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96876CCA-4BB1-3647-90DF-A666A4E2FCBC}"/>
              </a:ext>
            </a:extLst>
          </p:cNvPr>
          <p:cNvCxnSpPr>
            <a:cxnSpLocks/>
          </p:cNvCxnSpPr>
          <p:nvPr/>
        </p:nvCxnSpPr>
        <p:spPr>
          <a:xfrm>
            <a:off x="3639152" y="3617083"/>
            <a:ext cx="0" cy="415016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>
            <a:extLst>
              <a:ext uri="{FF2B5EF4-FFF2-40B4-BE49-F238E27FC236}">
                <a16:creationId xmlns:a16="http://schemas.microsoft.com/office/drawing/2014/main" id="{035C313B-8902-8B4D-86AB-71CFAA8FA951}"/>
              </a:ext>
            </a:extLst>
          </p:cNvPr>
          <p:cNvCxnSpPr>
            <a:cxnSpLocks/>
          </p:cNvCxnSpPr>
          <p:nvPr/>
        </p:nvCxnSpPr>
        <p:spPr>
          <a:xfrm>
            <a:off x="5281260" y="2416330"/>
            <a:ext cx="0" cy="415016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59995433-F5CE-0245-A1B6-3FE318CB0979}"/>
              </a:ext>
            </a:extLst>
          </p:cNvPr>
          <p:cNvCxnSpPr>
            <a:cxnSpLocks/>
          </p:cNvCxnSpPr>
          <p:nvPr/>
        </p:nvCxnSpPr>
        <p:spPr>
          <a:xfrm>
            <a:off x="8576722" y="2416330"/>
            <a:ext cx="0" cy="415016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8BC3198B-C2A4-E44E-909E-B152B951CA30}"/>
              </a:ext>
            </a:extLst>
          </p:cNvPr>
          <p:cNvCxnSpPr>
            <a:cxnSpLocks/>
          </p:cNvCxnSpPr>
          <p:nvPr/>
        </p:nvCxnSpPr>
        <p:spPr>
          <a:xfrm>
            <a:off x="10206071" y="3617083"/>
            <a:ext cx="0" cy="415016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CBB1E7B2-65E8-B84D-8292-B531AEEC0711}"/>
              </a:ext>
            </a:extLst>
          </p:cNvPr>
          <p:cNvCxnSpPr>
            <a:cxnSpLocks/>
          </p:cNvCxnSpPr>
          <p:nvPr/>
        </p:nvCxnSpPr>
        <p:spPr>
          <a:xfrm>
            <a:off x="6933231" y="3617083"/>
            <a:ext cx="0" cy="415016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4">
            <a:extLst>
              <a:ext uri="{FF2B5EF4-FFF2-40B4-BE49-F238E27FC236}">
                <a16:creationId xmlns:a16="http://schemas.microsoft.com/office/drawing/2014/main" id="{A9E16687-9638-4C44-A971-4A8C7C9EA143}"/>
              </a:ext>
            </a:extLst>
          </p:cNvPr>
          <p:cNvSpPr/>
          <p:nvPr/>
        </p:nvSpPr>
        <p:spPr>
          <a:xfrm rot="10800000">
            <a:off x="1489828" y="1345062"/>
            <a:ext cx="1076074" cy="1296359"/>
          </a:xfrm>
          <a:custGeom>
            <a:avLst/>
            <a:gdLst>
              <a:gd name="connsiteX0" fmla="*/ 1411798 w 2096963"/>
              <a:gd name="connsiteY0" fmla="*/ 494465 h 2526236"/>
              <a:gd name="connsiteX1" fmla="*/ 1411798 w 2096963"/>
              <a:gd name="connsiteY1" fmla="*/ 183740 h 2526236"/>
              <a:gd name="connsiteX2" fmla="*/ 1103961 w 2096963"/>
              <a:gd name="connsiteY2" fmla="*/ 5986 h 2526236"/>
              <a:gd name="connsiteX3" fmla="*/ 1093557 w 2096963"/>
              <a:gd name="connsiteY3" fmla="*/ 0 h 2526236"/>
              <a:gd name="connsiteX4" fmla="*/ 1083191 w 2096963"/>
              <a:gd name="connsiteY4" fmla="*/ 5986 h 2526236"/>
              <a:gd name="connsiteX5" fmla="*/ 775205 w 2096963"/>
              <a:gd name="connsiteY5" fmla="*/ 183740 h 2526236"/>
              <a:gd name="connsiteX6" fmla="*/ 775205 w 2096963"/>
              <a:gd name="connsiteY6" fmla="*/ 465918 h 2526236"/>
              <a:gd name="connsiteX7" fmla="*/ 16391 w 2096963"/>
              <a:gd name="connsiteY7" fmla="*/ 1292432 h 2526236"/>
              <a:gd name="connsiteX8" fmla="*/ 0 w 2096963"/>
              <a:gd name="connsiteY8" fmla="*/ 1478006 h 2526236"/>
              <a:gd name="connsiteX9" fmla="*/ 1048463 w 2096963"/>
              <a:gd name="connsiteY9" fmla="*/ 2526236 h 2526236"/>
              <a:gd name="connsiteX10" fmla="*/ 2096964 w 2096963"/>
              <a:gd name="connsiteY10" fmla="*/ 1478006 h 2526236"/>
              <a:gd name="connsiteX11" fmla="*/ 1411798 w 2096963"/>
              <a:gd name="connsiteY11" fmla="*/ 494465 h 252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96963" h="2526236">
                <a:moveTo>
                  <a:pt x="1411798" y="494465"/>
                </a:moveTo>
                <a:lnTo>
                  <a:pt x="1411798" y="183740"/>
                </a:lnTo>
                <a:lnTo>
                  <a:pt x="1103961" y="5986"/>
                </a:lnTo>
                <a:lnTo>
                  <a:pt x="1093557" y="0"/>
                </a:lnTo>
                <a:lnTo>
                  <a:pt x="1083191" y="5986"/>
                </a:lnTo>
                <a:lnTo>
                  <a:pt x="775205" y="183740"/>
                </a:lnTo>
                <a:lnTo>
                  <a:pt x="775205" y="465918"/>
                </a:lnTo>
                <a:cubicBezTo>
                  <a:pt x="386985" y="570303"/>
                  <a:pt x="87943" y="891952"/>
                  <a:pt x="16391" y="1292432"/>
                </a:cubicBezTo>
                <a:cubicBezTo>
                  <a:pt x="5455" y="1353684"/>
                  <a:pt x="-31" y="1415785"/>
                  <a:pt x="0" y="1478006"/>
                </a:cubicBezTo>
                <a:cubicBezTo>
                  <a:pt x="0" y="2056951"/>
                  <a:pt x="469427" y="2526236"/>
                  <a:pt x="1048463" y="2526236"/>
                </a:cubicBezTo>
                <a:cubicBezTo>
                  <a:pt x="1627500" y="2526236"/>
                  <a:pt x="2096964" y="2056951"/>
                  <a:pt x="2096964" y="1478006"/>
                </a:cubicBezTo>
                <a:cubicBezTo>
                  <a:pt x="2096964" y="1026792"/>
                  <a:pt x="1811768" y="642175"/>
                  <a:pt x="1411798" y="49446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0800000" scaled="0"/>
          </a:gra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7090EFE0-FE02-5846-BBF9-30E2BE5E5288}"/>
              </a:ext>
            </a:extLst>
          </p:cNvPr>
          <p:cNvSpPr/>
          <p:nvPr/>
        </p:nvSpPr>
        <p:spPr>
          <a:xfrm rot="10800000">
            <a:off x="1571938" y="1427158"/>
            <a:ext cx="911826" cy="911625"/>
          </a:xfrm>
          <a:custGeom>
            <a:avLst/>
            <a:gdLst>
              <a:gd name="connsiteX0" fmla="*/ 888402 w 1776890"/>
              <a:gd name="connsiteY0" fmla="*/ 3 h 1776498"/>
              <a:gd name="connsiteX1" fmla="*/ 0 w 1776890"/>
              <a:gd name="connsiteY1" fmla="*/ 888294 h 1776498"/>
              <a:gd name="connsiteX2" fmla="*/ 888488 w 1776890"/>
              <a:gd name="connsiteY2" fmla="*/ 1776498 h 1776498"/>
              <a:gd name="connsiteX3" fmla="*/ 1776890 w 1776890"/>
              <a:gd name="connsiteY3" fmla="*/ 888208 h 1776498"/>
              <a:gd name="connsiteX4" fmla="*/ 1516649 w 1776890"/>
              <a:gd name="connsiteY4" fmla="*/ 260144 h 1776498"/>
              <a:gd name="connsiteX5" fmla="*/ 888402 w 1776890"/>
              <a:gd name="connsiteY5" fmla="*/ 3 h 177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6890" h="1776498">
                <a:moveTo>
                  <a:pt x="888402" y="3"/>
                </a:moveTo>
                <a:cubicBezTo>
                  <a:pt x="397727" y="27"/>
                  <a:pt x="-24" y="397729"/>
                  <a:pt x="0" y="888294"/>
                </a:cubicBezTo>
                <a:cubicBezTo>
                  <a:pt x="24" y="1378860"/>
                  <a:pt x="397814" y="1776522"/>
                  <a:pt x="888488" y="1776498"/>
                </a:cubicBezTo>
                <a:cubicBezTo>
                  <a:pt x="1379163" y="1776475"/>
                  <a:pt x="1776914" y="1378773"/>
                  <a:pt x="1776890" y="888208"/>
                </a:cubicBezTo>
                <a:cubicBezTo>
                  <a:pt x="1776879" y="652634"/>
                  <a:pt x="1683267" y="426713"/>
                  <a:pt x="1516649" y="260144"/>
                </a:cubicBezTo>
                <a:cubicBezTo>
                  <a:pt x="1350391" y="93020"/>
                  <a:pt x="1124165" y="-654"/>
                  <a:pt x="888402" y="3"/>
                </a:cubicBezTo>
                <a:close/>
              </a:path>
            </a:pathLst>
          </a:custGeom>
          <a:solidFill>
            <a:srgbClr val="E8E7E7"/>
          </a:solidFill>
          <a:ln w="3742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83ED088B-7EF1-2B40-8917-CD8EFA71B834}"/>
              </a:ext>
            </a:extLst>
          </p:cNvPr>
          <p:cNvSpPr>
            <a:spLocks noChangeAspect="1"/>
          </p:cNvSpPr>
          <p:nvPr/>
        </p:nvSpPr>
        <p:spPr>
          <a:xfrm rot="10800000">
            <a:off x="1627356" y="1482540"/>
            <a:ext cx="801035" cy="800858"/>
          </a:xfrm>
          <a:custGeom>
            <a:avLst/>
            <a:gdLst>
              <a:gd name="connsiteX0" fmla="*/ 858540 w 1717089"/>
              <a:gd name="connsiteY0" fmla="*/ 3 h 1716710"/>
              <a:gd name="connsiteX1" fmla="*/ 0 w 1717089"/>
              <a:gd name="connsiteY1" fmla="*/ 858361 h 1716710"/>
              <a:gd name="connsiteX2" fmla="*/ 858549 w 1717089"/>
              <a:gd name="connsiteY2" fmla="*/ 1716711 h 1716710"/>
              <a:gd name="connsiteX3" fmla="*/ 1717089 w 1717089"/>
              <a:gd name="connsiteY3" fmla="*/ 858353 h 1716710"/>
              <a:gd name="connsiteX4" fmla="*/ 1465644 w 1717089"/>
              <a:gd name="connsiteY4" fmla="*/ 251426 h 1716710"/>
              <a:gd name="connsiteX5" fmla="*/ 858540 w 1717089"/>
              <a:gd name="connsiteY5" fmla="*/ 3 h 1716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7089" h="1716710">
                <a:moveTo>
                  <a:pt x="858540" y="3"/>
                </a:moveTo>
                <a:cubicBezTo>
                  <a:pt x="384379" y="6"/>
                  <a:pt x="-2" y="384306"/>
                  <a:pt x="0" y="858361"/>
                </a:cubicBezTo>
                <a:cubicBezTo>
                  <a:pt x="2" y="1332417"/>
                  <a:pt x="384388" y="1716713"/>
                  <a:pt x="858549" y="1716711"/>
                </a:cubicBezTo>
                <a:cubicBezTo>
                  <a:pt x="1332710" y="1716708"/>
                  <a:pt x="1717092" y="1332409"/>
                  <a:pt x="1717089" y="858353"/>
                </a:cubicBezTo>
                <a:cubicBezTo>
                  <a:pt x="1717088" y="630713"/>
                  <a:pt x="1626641" y="412396"/>
                  <a:pt x="1465644" y="251426"/>
                </a:cubicBezTo>
                <a:cubicBezTo>
                  <a:pt x="1304995" y="89901"/>
                  <a:pt x="1086377" y="-636"/>
                  <a:pt x="858540" y="3"/>
                </a:cubicBezTo>
                <a:close/>
              </a:path>
            </a:pathLst>
          </a:custGeom>
          <a:solidFill>
            <a:schemeClr val="bg2"/>
          </a:soli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D174EF2-2581-5C45-8F39-5F98EA197223}"/>
              </a:ext>
            </a:extLst>
          </p:cNvPr>
          <p:cNvGrpSpPr/>
          <p:nvPr/>
        </p:nvGrpSpPr>
        <p:grpSpPr>
          <a:xfrm rot="10800000">
            <a:off x="1527083" y="1882970"/>
            <a:ext cx="1014066" cy="758451"/>
            <a:chOff x="3493710" y="4511758"/>
            <a:chExt cx="1349721" cy="1009498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772DCC4-B89A-1349-9F1B-E6401DD0094F}"/>
                </a:ext>
              </a:extLst>
            </p:cNvPr>
            <p:cNvSpPr/>
            <p:nvPr/>
          </p:nvSpPr>
          <p:spPr>
            <a:xfrm>
              <a:off x="3511755" y="4854182"/>
              <a:ext cx="1331676" cy="667073"/>
            </a:xfrm>
            <a:custGeom>
              <a:avLst/>
              <a:gdLst>
                <a:gd name="connsiteX0" fmla="*/ 1949632 w 1949707"/>
                <a:gd name="connsiteY0" fmla="*/ 976663 h 976662"/>
                <a:gd name="connsiteX1" fmla="*/ 1928863 w 1949707"/>
                <a:gd name="connsiteY1" fmla="*/ 976663 h 976662"/>
                <a:gd name="connsiteX2" fmla="*/ 973806 w 1949707"/>
                <a:gd name="connsiteY2" fmla="*/ 21819 h 976662"/>
                <a:gd name="connsiteX3" fmla="*/ 20695 w 1949707"/>
                <a:gd name="connsiteY3" fmla="*/ 915379 h 976662"/>
                <a:gd name="connsiteX4" fmla="*/ 0 w 1949707"/>
                <a:gd name="connsiteY4" fmla="*/ 914069 h 976662"/>
                <a:gd name="connsiteX5" fmla="*/ 1035469 w 1949707"/>
                <a:gd name="connsiteY5" fmla="*/ 1979 h 976662"/>
                <a:gd name="connsiteX6" fmla="*/ 1949707 w 1949707"/>
                <a:gd name="connsiteY6" fmla="*/ 976663 h 97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9707" h="976662">
                  <a:moveTo>
                    <a:pt x="1949632" y="976663"/>
                  </a:moveTo>
                  <a:lnTo>
                    <a:pt x="1928863" y="976663"/>
                  </a:lnTo>
                  <a:cubicBezTo>
                    <a:pt x="1928863" y="450172"/>
                    <a:pt x="1500414" y="21819"/>
                    <a:pt x="973806" y="21819"/>
                  </a:cubicBezTo>
                  <a:cubicBezTo>
                    <a:pt x="469883" y="21175"/>
                    <a:pt x="52408" y="412566"/>
                    <a:pt x="20695" y="915379"/>
                  </a:cubicBezTo>
                  <a:lnTo>
                    <a:pt x="0" y="914069"/>
                  </a:lnTo>
                  <a:cubicBezTo>
                    <a:pt x="34014" y="376329"/>
                    <a:pt x="497609" y="-32028"/>
                    <a:pt x="1035469" y="1979"/>
                  </a:cubicBezTo>
                  <a:cubicBezTo>
                    <a:pt x="1549855" y="34501"/>
                    <a:pt x="1950246" y="461364"/>
                    <a:pt x="1949707" y="976663"/>
                  </a:cubicBez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A1F0643F-D5FF-E44A-8058-A94C55D87F9B}"/>
                </a:ext>
              </a:extLst>
            </p:cNvPr>
            <p:cNvSpPr/>
            <p:nvPr/>
          </p:nvSpPr>
          <p:spPr>
            <a:xfrm>
              <a:off x="3493710" y="5458035"/>
              <a:ext cx="52475" cy="63221"/>
            </a:xfrm>
            <a:custGeom>
              <a:avLst/>
              <a:gdLst>
                <a:gd name="connsiteX0" fmla="*/ 0 w 76828"/>
                <a:gd name="connsiteY0" fmla="*/ 0 h 92562"/>
                <a:gd name="connsiteX1" fmla="*/ 37759 w 76828"/>
                <a:gd name="connsiteY1" fmla="*/ 17847 h 92562"/>
                <a:gd name="connsiteX2" fmla="*/ 76828 w 76828"/>
                <a:gd name="connsiteY2" fmla="*/ 3030 h 92562"/>
                <a:gd name="connsiteX3" fmla="*/ 34803 w 76828"/>
                <a:gd name="connsiteY3" fmla="*/ 92562 h 92562"/>
                <a:gd name="connsiteX4" fmla="*/ 0 w 76828"/>
                <a:gd name="connsiteY4" fmla="*/ 0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8" h="92562">
                  <a:moveTo>
                    <a:pt x="0" y="0"/>
                  </a:moveTo>
                  <a:lnTo>
                    <a:pt x="37759" y="17847"/>
                  </a:lnTo>
                  <a:lnTo>
                    <a:pt x="76828" y="3030"/>
                  </a:lnTo>
                  <a:lnTo>
                    <a:pt x="34803" y="925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461E806B-1ABC-B04B-BA2B-C807CDEE0BB5}"/>
                </a:ext>
              </a:extLst>
            </p:cNvPr>
            <p:cNvSpPr/>
            <p:nvPr/>
          </p:nvSpPr>
          <p:spPr>
            <a:xfrm>
              <a:off x="4200521" y="4845472"/>
              <a:ext cx="14186" cy="14182"/>
            </a:xfrm>
            <a:custGeom>
              <a:avLst/>
              <a:gdLst>
                <a:gd name="connsiteX0" fmla="*/ 0 w 20769"/>
                <a:gd name="connsiteY0" fmla="*/ 0 h 20764"/>
                <a:gd name="connsiteX1" fmla="*/ 20769 w 20769"/>
                <a:gd name="connsiteY1" fmla="*/ 0 h 20764"/>
                <a:gd name="connsiteX2" fmla="*/ 20769 w 20769"/>
                <a:gd name="connsiteY2" fmla="*/ 20765 h 20764"/>
                <a:gd name="connsiteX3" fmla="*/ 0 w 20769"/>
                <a:gd name="connsiteY3" fmla="*/ 20765 h 2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69" h="20764">
                  <a:moveTo>
                    <a:pt x="0" y="0"/>
                  </a:moveTo>
                  <a:lnTo>
                    <a:pt x="20769" y="0"/>
                  </a:lnTo>
                  <a:lnTo>
                    <a:pt x="20769" y="20765"/>
                  </a:lnTo>
                  <a:lnTo>
                    <a:pt x="0" y="20765"/>
                  </a:lnTo>
                  <a:close/>
                </a:path>
              </a:pathLst>
            </a:custGeom>
            <a:solidFill>
              <a:srgbClr val="808080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3AE102E7-37F9-454C-9E76-ABFB6BD3FAA3}"/>
                </a:ext>
              </a:extLst>
            </p:cNvPr>
            <p:cNvSpPr/>
            <p:nvPr/>
          </p:nvSpPr>
          <p:spPr>
            <a:xfrm>
              <a:off x="4200521" y="4511758"/>
              <a:ext cx="14186" cy="347896"/>
            </a:xfrm>
            <a:custGeom>
              <a:avLst/>
              <a:gdLst>
                <a:gd name="connsiteX0" fmla="*/ 20769 w 20769"/>
                <a:gd name="connsiteY0" fmla="*/ 5986 h 509355"/>
                <a:gd name="connsiteX1" fmla="*/ 20769 w 20769"/>
                <a:gd name="connsiteY1" fmla="*/ 509355 h 509355"/>
                <a:gd name="connsiteX2" fmla="*/ 0 w 20769"/>
                <a:gd name="connsiteY2" fmla="*/ 509355 h 509355"/>
                <a:gd name="connsiteX3" fmla="*/ 0 w 20769"/>
                <a:gd name="connsiteY3" fmla="*/ 5986 h 509355"/>
                <a:gd name="connsiteX4" fmla="*/ 10366 w 20769"/>
                <a:gd name="connsiteY4" fmla="*/ 0 h 509355"/>
                <a:gd name="connsiteX5" fmla="*/ 20769 w 20769"/>
                <a:gd name="connsiteY5" fmla="*/ 5986 h 509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69" h="509355">
                  <a:moveTo>
                    <a:pt x="20769" y="5986"/>
                  </a:moveTo>
                  <a:lnTo>
                    <a:pt x="20769" y="509355"/>
                  </a:lnTo>
                  <a:lnTo>
                    <a:pt x="0" y="509355"/>
                  </a:lnTo>
                  <a:lnTo>
                    <a:pt x="0" y="5986"/>
                  </a:lnTo>
                  <a:lnTo>
                    <a:pt x="10366" y="0"/>
                  </a:lnTo>
                  <a:lnTo>
                    <a:pt x="20769" y="5986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EG" sz="3000"/>
            </a:p>
          </p:txBody>
        </p:sp>
      </p:grpSp>
      <p:sp>
        <p:nvSpPr>
          <p:cNvPr id="75" name="Freeform 74">
            <a:extLst>
              <a:ext uri="{FF2B5EF4-FFF2-40B4-BE49-F238E27FC236}">
                <a16:creationId xmlns:a16="http://schemas.microsoft.com/office/drawing/2014/main" id="{9CA7889E-E393-374D-B370-42CD97DBC98D}"/>
              </a:ext>
            </a:extLst>
          </p:cNvPr>
          <p:cNvSpPr/>
          <p:nvPr/>
        </p:nvSpPr>
        <p:spPr>
          <a:xfrm>
            <a:off x="2415047" y="3208297"/>
            <a:ext cx="842891" cy="20268"/>
          </a:xfrm>
          <a:custGeom>
            <a:avLst/>
            <a:gdLst>
              <a:gd name="connsiteX0" fmla="*/ 0 w 575706"/>
              <a:gd name="connsiteY0" fmla="*/ 0 h 13843"/>
              <a:gd name="connsiteX1" fmla="*/ 575706 w 575706"/>
              <a:gd name="connsiteY1" fmla="*/ 0 h 13843"/>
              <a:gd name="connsiteX2" fmla="*/ 575706 w 575706"/>
              <a:gd name="connsiteY2" fmla="*/ 13843 h 13843"/>
              <a:gd name="connsiteX3" fmla="*/ 0 w 575706"/>
              <a:gd name="connsiteY3" fmla="*/ 13843 h 13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706" h="13843">
                <a:moveTo>
                  <a:pt x="0" y="0"/>
                </a:moveTo>
                <a:lnTo>
                  <a:pt x="575706" y="0"/>
                </a:lnTo>
                <a:lnTo>
                  <a:pt x="575706" y="13843"/>
                </a:lnTo>
                <a:lnTo>
                  <a:pt x="0" y="13843"/>
                </a:lnTo>
                <a:close/>
              </a:path>
            </a:pathLst>
          </a:custGeom>
          <a:solidFill>
            <a:schemeClr val="accent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76" name="Freeform 75">
            <a:extLst>
              <a:ext uri="{FF2B5EF4-FFF2-40B4-BE49-F238E27FC236}">
                <a16:creationId xmlns:a16="http://schemas.microsoft.com/office/drawing/2014/main" id="{D27E8745-AF66-D643-BDC0-8435050C1556}"/>
              </a:ext>
            </a:extLst>
          </p:cNvPr>
          <p:cNvSpPr/>
          <p:nvPr/>
        </p:nvSpPr>
        <p:spPr>
          <a:xfrm>
            <a:off x="5706454" y="3208297"/>
            <a:ext cx="842945" cy="20268"/>
          </a:xfrm>
          <a:custGeom>
            <a:avLst/>
            <a:gdLst>
              <a:gd name="connsiteX0" fmla="*/ 0 w 575743"/>
              <a:gd name="connsiteY0" fmla="*/ 0 h 13843"/>
              <a:gd name="connsiteX1" fmla="*/ 575744 w 575743"/>
              <a:gd name="connsiteY1" fmla="*/ 0 h 13843"/>
              <a:gd name="connsiteX2" fmla="*/ 575744 w 575743"/>
              <a:gd name="connsiteY2" fmla="*/ 13843 h 13843"/>
              <a:gd name="connsiteX3" fmla="*/ 0 w 575743"/>
              <a:gd name="connsiteY3" fmla="*/ 13843 h 13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743" h="13843">
                <a:moveTo>
                  <a:pt x="0" y="0"/>
                </a:moveTo>
                <a:lnTo>
                  <a:pt x="575744" y="0"/>
                </a:lnTo>
                <a:lnTo>
                  <a:pt x="575744" y="13843"/>
                </a:lnTo>
                <a:lnTo>
                  <a:pt x="0" y="13843"/>
                </a:lnTo>
                <a:close/>
              </a:path>
            </a:pathLst>
          </a:custGeom>
          <a:solidFill>
            <a:schemeClr val="accent3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77" name="Freeform 76">
            <a:extLst>
              <a:ext uri="{FF2B5EF4-FFF2-40B4-BE49-F238E27FC236}">
                <a16:creationId xmlns:a16="http://schemas.microsoft.com/office/drawing/2014/main" id="{21012794-B080-E84F-92E4-CA7F7B298203}"/>
              </a:ext>
            </a:extLst>
          </p:cNvPr>
          <p:cNvSpPr/>
          <p:nvPr/>
        </p:nvSpPr>
        <p:spPr>
          <a:xfrm>
            <a:off x="8997860" y="3208297"/>
            <a:ext cx="842945" cy="20268"/>
          </a:xfrm>
          <a:custGeom>
            <a:avLst/>
            <a:gdLst>
              <a:gd name="connsiteX0" fmla="*/ 0 w 575743"/>
              <a:gd name="connsiteY0" fmla="*/ 0 h 13843"/>
              <a:gd name="connsiteX1" fmla="*/ 575744 w 575743"/>
              <a:gd name="connsiteY1" fmla="*/ 0 h 13843"/>
              <a:gd name="connsiteX2" fmla="*/ 575744 w 575743"/>
              <a:gd name="connsiteY2" fmla="*/ 13843 h 13843"/>
              <a:gd name="connsiteX3" fmla="*/ 0 w 575743"/>
              <a:gd name="connsiteY3" fmla="*/ 13843 h 13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743" h="13843">
                <a:moveTo>
                  <a:pt x="0" y="0"/>
                </a:moveTo>
                <a:lnTo>
                  <a:pt x="575744" y="0"/>
                </a:lnTo>
                <a:lnTo>
                  <a:pt x="575744" y="13843"/>
                </a:lnTo>
                <a:lnTo>
                  <a:pt x="0" y="13843"/>
                </a:lnTo>
                <a:close/>
              </a:path>
            </a:pathLst>
          </a:custGeom>
          <a:solidFill>
            <a:schemeClr val="accent5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79" name="Freeform 78">
            <a:extLst>
              <a:ext uri="{FF2B5EF4-FFF2-40B4-BE49-F238E27FC236}">
                <a16:creationId xmlns:a16="http://schemas.microsoft.com/office/drawing/2014/main" id="{572D2E47-1356-BB4A-B593-0474CF7050C8}"/>
              </a:ext>
            </a:extLst>
          </p:cNvPr>
          <p:cNvSpPr/>
          <p:nvPr/>
        </p:nvSpPr>
        <p:spPr>
          <a:xfrm>
            <a:off x="7352130" y="3208297"/>
            <a:ext cx="842945" cy="20268"/>
          </a:xfrm>
          <a:custGeom>
            <a:avLst/>
            <a:gdLst>
              <a:gd name="connsiteX0" fmla="*/ 0 w 575743"/>
              <a:gd name="connsiteY0" fmla="*/ 0 h 13843"/>
              <a:gd name="connsiteX1" fmla="*/ 575744 w 575743"/>
              <a:gd name="connsiteY1" fmla="*/ 0 h 13843"/>
              <a:gd name="connsiteX2" fmla="*/ 575744 w 575743"/>
              <a:gd name="connsiteY2" fmla="*/ 13843 h 13843"/>
              <a:gd name="connsiteX3" fmla="*/ 0 w 575743"/>
              <a:gd name="connsiteY3" fmla="*/ 13843 h 13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743" h="13843">
                <a:moveTo>
                  <a:pt x="0" y="0"/>
                </a:moveTo>
                <a:lnTo>
                  <a:pt x="575744" y="0"/>
                </a:lnTo>
                <a:lnTo>
                  <a:pt x="575744" y="13843"/>
                </a:lnTo>
                <a:lnTo>
                  <a:pt x="0" y="13843"/>
                </a:lnTo>
                <a:close/>
              </a:path>
            </a:pathLst>
          </a:custGeom>
          <a:solidFill>
            <a:schemeClr val="accent4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3AD481BA-FD9E-C847-95CA-B2B60BC6E4B5}"/>
              </a:ext>
            </a:extLst>
          </p:cNvPr>
          <p:cNvSpPr/>
          <p:nvPr/>
        </p:nvSpPr>
        <p:spPr>
          <a:xfrm>
            <a:off x="4060779" y="3208297"/>
            <a:ext cx="842945" cy="20268"/>
          </a:xfrm>
          <a:custGeom>
            <a:avLst/>
            <a:gdLst>
              <a:gd name="connsiteX0" fmla="*/ 0 w 575743"/>
              <a:gd name="connsiteY0" fmla="*/ 0 h 13843"/>
              <a:gd name="connsiteX1" fmla="*/ 575744 w 575743"/>
              <a:gd name="connsiteY1" fmla="*/ 0 h 13843"/>
              <a:gd name="connsiteX2" fmla="*/ 575744 w 575743"/>
              <a:gd name="connsiteY2" fmla="*/ 13843 h 13843"/>
              <a:gd name="connsiteX3" fmla="*/ 0 w 575743"/>
              <a:gd name="connsiteY3" fmla="*/ 13843 h 13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743" h="13843">
                <a:moveTo>
                  <a:pt x="0" y="0"/>
                </a:moveTo>
                <a:lnTo>
                  <a:pt x="575744" y="0"/>
                </a:lnTo>
                <a:lnTo>
                  <a:pt x="575744" y="13843"/>
                </a:lnTo>
                <a:lnTo>
                  <a:pt x="0" y="13843"/>
                </a:lnTo>
                <a:close/>
              </a:path>
            </a:pathLst>
          </a:custGeom>
          <a:solidFill>
            <a:schemeClr val="accent2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7A78189C-205C-F94F-B892-2976091B4838}"/>
              </a:ext>
            </a:extLst>
          </p:cNvPr>
          <p:cNvSpPr/>
          <p:nvPr/>
        </p:nvSpPr>
        <p:spPr>
          <a:xfrm>
            <a:off x="1310965" y="3208297"/>
            <a:ext cx="291294" cy="20268"/>
          </a:xfrm>
          <a:custGeom>
            <a:avLst/>
            <a:gdLst>
              <a:gd name="connsiteX0" fmla="*/ 0 w 291295"/>
              <a:gd name="connsiteY0" fmla="*/ 0 h 13843"/>
              <a:gd name="connsiteX1" fmla="*/ 291296 w 291295"/>
              <a:gd name="connsiteY1" fmla="*/ 0 h 13843"/>
              <a:gd name="connsiteX2" fmla="*/ 291296 w 291295"/>
              <a:gd name="connsiteY2" fmla="*/ 13843 h 13843"/>
              <a:gd name="connsiteX3" fmla="*/ 0 w 291295"/>
              <a:gd name="connsiteY3" fmla="*/ 13843 h 13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295" h="13843">
                <a:moveTo>
                  <a:pt x="0" y="0"/>
                </a:moveTo>
                <a:lnTo>
                  <a:pt x="291296" y="0"/>
                </a:lnTo>
                <a:lnTo>
                  <a:pt x="291296" y="13843"/>
                </a:lnTo>
                <a:lnTo>
                  <a:pt x="0" y="13843"/>
                </a:lnTo>
                <a:close/>
              </a:path>
            </a:pathLst>
          </a:custGeom>
          <a:solidFill>
            <a:schemeClr val="accent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82" name="Freeform 81">
            <a:extLst>
              <a:ext uri="{FF2B5EF4-FFF2-40B4-BE49-F238E27FC236}">
                <a16:creationId xmlns:a16="http://schemas.microsoft.com/office/drawing/2014/main" id="{13B3D9C3-C36A-A641-A43F-CA347BF1D660}"/>
              </a:ext>
            </a:extLst>
          </p:cNvPr>
          <p:cNvSpPr/>
          <p:nvPr/>
        </p:nvSpPr>
        <p:spPr>
          <a:xfrm>
            <a:off x="1603329" y="2807597"/>
            <a:ext cx="821852" cy="821667"/>
          </a:xfrm>
          <a:custGeom>
            <a:avLst/>
            <a:gdLst>
              <a:gd name="connsiteX0" fmla="*/ 280256 w 561336"/>
              <a:gd name="connsiteY0" fmla="*/ 561211 h 561210"/>
              <a:gd name="connsiteX1" fmla="*/ 0 w 561336"/>
              <a:gd name="connsiteY1" fmla="*/ 280194 h 561210"/>
              <a:gd name="connsiteX2" fmla="*/ 281080 w 561336"/>
              <a:gd name="connsiteY2" fmla="*/ 0 h 561210"/>
              <a:gd name="connsiteX3" fmla="*/ 561336 w 561336"/>
              <a:gd name="connsiteY3" fmla="*/ 280605 h 561210"/>
              <a:gd name="connsiteX4" fmla="*/ 280256 w 561336"/>
              <a:gd name="connsiteY4" fmla="*/ 561211 h 561210"/>
              <a:gd name="connsiteX5" fmla="*/ 280256 w 561336"/>
              <a:gd name="connsiteY5" fmla="*/ 13805 h 561210"/>
              <a:gd name="connsiteX6" fmla="*/ 13847 w 561336"/>
              <a:gd name="connsiteY6" fmla="*/ 281054 h 561210"/>
              <a:gd name="connsiteX7" fmla="*/ 281154 w 561336"/>
              <a:gd name="connsiteY7" fmla="*/ 547404 h 561210"/>
              <a:gd name="connsiteX8" fmla="*/ 547565 w 561336"/>
              <a:gd name="connsiteY8" fmla="*/ 280605 h 561210"/>
              <a:gd name="connsiteX9" fmla="*/ 280256 w 561336"/>
              <a:gd name="connsiteY9" fmla="*/ 13805 h 561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1336" h="561210">
                <a:moveTo>
                  <a:pt x="280256" y="561211"/>
                </a:moveTo>
                <a:cubicBezTo>
                  <a:pt x="125248" y="560984"/>
                  <a:pt x="-227" y="435168"/>
                  <a:pt x="0" y="280194"/>
                </a:cubicBezTo>
                <a:cubicBezTo>
                  <a:pt x="228" y="125220"/>
                  <a:pt x="126071" y="-227"/>
                  <a:pt x="281080" y="0"/>
                </a:cubicBezTo>
                <a:cubicBezTo>
                  <a:pt x="435927" y="227"/>
                  <a:pt x="561336" y="125792"/>
                  <a:pt x="561336" y="280605"/>
                </a:cubicBezTo>
                <a:cubicBezTo>
                  <a:pt x="561027" y="435612"/>
                  <a:pt x="435298" y="561129"/>
                  <a:pt x="280256" y="561211"/>
                </a:cubicBezTo>
                <a:close/>
                <a:moveTo>
                  <a:pt x="280256" y="13805"/>
                </a:moveTo>
                <a:cubicBezTo>
                  <a:pt x="132874" y="14053"/>
                  <a:pt x="13599" y="133704"/>
                  <a:pt x="13847" y="281054"/>
                </a:cubicBezTo>
                <a:cubicBezTo>
                  <a:pt x="14095" y="428403"/>
                  <a:pt x="133772" y="547652"/>
                  <a:pt x="281154" y="547404"/>
                </a:cubicBezTo>
                <a:cubicBezTo>
                  <a:pt x="428361" y="547156"/>
                  <a:pt x="547564" y="427779"/>
                  <a:pt x="547565" y="280605"/>
                </a:cubicBezTo>
                <a:cubicBezTo>
                  <a:pt x="547296" y="133192"/>
                  <a:pt x="427703" y="13826"/>
                  <a:pt x="280256" y="13805"/>
                </a:cubicBezTo>
                <a:close/>
              </a:path>
            </a:pathLst>
          </a:custGeom>
          <a:solidFill>
            <a:schemeClr val="accent1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0EA85D96-4C9D-7D41-BEED-5474FC059FD9}"/>
              </a:ext>
            </a:extLst>
          </p:cNvPr>
          <p:cNvSpPr/>
          <p:nvPr/>
        </p:nvSpPr>
        <p:spPr>
          <a:xfrm>
            <a:off x="3249060" y="2807597"/>
            <a:ext cx="821852" cy="821667"/>
          </a:xfrm>
          <a:custGeom>
            <a:avLst/>
            <a:gdLst>
              <a:gd name="connsiteX0" fmla="*/ 280256 w 561336"/>
              <a:gd name="connsiteY0" fmla="*/ 561211 h 561210"/>
              <a:gd name="connsiteX1" fmla="*/ 0 w 561336"/>
              <a:gd name="connsiteY1" fmla="*/ 280194 h 561210"/>
              <a:gd name="connsiteX2" fmla="*/ 281080 w 561336"/>
              <a:gd name="connsiteY2" fmla="*/ 0 h 561210"/>
              <a:gd name="connsiteX3" fmla="*/ 561336 w 561336"/>
              <a:gd name="connsiteY3" fmla="*/ 280605 h 561210"/>
              <a:gd name="connsiteX4" fmla="*/ 280256 w 561336"/>
              <a:gd name="connsiteY4" fmla="*/ 561211 h 561210"/>
              <a:gd name="connsiteX5" fmla="*/ 280256 w 561336"/>
              <a:gd name="connsiteY5" fmla="*/ 13805 h 561210"/>
              <a:gd name="connsiteX6" fmla="*/ 13772 w 561336"/>
              <a:gd name="connsiteY6" fmla="*/ 280979 h 561210"/>
              <a:gd name="connsiteX7" fmla="*/ 281005 w 561336"/>
              <a:gd name="connsiteY7" fmla="*/ 547404 h 561210"/>
              <a:gd name="connsiteX8" fmla="*/ 547490 w 561336"/>
              <a:gd name="connsiteY8" fmla="*/ 280605 h 561210"/>
              <a:gd name="connsiteX9" fmla="*/ 280256 w 561336"/>
              <a:gd name="connsiteY9" fmla="*/ 13805 h 561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1336" h="561210">
                <a:moveTo>
                  <a:pt x="280256" y="561211"/>
                </a:moveTo>
                <a:cubicBezTo>
                  <a:pt x="125248" y="560984"/>
                  <a:pt x="-227" y="435168"/>
                  <a:pt x="0" y="280194"/>
                </a:cubicBezTo>
                <a:cubicBezTo>
                  <a:pt x="228" y="125220"/>
                  <a:pt x="126071" y="-227"/>
                  <a:pt x="281080" y="0"/>
                </a:cubicBezTo>
                <a:cubicBezTo>
                  <a:pt x="435927" y="227"/>
                  <a:pt x="561336" y="125792"/>
                  <a:pt x="561336" y="280605"/>
                </a:cubicBezTo>
                <a:cubicBezTo>
                  <a:pt x="561047" y="435620"/>
                  <a:pt x="435306" y="561149"/>
                  <a:pt x="280256" y="561211"/>
                </a:cubicBezTo>
                <a:close/>
                <a:moveTo>
                  <a:pt x="280256" y="13805"/>
                </a:moveTo>
                <a:cubicBezTo>
                  <a:pt x="132874" y="14012"/>
                  <a:pt x="13565" y="133630"/>
                  <a:pt x="13772" y="280979"/>
                </a:cubicBezTo>
                <a:cubicBezTo>
                  <a:pt x="13978" y="428328"/>
                  <a:pt x="133623" y="547611"/>
                  <a:pt x="281005" y="547404"/>
                </a:cubicBezTo>
                <a:cubicBezTo>
                  <a:pt x="428241" y="547198"/>
                  <a:pt x="547489" y="427808"/>
                  <a:pt x="547490" y="280605"/>
                </a:cubicBezTo>
                <a:cubicBezTo>
                  <a:pt x="547222" y="133221"/>
                  <a:pt x="427674" y="13867"/>
                  <a:pt x="280256" y="13805"/>
                </a:cubicBezTo>
                <a:close/>
              </a:path>
            </a:pathLst>
          </a:custGeom>
          <a:solidFill>
            <a:schemeClr val="accent2"/>
          </a:solidFill>
          <a:ln w="127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3CBBBC03-FC27-D440-8BE4-2F4A534553A4}"/>
              </a:ext>
            </a:extLst>
          </p:cNvPr>
          <p:cNvSpPr/>
          <p:nvPr/>
        </p:nvSpPr>
        <p:spPr>
          <a:xfrm>
            <a:off x="4894736" y="2807597"/>
            <a:ext cx="821852" cy="821667"/>
          </a:xfrm>
          <a:custGeom>
            <a:avLst/>
            <a:gdLst>
              <a:gd name="connsiteX0" fmla="*/ 280256 w 561336"/>
              <a:gd name="connsiteY0" fmla="*/ 561211 h 561210"/>
              <a:gd name="connsiteX1" fmla="*/ 0 w 561336"/>
              <a:gd name="connsiteY1" fmla="*/ 280194 h 561210"/>
              <a:gd name="connsiteX2" fmla="*/ 281080 w 561336"/>
              <a:gd name="connsiteY2" fmla="*/ 0 h 561210"/>
              <a:gd name="connsiteX3" fmla="*/ 561336 w 561336"/>
              <a:gd name="connsiteY3" fmla="*/ 280605 h 561210"/>
              <a:gd name="connsiteX4" fmla="*/ 280256 w 561336"/>
              <a:gd name="connsiteY4" fmla="*/ 561211 h 561210"/>
              <a:gd name="connsiteX5" fmla="*/ 280256 w 561336"/>
              <a:gd name="connsiteY5" fmla="*/ 13805 h 561210"/>
              <a:gd name="connsiteX6" fmla="*/ 13772 w 561336"/>
              <a:gd name="connsiteY6" fmla="*/ 280979 h 561210"/>
              <a:gd name="connsiteX7" fmla="*/ 281005 w 561336"/>
              <a:gd name="connsiteY7" fmla="*/ 547404 h 561210"/>
              <a:gd name="connsiteX8" fmla="*/ 547490 w 561336"/>
              <a:gd name="connsiteY8" fmla="*/ 280605 h 561210"/>
              <a:gd name="connsiteX9" fmla="*/ 280256 w 561336"/>
              <a:gd name="connsiteY9" fmla="*/ 13805 h 561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1336" h="561210">
                <a:moveTo>
                  <a:pt x="280256" y="561211"/>
                </a:moveTo>
                <a:cubicBezTo>
                  <a:pt x="125248" y="560984"/>
                  <a:pt x="-227" y="435168"/>
                  <a:pt x="0" y="280194"/>
                </a:cubicBezTo>
                <a:cubicBezTo>
                  <a:pt x="228" y="125220"/>
                  <a:pt x="126071" y="-227"/>
                  <a:pt x="281080" y="0"/>
                </a:cubicBezTo>
                <a:cubicBezTo>
                  <a:pt x="435927" y="227"/>
                  <a:pt x="561336" y="125792"/>
                  <a:pt x="561336" y="280605"/>
                </a:cubicBezTo>
                <a:cubicBezTo>
                  <a:pt x="561027" y="435612"/>
                  <a:pt x="435298" y="561129"/>
                  <a:pt x="280256" y="561211"/>
                </a:cubicBezTo>
                <a:close/>
                <a:moveTo>
                  <a:pt x="280256" y="13805"/>
                </a:moveTo>
                <a:cubicBezTo>
                  <a:pt x="132874" y="14012"/>
                  <a:pt x="13565" y="133630"/>
                  <a:pt x="13772" y="280979"/>
                </a:cubicBezTo>
                <a:cubicBezTo>
                  <a:pt x="13978" y="428328"/>
                  <a:pt x="133623" y="547611"/>
                  <a:pt x="281005" y="547404"/>
                </a:cubicBezTo>
                <a:cubicBezTo>
                  <a:pt x="428241" y="547198"/>
                  <a:pt x="547489" y="427808"/>
                  <a:pt x="547490" y="280605"/>
                </a:cubicBezTo>
                <a:cubicBezTo>
                  <a:pt x="547222" y="133221"/>
                  <a:pt x="427674" y="13867"/>
                  <a:pt x="280256" y="13805"/>
                </a:cubicBezTo>
                <a:close/>
              </a:path>
            </a:pathLst>
          </a:custGeom>
          <a:solidFill>
            <a:schemeClr val="accent3"/>
          </a:solidFill>
          <a:ln w="1270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723B04F8-1E5B-2540-82B5-2AA0F31CFE54}"/>
              </a:ext>
            </a:extLst>
          </p:cNvPr>
          <p:cNvSpPr/>
          <p:nvPr/>
        </p:nvSpPr>
        <p:spPr>
          <a:xfrm>
            <a:off x="6540415" y="2807597"/>
            <a:ext cx="821852" cy="821667"/>
          </a:xfrm>
          <a:custGeom>
            <a:avLst/>
            <a:gdLst>
              <a:gd name="connsiteX0" fmla="*/ 280294 w 561336"/>
              <a:gd name="connsiteY0" fmla="*/ 561211 h 561210"/>
              <a:gd name="connsiteX1" fmla="*/ 0 w 561336"/>
              <a:gd name="connsiteY1" fmla="*/ 280232 h 561210"/>
              <a:gd name="connsiteX2" fmla="*/ 281042 w 561336"/>
              <a:gd name="connsiteY2" fmla="*/ 0 h 561210"/>
              <a:gd name="connsiteX3" fmla="*/ 561336 w 561336"/>
              <a:gd name="connsiteY3" fmla="*/ 280605 h 561210"/>
              <a:gd name="connsiteX4" fmla="*/ 280294 w 561336"/>
              <a:gd name="connsiteY4" fmla="*/ 561211 h 561210"/>
              <a:gd name="connsiteX5" fmla="*/ 280294 w 561336"/>
              <a:gd name="connsiteY5" fmla="*/ 13806 h 561210"/>
              <a:gd name="connsiteX6" fmla="*/ 13809 w 561336"/>
              <a:gd name="connsiteY6" fmla="*/ 280979 h 561210"/>
              <a:gd name="connsiteX7" fmla="*/ 281042 w 561336"/>
              <a:gd name="connsiteY7" fmla="*/ 547404 h 561210"/>
              <a:gd name="connsiteX8" fmla="*/ 547527 w 561336"/>
              <a:gd name="connsiteY8" fmla="*/ 280605 h 561210"/>
              <a:gd name="connsiteX9" fmla="*/ 280293 w 561336"/>
              <a:gd name="connsiteY9" fmla="*/ 13805 h 561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1336" h="561210">
                <a:moveTo>
                  <a:pt x="280294" y="561211"/>
                </a:moveTo>
                <a:cubicBezTo>
                  <a:pt x="125285" y="561004"/>
                  <a:pt x="-207" y="435206"/>
                  <a:pt x="0" y="280232"/>
                </a:cubicBezTo>
                <a:cubicBezTo>
                  <a:pt x="207" y="125257"/>
                  <a:pt x="126034" y="-206"/>
                  <a:pt x="281042" y="0"/>
                </a:cubicBezTo>
                <a:cubicBezTo>
                  <a:pt x="435904" y="207"/>
                  <a:pt x="561336" y="125777"/>
                  <a:pt x="561336" y="280605"/>
                </a:cubicBezTo>
                <a:cubicBezTo>
                  <a:pt x="561048" y="435606"/>
                  <a:pt x="435329" y="561129"/>
                  <a:pt x="280294" y="561211"/>
                </a:cubicBezTo>
                <a:close/>
                <a:moveTo>
                  <a:pt x="280294" y="13806"/>
                </a:moveTo>
                <a:cubicBezTo>
                  <a:pt x="132911" y="14012"/>
                  <a:pt x="13602" y="133630"/>
                  <a:pt x="13809" y="280979"/>
                </a:cubicBezTo>
                <a:cubicBezTo>
                  <a:pt x="14015" y="428328"/>
                  <a:pt x="133660" y="547611"/>
                  <a:pt x="281042" y="547404"/>
                </a:cubicBezTo>
                <a:cubicBezTo>
                  <a:pt x="428278" y="547198"/>
                  <a:pt x="547527" y="427808"/>
                  <a:pt x="547527" y="280605"/>
                </a:cubicBezTo>
                <a:cubicBezTo>
                  <a:pt x="547238" y="133229"/>
                  <a:pt x="427702" y="13888"/>
                  <a:pt x="280293" y="13805"/>
                </a:cubicBezTo>
                <a:close/>
              </a:path>
            </a:pathLst>
          </a:custGeom>
          <a:solidFill>
            <a:schemeClr val="accent4"/>
          </a:solidFill>
          <a:ln w="127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B02C46BD-D42E-7E40-BC21-4340AD8EB4B6}"/>
              </a:ext>
            </a:extLst>
          </p:cNvPr>
          <p:cNvSpPr/>
          <p:nvPr/>
        </p:nvSpPr>
        <p:spPr>
          <a:xfrm>
            <a:off x="8185979" y="2807597"/>
            <a:ext cx="821850" cy="821667"/>
          </a:xfrm>
          <a:custGeom>
            <a:avLst/>
            <a:gdLst>
              <a:gd name="connsiteX0" fmla="*/ 280256 w 561335"/>
              <a:gd name="connsiteY0" fmla="*/ 561211 h 561210"/>
              <a:gd name="connsiteX1" fmla="*/ 0 w 561335"/>
              <a:gd name="connsiteY1" fmla="*/ 280194 h 561210"/>
              <a:gd name="connsiteX2" fmla="*/ 281079 w 561335"/>
              <a:gd name="connsiteY2" fmla="*/ 0 h 561210"/>
              <a:gd name="connsiteX3" fmla="*/ 561336 w 561335"/>
              <a:gd name="connsiteY3" fmla="*/ 280605 h 561210"/>
              <a:gd name="connsiteX4" fmla="*/ 280256 w 561335"/>
              <a:gd name="connsiteY4" fmla="*/ 561211 h 561210"/>
              <a:gd name="connsiteX5" fmla="*/ 280256 w 561335"/>
              <a:gd name="connsiteY5" fmla="*/ 13805 h 561210"/>
              <a:gd name="connsiteX6" fmla="*/ 13771 w 561335"/>
              <a:gd name="connsiteY6" fmla="*/ 280979 h 561210"/>
              <a:gd name="connsiteX7" fmla="*/ 281005 w 561335"/>
              <a:gd name="connsiteY7" fmla="*/ 547404 h 561210"/>
              <a:gd name="connsiteX8" fmla="*/ 547489 w 561335"/>
              <a:gd name="connsiteY8" fmla="*/ 280605 h 561210"/>
              <a:gd name="connsiteX9" fmla="*/ 280256 w 561335"/>
              <a:gd name="connsiteY9" fmla="*/ 13805 h 561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1335" h="561210">
                <a:moveTo>
                  <a:pt x="280256" y="561211"/>
                </a:moveTo>
                <a:cubicBezTo>
                  <a:pt x="125248" y="560984"/>
                  <a:pt x="-227" y="435168"/>
                  <a:pt x="0" y="280194"/>
                </a:cubicBezTo>
                <a:cubicBezTo>
                  <a:pt x="228" y="125220"/>
                  <a:pt x="126071" y="-227"/>
                  <a:pt x="281079" y="0"/>
                </a:cubicBezTo>
                <a:cubicBezTo>
                  <a:pt x="435927" y="227"/>
                  <a:pt x="561336" y="125792"/>
                  <a:pt x="561336" y="280605"/>
                </a:cubicBezTo>
                <a:cubicBezTo>
                  <a:pt x="561047" y="435620"/>
                  <a:pt x="435306" y="561149"/>
                  <a:pt x="280256" y="561211"/>
                </a:cubicBezTo>
                <a:close/>
                <a:moveTo>
                  <a:pt x="280256" y="13805"/>
                </a:moveTo>
                <a:cubicBezTo>
                  <a:pt x="132874" y="14012"/>
                  <a:pt x="13565" y="133630"/>
                  <a:pt x="13771" y="280979"/>
                </a:cubicBezTo>
                <a:cubicBezTo>
                  <a:pt x="13978" y="428328"/>
                  <a:pt x="133622" y="547611"/>
                  <a:pt x="281005" y="547404"/>
                </a:cubicBezTo>
                <a:cubicBezTo>
                  <a:pt x="428241" y="547198"/>
                  <a:pt x="547489" y="427808"/>
                  <a:pt x="547489" y="280605"/>
                </a:cubicBezTo>
                <a:cubicBezTo>
                  <a:pt x="547221" y="133221"/>
                  <a:pt x="427673" y="13867"/>
                  <a:pt x="280256" y="13805"/>
                </a:cubicBezTo>
                <a:close/>
              </a:path>
            </a:pathLst>
          </a:custGeom>
          <a:solidFill>
            <a:schemeClr val="accent5"/>
          </a:solidFill>
          <a:ln w="12700" cap="flat">
            <a:solidFill>
              <a:schemeClr val="accent5"/>
            </a:solidFill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3A5CC7A7-96A3-6F4F-A5D3-21A50C5B258F}"/>
              </a:ext>
            </a:extLst>
          </p:cNvPr>
          <p:cNvSpPr/>
          <p:nvPr/>
        </p:nvSpPr>
        <p:spPr>
          <a:xfrm>
            <a:off x="9831822" y="2807597"/>
            <a:ext cx="821850" cy="821667"/>
          </a:xfrm>
          <a:custGeom>
            <a:avLst/>
            <a:gdLst>
              <a:gd name="connsiteX0" fmla="*/ 280256 w 561335"/>
              <a:gd name="connsiteY0" fmla="*/ 561211 h 561210"/>
              <a:gd name="connsiteX1" fmla="*/ 0 w 561335"/>
              <a:gd name="connsiteY1" fmla="*/ 280194 h 561210"/>
              <a:gd name="connsiteX2" fmla="*/ 281079 w 561335"/>
              <a:gd name="connsiteY2" fmla="*/ 0 h 561210"/>
              <a:gd name="connsiteX3" fmla="*/ 561336 w 561335"/>
              <a:gd name="connsiteY3" fmla="*/ 280605 h 561210"/>
              <a:gd name="connsiteX4" fmla="*/ 280256 w 561335"/>
              <a:gd name="connsiteY4" fmla="*/ 561211 h 561210"/>
              <a:gd name="connsiteX5" fmla="*/ 280256 w 561335"/>
              <a:gd name="connsiteY5" fmla="*/ 13805 h 561210"/>
              <a:gd name="connsiteX6" fmla="*/ 13771 w 561335"/>
              <a:gd name="connsiteY6" fmla="*/ 280979 h 561210"/>
              <a:gd name="connsiteX7" fmla="*/ 281005 w 561335"/>
              <a:gd name="connsiteY7" fmla="*/ 547404 h 561210"/>
              <a:gd name="connsiteX8" fmla="*/ 547489 w 561335"/>
              <a:gd name="connsiteY8" fmla="*/ 280605 h 561210"/>
              <a:gd name="connsiteX9" fmla="*/ 280256 w 561335"/>
              <a:gd name="connsiteY9" fmla="*/ 13805 h 561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1335" h="561210">
                <a:moveTo>
                  <a:pt x="280256" y="561211"/>
                </a:moveTo>
                <a:cubicBezTo>
                  <a:pt x="125248" y="560984"/>
                  <a:pt x="-227" y="435168"/>
                  <a:pt x="0" y="280194"/>
                </a:cubicBezTo>
                <a:cubicBezTo>
                  <a:pt x="228" y="125220"/>
                  <a:pt x="126071" y="-227"/>
                  <a:pt x="281079" y="0"/>
                </a:cubicBezTo>
                <a:cubicBezTo>
                  <a:pt x="435927" y="227"/>
                  <a:pt x="561336" y="125792"/>
                  <a:pt x="561336" y="280605"/>
                </a:cubicBezTo>
                <a:cubicBezTo>
                  <a:pt x="561047" y="435620"/>
                  <a:pt x="435306" y="561149"/>
                  <a:pt x="280256" y="561211"/>
                </a:cubicBezTo>
                <a:close/>
                <a:moveTo>
                  <a:pt x="280256" y="13805"/>
                </a:moveTo>
                <a:cubicBezTo>
                  <a:pt x="132874" y="14012"/>
                  <a:pt x="13565" y="133630"/>
                  <a:pt x="13771" y="280979"/>
                </a:cubicBezTo>
                <a:cubicBezTo>
                  <a:pt x="13978" y="428328"/>
                  <a:pt x="133622" y="547611"/>
                  <a:pt x="281005" y="547404"/>
                </a:cubicBezTo>
                <a:cubicBezTo>
                  <a:pt x="428241" y="547198"/>
                  <a:pt x="547489" y="427808"/>
                  <a:pt x="547489" y="280605"/>
                </a:cubicBezTo>
                <a:cubicBezTo>
                  <a:pt x="547221" y="133221"/>
                  <a:pt x="427673" y="13867"/>
                  <a:pt x="280256" y="13805"/>
                </a:cubicBezTo>
                <a:close/>
              </a:path>
            </a:pathLst>
          </a:custGeom>
          <a:solidFill>
            <a:schemeClr val="accent6"/>
          </a:solidFill>
          <a:ln w="12700" cap="flat">
            <a:solidFill>
              <a:schemeClr val="accent6"/>
            </a:solidFill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7" name="Freeform 126">
            <a:extLst>
              <a:ext uri="{FF2B5EF4-FFF2-40B4-BE49-F238E27FC236}">
                <a16:creationId xmlns:a16="http://schemas.microsoft.com/office/drawing/2014/main" id="{6056172A-A173-7E43-90D3-CA9A1A16B2C3}"/>
              </a:ext>
            </a:extLst>
          </p:cNvPr>
          <p:cNvSpPr/>
          <p:nvPr/>
        </p:nvSpPr>
        <p:spPr>
          <a:xfrm rot="5400000">
            <a:off x="1171336" y="3208297"/>
            <a:ext cx="291294" cy="20268"/>
          </a:xfrm>
          <a:custGeom>
            <a:avLst/>
            <a:gdLst>
              <a:gd name="connsiteX0" fmla="*/ 0 w 291295"/>
              <a:gd name="connsiteY0" fmla="*/ 0 h 13843"/>
              <a:gd name="connsiteX1" fmla="*/ 291296 w 291295"/>
              <a:gd name="connsiteY1" fmla="*/ 0 h 13843"/>
              <a:gd name="connsiteX2" fmla="*/ 291296 w 291295"/>
              <a:gd name="connsiteY2" fmla="*/ 13843 h 13843"/>
              <a:gd name="connsiteX3" fmla="*/ 0 w 291295"/>
              <a:gd name="connsiteY3" fmla="*/ 13843 h 13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295" h="13843">
                <a:moveTo>
                  <a:pt x="0" y="0"/>
                </a:moveTo>
                <a:lnTo>
                  <a:pt x="291296" y="0"/>
                </a:lnTo>
                <a:lnTo>
                  <a:pt x="291296" y="13843"/>
                </a:lnTo>
                <a:lnTo>
                  <a:pt x="0" y="13843"/>
                </a:lnTo>
                <a:close/>
              </a:path>
            </a:pathLst>
          </a:custGeom>
          <a:solidFill>
            <a:schemeClr val="accent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128" name="Freeform 127">
            <a:extLst>
              <a:ext uri="{FF2B5EF4-FFF2-40B4-BE49-F238E27FC236}">
                <a16:creationId xmlns:a16="http://schemas.microsoft.com/office/drawing/2014/main" id="{D81448DA-A871-5C4D-81DD-7E4DF05E9B53}"/>
              </a:ext>
            </a:extLst>
          </p:cNvPr>
          <p:cNvSpPr/>
          <p:nvPr/>
        </p:nvSpPr>
        <p:spPr>
          <a:xfrm>
            <a:off x="10641859" y="3208297"/>
            <a:ext cx="291294" cy="20268"/>
          </a:xfrm>
          <a:custGeom>
            <a:avLst/>
            <a:gdLst>
              <a:gd name="connsiteX0" fmla="*/ 0 w 291295"/>
              <a:gd name="connsiteY0" fmla="*/ 0 h 13843"/>
              <a:gd name="connsiteX1" fmla="*/ 291296 w 291295"/>
              <a:gd name="connsiteY1" fmla="*/ 0 h 13843"/>
              <a:gd name="connsiteX2" fmla="*/ 291296 w 291295"/>
              <a:gd name="connsiteY2" fmla="*/ 13843 h 13843"/>
              <a:gd name="connsiteX3" fmla="*/ 0 w 291295"/>
              <a:gd name="connsiteY3" fmla="*/ 13843 h 13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295" h="13843">
                <a:moveTo>
                  <a:pt x="0" y="0"/>
                </a:moveTo>
                <a:lnTo>
                  <a:pt x="291296" y="0"/>
                </a:lnTo>
                <a:lnTo>
                  <a:pt x="291296" y="13843"/>
                </a:lnTo>
                <a:lnTo>
                  <a:pt x="0" y="13843"/>
                </a:lnTo>
                <a:close/>
              </a:path>
            </a:pathLst>
          </a:custGeom>
          <a:solidFill>
            <a:schemeClr val="accent6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129" name="Freeform 128">
            <a:extLst>
              <a:ext uri="{FF2B5EF4-FFF2-40B4-BE49-F238E27FC236}">
                <a16:creationId xmlns:a16="http://schemas.microsoft.com/office/drawing/2014/main" id="{CAFEB6FA-65F3-E348-9F5D-90BEE9FF808C}"/>
              </a:ext>
            </a:extLst>
          </p:cNvPr>
          <p:cNvSpPr/>
          <p:nvPr/>
        </p:nvSpPr>
        <p:spPr>
          <a:xfrm rot="5400000">
            <a:off x="10785865" y="3208297"/>
            <a:ext cx="291294" cy="20268"/>
          </a:xfrm>
          <a:custGeom>
            <a:avLst/>
            <a:gdLst>
              <a:gd name="connsiteX0" fmla="*/ 0 w 291295"/>
              <a:gd name="connsiteY0" fmla="*/ 0 h 13843"/>
              <a:gd name="connsiteX1" fmla="*/ 291296 w 291295"/>
              <a:gd name="connsiteY1" fmla="*/ 0 h 13843"/>
              <a:gd name="connsiteX2" fmla="*/ 291296 w 291295"/>
              <a:gd name="connsiteY2" fmla="*/ 13843 h 13843"/>
              <a:gd name="connsiteX3" fmla="*/ 0 w 291295"/>
              <a:gd name="connsiteY3" fmla="*/ 13843 h 13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295" h="13843">
                <a:moveTo>
                  <a:pt x="0" y="0"/>
                </a:moveTo>
                <a:lnTo>
                  <a:pt x="291296" y="0"/>
                </a:lnTo>
                <a:lnTo>
                  <a:pt x="291296" y="13843"/>
                </a:lnTo>
                <a:lnTo>
                  <a:pt x="0" y="13843"/>
                </a:lnTo>
                <a:close/>
              </a:path>
            </a:pathLst>
          </a:custGeom>
          <a:solidFill>
            <a:schemeClr val="accent6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3BE00106-FEF9-D74B-9CDB-ABA9519B52ED}"/>
              </a:ext>
            </a:extLst>
          </p:cNvPr>
          <p:cNvGrpSpPr/>
          <p:nvPr/>
        </p:nvGrpSpPr>
        <p:grpSpPr>
          <a:xfrm flipH="1">
            <a:off x="1298055" y="3807158"/>
            <a:ext cx="1458565" cy="618698"/>
            <a:chOff x="3147485" y="4635362"/>
            <a:chExt cx="1458565" cy="618698"/>
          </a:xfrm>
        </p:grpSpPr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C7599FA-1F9D-7744-B650-BCB0E6C7E058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B1524A05-EDE8-284D-920D-40B9271DEEE7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143" name="Freeform 142">
            <a:extLst>
              <a:ext uri="{FF2B5EF4-FFF2-40B4-BE49-F238E27FC236}">
                <a16:creationId xmlns:a16="http://schemas.microsoft.com/office/drawing/2014/main" id="{6693E409-6E14-C049-9321-EA3F07E29B4C}"/>
              </a:ext>
            </a:extLst>
          </p:cNvPr>
          <p:cNvSpPr/>
          <p:nvPr/>
        </p:nvSpPr>
        <p:spPr>
          <a:xfrm rot="10800000">
            <a:off x="4768039" y="1345062"/>
            <a:ext cx="1076074" cy="1296359"/>
          </a:xfrm>
          <a:custGeom>
            <a:avLst/>
            <a:gdLst>
              <a:gd name="connsiteX0" fmla="*/ 1411798 w 2096963"/>
              <a:gd name="connsiteY0" fmla="*/ 494465 h 2526236"/>
              <a:gd name="connsiteX1" fmla="*/ 1411798 w 2096963"/>
              <a:gd name="connsiteY1" fmla="*/ 183740 h 2526236"/>
              <a:gd name="connsiteX2" fmla="*/ 1103961 w 2096963"/>
              <a:gd name="connsiteY2" fmla="*/ 5986 h 2526236"/>
              <a:gd name="connsiteX3" fmla="*/ 1093557 w 2096963"/>
              <a:gd name="connsiteY3" fmla="*/ 0 h 2526236"/>
              <a:gd name="connsiteX4" fmla="*/ 1083191 w 2096963"/>
              <a:gd name="connsiteY4" fmla="*/ 5986 h 2526236"/>
              <a:gd name="connsiteX5" fmla="*/ 775205 w 2096963"/>
              <a:gd name="connsiteY5" fmla="*/ 183740 h 2526236"/>
              <a:gd name="connsiteX6" fmla="*/ 775205 w 2096963"/>
              <a:gd name="connsiteY6" fmla="*/ 465918 h 2526236"/>
              <a:gd name="connsiteX7" fmla="*/ 16391 w 2096963"/>
              <a:gd name="connsiteY7" fmla="*/ 1292432 h 2526236"/>
              <a:gd name="connsiteX8" fmla="*/ 0 w 2096963"/>
              <a:gd name="connsiteY8" fmla="*/ 1478006 h 2526236"/>
              <a:gd name="connsiteX9" fmla="*/ 1048463 w 2096963"/>
              <a:gd name="connsiteY9" fmla="*/ 2526236 h 2526236"/>
              <a:gd name="connsiteX10" fmla="*/ 2096964 w 2096963"/>
              <a:gd name="connsiteY10" fmla="*/ 1478006 h 2526236"/>
              <a:gd name="connsiteX11" fmla="*/ 1411798 w 2096963"/>
              <a:gd name="connsiteY11" fmla="*/ 494465 h 252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96963" h="2526236">
                <a:moveTo>
                  <a:pt x="1411798" y="494465"/>
                </a:moveTo>
                <a:lnTo>
                  <a:pt x="1411798" y="183740"/>
                </a:lnTo>
                <a:lnTo>
                  <a:pt x="1103961" y="5986"/>
                </a:lnTo>
                <a:lnTo>
                  <a:pt x="1093557" y="0"/>
                </a:lnTo>
                <a:lnTo>
                  <a:pt x="1083191" y="5986"/>
                </a:lnTo>
                <a:lnTo>
                  <a:pt x="775205" y="183740"/>
                </a:lnTo>
                <a:lnTo>
                  <a:pt x="775205" y="465918"/>
                </a:lnTo>
                <a:cubicBezTo>
                  <a:pt x="386985" y="570303"/>
                  <a:pt x="87943" y="891952"/>
                  <a:pt x="16391" y="1292432"/>
                </a:cubicBezTo>
                <a:cubicBezTo>
                  <a:pt x="5455" y="1353684"/>
                  <a:pt x="-31" y="1415785"/>
                  <a:pt x="0" y="1478006"/>
                </a:cubicBezTo>
                <a:cubicBezTo>
                  <a:pt x="0" y="2056951"/>
                  <a:pt x="469427" y="2526236"/>
                  <a:pt x="1048463" y="2526236"/>
                </a:cubicBezTo>
                <a:cubicBezTo>
                  <a:pt x="1627500" y="2526236"/>
                  <a:pt x="2096964" y="2056951"/>
                  <a:pt x="2096964" y="1478006"/>
                </a:cubicBezTo>
                <a:cubicBezTo>
                  <a:pt x="2096964" y="1026792"/>
                  <a:pt x="1811768" y="642175"/>
                  <a:pt x="1411798" y="494465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0"/>
          </a:gra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144" name="Freeform 143">
            <a:extLst>
              <a:ext uri="{FF2B5EF4-FFF2-40B4-BE49-F238E27FC236}">
                <a16:creationId xmlns:a16="http://schemas.microsoft.com/office/drawing/2014/main" id="{6AD34368-AE69-E74C-90B7-BFEECDBF8051}"/>
              </a:ext>
            </a:extLst>
          </p:cNvPr>
          <p:cNvSpPr/>
          <p:nvPr/>
        </p:nvSpPr>
        <p:spPr>
          <a:xfrm rot="10800000">
            <a:off x="4850149" y="1427158"/>
            <a:ext cx="911826" cy="911625"/>
          </a:xfrm>
          <a:custGeom>
            <a:avLst/>
            <a:gdLst>
              <a:gd name="connsiteX0" fmla="*/ 888402 w 1776890"/>
              <a:gd name="connsiteY0" fmla="*/ 3 h 1776498"/>
              <a:gd name="connsiteX1" fmla="*/ 0 w 1776890"/>
              <a:gd name="connsiteY1" fmla="*/ 888294 h 1776498"/>
              <a:gd name="connsiteX2" fmla="*/ 888488 w 1776890"/>
              <a:gd name="connsiteY2" fmla="*/ 1776498 h 1776498"/>
              <a:gd name="connsiteX3" fmla="*/ 1776890 w 1776890"/>
              <a:gd name="connsiteY3" fmla="*/ 888208 h 1776498"/>
              <a:gd name="connsiteX4" fmla="*/ 1516649 w 1776890"/>
              <a:gd name="connsiteY4" fmla="*/ 260144 h 1776498"/>
              <a:gd name="connsiteX5" fmla="*/ 888402 w 1776890"/>
              <a:gd name="connsiteY5" fmla="*/ 3 h 177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6890" h="1776498">
                <a:moveTo>
                  <a:pt x="888402" y="3"/>
                </a:moveTo>
                <a:cubicBezTo>
                  <a:pt x="397727" y="27"/>
                  <a:pt x="-24" y="397729"/>
                  <a:pt x="0" y="888294"/>
                </a:cubicBezTo>
                <a:cubicBezTo>
                  <a:pt x="24" y="1378860"/>
                  <a:pt x="397814" y="1776522"/>
                  <a:pt x="888488" y="1776498"/>
                </a:cubicBezTo>
                <a:cubicBezTo>
                  <a:pt x="1379163" y="1776475"/>
                  <a:pt x="1776914" y="1378773"/>
                  <a:pt x="1776890" y="888208"/>
                </a:cubicBezTo>
                <a:cubicBezTo>
                  <a:pt x="1776879" y="652634"/>
                  <a:pt x="1683267" y="426713"/>
                  <a:pt x="1516649" y="260144"/>
                </a:cubicBezTo>
                <a:cubicBezTo>
                  <a:pt x="1350391" y="93020"/>
                  <a:pt x="1124165" y="-654"/>
                  <a:pt x="888402" y="3"/>
                </a:cubicBezTo>
                <a:close/>
              </a:path>
            </a:pathLst>
          </a:custGeom>
          <a:solidFill>
            <a:srgbClr val="E8E7E7"/>
          </a:solidFill>
          <a:ln w="3742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145" name="Freeform 144">
            <a:extLst>
              <a:ext uri="{FF2B5EF4-FFF2-40B4-BE49-F238E27FC236}">
                <a16:creationId xmlns:a16="http://schemas.microsoft.com/office/drawing/2014/main" id="{FF1170F8-8A61-CE47-AA96-616322988622}"/>
              </a:ext>
            </a:extLst>
          </p:cNvPr>
          <p:cNvSpPr>
            <a:spLocks noChangeAspect="1"/>
          </p:cNvSpPr>
          <p:nvPr/>
        </p:nvSpPr>
        <p:spPr>
          <a:xfrm rot="10800000">
            <a:off x="4905567" y="1482540"/>
            <a:ext cx="801035" cy="800858"/>
          </a:xfrm>
          <a:custGeom>
            <a:avLst/>
            <a:gdLst>
              <a:gd name="connsiteX0" fmla="*/ 858540 w 1717089"/>
              <a:gd name="connsiteY0" fmla="*/ 3 h 1716710"/>
              <a:gd name="connsiteX1" fmla="*/ 0 w 1717089"/>
              <a:gd name="connsiteY1" fmla="*/ 858361 h 1716710"/>
              <a:gd name="connsiteX2" fmla="*/ 858549 w 1717089"/>
              <a:gd name="connsiteY2" fmla="*/ 1716711 h 1716710"/>
              <a:gd name="connsiteX3" fmla="*/ 1717089 w 1717089"/>
              <a:gd name="connsiteY3" fmla="*/ 858353 h 1716710"/>
              <a:gd name="connsiteX4" fmla="*/ 1465644 w 1717089"/>
              <a:gd name="connsiteY4" fmla="*/ 251426 h 1716710"/>
              <a:gd name="connsiteX5" fmla="*/ 858540 w 1717089"/>
              <a:gd name="connsiteY5" fmla="*/ 3 h 1716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7089" h="1716710">
                <a:moveTo>
                  <a:pt x="858540" y="3"/>
                </a:moveTo>
                <a:cubicBezTo>
                  <a:pt x="384379" y="6"/>
                  <a:pt x="-2" y="384306"/>
                  <a:pt x="0" y="858361"/>
                </a:cubicBezTo>
                <a:cubicBezTo>
                  <a:pt x="2" y="1332417"/>
                  <a:pt x="384388" y="1716713"/>
                  <a:pt x="858549" y="1716711"/>
                </a:cubicBezTo>
                <a:cubicBezTo>
                  <a:pt x="1332710" y="1716708"/>
                  <a:pt x="1717092" y="1332409"/>
                  <a:pt x="1717089" y="858353"/>
                </a:cubicBezTo>
                <a:cubicBezTo>
                  <a:pt x="1717088" y="630713"/>
                  <a:pt x="1626641" y="412396"/>
                  <a:pt x="1465644" y="251426"/>
                </a:cubicBezTo>
                <a:cubicBezTo>
                  <a:pt x="1304995" y="89901"/>
                  <a:pt x="1086377" y="-636"/>
                  <a:pt x="858540" y="3"/>
                </a:cubicBezTo>
                <a:close/>
              </a:path>
            </a:pathLst>
          </a:custGeom>
          <a:solidFill>
            <a:schemeClr val="bg2"/>
          </a:soli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5CA5DBFB-E50D-244A-9DB3-1641F39187B8}"/>
              </a:ext>
            </a:extLst>
          </p:cNvPr>
          <p:cNvGrpSpPr/>
          <p:nvPr/>
        </p:nvGrpSpPr>
        <p:grpSpPr>
          <a:xfrm rot="10800000">
            <a:off x="4805294" y="1882970"/>
            <a:ext cx="1014066" cy="758451"/>
            <a:chOff x="3493710" y="4511758"/>
            <a:chExt cx="1349721" cy="1009498"/>
          </a:xfrm>
        </p:grpSpPr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01B23F0-7306-1749-9DC9-A2028B5CD580}"/>
                </a:ext>
              </a:extLst>
            </p:cNvPr>
            <p:cNvSpPr/>
            <p:nvPr/>
          </p:nvSpPr>
          <p:spPr>
            <a:xfrm>
              <a:off x="3511755" y="4854182"/>
              <a:ext cx="1331676" cy="667073"/>
            </a:xfrm>
            <a:custGeom>
              <a:avLst/>
              <a:gdLst>
                <a:gd name="connsiteX0" fmla="*/ 1949632 w 1949707"/>
                <a:gd name="connsiteY0" fmla="*/ 976663 h 976662"/>
                <a:gd name="connsiteX1" fmla="*/ 1928863 w 1949707"/>
                <a:gd name="connsiteY1" fmla="*/ 976663 h 976662"/>
                <a:gd name="connsiteX2" fmla="*/ 973806 w 1949707"/>
                <a:gd name="connsiteY2" fmla="*/ 21819 h 976662"/>
                <a:gd name="connsiteX3" fmla="*/ 20695 w 1949707"/>
                <a:gd name="connsiteY3" fmla="*/ 915379 h 976662"/>
                <a:gd name="connsiteX4" fmla="*/ 0 w 1949707"/>
                <a:gd name="connsiteY4" fmla="*/ 914069 h 976662"/>
                <a:gd name="connsiteX5" fmla="*/ 1035469 w 1949707"/>
                <a:gd name="connsiteY5" fmla="*/ 1979 h 976662"/>
                <a:gd name="connsiteX6" fmla="*/ 1949707 w 1949707"/>
                <a:gd name="connsiteY6" fmla="*/ 976663 h 97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9707" h="976662">
                  <a:moveTo>
                    <a:pt x="1949632" y="976663"/>
                  </a:moveTo>
                  <a:lnTo>
                    <a:pt x="1928863" y="976663"/>
                  </a:lnTo>
                  <a:cubicBezTo>
                    <a:pt x="1928863" y="450172"/>
                    <a:pt x="1500414" y="21819"/>
                    <a:pt x="973806" y="21819"/>
                  </a:cubicBezTo>
                  <a:cubicBezTo>
                    <a:pt x="469883" y="21175"/>
                    <a:pt x="52408" y="412566"/>
                    <a:pt x="20695" y="915379"/>
                  </a:cubicBezTo>
                  <a:lnTo>
                    <a:pt x="0" y="914069"/>
                  </a:lnTo>
                  <a:cubicBezTo>
                    <a:pt x="34014" y="376329"/>
                    <a:pt x="497609" y="-32028"/>
                    <a:pt x="1035469" y="1979"/>
                  </a:cubicBezTo>
                  <a:cubicBezTo>
                    <a:pt x="1549855" y="34501"/>
                    <a:pt x="1950246" y="461364"/>
                    <a:pt x="1949707" y="976663"/>
                  </a:cubicBez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BFE5597A-6DA3-2F40-B458-D8453402A0BA}"/>
                </a:ext>
              </a:extLst>
            </p:cNvPr>
            <p:cNvSpPr/>
            <p:nvPr/>
          </p:nvSpPr>
          <p:spPr>
            <a:xfrm>
              <a:off x="3493710" y="5458035"/>
              <a:ext cx="52475" cy="63221"/>
            </a:xfrm>
            <a:custGeom>
              <a:avLst/>
              <a:gdLst>
                <a:gd name="connsiteX0" fmla="*/ 0 w 76828"/>
                <a:gd name="connsiteY0" fmla="*/ 0 h 92562"/>
                <a:gd name="connsiteX1" fmla="*/ 37759 w 76828"/>
                <a:gd name="connsiteY1" fmla="*/ 17847 h 92562"/>
                <a:gd name="connsiteX2" fmla="*/ 76828 w 76828"/>
                <a:gd name="connsiteY2" fmla="*/ 3030 h 92562"/>
                <a:gd name="connsiteX3" fmla="*/ 34803 w 76828"/>
                <a:gd name="connsiteY3" fmla="*/ 92562 h 92562"/>
                <a:gd name="connsiteX4" fmla="*/ 0 w 76828"/>
                <a:gd name="connsiteY4" fmla="*/ 0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8" h="92562">
                  <a:moveTo>
                    <a:pt x="0" y="0"/>
                  </a:moveTo>
                  <a:lnTo>
                    <a:pt x="37759" y="17847"/>
                  </a:lnTo>
                  <a:lnTo>
                    <a:pt x="76828" y="3030"/>
                  </a:lnTo>
                  <a:lnTo>
                    <a:pt x="34803" y="925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09821B00-F47D-044C-91CF-3634896DEA5F}"/>
                </a:ext>
              </a:extLst>
            </p:cNvPr>
            <p:cNvSpPr/>
            <p:nvPr/>
          </p:nvSpPr>
          <p:spPr>
            <a:xfrm>
              <a:off x="4200521" y="4845472"/>
              <a:ext cx="14186" cy="14182"/>
            </a:xfrm>
            <a:custGeom>
              <a:avLst/>
              <a:gdLst>
                <a:gd name="connsiteX0" fmla="*/ 0 w 20769"/>
                <a:gd name="connsiteY0" fmla="*/ 0 h 20764"/>
                <a:gd name="connsiteX1" fmla="*/ 20769 w 20769"/>
                <a:gd name="connsiteY1" fmla="*/ 0 h 20764"/>
                <a:gd name="connsiteX2" fmla="*/ 20769 w 20769"/>
                <a:gd name="connsiteY2" fmla="*/ 20765 h 20764"/>
                <a:gd name="connsiteX3" fmla="*/ 0 w 20769"/>
                <a:gd name="connsiteY3" fmla="*/ 20765 h 2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69" h="20764">
                  <a:moveTo>
                    <a:pt x="0" y="0"/>
                  </a:moveTo>
                  <a:lnTo>
                    <a:pt x="20769" y="0"/>
                  </a:lnTo>
                  <a:lnTo>
                    <a:pt x="20769" y="20765"/>
                  </a:lnTo>
                  <a:lnTo>
                    <a:pt x="0" y="20765"/>
                  </a:lnTo>
                  <a:close/>
                </a:path>
              </a:pathLst>
            </a:custGeom>
            <a:solidFill>
              <a:srgbClr val="808080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69F0F2DF-D010-7A41-A83E-AAC073DDD070}"/>
                </a:ext>
              </a:extLst>
            </p:cNvPr>
            <p:cNvSpPr/>
            <p:nvPr/>
          </p:nvSpPr>
          <p:spPr>
            <a:xfrm>
              <a:off x="4200521" y="4511758"/>
              <a:ext cx="14186" cy="347896"/>
            </a:xfrm>
            <a:custGeom>
              <a:avLst/>
              <a:gdLst>
                <a:gd name="connsiteX0" fmla="*/ 20769 w 20769"/>
                <a:gd name="connsiteY0" fmla="*/ 5986 h 509355"/>
                <a:gd name="connsiteX1" fmla="*/ 20769 w 20769"/>
                <a:gd name="connsiteY1" fmla="*/ 509355 h 509355"/>
                <a:gd name="connsiteX2" fmla="*/ 0 w 20769"/>
                <a:gd name="connsiteY2" fmla="*/ 509355 h 509355"/>
                <a:gd name="connsiteX3" fmla="*/ 0 w 20769"/>
                <a:gd name="connsiteY3" fmla="*/ 5986 h 509355"/>
                <a:gd name="connsiteX4" fmla="*/ 10366 w 20769"/>
                <a:gd name="connsiteY4" fmla="*/ 0 h 509355"/>
                <a:gd name="connsiteX5" fmla="*/ 20769 w 20769"/>
                <a:gd name="connsiteY5" fmla="*/ 5986 h 509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69" h="509355">
                  <a:moveTo>
                    <a:pt x="20769" y="5986"/>
                  </a:moveTo>
                  <a:lnTo>
                    <a:pt x="20769" y="509355"/>
                  </a:lnTo>
                  <a:lnTo>
                    <a:pt x="0" y="509355"/>
                  </a:lnTo>
                  <a:lnTo>
                    <a:pt x="0" y="5986"/>
                  </a:lnTo>
                  <a:lnTo>
                    <a:pt x="10366" y="0"/>
                  </a:lnTo>
                  <a:lnTo>
                    <a:pt x="20769" y="5986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EG" sz="3000"/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FF2AF997-E6E4-4843-AE08-0A41DE414959}"/>
              </a:ext>
            </a:extLst>
          </p:cNvPr>
          <p:cNvGrpSpPr/>
          <p:nvPr/>
        </p:nvGrpSpPr>
        <p:grpSpPr>
          <a:xfrm flipH="1">
            <a:off x="4576795" y="3807158"/>
            <a:ext cx="1458565" cy="618698"/>
            <a:chOff x="3147485" y="4635362"/>
            <a:chExt cx="1458565" cy="618698"/>
          </a:xfrm>
        </p:grpSpPr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4BD49D0E-3DFD-EB42-9431-623C4B8F54B7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6F8879D1-D3FF-6243-B6E6-363C82DDA99B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3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167" name="Freeform 166">
            <a:extLst>
              <a:ext uri="{FF2B5EF4-FFF2-40B4-BE49-F238E27FC236}">
                <a16:creationId xmlns:a16="http://schemas.microsoft.com/office/drawing/2014/main" id="{164F7F6F-19A6-884F-AD62-2FBB58AA52A9}"/>
              </a:ext>
            </a:extLst>
          </p:cNvPr>
          <p:cNvSpPr/>
          <p:nvPr/>
        </p:nvSpPr>
        <p:spPr>
          <a:xfrm rot="10800000">
            <a:off x="8063831" y="1345062"/>
            <a:ext cx="1076074" cy="1296359"/>
          </a:xfrm>
          <a:custGeom>
            <a:avLst/>
            <a:gdLst>
              <a:gd name="connsiteX0" fmla="*/ 1411798 w 2096963"/>
              <a:gd name="connsiteY0" fmla="*/ 494465 h 2526236"/>
              <a:gd name="connsiteX1" fmla="*/ 1411798 w 2096963"/>
              <a:gd name="connsiteY1" fmla="*/ 183740 h 2526236"/>
              <a:gd name="connsiteX2" fmla="*/ 1103961 w 2096963"/>
              <a:gd name="connsiteY2" fmla="*/ 5986 h 2526236"/>
              <a:gd name="connsiteX3" fmla="*/ 1093557 w 2096963"/>
              <a:gd name="connsiteY3" fmla="*/ 0 h 2526236"/>
              <a:gd name="connsiteX4" fmla="*/ 1083191 w 2096963"/>
              <a:gd name="connsiteY4" fmla="*/ 5986 h 2526236"/>
              <a:gd name="connsiteX5" fmla="*/ 775205 w 2096963"/>
              <a:gd name="connsiteY5" fmla="*/ 183740 h 2526236"/>
              <a:gd name="connsiteX6" fmla="*/ 775205 w 2096963"/>
              <a:gd name="connsiteY6" fmla="*/ 465918 h 2526236"/>
              <a:gd name="connsiteX7" fmla="*/ 16391 w 2096963"/>
              <a:gd name="connsiteY7" fmla="*/ 1292432 h 2526236"/>
              <a:gd name="connsiteX8" fmla="*/ 0 w 2096963"/>
              <a:gd name="connsiteY8" fmla="*/ 1478006 h 2526236"/>
              <a:gd name="connsiteX9" fmla="*/ 1048463 w 2096963"/>
              <a:gd name="connsiteY9" fmla="*/ 2526236 h 2526236"/>
              <a:gd name="connsiteX10" fmla="*/ 2096964 w 2096963"/>
              <a:gd name="connsiteY10" fmla="*/ 1478006 h 2526236"/>
              <a:gd name="connsiteX11" fmla="*/ 1411798 w 2096963"/>
              <a:gd name="connsiteY11" fmla="*/ 494465 h 252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96963" h="2526236">
                <a:moveTo>
                  <a:pt x="1411798" y="494465"/>
                </a:moveTo>
                <a:lnTo>
                  <a:pt x="1411798" y="183740"/>
                </a:lnTo>
                <a:lnTo>
                  <a:pt x="1103961" y="5986"/>
                </a:lnTo>
                <a:lnTo>
                  <a:pt x="1093557" y="0"/>
                </a:lnTo>
                <a:lnTo>
                  <a:pt x="1083191" y="5986"/>
                </a:lnTo>
                <a:lnTo>
                  <a:pt x="775205" y="183740"/>
                </a:lnTo>
                <a:lnTo>
                  <a:pt x="775205" y="465918"/>
                </a:lnTo>
                <a:cubicBezTo>
                  <a:pt x="386985" y="570303"/>
                  <a:pt x="87943" y="891952"/>
                  <a:pt x="16391" y="1292432"/>
                </a:cubicBezTo>
                <a:cubicBezTo>
                  <a:pt x="5455" y="1353684"/>
                  <a:pt x="-31" y="1415785"/>
                  <a:pt x="0" y="1478006"/>
                </a:cubicBezTo>
                <a:cubicBezTo>
                  <a:pt x="0" y="2056951"/>
                  <a:pt x="469427" y="2526236"/>
                  <a:pt x="1048463" y="2526236"/>
                </a:cubicBezTo>
                <a:cubicBezTo>
                  <a:pt x="1627500" y="2526236"/>
                  <a:pt x="2096964" y="2056951"/>
                  <a:pt x="2096964" y="1478006"/>
                </a:cubicBezTo>
                <a:cubicBezTo>
                  <a:pt x="2096964" y="1026792"/>
                  <a:pt x="1811768" y="642175"/>
                  <a:pt x="1411798" y="494465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0800000" scaled="0"/>
          </a:gra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168" name="Freeform 167">
            <a:extLst>
              <a:ext uri="{FF2B5EF4-FFF2-40B4-BE49-F238E27FC236}">
                <a16:creationId xmlns:a16="http://schemas.microsoft.com/office/drawing/2014/main" id="{DAE646A5-8255-F245-9D57-EA1CD0EC00F7}"/>
              </a:ext>
            </a:extLst>
          </p:cNvPr>
          <p:cNvSpPr/>
          <p:nvPr/>
        </p:nvSpPr>
        <p:spPr>
          <a:xfrm rot="10800000">
            <a:off x="8145941" y="1427158"/>
            <a:ext cx="911826" cy="911625"/>
          </a:xfrm>
          <a:custGeom>
            <a:avLst/>
            <a:gdLst>
              <a:gd name="connsiteX0" fmla="*/ 888402 w 1776890"/>
              <a:gd name="connsiteY0" fmla="*/ 3 h 1776498"/>
              <a:gd name="connsiteX1" fmla="*/ 0 w 1776890"/>
              <a:gd name="connsiteY1" fmla="*/ 888294 h 1776498"/>
              <a:gd name="connsiteX2" fmla="*/ 888488 w 1776890"/>
              <a:gd name="connsiteY2" fmla="*/ 1776498 h 1776498"/>
              <a:gd name="connsiteX3" fmla="*/ 1776890 w 1776890"/>
              <a:gd name="connsiteY3" fmla="*/ 888208 h 1776498"/>
              <a:gd name="connsiteX4" fmla="*/ 1516649 w 1776890"/>
              <a:gd name="connsiteY4" fmla="*/ 260144 h 1776498"/>
              <a:gd name="connsiteX5" fmla="*/ 888402 w 1776890"/>
              <a:gd name="connsiteY5" fmla="*/ 3 h 177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6890" h="1776498">
                <a:moveTo>
                  <a:pt x="888402" y="3"/>
                </a:moveTo>
                <a:cubicBezTo>
                  <a:pt x="397727" y="27"/>
                  <a:pt x="-24" y="397729"/>
                  <a:pt x="0" y="888294"/>
                </a:cubicBezTo>
                <a:cubicBezTo>
                  <a:pt x="24" y="1378860"/>
                  <a:pt x="397814" y="1776522"/>
                  <a:pt x="888488" y="1776498"/>
                </a:cubicBezTo>
                <a:cubicBezTo>
                  <a:pt x="1379163" y="1776475"/>
                  <a:pt x="1776914" y="1378773"/>
                  <a:pt x="1776890" y="888208"/>
                </a:cubicBezTo>
                <a:cubicBezTo>
                  <a:pt x="1776879" y="652634"/>
                  <a:pt x="1683267" y="426713"/>
                  <a:pt x="1516649" y="260144"/>
                </a:cubicBezTo>
                <a:cubicBezTo>
                  <a:pt x="1350391" y="93020"/>
                  <a:pt x="1124165" y="-654"/>
                  <a:pt x="888402" y="3"/>
                </a:cubicBezTo>
                <a:close/>
              </a:path>
            </a:pathLst>
          </a:custGeom>
          <a:solidFill>
            <a:srgbClr val="E8E7E7"/>
          </a:solidFill>
          <a:ln w="3742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69" name="Freeform 168">
            <a:extLst>
              <a:ext uri="{FF2B5EF4-FFF2-40B4-BE49-F238E27FC236}">
                <a16:creationId xmlns:a16="http://schemas.microsoft.com/office/drawing/2014/main" id="{1D99AF0F-A868-1744-A1FD-303BA26D6CA6}"/>
              </a:ext>
            </a:extLst>
          </p:cNvPr>
          <p:cNvSpPr>
            <a:spLocks noChangeAspect="1"/>
          </p:cNvSpPr>
          <p:nvPr/>
        </p:nvSpPr>
        <p:spPr>
          <a:xfrm rot="10800000">
            <a:off x="8201359" y="1482540"/>
            <a:ext cx="801035" cy="800858"/>
          </a:xfrm>
          <a:custGeom>
            <a:avLst/>
            <a:gdLst>
              <a:gd name="connsiteX0" fmla="*/ 858540 w 1717089"/>
              <a:gd name="connsiteY0" fmla="*/ 3 h 1716710"/>
              <a:gd name="connsiteX1" fmla="*/ 0 w 1717089"/>
              <a:gd name="connsiteY1" fmla="*/ 858361 h 1716710"/>
              <a:gd name="connsiteX2" fmla="*/ 858549 w 1717089"/>
              <a:gd name="connsiteY2" fmla="*/ 1716711 h 1716710"/>
              <a:gd name="connsiteX3" fmla="*/ 1717089 w 1717089"/>
              <a:gd name="connsiteY3" fmla="*/ 858353 h 1716710"/>
              <a:gd name="connsiteX4" fmla="*/ 1465644 w 1717089"/>
              <a:gd name="connsiteY4" fmla="*/ 251426 h 1716710"/>
              <a:gd name="connsiteX5" fmla="*/ 858540 w 1717089"/>
              <a:gd name="connsiteY5" fmla="*/ 3 h 1716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7089" h="1716710">
                <a:moveTo>
                  <a:pt x="858540" y="3"/>
                </a:moveTo>
                <a:cubicBezTo>
                  <a:pt x="384379" y="6"/>
                  <a:pt x="-2" y="384306"/>
                  <a:pt x="0" y="858361"/>
                </a:cubicBezTo>
                <a:cubicBezTo>
                  <a:pt x="2" y="1332417"/>
                  <a:pt x="384388" y="1716713"/>
                  <a:pt x="858549" y="1716711"/>
                </a:cubicBezTo>
                <a:cubicBezTo>
                  <a:pt x="1332710" y="1716708"/>
                  <a:pt x="1717092" y="1332409"/>
                  <a:pt x="1717089" y="858353"/>
                </a:cubicBezTo>
                <a:cubicBezTo>
                  <a:pt x="1717088" y="630713"/>
                  <a:pt x="1626641" y="412396"/>
                  <a:pt x="1465644" y="251426"/>
                </a:cubicBezTo>
                <a:cubicBezTo>
                  <a:pt x="1304995" y="89901"/>
                  <a:pt x="1086377" y="-636"/>
                  <a:pt x="858540" y="3"/>
                </a:cubicBezTo>
                <a:close/>
              </a:path>
            </a:pathLst>
          </a:custGeom>
          <a:solidFill>
            <a:schemeClr val="bg2"/>
          </a:soli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5BFA34B1-6447-9B46-9FE7-BB4A100AFB6F}"/>
              </a:ext>
            </a:extLst>
          </p:cNvPr>
          <p:cNvGrpSpPr/>
          <p:nvPr/>
        </p:nvGrpSpPr>
        <p:grpSpPr>
          <a:xfrm rot="10800000">
            <a:off x="8101086" y="1882970"/>
            <a:ext cx="1014066" cy="758451"/>
            <a:chOff x="3493710" y="4511758"/>
            <a:chExt cx="1349721" cy="1009498"/>
          </a:xfrm>
        </p:grpSpPr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DBC2E0F1-F4EF-6B47-A60A-030C88E6CC87}"/>
                </a:ext>
              </a:extLst>
            </p:cNvPr>
            <p:cNvSpPr/>
            <p:nvPr/>
          </p:nvSpPr>
          <p:spPr>
            <a:xfrm>
              <a:off x="3511755" y="4854182"/>
              <a:ext cx="1331676" cy="667073"/>
            </a:xfrm>
            <a:custGeom>
              <a:avLst/>
              <a:gdLst>
                <a:gd name="connsiteX0" fmla="*/ 1949632 w 1949707"/>
                <a:gd name="connsiteY0" fmla="*/ 976663 h 976662"/>
                <a:gd name="connsiteX1" fmla="*/ 1928863 w 1949707"/>
                <a:gd name="connsiteY1" fmla="*/ 976663 h 976662"/>
                <a:gd name="connsiteX2" fmla="*/ 973806 w 1949707"/>
                <a:gd name="connsiteY2" fmla="*/ 21819 h 976662"/>
                <a:gd name="connsiteX3" fmla="*/ 20695 w 1949707"/>
                <a:gd name="connsiteY3" fmla="*/ 915379 h 976662"/>
                <a:gd name="connsiteX4" fmla="*/ 0 w 1949707"/>
                <a:gd name="connsiteY4" fmla="*/ 914069 h 976662"/>
                <a:gd name="connsiteX5" fmla="*/ 1035469 w 1949707"/>
                <a:gd name="connsiteY5" fmla="*/ 1979 h 976662"/>
                <a:gd name="connsiteX6" fmla="*/ 1949707 w 1949707"/>
                <a:gd name="connsiteY6" fmla="*/ 976663 h 97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9707" h="976662">
                  <a:moveTo>
                    <a:pt x="1949632" y="976663"/>
                  </a:moveTo>
                  <a:lnTo>
                    <a:pt x="1928863" y="976663"/>
                  </a:lnTo>
                  <a:cubicBezTo>
                    <a:pt x="1928863" y="450172"/>
                    <a:pt x="1500414" y="21819"/>
                    <a:pt x="973806" y="21819"/>
                  </a:cubicBezTo>
                  <a:cubicBezTo>
                    <a:pt x="469883" y="21175"/>
                    <a:pt x="52408" y="412566"/>
                    <a:pt x="20695" y="915379"/>
                  </a:cubicBezTo>
                  <a:lnTo>
                    <a:pt x="0" y="914069"/>
                  </a:lnTo>
                  <a:cubicBezTo>
                    <a:pt x="34014" y="376329"/>
                    <a:pt x="497609" y="-32028"/>
                    <a:pt x="1035469" y="1979"/>
                  </a:cubicBezTo>
                  <a:cubicBezTo>
                    <a:pt x="1549855" y="34501"/>
                    <a:pt x="1950246" y="461364"/>
                    <a:pt x="1949707" y="976663"/>
                  </a:cubicBez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78DF3955-DBAF-A54C-AD60-D4FBD46BC188}"/>
                </a:ext>
              </a:extLst>
            </p:cNvPr>
            <p:cNvSpPr/>
            <p:nvPr/>
          </p:nvSpPr>
          <p:spPr>
            <a:xfrm>
              <a:off x="3493710" y="5458035"/>
              <a:ext cx="52475" cy="63221"/>
            </a:xfrm>
            <a:custGeom>
              <a:avLst/>
              <a:gdLst>
                <a:gd name="connsiteX0" fmla="*/ 0 w 76828"/>
                <a:gd name="connsiteY0" fmla="*/ 0 h 92562"/>
                <a:gd name="connsiteX1" fmla="*/ 37759 w 76828"/>
                <a:gd name="connsiteY1" fmla="*/ 17847 h 92562"/>
                <a:gd name="connsiteX2" fmla="*/ 76828 w 76828"/>
                <a:gd name="connsiteY2" fmla="*/ 3030 h 92562"/>
                <a:gd name="connsiteX3" fmla="*/ 34803 w 76828"/>
                <a:gd name="connsiteY3" fmla="*/ 92562 h 92562"/>
                <a:gd name="connsiteX4" fmla="*/ 0 w 76828"/>
                <a:gd name="connsiteY4" fmla="*/ 0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8" h="92562">
                  <a:moveTo>
                    <a:pt x="0" y="0"/>
                  </a:moveTo>
                  <a:lnTo>
                    <a:pt x="37759" y="17847"/>
                  </a:lnTo>
                  <a:lnTo>
                    <a:pt x="76828" y="3030"/>
                  </a:lnTo>
                  <a:lnTo>
                    <a:pt x="34803" y="925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36A1518F-0D8B-BF44-8271-18B74E47882B}"/>
                </a:ext>
              </a:extLst>
            </p:cNvPr>
            <p:cNvSpPr/>
            <p:nvPr/>
          </p:nvSpPr>
          <p:spPr>
            <a:xfrm>
              <a:off x="4200521" y="4845472"/>
              <a:ext cx="14186" cy="14182"/>
            </a:xfrm>
            <a:custGeom>
              <a:avLst/>
              <a:gdLst>
                <a:gd name="connsiteX0" fmla="*/ 0 w 20769"/>
                <a:gd name="connsiteY0" fmla="*/ 0 h 20764"/>
                <a:gd name="connsiteX1" fmla="*/ 20769 w 20769"/>
                <a:gd name="connsiteY1" fmla="*/ 0 h 20764"/>
                <a:gd name="connsiteX2" fmla="*/ 20769 w 20769"/>
                <a:gd name="connsiteY2" fmla="*/ 20765 h 20764"/>
                <a:gd name="connsiteX3" fmla="*/ 0 w 20769"/>
                <a:gd name="connsiteY3" fmla="*/ 20765 h 2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69" h="20764">
                  <a:moveTo>
                    <a:pt x="0" y="0"/>
                  </a:moveTo>
                  <a:lnTo>
                    <a:pt x="20769" y="0"/>
                  </a:lnTo>
                  <a:lnTo>
                    <a:pt x="20769" y="20765"/>
                  </a:lnTo>
                  <a:lnTo>
                    <a:pt x="0" y="20765"/>
                  </a:lnTo>
                  <a:close/>
                </a:path>
              </a:pathLst>
            </a:custGeom>
            <a:solidFill>
              <a:srgbClr val="808080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37C3FE89-936B-DD4E-8E82-E6F5E656A846}"/>
                </a:ext>
              </a:extLst>
            </p:cNvPr>
            <p:cNvSpPr/>
            <p:nvPr/>
          </p:nvSpPr>
          <p:spPr>
            <a:xfrm>
              <a:off x="4200521" y="4511758"/>
              <a:ext cx="14186" cy="347896"/>
            </a:xfrm>
            <a:custGeom>
              <a:avLst/>
              <a:gdLst>
                <a:gd name="connsiteX0" fmla="*/ 20769 w 20769"/>
                <a:gd name="connsiteY0" fmla="*/ 5986 h 509355"/>
                <a:gd name="connsiteX1" fmla="*/ 20769 w 20769"/>
                <a:gd name="connsiteY1" fmla="*/ 509355 h 509355"/>
                <a:gd name="connsiteX2" fmla="*/ 0 w 20769"/>
                <a:gd name="connsiteY2" fmla="*/ 509355 h 509355"/>
                <a:gd name="connsiteX3" fmla="*/ 0 w 20769"/>
                <a:gd name="connsiteY3" fmla="*/ 5986 h 509355"/>
                <a:gd name="connsiteX4" fmla="*/ 10366 w 20769"/>
                <a:gd name="connsiteY4" fmla="*/ 0 h 509355"/>
                <a:gd name="connsiteX5" fmla="*/ 20769 w 20769"/>
                <a:gd name="connsiteY5" fmla="*/ 5986 h 509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69" h="509355">
                  <a:moveTo>
                    <a:pt x="20769" y="5986"/>
                  </a:moveTo>
                  <a:lnTo>
                    <a:pt x="20769" y="509355"/>
                  </a:lnTo>
                  <a:lnTo>
                    <a:pt x="0" y="509355"/>
                  </a:lnTo>
                  <a:lnTo>
                    <a:pt x="0" y="5986"/>
                  </a:lnTo>
                  <a:lnTo>
                    <a:pt x="10366" y="0"/>
                  </a:lnTo>
                  <a:lnTo>
                    <a:pt x="20769" y="5986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2758F830-82EF-B24E-8EC1-1C8E767CA0FD}"/>
              </a:ext>
            </a:extLst>
          </p:cNvPr>
          <p:cNvGrpSpPr/>
          <p:nvPr/>
        </p:nvGrpSpPr>
        <p:grpSpPr>
          <a:xfrm flipH="1">
            <a:off x="7872587" y="3807158"/>
            <a:ext cx="1458565" cy="618698"/>
            <a:chOff x="3147485" y="4635362"/>
            <a:chExt cx="1458565" cy="618698"/>
          </a:xfrm>
        </p:grpSpPr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4A2F4641-B843-4441-B7A1-4D166352A8CB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49421B9A-0F5B-8A46-9CF9-3D3A8624046C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5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131" name="Freeform 130">
            <a:extLst>
              <a:ext uri="{FF2B5EF4-FFF2-40B4-BE49-F238E27FC236}">
                <a16:creationId xmlns:a16="http://schemas.microsoft.com/office/drawing/2014/main" id="{990647EA-A003-DB49-95FB-29101A727007}"/>
              </a:ext>
            </a:extLst>
          </p:cNvPr>
          <p:cNvSpPr/>
          <p:nvPr/>
        </p:nvSpPr>
        <p:spPr>
          <a:xfrm rot="10800000" flipV="1">
            <a:off x="3125931" y="3789576"/>
            <a:ext cx="1076074" cy="1296359"/>
          </a:xfrm>
          <a:custGeom>
            <a:avLst/>
            <a:gdLst>
              <a:gd name="connsiteX0" fmla="*/ 1411798 w 2096963"/>
              <a:gd name="connsiteY0" fmla="*/ 494465 h 2526236"/>
              <a:gd name="connsiteX1" fmla="*/ 1411798 w 2096963"/>
              <a:gd name="connsiteY1" fmla="*/ 183740 h 2526236"/>
              <a:gd name="connsiteX2" fmla="*/ 1103961 w 2096963"/>
              <a:gd name="connsiteY2" fmla="*/ 5986 h 2526236"/>
              <a:gd name="connsiteX3" fmla="*/ 1093557 w 2096963"/>
              <a:gd name="connsiteY3" fmla="*/ 0 h 2526236"/>
              <a:gd name="connsiteX4" fmla="*/ 1083191 w 2096963"/>
              <a:gd name="connsiteY4" fmla="*/ 5986 h 2526236"/>
              <a:gd name="connsiteX5" fmla="*/ 775205 w 2096963"/>
              <a:gd name="connsiteY5" fmla="*/ 183740 h 2526236"/>
              <a:gd name="connsiteX6" fmla="*/ 775205 w 2096963"/>
              <a:gd name="connsiteY6" fmla="*/ 465918 h 2526236"/>
              <a:gd name="connsiteX7" fmla="*/ 16391 w 2096963"/>
              <a:gd name="connsiteY7" fmla="*/ 1292432 h 2526236"/>
              <a:gd name="connsiteX8" fmla="*/ 0 w 2096963"/>
              <a:gd name="connsiteY8" fmla="*/ 1478006 h 2526236"/>
              <a:gd name="connsiteX9" fmla="*/ 1048463 w 2096963"/>
              <a:gd name="connsiteY9" fmla="*/ 2526236 h 2526236"/>
              <a:gd name="connsiteX10" fmla="*/ 2096964 w 2096963"/>
              <a:gd name="connsiteY10" fmla="*/ 1478006 h 2526236"/>
              <a:gd name="connsiteX11" fmla="*/ 1411798 w 2096963"/>
              <a:gd name="connsiteY11" fmla="*/ 494465 h 252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96963" h="2526236">
                <a:moveTo>
                  <a:pt x="1411798" y="494465"/>
                </a:moveTo>
                <a:lnTo>
                  <a:pt x="1411798" y="183740"/>
                </a:lnTo>
                <a:lnTo>
                  <a:pt x="1103961" y="5986"/>
                </a:lnTo>
                <a:lnTo>
                  <a:pt x="1093557" y="0"/>
                </a:lnTo>
                <a:lnTo>
                  <a:pt x="1083191" y="5986"/>
                </a:lnTo>
                <a:lnTo>
                  <a:pt x="775205" y="183740"/>
                </a:lnTo>
                <a:lnTo>
                  <a:pt x="775205" y="465918"/>
                </a:lnTo>
                <a:cubicBezTo>
                  <a:pt x="386985" y="570303"/>
                  <a:pt x="87943" y="891952"/>
                  <a:pt x="16391" y="1292432"/>
                </a:cubicBezTo>
                <a:cubicBezTo>
                  <a:pt x="5455" y="1353684"/>
                  <a:pt x="-31" y="1415785"/>
                  <a:pt x="0" y="1478006"/>
                </a:cubicBezTo>
                <a:cubicBezTo>
                  <a:pt x="0" y="2056951"/>
                  <a:pt x="469427" y="2526236"/>
                  <a:pt x="1048463" y="2526236"/>
                </a:cubicBezTo>
                <a:cubicBezTo>
                  <a:pt x="1627500" y="2526236"/>
                  <a:pt x="2096964" y="2056951"/>
                  <a:pt x="2096964" y="1478006"/>
                </a:cubicBezTo>
                <a:cubicBezTo>
                  <a:pt x="2096964" y="1026792"/>
                  <a:pt x="1811768" y="642175"/>
                  <a:pt x="1411798" y="49446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0800000" scaled="0"/>
          </a:gra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132" name="Freeform 131">
            <a:extLst>
              <a:ext uri="{FF2B5EF4-FFF2-40B4-BE49-F238E27FC236}">
                <a16:creationId xmlns:a16="http://schemas.microsoft.com/office/drawing/2014/main" id="{14FD928D-E974-6D41-8F52-81E0BD61F1F5}"/>
              </a:ext>
            </a:extLst>
          </p:cNvPr>
          <p:cNvSpPr/>
          <p:nvPr/>
        </p:nvSpPr>
        <p:spPr>
          <a:xfrm rot="10800000" flipV="1">
            <a:off x="3208041" y="4092214"/>
            <a:ext cx="911826" cy="911625"/>
          </a:xfrm>
          <a:custGeom>
            <a:avLst/>
            <a:gdLst>
              <a:gd name="connsiteX0" fmla="*/ 888402 w 1776890"/>
              <a:gd name="connsiteY0" fmla="*/ 3 h 1776498"/>
              <a:gd name="connsiteX1" fmla="*/ 0 w 1776890"/>
              <a:gd name="connsiteY1" fmla="*/ 888294 h 1776498"/>
              <a:gd name="connsiteX2" fmla="*/ 888488 w 1776890"/>
              <a:gd name="connsiteY2" fmla="*/ 1776498 h 1776498"/>
              <a:gd name="connsiteX3" fmla="*/ 1776890 w 1776890"/>
              <a:gd name="connsiteY3" fmla="*/ 888208 h 1776498"/>
              <a:gd name="connsiteX4" fmla="*/ 1516649 w 1776890"/>
              <a:gd name="connsiteY4" fmla="*/ 260144 h 1776498"/>
              <a:gd name="connsiteX5" fmla="*/ 888402 w 1776890"/>
              <a:gd name="connsiteY5" fmla="*/ 3 h 177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6890" h="1776498">
                <a:moveTo>
                  <a:pt x="888402" y="3"/>
                </a:moveTo>
                <a:cubicBezTo>
                  <a:pt x="397727" y="27"/>
                  <a:pt x="-24" y="397729"/>
                  <a:pt x="0" y="888294"/>
                </a:cubicBezTo>
                <a:cubicBezTo>
                  <a:pt x="24" y="1378860"/>
                  <a:pt x="397814" y="1776522"/>
                  <a:pt x="888488" y="1776498"/>
                </a:cubicBezTo>
                <a:cubicBezTo>
                  <a:pt x="1379163" y="1776475"/>
                  <a:pt x="1776914" y="1378773"/>
                  <a:pt x="1776890" y="888208"/>
                </a:cubicBezTo>
                <a:cubicBezTo>
                  <a:pt x="1776879" y="652634"/>
                  <a:pt x="1683267" y="426713"/>
                  <a:pt x="1516649" y="260144"/>
                </a:cubicBezTo>
                <a:cubicBezTo>
                  <a:pt x="1350391" y="93020"/>
                  <a:pt x="1124165" y="-654"/>
                  <a:pt x="888402" y="3"/>
                </a:cubicBezTo>
                <a:close/>
              </a:path>
            </a:pathLst>
          </a:custGeom>
          <a:solidFill>
            <a:srgbClr val="E8E7E7"/>
          </a:solidFill>
          <a:ln w="3742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133" name="Freeform 132">
            <a:extLst>
              <a:ext uri="{FF2B5EF4-FFF2-40B4-BE49-F238E27FC236}">
                <a16:creationId xmlns:a16="http://schemas.microsoft.com/office/drawing/2014/main" id="{EAAEDD33-07EB-3A4E-812D-650AA884B5FC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3263459" y="4147596"/>
            <a:ext cx="801035" cy="800858"/>
          </a:xfrm>
          <a:custGeom>
            <a:avLst/>
            <a:gdLst>
              <a:gd name="connsiteX0" fmla="*/ 858540 w 1717089"/>
              <a:gd name="connsiteY0" fmla="*/ 3 h 1716710"/>
              <a:gd name="connsiteX1" fmla="*/ 0 w 1717089"/>
              <a:gd name="connsiteY1" fmla="*/ 858361 h 1716710"/>
              <a:gd name="connsiteX2" fmla="*/ 858549 w 1717089"/>
              <a:gd name="connsiteY2" fmla="*/ 1716711 h 1716710"/>
              <a:gd name="connsiteX3" fmla="*/ 1717089 w 1717089"/>
              <a:gd name="connsiteY3" fmla="*/ 858353 h 1716710"/>
              <a:gd name="connsiteX4" fmla="*/ 1465644 w 1717089"/>
              <a:gd name="connsiteY4" fmla="*/ 251426 h 1716710"/>
              <a:gd name="connsiteX5" fmla="*/ 858540 w 1717089"/>
              <a:gd name="connsiteY5" fmla="*/ 3 h 1716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7089" h="1716710">
                <a:moveTo>
                  <a:pt x="858540" y="3"/>
                </a:moveTo>
                <a:cubicBezTo>
                  <a:pt x="384379" y="6"/>
                  <a:pt x="-2" y="384306"/>
                  <a:pt x="0" y="858361"/>
                </a:cubicBezTo>
                <a:cubicBezTo>
                  <a:pt x="2" y="1332417"/>
                  <a:pt x="384388" y="1716713"/>
                  <a:pt x="858549" y="1716711"/>
                </a:cubicBezTo>
                <a:cubicBezTo>
                  <a:pt x="1332710" y="1716708"/>
                  <a:pt x="1717092" y="1332409"/>
                  <a:pt x="1717089" y="858353"/>
                </a:cubicBezTo>
                <a:cubicBezTo>
                  <a:pt x="1717088" y="630713"/>
                  <a:pt x="1626641" y="412396"/>
                  <a:pt x="1465644" y="251426"/>
                </a:cubicBezTo>
                <a:cubicBezTo>
                  <a:pt x="1304995" y="89901"/>
                  <a:pt x="1086377" y="-636"/>
                  <a:pt x="858540" y="3"/>
                </a:cubicBezTo>
                <a:close/>
              </a:path>
            </a:pathLst>
          </a:custGeom>
          <a:solidFill>
            <a:schemeClr val="bg2"/>
          </a:soli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3C86101E-3EA2-8141-817D-D27E6EF92C16}"/>
              </a:ext>
            </a:extLst>
          </p:cNvPr>
          <p:cNvGrpSpPr/>
          <p:nvPr/>
        </p:nvGrpSpPr>
        <p:grpSpPr>
          <a:xfrm rot="10800000" flipV="1">
            <a:off x="3163186" y="3789576"/>
            <a:ext cx="1014066" cy="758451"/>
            <a:chOff x="3493710" y="4511758"/>
            <a:chExt cx="1349721" cy="1009498"/>
          </a:xfrm>
        </p:grpSpPr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67AADBEF-F21C-D943-92BF-FDFD620AB0FC}"/>
                </a:ext>
              </a:extLst>
            </p:cNvPr>
            <p:cNvSpPr/>
            <p:nvPr/>
          </p:nvSpPr>
          <p:spPr>
            <a:xfrm>
              <a:off x="3511755" y="4854182"/>
              <a:ext cx="1331676" cy="667073"/>
            </a:xfrm>
            <a:custGeom>
              <a:avLst/>
              <a:gdLst>
                <a:gd name="connsiteX0" fmla="*/ 1949632 w 1949707"/>
                <a:gd name="connsiteY0" fmla="*/ 976663 h 976662"/>
                <a:gd name="connsiteX1" fmla="*/ 1928863 w 1949707"/>
                <a:gd name="connsiteY1" fmla="*/ 976663 h 976662"/>
                <a:gd name="connsiteX2" fmla="*/ 973806 w 1949707"/>
                <a:gd name="connsiteY2" fmla="*/ 21819 h 976662"/>
                <a:gd name="connsiteX3" fmla="*/ 20695 w 1949707"/>
                <a:gd name="connsiteY3" fmla="*/ 915379 h 976662"/>
                <a:gd name="connsiteX4" fmla="*/ 0 w 1949707"/>
                <a:gd name="connsiteY4" fmla="*/ 914069 h 976662"/>
                <a:gd name="connsiteX5" fmla="*/ 1035469 w 1949707"/>
                <a:gd name="connsiteY5" fmla="*/ 1979 h 976662"/>
                <a:gd name="connsiteX6" fmla="*/ 1949707 w 1949707"/>
                <a:gd name="connsiteY6" fmla="*/ 976663 h 97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9707" h="976662">
                  <a:moveTo>
                    <a:pt x="1949632" y="976663"/>
                  </a:moveTo>
                  <a:lnTo>
                    <a:pt x="1928863" y="976663"/>
                  </a:lnTo>
                  <a:cubicBezTo>
                    <a:pt x="1928863" y="450172"/>
                    <a:pt x="1500414" y="21819"/>
                    <a:pt x="973806" y="21819"/>
                  </a:cubicBezTo>
                  <a:cubicBezTo>
                    <a:pt x="469883" y="21175"/>
                    <a:pt x="52408" y="412566"/>
                    <a:pt x="20695" y="915379"/>
                  </a:cubicBezTo>
                  <a:lnTo>
                    <a:pt x="0" y="914069"/>
                  </a:lnTo>
                  <a:cubicBezTo>
                    <a:pt x="34014" y="376329"/>
                    <a:pt x="497609" y="-32028"/>
                    <a:pt x="1035469" y="1979"/>
                  </a:cubicBezTo>
                  <a:cubicBezTo>
                    <a:pt x="1549855" y="34501"/>
                    <a:pt x="1950246" y="461364"/>
                    <a:pt x="1949707" y="976663"/>
                  </a:cubicBez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ED76243D-E946-694E-80C4-4A7D824C6BB5}"/>
                </a:ext>
              </a:extLst>
            </p:cNvPr>
            <p:cNvSpPr/>
            <p:nvPr/>
          </p:nvSpPr>
          <p:spPr>
            <a:xfrm>
              <a:off x="3493710" y="5458035"/>
              <a:ext cx="52475" cy="63221"/>
            </a:xfrm>
            <a:custGeom>
              <a:avLst/>
              <a:gdLst>
                <a:gd name="connsiteX0" fmla="*/ 0 w 76828"/>
                <a:gd name="connsiteY0" fmla="*/ 0 h 92562"/>
                <a:gd name="connsiteX1" fmla="*/ 37759 w 76828"/>
                <a:gd name="connsiteY1" fmla="*/ 17847 h 92562"/>
                <a:gd name="connsiteX2" fmla="*/ 76828 w 76828"/>
                <a:gd name="connsiteY2" fmla="*/ 3030 h 92562"/>
                <a:gd name="connsiteX3" fmla="*/ 34803 w 76828"/>
                <a:gd name="connsiteY3" fmla="*/ 92562 h 92562"/>
                <a:gd name="connsiteX4" fmla="*/ 0 w 76828"/>
                <a:gd name="connsiteY4" fmla="*/ 0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8" h="92562">
                  <a:moveTo>
                    <a:pt x="0" y="0"/>
                  </a:moveTo>
                  <a:lnTo>
                    <a:pt x="37759" y="17847"/>
                  </a:lnTo>
                  <a:lnTo>
                    <a:pt x="76828" y="3030"/>
                  </a:lnTo>
                  <a:lnTo>
                    <a:pt x="34803" y="925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1B6FC453-0598-2F49-B9AF-5C7ACEA9E03E}"/>
                </a:ext>
              </a:extLst>
            </p:cNvPr>
            <p:cNvSpPr/>
            <p:nvPr/>
          </p:nvSpPr>
          <p:spPr>
            <a:xfrm>
              <a:off x="4200521" y="4845472"/>
              <a:ext cx="14186" cy="14182"/>
            </a:xfrm>
            <a:custGeom>
              <a:avLst/>
              <a:gdLst>
                <a:gd name="connsiteX0" fmla="*/ 0 w 20769"/>
                <a:gd name="connsiteY0" fmla="*/ 0 h 20764"/>
                <a:gd name="connsiteX1" fmla="*/ 20769 w 20769"/>
                <a:gd name="connsiteY1" fmla="*/ 0 h 20764"/>
                <a:gd name="connsiteX2" fmla="*/ 20769 w 20769"/>
                <a:gd name="connsiteY2" fmla="*/ 20765 h 20764"/>
                <a:gd name="connsiteX3" fmla="*/ 0 w 20769"/>
                <a:gd name="connsiteY3" fmla="*/ 20765 h 2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69" h="20764">
                  <a:moveTo>
                    <a:pt x="0" y="0"/>
                  </a:moveTo>
                  <a:lnTo>
                    <a:pt x="20769" y="0"/>
                  </a:lnTo>
                  <a:lnTo>
                    <a:pt x="20769" y="20765"/>
                  </a:lnTo>
                  <a:lnTo>
                    <a:pt x="0" y="20765"/>
                  </a:lnTo>
                  <a:close/>
                </a:path>
              </a:pathLst>
            </a:custGeom>
            <a:solidFill>
              <a:srgbClr val="808080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C365EFFA-C18C-7F4F-A0F0-23C24D179F97}"/>
                </a:ext>
              </a:extLst>
            </p:cNvPr>
            <p:cNvSpPr/>
            <p:nvPr/>
          </p:nvSpPr>
          <p:spPr>
            <a:xfrm>
              <a:off x="4200521" y="4511758"/>
              <a:ext cx="14186" cy="347896"/>
            </a:xfrm>
            <a:custGeom>
              <a:avLst/>
              <a:gdLst>
                <a:gd name="connsiteX0" fmla="*/ 20769 w 20769"/>
                <a:gd name="connsiteY0" fmla="*/ 5986 h 509355"/>
                <a:gd name="connsiteX1" fmla="*/ 20769 w 20769"/>
                <a:gd name="connsiteY1" fmla="*/ 509355 h 509355"/>
                <a:gd name="connsiteX2" fmla="*/ 0 w 20769"/>
                <a:gd name="connsiteY2" fmla="*/ 509355 h 509355"/>
                <a:gd name="connsiteX3" fmla="*/ 0 w 20769"/>
                <a:gd name="connsiteY3" fmla="*/ 5986 h 509355"/>
                <a:gd name="connsiteX4" fmla="*/ 10366 w 20769"/>
                <a:gd name="connsiteY4" fmla="*/ 0 h 509355"/>
                <a:gd name="connsiteX5" fmla="*/ 20769 w 20769"/>
                <a:gd name="connsiteY5" fmla="*/ 5986 h 509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69" h="509355">
                  <a:moveTo>
                    <a:pt x="20769" y="5986"/>
                  </a:moveTo>
                  <a:lnTo>
                    <a:pt x="20769" y="509355"/>
                  </a:lnTo>
                  <a:lnTo>
                    <a:pt x="0" y="509355"/>
                  </a:lnTo>
                  <a:lnTo>
                    <a:pt x="0" y="5986"/>
                  </a:lnTo>
                  <a:lnTo>
                    <a:pt x="10366" y="0"/>
                  </a:lnTo>
                  <a:lnTo>
                    <a:pt x="20769" y="5986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EG" sz="3000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5199CD41-9945-ED40-A78A-521DE40DE867}"/>
              </a:ext>
            </a:extLst>
          </p:cNvPr>
          <p:cNvGrpSpPr/>
          <p:nvPr/>
        </p:nvGrpSpPr>
        <p:grpSpPr>
          <a:xfrm flipH="1">
            <a:off x="2934687" y="2005141"/>
            <a:ext cx="1458565" cy="618698"/>
            <a:chOff x="3147485" y="4635362"/>
            <a:chExt cx="1458565" cy="618698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381D4FC9-CA07-544D-A15A-DE4CF7592009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A2E3E0F4-687C-B346-859A-0F2D6635D603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155" name="Freeform 154">
            <a:extLst>
              <a:ext uri="{FF2B5EF4-FFF2-40B4-BE49-F238E27FC236}">
                <a16:creationId xmlns:a16="http://schemas.microsoft.com/office/drawing/2014/main" id="{C8616FBB-4447-9E4D-BF85-262B08EE345F}"/>
              </a:ext>
            </a:extLst>
          </p:cNvPr>
          <p:cNvSpPr/>
          <p:nvPr/>
        </p:nvSpPr>
        <p:spPr>
          <a:xfrm rot="10800000" flipV="1">
            <a:off x="6417913" y="3789576"/>
            <a:ext cx="1076074" cy="1296359"/>
          </a:xfrm>
          <a:custGeom>
            <a:avLst/>
            <a:gdLst>
              <a:gd name="connsiteX0" fmla="*/ 1411798 w 2096963"/>
              <a:gd name="connsiteY0" fmla="*/ 494465 h 2526236"/>
              <a:gd name="connsiteX1" fmla="*/ 1411798 w 2096963"/>
              <a:gd name="connsiteY1" fmla="*/ 183740 h 2526236"/>
              <a:gd name="connsiteX2" fmla="*/ 1103961 w 2096963"/>
              <a:gd name="connsiteY2" fmla="*/ 5986 h 2526236"/>
              <a:gd name="connsiteX3" fmla="*/ 1093557 w 2096963"/>
              <a:gd name="connsiteY3" fmla="*/ 0 h 2526236"/>
              <a:gd name="connsiteX4" fmla="*/ 1083191 w 2096963"/>
              <a:gd name="connsiteY4" fmla="*/ 5986 h 2526236"/>
              <a:gd name="connsiteX5" fmla="*/ 775205 w 2096963"/>
              <a:gd name="connsiteY5" fmla="*/ 183740 h 2526236"/>
              <a:gd name="connsiteX6" fmla="*/ 775205 w 2096963"/>
              <a:gd name="connsiteY6" fmla="*/ 465918 h 2526236"/>
              <a:gd name="connsiteX7" fmla="*/ 16391 w 2096963"/>
              <a:gd name="connsiteY7" fmla="*/ 1292432 h 2526236"/>
              <a:gd name="connsiteX8" fmla="*/ 0 w 2096963"/>
              <a:gd name="connsiteY8" fmla="*/ 1478006 h 2526236"/>
              <a:gd name="connsiteX9" fmla="*/ 1048463 w 2096963"/>
              <a:gd name="connsiteY9" fmla="*/ 2526236 h 2526236"/>
              <a:gd name="connsiteX10" fmla="*/ 2096964 w 2096963"/>
              <a:gd name="connsiteY10" fmla="*/ 1478006 h 2526236"/>
              <a:gd name="connsiteX11" fmla="*/ 1411798 w 2096963"/>
              <a:gd name="connsiteY11" fmla="*/ 494465 h 252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96963" h="2526236">
                <a:moveTo>
                  <a:pt x="1411798" y="494465"/>
                </a:moveTo>
                <a:lnTo>
                  <a:pt x="1411798" y="183740"/>
                </a:lnTo>
                <a:lnTo>
                  <a:pt x="1103961" y="5986"/>
                </a:lnTo>
                <a:lnTo>
                  <a:pt x="1093557" y="0"/>
                </a:lnTo>
                <a:lnTo>
                  <a:pt x="1083191" y="5986"/>
                </a:lnTo>
                <a:lnTo>
                  <a:pt x="775205" y="183740"/>
                </a:lnTo>
                <a:lnTo>
                  <a:pt x="775205" y="465918"/>
                </a:lnTo>
                <a:cubicBezTo>
                  <a:pt x="386985" y="570303"/>
                  <a:pt x="87943" y="891952"/>
                  <a:pt x="16391" y="1292432"/>
                </a:cubicBezTo>
                <a:cubicBezTo>
                  <a:pt x="5455" y="1353684"/>
                  <a:pt x="-31" y="1415785"/>
                  <a:pt x="0" y="1478006"/>
                </a:cubicBezTo>
                <a:cubicBezTo>
                  <a:pt x="0" y="2056951"/>
                  <a:pt x="469427" y="2526236"/>
                  <a:pt x="1048463" y="2526236"/>
                </a:cubicBezTo>
                <a:cubicBezTo>
                  <a:pt x="1627500" y="2526236"/>
                  <a:pt x="2096964" y="2056951"/>
                  <a:pt x="2096964" y="1478006"/>
                </a:cubicBezTo>
                <a:cubicBezTo>
                  <a:pt x="2096964" y="1026792"/>
                  <a:pt x="1811768" y="642175"/>
                  <a:pt x="1411798" y="494465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0800000" scaled="0"/>
          </a:gra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156" name="Freeform 155">
            <a:extLst>
              <a:ext uri="{FF2B5EF4-FFF2-40B4-BE49-F238E27FC236}">
                <a16:creationId xmlns:a16="http://schemas.microsoft.com/office/drawing/2014/main" id="{BE2D131E-A0CF-774C-A3F1-8232BEB14DFF}"/>
              </a:ext>
            </a:extLst>
          </p:cNvPr>
          <p:cNvSpPr/>
          <p:nvPr/>
        </p:nvSpPr>
        <p:spPr>
          <a:xfrm rot="10800000" flipV="1">
            <a:off x="6500023" y="4092214"/>
            <a:ext cx="911826" cy="911625"/>
          </a:xfrm>
          <a:custGeom>
            <a:avLst/>
            <a:gdLst>
              <a:gd name="connsiteX0" fmla="*/ 888402 w 1776890"/>
              <a:gd name="connsiteY0" fmla="*/ 3 h 1776498"/>
              <a:gd name="connsiteX1" fmla="*/ 0 w 1776890"/>
              <a:gd name="connsiteY1" fmla="*/ 888294 h 1776498"/>
              <a:gd name="connsiteX2" fmla="*/ 888488 w 1776890"/>
              <a:gd name="connsiteY2" fmla="*/ 1776498 h 1776498"/>
              <a:gd name="connsiteX3" fmla="*/ 1776890 w 1776890"/>
              <a:gd name="connsiteY3" fmla="*/ 888208 h 1776498"/>
              <a:gd name="connsiteX4" fmla="*/ 1516649 w 1776890"/>
              <a:gd name="connsiteY4" fmla="*/ 260144 h 1776498"/>
              <a:gd name="connsiteX5" fmla="*/ 888402 w 1776890"/>
              <a:gd name="connsiteY5" fmla="*/ 3 h 177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6890" h="1776498">
                <a:moveTo>
                  <a:pt x="888402" y="3"/>
                </a:moveTo>
                <a:cubicBezTo>
                  <a:pt x="397727" y="27"/>
                  <a:pt x="-24" y="397729"/>
                  <a:pt x="0" y="888294"/>
                </a:cubicBezTo>
                <a:cubicBezTo>
                  <a:pt x="24" y="1378860"/>
                  <a:pt x="397814" y="1776522"/>
                  <a:pt x="888488" y="1776498"/>
                </a:cubicBezTo>
                <a:cubicBezTo>
                  <a:pt x="1379163" y="1776475"/>
                  <a:pt x="1776914" y="1378773"/>
                  <a:pt x="1776890" y="888208"/>
                </a:cubicBezTo>
                <a:cubicBezTo>
                  <a:pt x="1776879" y="652634"/>
                  <a:pt x="1683267" y="426713"/>
                  <a:pt x="1516649" y="260144"/>
                </a:cubicBezTo>
                <a:cubicBezTo>
                  <a:pt x="1350391" y="93020"/>
                  <a:pt x="1124165" y="-654"/>
                  <a:pt x="888402" y="3"/>
                </a:cubicBezTo>
                <a:close/>
              </a:path>
            </a:pathLst>
          </a:custGeom>
          <a:solidFill>
            <a:srgbClr val="E8E7E7"/>
          </a:solidFill>
          <a:ln w="3742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157" name="Freeform 156">
            <a:extLst>
              <a:ext uri="{FF2B5EF4-FFF2-40B4-BE49-F238E27FC236}">
                <a16:creationId xmlns:a16="http://schemas.microsoft.com/office/drawing/2014/main" id="{89F7FB6B-140F-184B-BFCC-04E452758249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6555441" y="4147596"/>
            <a:ext cx="801035" cy="800858"/>
          </a:xfrm>
          <a:custGeom>
            <a:avLst/>
            <a:gdLst>
              <a:gd name="connsiteX0" fmla="*/ 858540 w 1717089"/>
              <a:gd name="connsiteY0" fmla="*/ 3 h 1716710"/>
              <a:gd name="connsiteX1" fmla="*/ 0 w 1717089"/>
              <a:gd name="connsiteY1" fmla="*/ 858361 h 1716710"/>
              <a:gd name="connsiteX2" fmla="*/ 858549 w 1717089"/>
              <a:gd name="connsiteY2" fmla="*/ 1716711 h 1716710"/>
              <a:gd name="connsiteX3" fmla="*/ 1717089 w 1717089"/>
              <a:gd name="connsiteY3" fmla="*/ 858353 h 1716710"/>
              <a:gd name="connsiteX4" fmla="*/ 1465644 w 1717089"/>
              <a:gd name="connsiteY4" fmla="*/ 251426 h 1716710"/>
              <a:gd name="connsiteX5" fmla="*/ 858540 w 1717089"/>
              <a:gd name="connsiteY5" fmla="*/ 3 h 1716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7089" h="1716710">
                <a:moveTo>
                  <a:pt x="858540" y="3"/>
                </a:moveTo>
                <a:cubicBezTo>
                  <a:pt x="384379" y="6"/>
                  <a:pt x="-2" y="384306"/>
                  <a:pt x="0" y="858361"/>
                </a:cubicBezTo>
                <a:cubicBezTo>
                  <a:pt x="2" y="1332417"/>
                  <a:pt x="384388" y="1716713"/>
                  <a:pt x="858549" y="1716711"/>
                </a:cubicBezTo>
                <a:cubicBezTo>
                  <a:pt x="1332710" y="1716708"/>
                  <a:pt x="1717092" y="1332409"/>
                  <a:pt x="1717089" y="858353"/>
                </a:cubicBezTo>
                <a:cubicBezTo>
                  <a:pt x="1717088" y="630713"/>
                  <a:pt x="1626641" y="412396"/>
                  <a:pt x="1465644" y="251426"/>
                </a:cubicBezTo>
                <a:cubicBezTo>
                  <a:pt x="1304995" y="89901"/>
                  <a:pt x="1086377" y="-636"/>
                  <a:pt x="858540" y="3"/>
                </a:cubicBezTo>
                <a:close/>
              </a:path>
            </a:pathLst>
          </a:custGeom>
          <a:solidFill>
            <a:schemeClr val="bg2"/>
          </a:soli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4F13C74-4511-7F44-8D79-100FCE815B61}"/>
              </a:ext>
            </a:extLst>
          </p:cNvPr>
          <p:cNvGrpSpPr/>
          <p:nvPr/>
        </p:nvGrpSpPr>
        <p:grpSpPr>
          <a:xfrm rot="10800000" flipV="1">
            <a:off x="6455168" y="3789576"/>
            <a:ext cx="1014066" cy="758451"/>
            <a:chOff x="3493710" y="4511758"/>
            <a:chExt cx="1349721" cy="1009498"/>
          </a:xfrm>
        </p:grpSpPr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185FC9EE-1CCB-9C45-890E-8A4DA36A67F0}"/>
                </a:ext>
              </a:extLst>
            </p:cNvPr>
            <p:cNvSpPr/>
            <p:nvPr/>
          </p:nvSpPr>
          <p:spPr>
            <a:xfrm>
              <a:off x="3511755" y="4854182"/>
              <a:ext cx="1331676" cy="667073"/>
            </a:xfrm>
            <a:custGeom>
              <a:avLst/>
              <a:gdLst>
                <a:gd name="connsiteX0" fmla="*/ 1949632 w 1949707"/>
                <a:gd name="connsiteY0" fmla="*/ 976663 h 976662"/>
                <a:gd name="connsiteX1" fmla="*/ 1928863 w 1949707"/>
                <a:gd name="connsiteY1" fmla="*/ 976663 h 976662"/>
                <a:gd name="connsiteX2" fmla="*/ 973806 w 1949707"/>
                <a:gd name="connsiteY2" fmla="*/ 21819 h 976662"/>
                <a:gd name="connsiteX3" fmla="*/ 20695 w 1949707"/>
                <a:gd name="connsiteY3" fmla="*/ 915379 h 976662"/>
                <a:gd name="connsiteX4" fmla="*/ 0 w 1949707"/>
                <a:gd name="connsiteY4" fmla="*/ 914069 h 976662"/>
                <a:gd name="connsiteX5" fmla="*/ 1035469 w 1949707"/>
                <a:gd name="connsiteY5" fmla="*/ 1979 h 976662"/>
                <a:gd name="connsiteX6" fmla="*/ 1949707 w 1949707"/>
                <a:gd name="connsiteY6" fmla="*/ 976663 h 97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9707" h="976662">
                  <a:moveTo>
                    <a:pt x="1949632" y="976663"/>
                  </a:moveTo>
                  <a:lnTo>
                    <a:pt x="1928863" y="976663"/>
                  </a:lnTo>
                  <a:cubicBezTo>
                    <a:pt x="1928863" y="450172"/>
                    <a:pt x="1500414" y="21819"/>
                    <a:pt x="973806" y="21819"/>
                  </a:cubicBezTo>
                  <a:cubicBezTo>
                    <a:pt x="469883" y="21175"/>
                    <a:pt x="52408" y="412566"/>
                    <a:pt x="20695" y="915379"/>
                  </a:cubicBezTo>
                  <a:lnTo>
                    <a:pt x="0" y="914069"/>
                  </a:lnTo>
                  <a:cubicBezTo>
                    <a:pt x="34014" y="376329"/>
                    <a:pt x="497609" y="-32028"/>
                    <a:pt x="1035469" y="1979"/>
                  </a:cubicBezTo>
                  <a:cubicBezTo>
                    <a:pt x="1549855" y="34501"/>
                    <a:pt x="1950246" y="461364"/>
                    <a:pt x="1949707" y="976663"/>
                  </a:cubicBez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E52E66B5-4396-4349-AC73-8722D8C51CED}"/>
                </a:ext>
              </a:extLst>
            </p:cNvPr>
            <p:cNvSpPr/>
            <p:nvPr/>
          </p:nvSpPr>
          <p:spPr>
            <a:xfrm>
              <a:off x="3493710" y="5458035"/>
              <a:ext cx="52475" cy="63221"/>
            </a:xfrm>
            <a:custGeom>
              <a:avLst/>
              <a:gdLst>
                <a:gd name="connsiteX0" fmla="*/ 0 w 76828"/>
                <a:gd name="connsiteY0" fmla="*/ 0 h 92562"/>
                <a:gd name="connsiteX1" fmla="*/ 37759 w 76828"/>
                <a:gd name="connsiteY1" fmla="*/ 17847 h 92562"/>
                <a:gd name="connsiteX2" fmla="*/ 76828 w 76828"/>
                <a:gd name="connsiteY2" fmla="*/ 3030 h 92562"/>
                <a:gd name="connsiteX3" fmla="*/ 34803 w 76828"/>
                <a:gd name="connsiteY3" fmla="*/ 92562 h 92562"/>
                <a:gd name="connsiteX4" fmla="*/ 0 w 76828"/>
                <a:gd name="connsiteY4" fmla="*/ 0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8" h="92562">
                  <a:moveTo>
                    <a:pt x="0" y="0"/>
                  </a:moveTo>
                  <a:lnTo>
                    <a:pt x="37759" y="17847"/>
                  </a:lnTo>
                  <a:lnTo>
                    <a:pt x="76828" y="3030"/>
                  </a:lnTo>
                  <a:lnTo>
                    <a:pt x="34803" y="925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7AE8FE65-7102-B049-B5D7-A667CCA4D4B9}"/>
                </a:ext>
              </a:extLst>
            </p:cNvPr>
            <p:cNvSpPr/>
            <p:nvPr/>
          </p:nvSpPr>
          <p:spPr>
            <a:xfrm>
              <a:off x="4200521" y="4845472"/>
              <a:ext cx="14186" cy="14182"/>
            </a:xfrm>
            <a:custGeom>
              <a:avLst/>
              <a:gdLst>
                <a:gd name="connsiteX0" fmla="*/ 0 w 20769"/>
                <a:gd name="connsiteY0" fmla="*/ 0 h 20764"/>
                <a:gd name="connsiteX1" fmla="*/ 20769 w 20769"/>
                <a:gd name="connsiteY1" fmla="*/ 0 h 20764"/>
                <a:gd name="connsiteX2" fmla="*/ 20769 w 20769"/>
                <a:gd name="connsiteY2" fmla="*/ 20765 h 20764"/>
                <a:gd name="connsiteX3" fmla="*/ 0 w 20769"/>
                <a:gd name="connsiteY3" fmla="*/ 20765 h 2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69" h="20764">
                  <a:moveTo>
                    <a:pt x="0" y="0"/>
                  </a:moveTo>
                  <a:lnTo>
                    <a:pt x="20769" y="0"/>
                  </a:lnTo>
                  <a:lnTo>
                    <a:pt x="20769" y="20765"/>
                  </a:lnTo>
                  <a:lnTo>
                    <a:pt x="0" y="20765"/>
                  </a:lnTo>
                  <a:close/>
                </a:path>
              </a:pathLst>
            </a:custGeom>
            <a:solidFill>
              <a:srgbClr val="808080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2F2883B5-2125-354C-8307-292248316F55}"/>
                </a:ext>
              </a:extLst>
            </p:cNvPr>
            <p:cNvSpPr/>
            <p:nvPr/>
          </p:nvSpPr>
          <p:spPr>
            <a:xfrm>
              <a:off x="4200521" y="4511758"/>
              <a:ext cx="14186" cy="347896"/>
            </a:xfrm>
            <a:custGeom>
              <a:avLst/>
              <a:gdLst>
                <a:gd name="connsiteX0" fmla="*/ 20769 w 20769"/>
                <a:gd name="connsiteY0" fmla="*/ 5986 h 509355"/>
                <a:gd name="connsiteX1" fmla="*/ 20769 w 20769"/>
                <a:gd name="connsiteY1" fmla="*/ 509355 h 509355"/>
                <a:gd name="connsiteX2" fmla="*/ 0 w 20769"/>
                <a:gd name="connsiteY2" fmla="*/ 509355 h 509355"/>
                <a:gd name="connsiteX3" fmla="*/ 0 w 20769"/>
                <a:gd name="connsiteY3" fmla="*/ 5986 h 509355"/>
                <a:gd name="connsiteX4" fmla="*/ 10366 w 20769"/>
                <a:gd name="connsiteY4" fmla="*/ 0 h 509355"/>
                <a:gd name="connsiteX5" fmla="*/ 20769 w 20769"/>
                <a:gd name="connsiteY5" fmla="*/ 5986 h 509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69" h="509355">
                  <a:moveTo>
                    <a:pt x="20769" y="5986"/>
                  </a:moveTo>
                  <a:lnTo>
                    <a:pt x="20769" y="509355"/>
                  </a:lnTo>
                  <a:lnTo>
                    <a:pt x="0" y="509355"/>
                  </a:lnTo>
                  <a:lnTo>
                    <a:pt x="0" y="5986"/>
                  </a:lnTo>
                  <a:lnTo>
                    <a:pt x="10366" y="0"/>
                  </a:lnTo>
                  <a:lnTo>
                    <a:pt x="20769" y="5986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EG" sz="3000"/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8C3680D3-DAE8-3947-ABE9-6017758F6ADB}"/>
              </a:ext>
            </a:extLst>
          </p:cNvPr>
          <p:cNvGrpSpPr/>
          <p:nvPr/>
        </p:nvGrpSpPr>
        <p:grpSpPr>
          <a:xfrm flipH="1">
            <a:off x="6226669" y="2005141"/>
            <a:ext cx="1458565" cy="618698"/>
            <a:chOff x="3147485" y="4635362"/>
            <a:chExt cx="1458565" cy="618698"/>
          </a:xfrm>
        </p:grpSpPr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770FEE2E-48FF-1646-9FC1-0222099D4B5D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D1F65016-0771-B745-94F6-499C5FAD79CD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4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179" name="Freeform 178">
            <a:extLst>
              <a:ext uri="{FF2B5EF4-FFF2-40B4-BE49-F238E27FC236}">
                <a16:creationId xmlns:a16="http://schemas.microsoft.com/office/drawing/2014/main" id="{6D91FA1B-E791-3641-9914-3F28EEACF22D}"/>
              </a:ext>
            </a:extLst>
          </p:cNvPr>
          <p:cNvSpPr/>
          <p:nvPr/>
        </p:nvSpPr>
        <p:spPr>
          <a:xfrm rot="10800000" flipV="1">
            <a:off x="9692200" y="3789576"/>
            <a:ext cx="1076074" cy="1296359"/>
          </a:xfrm>
          <a:custGeom>
            <a:avLst/>
            <a:gdLst>
              <a:gd name="connsiteX0" fmla="*/ 1411798 w 2096963"/>
              <a:gd name="connsiteY0" fmla="*/ 494465 h 2526236"/>
              <a:gd name="connsiteX1" fmla="*/ 1411798 w 2096963"/>
              <a:gd name="connsiteY1" fmla="*/ 183740 h 2526236"/>
              <a:gd name="connsiteX2" fmla="*/ 1103961 w 2096963"/>
              <a:gd name="connsiteY2" fmla="*/ 5986 h 2526236"/>
              <a:gd name="connsiteX3" fmla="*/ 1093557 w 2096963"/>
              <a:gd name="connsiteY3" fmla="*/ 0 h 2526236"/>
              <a:gd name="connsiteX4" fmla="*/ 1083191 w 2096963"/>
              <a:gd name="connsiteY4" fmla="*/ 5986 h 2526236"/>
              <a:gd name="connsiteX5" fmla="*/ 775205 w 2096963"/>
              <a:gd name="connsiteY5" fmla="*/ 183740 h 2526236"/>
              <a:gd name="connsiteX6" fmla="*/ 775205 w 2096963"/>
              <a:gd name="connsiteY6" fmla="*/ 465918 h 2526236"/>
              <a:gd name="connsiteX7" fmla="*/ 16391 w 2096963"/>
              <a:gd name="connsiteY7" fmla="*/ 1292432 h 2526236"/>
              <a:gd name="connsiteX8" fmla="*/ 0 w 2096963"/>
              <a:gd name="connsiteY8" fmla="*/ 1478006 h 2526236"/>
              <a:gd name="connsiteX9" fmla="*/ 1048463 w 2096963"/>
              <a:gd name="connsiteY9" fmla="*/ 2526236 h 2526236"/>
              <a:gd name="connsiteX10" fmla="*/ 2096964 w 2096963"/>
              <a:gd name="connsiteY10" fmla="*/ 1478006 h 2526236"/>
              <a:gd name="connsiteX11" fmla="*/ 1411798 w 2096963"/>
              <a:gd name="connsiteY11" fmla="*/ 494465 h 252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96963" h="2526236">
                <a:moveTo>
                  <a:pt x="1411798" y="494465"/>
                </a:moveTo>
                <a:lnTo>
                  <a:pt x="1411798" y="183740"/>
                </a:lnTo>
                <a:lnTo>
                  <a:pt x="1103961" y="5986"/>
                </a:lnTo>
                <a:lnTo>
                  <a:pt x="1093557" y="0"/>
                </a:lnTo>
                <a:lnTo>
                  <a:pt x="1083191" y="5986"/>
                </a:lnTo>
                <a:lnTo>
                  <a:pt x="775205" y="183740"/>
                </a:lnTo>
                <a:lnTo>
                  <a:pt x="775205" y="465918"/>
                </a:lnTo>
                <a:cubicBezTo>
                  <a:pt x="386985" y="570303"/>
                  <a:pt x="87943" y="891952"/>
                  <a:pt x="16391" y="1292432"/>
                </a:cubicBezTo>
                <a:cubicBezTo>
                  <a:pt x="5455" y="1353684"/>
                  <a:pt x="-31" y="1415785"/>
                  <a:pt x="0" y="1478006"/>
                </a:cubicBezTo>
                <a:cubicBezTo>
                  <a:pt x="0" y="2056951"/>
                  <a:pt x="469427" y="2526236"/>
                  <a:pt x="1048463" y="2526236"/>
                </a:cubicBezTo>
                <a:cubicBezTo>
                  <a:pt x="1627500" y="2526236"/>
                  <a:pt x="2096964" y="2056951"/>
                  <a:pt x="2096964" y="1478006"/>
                </a:cubicBezTo>
                <a:cubicBezTo>
                  <a:pt x="2096964" y="1026792"/>
                  <a:pt x="1811768" y="642175"/>
                  <a:pt x="1411798" y="494465"/>
                </a:cubicBez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10800000" scaled="0"/>
          </a:gra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180" name="Freeform 179">
            <a:extLst>
              <a:ext uri="{FF2B5EF4-FFF2-40B4-BE49-F238E27FC236}">
                <a16:creationId xmlns:a16="http://schemas.microsoft.com/office/drawing/2014/main" id="{8B9ACCBF-5511-0746-AB17-A85F05FEC2D0}"/>
              </a:ext>
            </a:extLst>
          </p:cNvPr>
          <p:cNvSpPr/>
          <p:nvPr/>
        </p:nvSpPr>
        <p:spPr>
          <a:xfrm rot="10800000" flipV="1">
            <a:off x="9774310" y="4092214"/>
            <a:ext cx="911826" cy="911625"/>
          </a:xfrm>
          <a:custGeom>
            <a:avLst/>
            <a:gdLst>
              <a:gd name="connsiteX0" fmla="*/ 888402 w 1776890"/>
              <a:gd name="connsiteY0" fmla="*/ 3 h 1776498"/>
              <a:gd name="connsiteX1" fmla="*/ 0 w 1776890"/>
              <a:gd name="connsiteY1" fmla="*/ 888294 h 1776498"/>
              <a:gd name="connsiteX2" fmla="*/ 888488 w 1776890"/>
              <a:gd name="connsiteY2" fmla="*/ 1776498 h 1776498"/>
              <a:gd name="connsiteX3" fmla="*/ 1776890 w 1776890"/>
              <a:gd name="connsiteY3" fmla="*/ 888208 h 1776498"/>
              <a:gd name="connsiteX4" fmla="*/ 1516649 w 1776890"/>
              <a:gd name="connsiteY4" fmla="*/ 260144 h 1776498"/>
              <a:gd name="connsiteX5" fmla="*/ 888402 w 1776890"/>
              <a:gd name="connsiteY5" fmla="*/ 3 h 177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6890" h="1776498">
                <a:moveTo>
                  <a:pt x="888402" y="3"/>
                </a:moveTo>
                <a:cubicBezTo>
                  <a:pt x="397727" y="27"/>
                  <a:pt x="-24" y="397729"/>
                  <a:pt x="0" y="888294"/>
                </a:cubicBezTo>
                <a:cubicBezTo>
                  <a:pt x="24" y="1378860"/>
                  <a:pt x="397814" y="1776522"/>
                  <a:pt x="888488" y="1776498"/>
                </a:cubicBezTo>
                <a:cubicBezTo>
                  <a:pt x="1379163" y="1776475"/>
                  <a:pt x="1776914" y="1378773"/>
                  <a:pt x="1776890" y="888208"/>
                </a:cubicBezTo>
                <a:cubicBezTo>
                  <a:pt x="1776879" y="652634"/>
                  <a:pt x="1683267" y="426713"/>
                  <a:pt x="1516649" y="260144"/>
                </a:cubicBezTo>
                <a:cubicBezTo>
                  <a:pt x="1350391" y="93020"/>
                  <a:pt x="1124165" y="-654"/>
                  <a:pt x="888402" y="3"/>
                </a:cubicBezTo>
                <a:close/>
              </a:path>
            </a:pathLst>
          </a:custGeom>
          <a:solidFill>
            <a:srgbClr val="E8E7E7"/>
          </a:solidFill>
          <a:ln w="3742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r" rtl="1"/>
            <a:endParaRPr lang="en-EG" sz="3000"/>
          </a:p>
        </p:txBody>
      </p:sp>
      <p:sp>
        <p:nvSpPr>
          <p:cNvPr id="181" name="Freeform 180">
            <a:extLst>
              <a:ext uri="{FF2B5EF4-FFF2-40B4-BE49-F238E27FC236}">
                <a16:creationId xmlns:a16="http://schemas.microsoft.com/office/drawing/2014/main" id="{5A55C99D-C0BB-444E-88E3-971A08ACB223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9829728" y="4147596"/>
            <a:ext cx="801035" cy="800858"/>
          </a:xfrm>
          <a:custGeom>
            <a:avLst/>
            <a:gdLst>
              <a:gd name="connsiteX0" fmla="*/ 858540 w 1717089"/>
              <a:gd name="connsiteY0" fmla="*/ 3 h 1716710"/>
              <a:gd name="connsiteX1" fmla="*/ 0 w 1717089"/>
              <a:gd name="connsiteY1" fmla="*/ 858361 h 1716710"/>
              <a:gd name="connsiteX2" fmla="*/ 858549 w 1717089"/>
              <a:gd name="connsiteY2" fmla="*/ 1716711 h 1716710"/>
              <a:gd name="connsiteX3" fmla="*/ 1717089 w 1717089"/>
              <a:gd name="connsiteY3" fmla="*/ 858353 h 1716710"/>
              <a:gd name="connsiteX4" fmla="*/ 1465644 w 1717089"/>
              <a:gd name="connsiteY4" fmla="*/ 251426 h 1716710"/>
              <a:gd name="connsiteX5" fmla="*/ 858540 w 1717089"/>
              <a:gd name="connsiteY5" fmla="*/ 3 h 1716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7089" h="1716710">
                <a:moveTo>
                  <a:pt x="858540" y="3"/>
                </a:moveTo>
                <a:cubicBezTo>
                  <a:pt x="384379" y="6"/>
                  <a:pt x="-2" y="384306"/>
                  <a:pt x="0" y="858361"/>
                </a:cubicBezTo>
                <a:cubicBezTo>
                  <a:pt x="2" y="1332417"/>
                  <a:pt x="384388" y="1716713"/>
                  <a:pt x="858549" y="1716711"/>
                </a:cubicBezTo>
                <a:cubicBezTo>
                  <a:pt x="1332710" y="1716708"/>
                  <a:pt x="1717092" y="1332409"/>
                  <a:pt x="1717089" y="858353"/>
                </a:cubicBezTo>
                <a:cubicBezTo>
                  <a:pt x="1717088" y="630713"/>
                  <a:pt x="1626641" y="412396"/>
                  <a:pt x="1465644" y="251426"/>
                </a:cubicBezTo>
                <a:cubicBezTo>
                  <a:pt x="1304995" y="89901"/>
                  <a:pt x="1086377" y="-636"/>
                  <a:pt x="858540" y="3"/>
                </a:cubicBezTo>
                <a:close/>
              </a:path>
            </a:pathLst>
          </a:custGeom>
          <a:solidFill>
            <a:schemeClr val="bg2"/>
          </a:solidFill>
          <a:ln w="374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EG" sz="3000"/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4C5EF4F3-7DAE-CC44-BD90-111AED2A36E1}"/>
              </a:ext>
            </a:extLst>
          </p:cNvPr>
          <p:cNvGrpSpPr/>
          <p:nvPr/>
        </p:nvGrpSpPr>
        <p:grpSpPr>
          <a:xfrm rot="10800000" flipV="1">
            <a:off x="9729455" y="3789576"/>
            <a:ext cx="1014066" cy="758451"/>
            <a:chOff x="3493710" y="4511758"/>
            <a:chExt cx="1349721" cy="1009498"/>
          </a:xfrm>
        </p:grpSpPr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F17EF290-9618-8B47-82E8-D011691F626B}"/>
                </a:ext>
              </a:extLst>
            </p:cNvPr>
            <p:cNvSpPr/>
            <p:nvPr/>
          </p:nvSpPr>
          <p:spPr>
            <a:xfrm>
              <a:off x="3511755" y="4854182"/>
              <a:ext cx="1331676" cy="667073"/>
            </a:xfrm>
            <a:custGeom>
              <a:avLst/>
              <a:gdLst>
                <a:gd name="connsiteX0" fmla="*/ 1949632 w 1949707"/>
                <a:gd name="connsiteY0" fmla="*/ 976663 h 976662"/>
                <a:gd name="connsiteX1" fmla="*/ 1928863 w 1949707"/>
                <a:gd name="connsiteY1" fmla="*/ 976663 h 976662"/>
                <a:gd name="connsiteX2" fmla="*/ 973806 w 1949707"/>
                <a:gd name="connsiteY2" fmla="*/ 21819 h 976662"/>
                <a:gd name="connsiteX3" fmla="*/ 20695 w 1949707"/>
                <a:gd name="connsiteY3" fmla="*/ 915379 h 976662"/>
                <a:gd name="connsiteX4" fmla="*/ 0 w 1949707"/>
                <a:gd name="connsiteY4" fmla="*/ 914069 h 976662"/>
                <a:gd name="connsiteX5" fmla="*/ 1035469 w 1949707"/>
                <a:gd name="connsiteY5" fmla="*/ 1979 h 976662"/>
                <a:gd name="connsiteX6" fmla="*/ 1949707 w 1949707"/>
                <a:gd name="connsiteY6" fmla="*/ 976663 h 97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9707" h="976662">
                  <a:moveTo>
                    <a:pt x="1949632" y="976663"/>
                  </a:moveTo>
                  <a:lnTo>
                    <a:pt x="1928863" y="976663"/>
                  </a:lnTo>
                  <a:cubicBezTo>
                    <a:pt x="1928863" y="450172"/>
                    <a:pt x="1500414" y="21819"/>
                    <a:pt x="973806" y="21819"/>
                  </a:cubicBezTo>
                  <a:cubicBezTo>
                    <a:pt x="469883" y="21175"/>
                    <a:pt x="52408" y="412566"/>
                    <a:pt x="20695" y="915379"/>
                  </a:cubicBezTo>
                  <a:lnTo>
                    <a:pt x="0" y="914069"/>
                  </a:lnTo>
                  <a:cubicBezTo>
                    <a:pt x="34014" y="376329"/>
                    <a:pt x="497609" y="-32028"/>
                    <a:pt x="1035469" y="1979"/>
                  </a:cubicBezTo>
                  <a:cubicBezTo>
                    <a:pt x="1549855" y="34501"/>
                    <a:pt x="1950246" y="461364"/>
                    <a:pt x="1949707" y="976663"/>
                  </a:cubicBez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5CBB2753-DF1A-EA4C-A908-6DF89728948F}"/>
                </a:ext>
              </a:extLst>
            </p:cNvPr>
            <p:cNvSpPr/>
            <p:nvPr/>
          </p:nvSpPr>
          <p:spPr>
            <a:xfrm>
              <a:off x="3493710" y="5458035"/>
              <a:ext cx="52475" cy="63221"/>
            </a:xfrm>
            <a:custGeom>
              <a:avLst/>
              <a:gdLst>
                <a:gd name="connsiteX0" fmla="*/ 0 w 76828"/>
                <a:gd name="connsiteY0" fmla="*/ 0 h 92562"/>
                <a:gd name="connsiteX1" fmla="*/ 37759 w 76828"/>
                <a:gd name="connsiteY1" fmla="*/ 17847 h 92562"/>
                <a:gd name="connsiteX2" fmla="*/ 76828 w 76828"/>
                <a:gd name="connsiteY2" fmla="*/ 3030 h 92562"/>
                <a:gd name="connsiteX3" fmla="*/ 34803 w 76828"/>
                <a:gd name="connsiteY3" fmla="*/ 92562 h 92562"/>
                <a:gd name="connsiteX4" fmla="*/ 0 w 76828"/>
                <a:gd name="connsiteY4" fmla="*/ 0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8" h="92562">
                  <a:moveTo>
                    <a:pt x="0" y="0"/>
                  </a:moveTo>
                  <a:lnTo>
                    <a:pt x="37759" y="17847"/>
                  </a:lnTo>
                  <a:lnTo>
                    <a:pt x="76828" y="3030"/>
                  </a:lnTo>
                  <a:lnTo>
                    <a:pt x="34803" y="925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5" name="Freeform 184">
              <a:extLst>
                <a:ext uri="{FF2B5EF4-FFF2-40B4-BE49-F238E27FC236}">
                  <a16:creationId xmlns:a16="http://schemas.microsoft.com/office/drawing/2014/main" id="{26DC786D-894C-EE4F-A25C-E57E388935F4}"/>
                </a:ext>
              </a:extLst>
            </p:cNvPr>
            <p:cNvSpPr/>
            <p:nvPr/>
          </p:nvSpPr>
          <p:spPr>
            <a:xfrm>
              <a:off x="4200521" y="4845472"/>
              <a:ext cx="14186" cy="14182"/>
            </a:xfrm>
            <a:custGeom>
              <a:avLst/>
              <a:gdLst>
                <a:gd name="connsiteX0" fmla="*/ 0 w 20769"/>
                <a:gd name="connsiteY0" fmla="*/ 0 h 20764"/>
                <a:gd name="connsiteX1" fmla="*/ 20769 w 20769"/>
                <a:gd name="connsiteY1" fmla="*/ 0 h 20764"/>
                <a:gd name="connsiteX2" fmla="*/ 20769 w 20769"/>
                <a:gd name="connsiteY2" fmla="*/ 20765 h 20764"/>
                <a:gd name="connsiteX3" fmla="*/ 0 w 20769"/>
                <a:gd name="connsiteY3" fmla="*/ 20765 h 2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69" h="20764">
                  <a:moveTo>
                    <a:pt x="0" y="0"/>
                  </a:moveTo>
                  <a:lnTo>
                    <a:pt x="20769" y="0"/>
                  </a:lnTo>
                  <a:lnTo>
                    <a:pt x="20769" y="20765"/>
                  </a:lnTo>
                  <a:lnTo>
                    <a:pt x="0" y="20765"/>
                  </a:lnTo>
                  <a:close/>
                </a:path>
              </a:pathLst>
            </a:custGeom>
            <a:solidFill>
              <a:srgbClr val="808080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D36EAD91-B827-5942-902C-A4CE5306CB29}"/>
                </a:ext>
              </a:extLst>
            </p:cNvPr>
            <p:cNvSpPr/>
            <p:nvPr/>
          </p:nvSpPr>
          <p:spPr>
            <a:xfrm>
              <a:off x="4200521" y="4511758"/>
              <a:ext cx="14186" cy="347896"/>
            </a:xfrm>
            <a:custGeom>
              <a:avLst/>
              <a:gdLst>
                <a:gd name="connsiteX0" fmla="*/ 20769 w 20769"/>
                <a:gd name="connsiteY0" fmla="*/ 5986 h 509355"/>
                <a:gd name="connsiteX1" fmla="*/ 20769 w 20769"/>
                <a:gd name="connsiteY1" fmla="*/ 509355 h 509355"/>
                <a:gd name="connsiteX2" fmla="*/ 0 w 20769"/>
                <a:gd name="connsiteY2" fmla="*/ 509355 h 509355"/>
                <a:gd name="connsiteX3" fmla="*/ 0 w 20769"/>
                <a:gd name="connsiteY3" fmla="*/ 5986 h 509355"/>
                <a:gd name="connsiteX4" fmla="*/ 10366 w 20769"/>
                <a:gd name="connsiteY4" fmla="*/ 0 h 509355"/>
                <a:gd name="connsiteX5" fmla="*/ 20769 w 20769"/>
                <a:gd name="connsiteY5" fmla="*/ 5986 h 509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69" h="509355">
                  <a:moveTo>
                    <a:pt x="20769" y="5986"/>
                  </a:moveTo>
                  <a:lnTo>
                    <a:pt x="20769" y="509355"/>
                  </a:lnTo>
                  <a:lnTo>
                    <a:pt x="0" y="509355"/>
                  </a:lnTo>
                  <a:lnTo>
                    <a:pt x="0" y="5986"/>
                  </a:lnTo>
                  <a:lnTo>
                    <a:pt x="10366" y="0"/>
                  </a:lnTo>
                  <a:lnTo>
                    <a:pt x="20769" y="5986"/>
                  </a:lnTo>
                  <a:close/>
                </a:path>
              </a:pathLst>
            </a:custGeom>
            <a:solidFill>
              <a:srgbClr val="FFFFFF"/>
            </a:solidFill>
            <a:ln w="3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EG" sz="3000"/>
            </a:p>
          </p:txBody>
        </p:sp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3D9F1539-16B4-484F-A1B0-4B895E8A41F7}"/>
              </a:ext>
            </a:extLst>
          </p:cNvPr>
          <p:cNvGrpSpPr/>
          <p:nvPr/>
        </p:nvGrpSpPr>
        <p:grpSpPr>
          <a:xfrm flipH="1">
            <a:off x="9500956" y="2005141"/>
            <a:ext cx="1458565" cy="618698"/>
            <a:chOff x="3147485" y="4635362"/>
            <a:chExt cx="1458565" cy="618698"/>
          </a:xfrm>
        </p:grpSpPr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2825F914-D6D0-F248-904F-101E5E56FB74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9672C677-3154-774C-B202-5D87E680A19C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6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98EA8E1B-5A3A-AD46-9F81-AA31B6B2D641}"/>
              </a:ext>
            </a:extLst>
          </p:cNvPr>
          <p:cNvGrpSpPr/>
          <p:nvPr/>
        </p:nvGrpSpPr>
        <p:grpSpPr>
          <a:xfrm>
            <a:off x="2773232" y="3039021"/>
            <a:ext cx="126518" cy="125607"/>
            <a:chOff x="4341265" y="3888254"/>
            <a:chExt cx="126518" cy="125607"/>
          </a:xfrm>
          <a:solidFill>
            <a:schemeClr val="accent1"/>
          </a:solidFill>
        </p:grpSpPr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99D8321C-0E3F-6E4D-8C56-3617DCBBEDD4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29228DFA-697B-684E-9405-90F031C51B8A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DF721DCE-A5B0-AB44-BFD1-2FE1A9A6BE40}"/>
              </a:ext>
            </a:extLst>
          </p:cNvPr>
          <p:cNvGrpSpPr/>
          <p:nvPr/>
        </p:nvGrpSpPr>
        <p:grpSpPr>
          <a:xfrm>
            <a:off x="4418991" y="3039021"/>
            <a:ext cx="126518" cy="125607"/>
            <a:chOff x="4341265" y="3888254"/>
            <a:chExt cx="126518" cy="125607"/>
          </a:xfrm>
          <a:solidFill>
            <a:schemeClr val="accent2"/>
          </a:solidFill>
        </p:grpSpPr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CD486A45-3F87-4F44-B3CC-3B73D083110F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17CA0DD5-6819-4045-97D3-1029B5AE309D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B6006A69-1BDB-3E4F-AD8D-D86E9205D785}"/>
              </a:ext>
            </a:extLst>
          </p:cNvPr>
          <p:cNvGrpSpPr/>
          <p:nvPr/>
        </p:nvGrpSpPr>
        <p:grpSpPr>
          <a:xfrm>
            <a:off x="6064666" y="3039021"/>
            <a:ext cx="126518" cy="125607"/>
            <a:chOff x="4341265" y="3888254"/>
            <a:chExt cx="126518" cy="125607"/>
          </a:xfrm>
          <a:solidFill>
            <a:schemeClr val="accent3"/>
          </a:solidFill>
        </p:grpSpPr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AC9AE7E2-2935-BC49-80BE-7006E19E8877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99" name="Freeform 198">
              <a:extLst>
                <a:ext uri="{FF2B5EF4-FFF2-40B4-BE49-F238E27FC236}">
                  <a16:creationId xmlns:a16="http://schemas.microsoft.com/office/drawing/2014/main" id="{5DB2B27C-AE3F-2C43-9EE8-1F0045954DE3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82E720CF-6787-1D4B-AAA3-67710B9656D9}"/>
              </a:ext>
            </a:extLst>
          </p:cNvPr>
          <p:cNvGrpSpPr/>
          <p:nvPr/>
        </p:nvGrpSpPr>
        <p:grpSpPr>
          <a:xfrm>
            <a:off x="7710342" y="3039021"/>
            <a:ext cx="126518" cy="125607"/>
            <a:chOff x="4341265" y="3888254"/>
            <a:chExt cx="126518" cy="125607"/>
          </a:xfrm>
          <a:solidFill>
            <a:schemeClr val="accent4"/>
          </a:solidFill>
        </p:grpSpPr>
        <p:sp>
          <p:nvSpPr>
            <p:cNvPr id="201" name="Freeform 200">
              <a:extLst>
                <a:ext uri="{FF2B5EF4-FFF2-40B4-BE49-F238E27FC236}">
                  <a16:creationId xmlns:a16="http://schemas.microsoft.com/office/drawing/2014/main" id="{686C5789-E319-7D4D-AD33-804A4E8907A9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2" name="Freeform 201">
              <a:extLst>
                <a:ext uri="{FF2B5EF4-FFF2-40B4-BE49-F238E27FC236}">
                  <a16:creationId xmlns:a16="http://schemas.microsoft.com/office/drawing/2014/main" id="{97F42ABA-352A-C84C-828D-6C0D4565FE60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D2A7ACAE-A899-AD4A-A9F0-03516893F0C7}"/>
              </a:ext>
            </a:extLst>
          </p:cNvPr>
          <p:cNvGrpSpPr/>
          <p:nvPr/>
        </p:nvGrpSpPr>
        <p:grpSpPr>
          <a:xfrm>
            <a:off x="9356072" y="3039021"/>
            <a:ext cx="126518" cy="125607"/>
            <a:chOff x="4341265" y="3888254"/>
            <a:chExt cx="126518" cy="125607"/>
          </a:xfrm>
          <a:solidFill>
            <a:schemeClr val="accent5"/>
          </a:solidFill>
        </p:grpSpPr>
        <p:sp>
          <p:nvSpPr>
            <p:cNvPr id="204" name="Freeform 203">
              <a:extLst>
                <a:ext uri="{FF2B5EF4-FFF2-40B4-BE49-F238E27FC236}">
                  <a16:creationId xmlns:a16="http://schemas.microsoft.com/office/drawing/2014/main" id="{0ABC6547-0F68-EA4A-A0BE-ED2306EB4FC5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5" name="Freeform 204">
              <a:extLst>
                <a:ext uri="{FF2B5EF4-FFF2-40B4-BE49-F238E27FC236}">
                  <a16:creationId xmlns:a16="http://schemas.microsoft.com/office/drawing/2014/main" id="{6C5CF2D3-2E64-8943-88B9-F4FBF67FEC7A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215" name="Freeform 214">
            <a:extLst>
              <a:ext uri="{FF2B5EF4-FFF2-40B4-BE49-F238E27FC236}">
                <a16:creationId xmlns:a16="http://schemas.microsoft.com/office/drawing/2014/main" id="{0203CC18-52D3-4B4F-BDAF-0E69014092B9}"/>
              </a:ext>
            </a:extLst>
          </p:cNvPr>
          <p:cNvSpPr/>
          <p:nvPr/>
        </p:nvSpPr>
        <p:spPr>
          <a:xfrm>
            <a:off x="1672725" y="2876898"/>
            <a:ext cx="683063" cy="683065"/>
          </a:xfrm>
          <a:custGeom>
            <a:avLst/>
            <a:gdLst>
              <a:gd name="connsiteX0" fmla="*/ 350520 w 350519"/>
              <a:gd name="connsiteY0" fmla="*/ 175260 h 350520"/>
              <a:gd name="connsiteX1" fmla="*/ 175260 w 350519"/>
              <a:gd name="connsiteY1" fmla="*/ 350520 h 350520"/>
              <a:gd name="connsiteX2" fmla="*/ 0 w 350519"/>
              <a:gd name="connsiteY2" fmla="*/ 175260 h 350520"/>
              <a:gd name="connsiteX3" fmla="*/ 175260 w 350519"/>
              <a:gd name="connsiteY3" fmla="*/ 0 h 350520"/>
              <a:gd name="connsiteX4" fmla="*/ 350520 w 350519"/>
              <a:gd name="connsiteY4" fmla="*/ 17526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19" h="350520">
                <a:moveTo>
                  <a:pt x="350520" y="175260"/>
                </a:moveTo>
                <a:cubicBezTo>
                  <a:pt x="350520" y="272053"/>
                  <a:pt x="272053" y="350520"/>
                  <a:pt x="175260" y="350520"/>
                </a:cubicBezTo>
                <a:cubicBezTo>
                  <a:pt x="78467" y="350520"/>
                  <a:pt x="0" y="272053"/>
                  <a:pt x="0" y="175260"/>
                </a:cubicBezTo>
                <a:cubicBezTo>
                  <a:pt x="0" y="78467"/>
                  <a:pt x="78467" y="0"/>
                  <a:pt x="175260" y="0"/>
                </a:cubicBezTo>
                <a:cubicBezTo>
                  <a:pt x="272053" y="0"/>
                  <a:pt x="350520" y="78467"/>
                  <a:pt x="350520" y="17526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76200" dist="38100" algn="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16" name="Freeform 215">
            <a:extLst>
              <a:ext uri="{FF2B5EF4-FFF2-40B4-BE49-F238E27FC236}">
                <a16:creationId xmlns:a16="http://schemas.microsoft.com/office/drawing/2014/main" id="{1B21EBB5-07D4-A84F-9D75-CCA45ADA9726}"/>
              </a:ext>
            </a:extLst>
          </p:cNvPr>
          <p:cNvSpPr/>
          <p:nvPr/>
        </p:nvSpPr>
        <p:spPr>
          <a:xfrm>
            <a:off x="3318456" y="2876898"/>
            <a:ext cx="683063" cy="683065"/>
          </a:xfrm>
          <a:custGeom>
            <a:avLst/>
            <a:gdLst>
              <a:gd name="connsiteX0" fmla="*/ 350520 w 350519"/>
              <a:gd name="connsiteY0" fmla="*/ 175260 h 350520"/>
              <a:gd name="connsiteX1" fmla="*/ 175260 w 350519"/>
              <a:gd name="connsiteY1" fmla="*/ 350520 h 350520"/>
              <a:gd name="connsiteX2" fmla="*/ 0 w 350519"/>
              <a:gd name="connsiteY2" fmla="*/ 175260 h 350520"/>
              <a:gd name="connsiteX3" fmla="*/ 175260 w 350519"/>
              <a:gd name="connsiteY3" fmla="*/ 0 h 350520"/>
              <a:gd name="connsiteX4" fmla="*/ 350520 w 350519"/>
              <a:gd name="connsiteY4" fmla="*/ 17526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19" h="350520">
                <a:moveTo>
                  <a:pt x="350520" y="175260"/>
                </a:moveTo>
                <a:cubicBezTo>
                  <a:pt x="350520" y="272053"/>
                  <a:pt x="272053" y="350520"/>
                  <a:pt x="175260" y="350520"/>
                </a:cubicBezTo>
                <a:cubicBezTo>
                  <a:pt x="78467" y="350520"/>
                  <a:pt x="0" y="272053"/>
                  <a:pt x="0" y="175260"/>
                </a:cubicBezTo>
                <a:cubicBezTo>
                  <a:pt x="0" y="78467"/>
                  <a:pt x="78467" y="0"/>
                  <a:pt x="175260" y="0"/>
                </a:cubicBezTo>
                <a:cubicBezTo>
                  <a:pt x="272053" y="0"/>
                  <a:pt x="350520" y="78467"/>
                  <a:pt x="350520" y="17526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76200" dist="38100" algn="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17" name="Freeform 216">
            <a:extLst>
              <a:ext uri="{FF2B5EF4-FFF2-40B4-BE49-F238E27FC236}">
                <a16:creationId xmlns:a16="http://schemas.microsoft.com/office/drawing/2014/main" id="{2149F153-1479-A343-A3DF-33E9CA26B9AE}"/>
              </a:ext>
            </a:extLst>
          </p:cNvPr>
          <p:cNvSpPr/>
          <p:nvPr/>
        </p:nvSpPr>
        <p:spPr>
          <a:xfrm>
            <a:off x="4964132" y="2876898"/>
            <a:ext cx="683063" cy="683065"/>
          </a:xfrm>
          <a:custGeom>
            <a:avLst/>
            <a:gdLst>
              <a:gd name="connsiteX0" fmla="*/ 350520 w 350519"/>
              <a:gd name="connsiteY0" fmla="*/ 175260 h 350520"/>
              <a:gd name="connsiteX1" fmla="*/ 175260 w 350519"/>
              <a:gd name="connsiteY1" fmla="*/ 350520 h 350520"/>
              <a:gd name="connsiteX2" fmla="*/ 0 w 350519"/>
              <a:gd name="connsiteY2" fmla="*/ 175260 h 350520"/>
              <a:gd name="connsiteX3" fmla="*/ 175260 w 350519"/>
              <a:gd name="connsiteY3" fmla="*/ 0 h 350520"/>
              <a:gd name="connsiteX4" fmla="*/ 350520 w 350519"/>
              <a:gd name="connsiteY4" fmla="*/ 17526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19" h="350520">
                <a:moveTo>
                  <a:pt x="350520" y="175260"/>
                </a:moveTo>
                <a:cubicBezTo>
                  <a:pt x="350520" y="272053"/>
                  <a:pt x="272053" y="350520"/>
                  <a:pt x="175260" y="350520"/>
                </a:cubicBezTo>
                <a:cubicBezTo>
                  <a:pt x="78467" y="350520"/>
                  <a:pt x="0" y="272053"/>
                  <a:pt x="0" y="175260"/>
                </a:cubicBezTo>
                <a:cubicBezTo>
                  <a:pt x="0" y="78467"/>
                  <a:pt x="78467" y="0"/>
                  <a:pt x="175260" y="0"/>
                </a:cubicBezTo>
                <a:cubicBezTo>
                  <a:pt x="272053" y="0"/>
                  <a:pt x="350520" y="78467"/>
                  <a:pt x="350520" y="17526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76200" dist="38100" algn="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18" name="Freeform 217">
            <a:extLst>
              <a:ext uri="{FF2B5EF4-FFF2-40B4-BE49-F238E27FC236}">
                <a16:creationId xmlns:a16="http://schemas.microsoft.com/office/drawing/2014/main" id="{670C88DF-0762-A243-99CB-5738E65A85F9}"/>
              </a:ext>
            </a:extLst>
          </p:cNvPr>
          <p:cNvSpPr/>
          <p:nvPr/>
        </p:nvSpPr>
        <p:spPr>
          <a:xfrm>
            <a:off x="6609811" y="2876898"/>
            <a:ext cx="683063" cy="683065"/>
          </a:xfrm>
          <a:custGeom>
            <a:avLst/>
            <a:gdLst>
              <a:gd name="connsiteX0" fmla="*/ 350520 w 350519"/>
              <a:gd name="connsiteY0" fmla="*/ 175260 h 350520"/>
              <a:gd name="connsiteX1" fmla="*/ 175260 w 350519"/>
              <a:gd name="connsiteY1" fmla="*/ 350520 h 350520"/>
              <a:gd name="connsiteX2" fmla="*/ 0 w 350519"/>
              <a:gd name="connsiteY2" fmla="*/ 175260 h 350520"/>
              <a:gd name="connsiteX3" fmla="*/ 175260 w 350519"/>
              <a:gd name="connsiteY3" fmla="*/ 0 h 350520"/>
              <a:gd name="connsiteX4" fmla="*/ 350520 w 350519"/>
              <a:gd name="connsiteY4" fmla="*/ 17526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19" h="350520">
                <a:moveTo>
                  <a:pt x="350520" y="175260"/>
                </a:moveTo>
                <a:cubicBezTo>
                  <a:pt x="350520" y="272053"/>
                  <a:pt x="272053" y="350520"/>
                  <a:pt x="175260" y="350520"/>
                </a:cubicBezTo>
                <a:cubicBezTo>
                  <a:pt x="78467" y="350520"/>
                  <a:pt x="0" y="272053"/>
                  <a:pt x="0" y="175260"/>
                </a:cubicBezTo>
                <a:cubicBezTo>
                  <a:pt x="0" y="78467"/>
                  <a:pt x="78467" y="0"/>
                  <a:pt x="175260" y="0"/>
                </a:cubicBezTo>
                <a:cubicBezTo>
                  <a:pt x="272053" y="0"/>
                  <a:pt x="350520" y="78467"/>
                  <a:pt x="350520" y="17526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76200" dist="38100" algn="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19" name="Freeform 218">
            <a:extLst>
              <a:ext uri="{FF2B5EF4-FFF2-40B4-BE49-F238E27FC236}">
                <a16:creationId xmlns:a16="http://schemas.microsoft.com/office/drawing/2014/main" id="{DD33CD1D-6107-1D46-8AC9-AD007E495DFE}"/>
              </a:ext>
            </a:extLst>
          </p:cNvPr>
          <p:cNvSpPr/>
          <p:nvPr/>
        </p:nvSpPr>
        <p:spPr>
          <a:xfrm>
            <a:off x="8255374" y="2876898"/>
            <a:ext cx="683063" cy="683065"/>
          </a:xfrm>
          <a:custGeom>
            <a:avLst/>
            <a:gdLst>
              <a:gd name="connsiteX0" fmla="*/ 350520 w 350519"/>
              <a:gd name="connsiteY0" fmla="*/ 175260 h 350520"/>
              <a:gd name="connsiteX1" fmla="*/ 175260 w 350519"/>
              <a:gd name="connsiteY1" fmla="*/ 350520 h 350520"/>
              <a:gd name="connsiteX2" fmla="*/ 0 w 350519"/>
              <a:gd name="connsiteY2" fmla="*/ 175260 h 350520"/>
              <a:gd name="connsiteX3" fmla="*/ 175260 w 350519"/>
              <a:gd name="connsiteY3" fmla="*/ 0 h 350520"/>
              <a:gd name="connsiteX4" fmla="*/ 350520 w 350519"/>
              <a:gd name="connsiteY4" fmla="*/ 17526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19" h="350520">
                <a:moveTo>
                  <a:pt x="350520" y="175260"/>
                </a:moveTo>
                <a:cubicBezTo>
                  <a:pt x="350520" y="272053"/>
                  <a:pt x="272053" y="350520"/>
                  <a:pt x="175260" y="350520"/>
                </a:cubicBezTo>
                <a:cubicBezTo>
                  <a:pt x="78467" y="350520"/>
                  <a:pt x="0" y="272053"/>
                  <a:pt x="0" y="175260"/>
                </a:cubicBezTo>
                <a:cubicBezTo>
                  <a:pt x="0" y="78467"/>
                  <a:pt x="78467" y="0"/>
                  <a:pt x="175260" y="0"/>
                </a:cubicBezTo>
                <a:cubicBezTo>
                  <a:pt x="272053" y="0"/>
                  <a:pt x="350520" y="78467"/>
                  <a:pt x="350520" y="17526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76200" dist="38100" algn="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20" name="Freeform 219">
            <a:extLst>
              <a:ext uri="{FF2B5EF4-FFF2-40B4-BE49-F238E27FC236}">
                <a16:creationId xmlns:a16="http://schemas.microsoft.com/office/drawing/2014/main" id="{E713CA61-23C3-5F48-92FC-9A86751E8B32}"/>
              </a:ext>
            </a:extLst>
          </p:cNvPr>
          <p:cNvSpPr/>
          <p:nvPr/>
        </p:nvSpPr>
        <p:spPr>
          <a:xfrm>
            <a:off x="9901217" y="2876898"/>
            <a:ext cx="683063" cy="683065"/>
          </a:xfrm>
          <a:custGeom>
            <a:avLst/>
            <a:gdLst>
              <a:gd name="connsiteX0" fmla="*/ 350520 w 350519"/>
              <a:gd name="connsiteY0" fmla="*/ 175260 h 350520"/>
              <a:gd name="connsiteX1" fmla="*/ 175260 w 350519"/>
              <a:gd name="connsiteY1" fmla="*/ 350520 h 350520"/>
              <a:gd name="connsiteX2" fmla="*/ 0 w 350519"/>
              <a:gd name="connsiteY2" fmla="*/ 175260 h 350520"/>
              <a:gd name="connsiteX3" fmla="*/ 175260 w 350519"/>
              <a:gd name="connsiteY3" fmla="*/ 0 h 350520"/>
              <a:gd name="connsiteX4" fmla="*/ 350520 w 350519"/>
              <a:gd name="connsiteY4" fmla="*/ 17526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19" h="350520">
                <a:moveTo>
                  <a:pt x="350520" y="175260"/>
                </a:moveTo>
                <a:cubicBezTo>
                  <a:pt x="350520" y="272053"/>
                  <a:pt x="272053" y="350520"/>
                  <a:pt x="175260" y="350520"/>
                </a:cubicBezTo>
                <a:cubicBezTo>
                  <a:pt x="78467" y="350520"/>
                  <a:pt x="0" y="272053"/>
                  <a:pt x="0" y="175260"/>
                </a:cubicBezTo>
                <a:cubicBezTo>
                  <a:pt x="0" y="78467"/>
                  <a:pt x="78467" y="0"/>
                  <a:pt x="175260" y="0"/>
                </a:cubicBezTo>
                <a:cubicBezTo>
                  <a:pt x="272053" y="0"/>
                  <a:pt x="350520" y="78467"/>
                  <a:pt x="350520" y="17526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76200" dist="38100" algn="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C0EA4A3E-A024-6B4E-8E66-DEFABEC58F22}"/>
              </a:ext>
            </a:extLst>
          </p:cNvPr>
          <p:cNvSpPr txBox="1"/>
          <p:nvPr/>
        </p:nvSpPr>
        <p:spPr>
          <a:xfrm flipH="1">
            <a:off x="1732867" y="3079931"/>
            <a:ext cx="562779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90AE96AC-6782-8844-8CBB-3AD186808752}"/>
              </a:ext>
            </a:extLst>
          </p:cNvPr>
          <p:cNvSpPr txBox="1"/>
          <p:nvPr/>
        </p:nvSpPr>
        <p:spPr>
          <a:xfrm flipH="1">
            <a:off x="3378598" y="3079930"/>
            <a:ext cx="562779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CED38E6F-4901-554E-8BF0-DB4BD4448E19}"/>
              </a:ext>
            </a:extLst>
          </p:cNvPr>
          <p:cNvSpPr txBox="1"/>
          <p:nvPr/>
        </p:nvSpPr>
        <p:spPr>
          <a:xfrm flipH="1">
            <a:off x="5024274" y="3079930"/>
            <a:ext cx="562779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224" name="TextBox 223">
            <a:extLst>
              <a:ext uri="{FF2B5EF4-FFF2-40B4-BE49-F238E27FC236}">
                <a16:creationId xmlns:a16="http://schemas.microsoft.com/office/drawing/2014/main" id="{5CBFEA12-78B0-934F-A656-CAD36C38E6C6}"/>
              </a:ext>
            </a:extLst>
          </p:cNvPr>
          <p:cNvSpPr txBox="1"/>
          <p:nvPr/>
        </p:nvSpPr>
        <p:spPr>
          <a:xfrm flipH="1">
            <a:off x="6669953" y="3079930"/>
            <a:ext cx="562779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A461BF65-CEA0-A348-B5E0-2B36AF2AED18}"/>
              </a:ext>
            </a:extLst>
          </p:cNvPr>
          <p:cNvSpPr txBox="1"/>
          <p:nvPr/>
        </p:nvSpPr>
        <p:spPr>
          <a:xfrm flipH="1">
            <a:off x="8315516" y="3079930"/>
            <a:ext cx="562779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22EA5A86-15AC-8140-BDF8-98EA350EB659}"/>
              </a:ext>
            </a:extLst>
          </p:cNvPr>
          <p:cNvSpPr txBox="1"/>
          <p:nvPr/>
        </p:nvSpPr>
        <p:spPr>
          <a:xfrm flipH="1">
            <a:off x="9961359" y="3079930"/>
            <a:ext cx="562779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>
                <a:ln w="12700">
                  <a:noFill/>
                </a:ln>
                <a:solidFill>
                  <a:schemeClr val="accent6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grpSp>
        <p:nvGrpSpPr>
          <p:cNvPr id="206" name="Graphic 23">
            <a:extLst>
              <a:ext uri="{FF2B5EF4-FFF2-40B4-BE49-F238E27FC236}">
                <a16:creationId xmlns:a16="http://schemas.microsoft.com/office/drawing/2014/main" id="{ED5649FF-7F23-3B4A-A618-EF3E4453D414}"/>
              </a:ext>
            </a:extLst>
          </p:cNvPr>
          <p:cNvGrpSpPr>
            <a:grpSpLocks noChangeAspect="1"/>
          </p:cNvGrpSpPr>
          <p:nvPr/>
        </p:nvGrpSpPr>
        <p:grpSpPr>
          <a:xfrm>
            <a:off x="1823280" y="1678377"/>
            <a:ext cx="409187" cy="409187"/>
            <a:chOff x="10942336" y="4302613"/>
            <a:chExt cx="659001" cy="659001"/>
          </a:xfrm>
          <a:solidFill>
            <a:schemeClr val="tx2"/>
          </a:solidFill>
        </p:grpSpPr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E76B4745-6BDE-2C4E-97A5-00EC94F2E06A}"/>
                </a:ext>
              </a:extLst>
            </p:cNvPr>
            <p:cNvSpPr/>
            <p:nvPr/>
          </p:nvSpPr>
          <p:spPr>
            <a:xfrm>
              <a:off x="10942336" y="4533620"/>
              <a:ext cx="427961" cy="427994"/>
            </a:xfrm>
            <a:custGeom>
              <a:avLst/>
              <a:gdLst>
                <a:gd name="connsiteX0" fmla="*/ 426844 w 427961"/>
                <a:gd name="connsiteY0" fmla="*/ 25721 h 427994"/>
                <a:gd name="connsiteX1" fmla="*/ 305430 w 427961"/>
                <a:gd name="connsiteY1" fmla="*/ 372677 h 427994"/>
                <a:gd name="connsiteX2" fmla="*/ 270588 w 427961"/>
                <a:gd name="connsiteY2" fmla="*/ 376127 h 427994"/>
                <a:gd name="connsiteX3" fmla="*/ 233055 w 427961"/>
                <a:gd name="connsiteY3" fmla="*/ 312697 h 427994"/>
                <a:gd name="connsiteX4" fmla="*/ 123432 w 427961"/>
                <a:gd name="connsiteY4" fmla="*/ 422347 h 427994"/>
                <a:gd name="connsiteX5" fmla="*/ 96132 w 427961"/>
                <a:gd name="connsiteY5" fmla="*/ 422347 h 427994"/>
                <a:gd name="connsiteX6" fmla="*/ 5647 w 427961"/>
                <a:gd name="connsiteY6" fmla="*/ 331863 h 427994"/>
                <a:gd name="connsiteX7" fmla="*/ 5647 w 427961"/>
                <a:gd name="connsiteY7" fmla="*/ 304563 h 427994"/>
                <a:gd name="connsiteX8" fmla="*/ 115284 w 427961"/>
                <a:gd name="connsiteY8" fmla="*/ 194900 h 427994"/>
                <a:gd name="connsiteX9" fmla="*/ 51868 w 427961"/>
                <a:gd name="connsiteY9" fmla="*/ 157381 h 427994"/>
                <a:gd name="connsiteX10" fmla="*/ 55317 w 427961"/>
                <a:gd name="connsiteY10" fmla="*/ 122538 h 427994"/>
                <a:gd name="connsiteX11" fmla="*/ 402234 w 427961"/>
                <a:gd name="connsiteY11" fmla="*/ 1112 h 427994"/>
                <a:gd name="connsiteX12" fmla="*/ 426844 w 427961"/>
                <a:gd name="connsiteY12" fmla="*/ 25721 h 42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961" h="427994">
                  <a:moveTo>
                    <a:pt x="426844" y="25721"/>
                  </a:moveTo>
                  <a:lnTo>
                    <a:pt x="305430" y="372677"/>
                  </a:lnTo>
                  <a:cubicBezTo>
                    <a:pt x="300011" y="388148"/>
                    <a:pt x="278928" y="390234"/>
                    <a:pt x="270588" y="376127"/>
                  </a:cubicBezTo>
                  <a:lnTo>
                    <a:pt x="233055" y="312697"/>
                  </a:lnTo>
                  <a:lnTo>
                    <a:pt x="123432" y="422347"/>
                  </a:lnTo>
                  <a:cubicBezTo>
                    <a:pt x="115889" y="429877"/>
                    <a:pt x="103661" y="429877"/>
                    <a:pt x="96132" y="422347"/>
                  </a:cubicBezTo>
                  <a:lnTo>
                    <a:pt x="5647" y="331863"/>
                  </a:lnTo>
                  <a:cubicBezTo>
                    <a:pt x="-1882" y="324320"/>
                    <a:pt x="-1882" y="312093"/>
                    <a:pt x="5647" y="304563"/>
                  </a:cubicBezTo>
                  <a:lnTo>
                    <a:pt x="115284" y="194900"/>
                  </a:lnTo>
                  <a:lnTo>
                    <a:pt x="51868" y="157381"/>
                  </a:lnTo>
                  <a:cubicBezTo>
                    <a:pt x="37761" y="149040"/>
                    <a:pt x="39859" y="127957"/>
                    <a:pt x="55317" y="122538"/>
                  </a:cubicBezTo>
                  <a:lnTo>
                    <a:pt x="402234" y="1112"/>
                  </a:lnTo>
                  <a:cubicBezTo>
                    <a:pt x="417461" y="-4204"/>
                    <a:pt x="432186" y="10456"/>
                    <a:pt x="426844" y="25721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id="{CB2A6403-A81D-9E43-9258-01967EE2A974}"/>
                </a:ext>
              </a:extLst>
            </p:cNvPr>
            <p:cNvSpPr/>
            <p:nvPr/>
          </p:nvSpPr>
          <p:spPr>
            <a:xfrm>
              <a:off x="11346697" y="4302613"/>
              <a:ext cx="38613" cy="114924"/>
            </a:xfrm>
            <a:custGeom>
              <a:avLst/>
              <a:gdLst>
                <a:gd name="connsiteX0" fmla="*/ 19307 w 38613"/>
                <a:gd name="connsiteY0" fmla="*/ 114924 h 114924"/>
                <a:gd name="connsiteX1" fmla="*/ 38614 w 38613"/>
                <a:gd name="connsiteY1" fmla="*/ 95618 h 114924"/>
                <a:gd name="connsiteX2" fmla="*/ 38614 w 38613"/>
                <a:gd name="connsiteY2" fmla="*/ 19307 h 114924"/>
                <a:gd name="connsiteX3" fmla="*/ 19307 w 38613"/>
                <a:gd name="connsiteY3" fmla="*/ 0 h 114924"/>
                <a:gd name="connsiteX4" fmla="*/ 0 w 38613"/>
                <a:gd name="connsiteY4" fmla="*/ 19307 h 114924"/>
                <a:gd name="connsiteX5" fmla="*/ 0 w 38613"/>
                <a:gd name="connsiteY5" fmla="*/ 95618 h 114924"/>
                <a:gd name="connsiteX6" fmla="*/ 19307 w 38613"/>
                <a:gd name="connsiteY6" fmla="*/ 114924 h 11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13" h="114924">
                  <a:moveTo>
                    <a:pt x="19307" y="114924"/>
                  </a:moveTo>
                  <a:cubicBezTo>
                    <a:pt x="29969" y="114924"/>
                    <a:pt x="38614" y="106280"/>
                    <a:pt x="38614" y="95618"/>
                  </a:cubicBezTo>
                  <a:lnTo>
                    <a:pt x="38614" y="19307"/>
                  </a:lnTo>
                  <a:cubicBezTo>
                    <a:pt x="38614" y="8644"/>
                    <a:pt x="29969" y="0"/>
                    <a:pt x="19307" y="0"/>
                  </a:cubicBezTo>
                  <a:cubicBezTo>
                    <a:pt x="8644" y="0"/>
                    <a:pt x="0" y="8644"/>
                    <a:pt x="0" y="19307"/>
                  </a:cubicBezTo>
                  <a:lnTo>
                    <a:pt x="0" y="95618"/>
                  </a:lnTo>
                  <a:cubicBezTo>
                    <a:pt x="0" y="106280"/>
                    <a:pt x="8643" y="114924"/>
                    <a:pt x="19307" y="11492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03" name="Freeform 302">
              <a:extLst>
                <a:ext uri="{FF2B5EF4-FFF2-40B4-BE49-F238E27FC236}">
                  <a16:creationId xmlns:a16="http://schemas.microsoft.com/office/drawing/2014/main" id="{475FF802-DEF7-0649-AD62-F3E2579F0F96}"/>
                </a:ext>
              </a:extLst>
            </p:cNvPr>
            <p:cNvSpPr/>
            <p:nvPr/>
          </p:nvSpPr>
          <p:spPr>
            <a:xfrm>
              <a:off x="11486422" y="4518664"/>
              <a:ext cx="114915" cy="38613"/>
            </a:xfrm>
            <a:custGeom>
              <a:avLst/>
              <a:gdLst>
                <a:gd name="connsiteX0" fmla="*/ 0 w 114915"/>
                <a:gd name="connsiteY0" fmla="*/ 19307 h 38613"/>
                <a:gd name="connsiteX1" fmla="*/ 19307 w 114915"/>
                <a:gd name="connsiteY1" fmla="*/ 38614 h 38613"/>
                <a:gd name="connsiteX2" fmla="*/ 95609 w 114915"/>
                <a:gd name="connsiteY2" fmla="*/ 38614 h 38613"/>
                <a:gd name="connsiteX3" fmla="*/ 114915 w 114915"/>
                <a:gd name="connsiteY3" fmla="*/ 19307 h 38613"/>
                <a:gd name="connsiteX4" fmla="*/ 95609 w 114915"/>
                <a:gd name="connsiteY4" fmla="*/ 0 h 38613"/>
                <a:gd name="connsiteX5" fmla="*/ 19307 w 114915"/>
                <a:gd name="connsiteY5" fmla="*/ 0 h 38613"/>
                <a:gd name="connsiteX6" fmla="*/ 0 w 114915"/>
                <a:gd name="connsiteY6" fmla="*/ 19307 h 3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915" h="38613">
                  <a:moveTo>
                    <a:pt x="0" y="19307"/>
                  </a:moveTo>
                  <a:cubicBezTo>
                    <a:pt x="0" y="29969"/>
                    <a:pt x="8644" y="38614"/>
                    <a:pt x="19307" y="38614"/>
                  </a:cubicBezTo>
                  <a:lnTo>
                    <a:pt x="95609" y="38614"/>
                  </a:lnTo>
                  <a:cubicBezTo>
                    <a:pt x="106271" y="38614"/>
                    <a:pt x="114915" y="29969"/>
                    <a:pt x="114915" y="19307"/>
                  </a:cubicBezTo>
                  <a:cubicBezTo>
                    <a:pt x="114915" y="8644"/>
                    <a:pt x="106271" y="0"/>
                    <a:pt x="95609" y="0"/>
                  </a:cubicBez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04" name="Freeform 303">
              <a:extLst>
                <a:ext uri="{FF2B5EF4-FFF2-40B4-BE49-F238E27FC236}">
                  <a16:creationId xmlns:a16="http://schemas.microsoft.com/office/drawing/2014/main" id="{09B199B4-915C-A64F-8E0A-07E916BA8C23}"/>
                </a:ext>
              </a:extLst>
            </p:cNvPr>
            <p:cNvSpPr/>
            <p:nvPr/>
          </p:nvSpPr>
          <p:spPr>
            <a:xfrm>
              <a:off x="11187769" y="4368329"/>
              <a:ext cx="92495" cy="92643"/>
            </a:xfrm>
            <a:custGeom>
              <a:avLst/>
              <a:gdLst>
                <a:gd name="connsiteX0" fmla="*/ 59519 w 92495"/>
                <a:gd name="connsiteY0" fmla="*/ 86970 h 92643"/>
                <a:gd name="connsiteX1" fmla="*/ 86822 w 92495"/>
                <a:gd name="connsiteY1" fmla="*/ 87008 h 92643"/>
                <a:gd name="connsiteX2" fmla="*/ 86859 w 92495"/>
                <a:gd name="connsiteY2" fmla="*/ 59704 h 92643"/>
                <a:gd name="connsiteX3" fmla="*/ 32977 w 92495"/>
                <a:gd name="connsiteY3" fmla="*/ 5673 h 92643"/>
                <a:gd name="connsiteX4" fmla="*/ 5673 w 92495"/>
                <a:gd name="connsiteY4" fmla="*/ 5636 h 92643"/>
                <a:gd name="connsiteX5" fmla="*/ 5636 w 92495"/>
                <a:gd name="connsiteY5" fmla="*/ 32939 h 9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495" h="92643">
                  <a:moveTo>
                    <a:pt x="59519" y="86970"/>
                  </a:moveTo>
                  <a:cubicBezTo>
                    <a:pt x="67037" y="94509"/>
                    <a:pt x="79260" y="94547"/>
                    <a:pt x="86822" y="87008"/>
                  </a:cubicBezTo>
                  <a:cubicBezTo>
                    <a:pt x="94372" y="79478"/>
                    <a:pt x="94388" y="67254"/>
                    <a:pt x="86859" y="59704"/>
                  </a:cubicBezTo>
                  <a:lnTo>
                    <a:pt x="32977" y="5673"/>
                  </a:lnTo>
                  <a:cubicBezTo>
                    <a:pt x="25447" y="-1877"/>
                    <a:pt x="13222" y="-1893"/>
                    <a:pt x="5673" y="5636"/>
                  </a:cubicBezTo>
                  <a:cubicBezTo>
                    <a:pt x="-1877" y="13165"/>
                    <a:pt x="-1893" y="25389"/>
                    <a:pt x="5636" y="3293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05" name="Freeform 304">
              <a:extLst>
                <a:ext uri="{FF2B5EF4-FFF2-40B4-BE49-F238E27FC236}">
                  <a16:creationId xmlns:a16="http://schemas.microsoft.com/office/drawing/2014/main" id="{FA54C21C-C18C-3C46-B175-4E73B2C7549E}"/>
                </a:ext>
              </a:extLst>
            </p:cNvPr>
            <p:cNvSpPr/>
            <p:nvPr/>
          </p:nvSpPr>
          <p:spPr>
            <a:xfrm>
              <a:off x="11442992" y="4364999"/>
              <a:ext cx="92637" cy="92502"/>
            </a:xfrm>
            <a:custGeom>
              <a:avLst/>
              <a:gdLst>
                <a:gd name="connsiteX0" fmla="*/ 32942 w 92637"/>
                <a:gd name="connsiteY0" fmla="*/ 86865 h 92502"/>
                <a:gd name="connsiteX1" fmla="*/ 86966 w 92637"/>
                <a:gd name="connsiteY1" fmla="*/ 32976 h 92502"/>
                <a:gd name="connsiteX2" fmla="*/ 87000 w 92637"/>
                <a:gd name="connsiteY2" fmla="*/ 5672 h 92502"/>
                <a:gd name="connsiteX3" fmla="*/ 59696 w 92637"/>
                <a:gd name="connsiteY3" fmla="*/ 5639 h 92502"/>
                <a:gd name="connsiteX4" fmla="*/ 5672 w 92637"/>
                <a:gd name="connsiteY4" fmla="*/ 59527 h 92502"/>
                <a:gd name="connsiteX5" fmla="*/ 5638 w 92637"/>
                <a:gd name="connsiteY5" fmla="*/ 86830 h 92502"/>
                <a:gd name="connsiteX6" fmla="*/ 32942 w 92637"/>
                <a:gd name="connsiteY6" fmla="*/ 86865 h 9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637" h="92502">
                  <a:moveTo>
                    <a:pt x="32942" y="86865"/>
                  </a:moveTo>
                  <a:lnTo>
                    <a:pt x="86966" y="32976"/>
                  </a:lnTo>
                  <a:cubicBezTo>
                    <a:pt x="94515" y="25445"/>
                    <a:pt x="94531" y="13221"/>
                    <a:pt x="87000" y="5672"/>
                  </a:cubicBezTo>
                  <a:cubicBezTo>
                    <a:pt x="79469" y="-1878"/>
                    <a:pt x="67244" y="-1892"/>
                    <a:pt x="59696" y="5639"/>
                  </a:cubicBezTo>
                  <a:lnTo>
                    <a:pt x="5672" y="59527"/>
                  </a:lnTo>
                  <a:cubicBezTo>
                    <a:pt x="-1877" y="67057"/>
                    <a:pt x="-1893" y="79281"/>
                    <a:pt x="5638" y="86830"/>
                  </a:cubicBezTo>
                  <a:cubicBezTo>
                    <a:pt x="13178" y="94388"/>
                    <a:pt x="25402" y="94386"/>
                    <a:pt x="32942" y="8686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8AF4DF7E-2C65-C947-B9CC-7A784A65FF33}"/>
                </a:ext>
              </a:extLst>
            </p:cNvPr>
            <p:cNvSpPr/>
            <p:nvPr/>
          </p:nvSpPr>
          <p:spPr>
            <a:xfrm>
              <a:off x="11442725" y="4623979"/>
              <a:ext cx="92496" cy="92643"/>
            </a:xfrm>
            <a:custGeom>
              <a:avLst/>
              <a:gdLst>
                <a:gd name="connsiteX0" fmla="*/ 59520 w 92496"/>
                <a:gd name="connsiteY0" fmla="*/ 86969 h 92643"/>
                <a:gd name="connsiteX1" fmla="*/ 86823 w 92496"/>
                <a:gd name="connsiteY1" fmla="*/ 87007 h 92643"/>
                <a:gd name="connsiteX2" fmla="*/ 86861 w 92496"/>
                <a:gd name="connsiteY2" fmla="*/ 59703 h 92643"/>
                <a:gd name="connsiteX3" fmla="*/ 32977 w 92496"/>
                <a:gd name="connsiteY3" fmla="*/ 5674 h 92643"/>
                <a:gd name="connsiteX4" fmla="*/ 5673 w 92496"/>
                <a:gd name="connsiteY4" fmla="*/ 5636 h 92643"/>
                <a:gd name="connsiteX5" fmla="*/ 5636 w 92496"/>
                <a:gd name="connsiteY5" fmla="*/ 32940 h 9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496" h="92643">
                  <a:moveTo>
                    <a:pt x="59520" y="86969"/>
                  </a:moveTo>
                  <a:cubicBezTo>
                    <a:pt x="67046" y="94514"/>
                    <a:pt x="79268" y="94542"/>
                    <a:pt x="86823" y="87007"/>
                  </a:cubicBezTo>
                  <a:cubicBezTo>
                    <a:pt x="94374" y="79477"/>
                    <a:pt x="94389" y="67252"/>
                    <a:pt x="86861" y="59703"/>
                  </a:cubicBezTo>
                  <a:lnTo>
                    <a:pt x="32977" y="5674"/>
                  </a:lnTo>
                  <a:cubicBezTo>
                    <a:pt x="25446" y="-1878"/>
                    <a:pt x="13223" y="-1892"/>
                    <a:pt x="5673" y="5636"/>
                  </a:cubicBezTo>
                  <a:cubicBezTo>
                    <a:pt x="-1877" y="13166"/>
                    <a:pt x="-1893" y="25391"/>
                    <a:pt x="5636" y="3294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307" name="Graphic 25">
            <a:extLst>
              <a:ext uri="{FF2B5EF4-FFF2-40B4-BE49-F238E27FC236}">
                <a16:creationId xmlns:a16="http://schemas.microsoft.com/office/drawing/2014/main" id="{53FF3D31-4DF1-9D44-86A4-538F8C51F8DA}"/>
              </a:ext>
            </a:extLst>
          </p:cNvPr>
          <p:cNvGrpSpPr>
            <a:grpSpLocks noChangeAspect="1"/>
          </p:cNvGrpSpPr>
          <p:nvPr/>
        </p:nvGrpSpPr>
        <p:grpSpPr>
          <a:xfrm>
            <a:off x="10044250" y="4362031"/>
            <a:ext cx="371991" cy="371991"/>
            <a:chOff x="9792150" y="4302612"/>
            <a:chExt cx="659005" cy="659005"/>
          </a:xfrm>
          <a:solidFill>
            <a:schemeClr val="tx2"/>
          </a:solidFill>
        </p:grpSpPr>
        <p:sp>
          <p:nvSpPr>
            <p:cNvPr id="308" name="Freeform 307">
              <a:extLst>
                <a:ext uri="{FF2B5EF4-FFF2-40B4-BE49-F238E27FC236}">
                  <a16:creationId xmlns:a16="http://schemas.microsoft.com/office/drawing/2014/main" id="{D3A38CFA-C739-BE4A-98A7-0759736756CE}"/>
                </a:ext>
              </a:extLst>
            </p:cNvPr>
            <p:cNvSpPr/>
            <p:nvPr/>
          </p:nvSpPr>
          <p:spPr>
            <a:xfrm>
              <a:off x="9792150" y="4302612"/>
              <a:ext cx="659005" cy="659005"/>
            </a:xfrm>
            <a:custGeom>
              <a:avLst/>
              <a:gdLst>
                <a:gd name="connsiteX0" fmla="*/ 644358 w 659005"/>
                <a:gd name="connsiteY0" fmla="*/ 51486 h 659005"/>
                <a:gd name="connsiteX1" fmla="*/ 451045 w 659005"/>
                <a:gd name="connsiteY1" fmla="*/ 3824 h 659005"/>
                <a:gd name="connsiteX2" fmla="*/ 451045 w 659005"/>
                <a:gd name="connsiteY2" fmla="*/ 128199 h 659005"/>
                <a:gd name="connsiteX3" fmla="*/ 431738 w 659005"/>
                <a:gd name="connsiteY3" fmla="*/ 147505 h 659005"/>
                <a:gd name="connsiteX4" fmla="*/ 412432 w 659005"/>
                <a:gd name="connsiteY4" fmla="*/ 128199 h 659005"/>
                <a:gd name="connsiteX5" fmla="*/ 412432 w 659005"/>
                <a:gd name="connsiteY5" fmla="*/ 4223 h 659005"/>
                <a:gd name="connsiteX6" fmla="*/ 244514 w 659005"/>
                <a:gd name="connsiteY6" fmla="*/ 46029 h 659005"/>
                <a:gd name="connsiteX7" fmla="*/ 244514 w 659005"/>
                <a:gd name="connsiteY7" fmla="*/ 655298 h 659005"/>
                <a:gd name="connsiteX8" fmla="*/ 412432 w 659005"/>
                <a:gd name="connsiteY8" fmla="*/ 613493 h 659005"/>
                <a:gd name="connsiteX9" fmla="*/ 412432 w 659005"/>
                <a:gd name="connsiteY9" fmla="*/ 479903 h 659005"/>
                <a:gd name="connsiteX10" fmla="*/ 431738 w 659005"/>
                <a:gd name="connsiteY10" fmla="*/ 460596 h 659005"/>
                <a:gd name="connsiteX11" fmla="*/ 451045 w 659005"/>
                <a:gd name="connsiteY11" fmla="*/ 479903 h 659005"/>
                <a:gd name="connsiteX12" fmla="*/ 451045 w 659005"/>
                <a:gd name="connsiteY12" fmla="*/ 613403 h 659005"/>
                <a:gd name="connsiteX13" fmla="*/ 635039 w 659005"/>
                <a:gd name="connsiteY13" fmla="*/ 658426 h 659005"/>
                <a:gd name="connsiteX14" fmla="*/ 659005 w 659005"/>
                <a:gd name="connsiteY14" fmla="*/ 639686 h 659005"/>
                <a:gd name="connsiteX15" fmla="*/ 659005 w 659005"/>
                <a:gd name="connsiteY15" fmla="*/ 70227 h 659005"/>
                <a:gd name="connsiteX16" fmla="*/ 644358 w 659005"/>
                <a:gd name="connsiteY16" fmla="*/ 51486 h 659005"/>
                <a:gd name="connsiteX17" fmla="*/ 516971 w 659005"/>
                <a:gd name="connsiteY17" fmla="*/ 306555 h 659005"/>
                <a:gd name="connsiteX18" fmla="*/ 486299 w 659005"/>
                <a:gd name="connsiteY18" fmla="*/ 358735 h 659005"/>
                <a:gd name="connsiteX19" fmla="*/ 447570 w 659005"/>
                <a:gd name="connsiteY19" fmla="*/ 413733 h 659005"/>
                <a:gd name="connsiteX20" fmla="*/ 415907 w 659005"/>
                <a:gd name="connsiteY20" fmla="*/ 413733 h 659005"/>
                <a:gd name="connsiteX21" fmla="*/ 377177 w 659005"/>
                <a:gd name="connsiteY21" fmla="*/ 358735 h 659005"/>
                <a:gd name="connsiteX22" fmla="*/ 346505 w 659005"/>
                <a:gd name="connsiteY22" fmla="*/ 306555 h 659005"/>
                <a:gd name="connsiteX23" fmla="*/ 359480 w 659005"/>
                <a:gd name="connsiteY23" fmla="*/ 221592 h 659005"/>
                <a:gd name="connsiteX24" fmla="*/ 431738 w 659005"/>
                <a:gd name="connsiteY24" fmla="*/ 186119 h 659005"/>
                <a:gd name="connsiteX25" fmla="*/ 503997 w 659005"/>
                <a:gd name="connsiteY25" fmla="*/ 221579 h 659005"/>
                <a:gd name="connsiteX26" fmla="*/ 503997 w 659005"/>
                <a:gd name="connsiteY26" fmla="*/ 221592 h 659005"/>
                <a:gd name="connsiteX27" fmla="*/ 516971 w 659005"/>
                <a:gd name="connsiteY27" fmla="*/ 306555 h 659005"/>
                <a:gd name="connsiteX28" fmla="*/ 23966 w 659005"/>
                <a:gd name="connsiteY28" fmla="*/ 581 h 659005"/>
                <a:gd name="connsiteX29" fmla="*/ 0 w 659005"/>
                <a:gd name="connsiteY29" fmla="*/ 19321 h 659005"/>
                <a:gd name="connsiteX30" fmla="*/ 0 w 659005"/>
                <a:gd name="connsiteY30" fmla="*/ 588793 h 659005"/>
                <a:gd name="connsiteX31" fmla="*/ 14647 w 659005"/>
                <a:gd name="connsiteY31" fmla="*/ 607520 h 659005"/>
                <a:gd name="connsiteX32" fmla="*/ 205900 w 659005"/>
                <a:gd name="connsiteY32" fmla="*/ 654938 h 659005"/>
                <a:gd name="connsiteX33" fmla="*/ 205900 w 659005"/>
                <a:gd name="connsiteY33" fmla="*/ 45102 h 65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59005" h="659005">
                  <a:moveTo>
                    <a:pt x="644358" y="51486"/>
                  </a:moveTo>
                  <a:cubicBezTo>
                    <a:pt x="527371" y="22359"/>
                    <a:pt x="475217" y="9359"/>
                    <a:pt x="451045" y="3824"/>
                  </a:cubicBezTo>
                  <a:lnTo>
                    <a:pt x="451045" y="128199"/>
                  </a:lnTo>
                  <a:cubicBezTo>
                    <a:pt x="451045" y="138856"/>
                    <a:pt x="442396" y="147505"/>
                    <a:pt x="431738" y="147505"/>
                  </a:cubicBezTo>
                  <a:cubicBezTo>
                    <a:pt x="421081" y="147505"/>
                    <a:pt x="412432" y="138856"/>
                    <a:pt x="412432" y="128199"/>
                  </a:cubicBezTo>
                  <a:lnTo>
                    <a:pt x="412432" y="4223"/>
                  </a:lnTo>
                  <a:lnTo>
                    <a:pt x="244514" y="46029"/>
                  </a:lnTo>
                  <a:lnTo>
                    <a:pt x="244514" y="655298"/>
                  </a:lnTo>
                  <a:lnTo>
                    <a:pt x="412432" y="613493"/>
                  </a:lnTo>
                  <a:lnTo>
                    <a:pt x="412432" y="479903"/>
                  </a:lnTo>
                  <a:cubicBezTo>
                    <a:pt x="412432" y="469232"/>
                    <a:pt x="421081" y="460596"/>
                    <a:pt x="431738" y="460596"/>
                  </a:cubicBezTo>
                  <a:cubicBezTo>
                    <a:pt x="442396" y="460596"/>
                    <a:pt x="451045" y="469232"/>
                    <a:pt x="451045" y="479903"/>
                  </a:cubicBezTo>
                  <a:lnTo>
                    <a:pt x="451045" y="613403"/>
                  </a:lnTo>
                  <a:lnTo>
                    <a:pt x="635039" y="658426"/>
                  </a:lnTo>
                  <a:cubicBezTo>
                    <a:pt x="647202" y="661451"/>
                    <a:pt x="659005" y="652248"/>
                    <a:pt x="659005" y="639686"/>
                  </a:cubicBezTo>
                  <a:lnTo>
                    <a:pt x="659005" y="70227"/>
                  </a:lnTo>
                  <a:cubicBezTo>
                    <a:pt x="659005" y="61358"/>
                    <a:pt x="652968" y="53636"/>
                    <a:pt x="644358" y="51486"/>
                  </a:cubicBezTo>
                  <a:close/>
                  <a:moveTo>
                    <a:pt x="516971" y="306555"/>
                  </a:moveTo>
                  <a:cubicBezTo>
                    <a:pt x="510060" y="326569"/>
                    <a:pt x="497974" y="342916"/>
                    <a:pt x="486299" y="358735"/>
                  </a:cubicBezTo>
                  <a:cubicBezTo>
                    <a:pt x="478088" y="369842"/>
                    <a:pt x="481563" y="365003"/>
                    <a:pt x="447570" y="413733"/>
                  </a:cubicBezTo>
                  <a:cubicBezTo>
                    <a:pt x="439886" y="424738"/>
                    <a:pt x="423578" y="424725"/>
                    <a:pt x="415907" y="413733"/>
                  </a:cubicBezTo>
                  <a:cubicBezTo>
                    <a:pt x="381875" y="364951"/>
                    <a:pt x="385402" y="369855"/>
                    <a:pt x="377177" y="358735"/>
                  </a:cubicBezTo>
                  <a:cubicBezTo>
                    <a:pt x="365503" y="342916"/>
                    <a:pt x="353417" y="326569"/>
                    <a:pt x="346505" y="306555"/>
                  </a:cubicBezTo>
                  <a:cubicBezTo>
                    <a:pt x="336002" y="276140"/>
                    <a:pt x="340610" y="245970"/>
                    <a:pt x="359480" y="221592"/>
                  </a:cubicBezTo>
                  <a:cubicBezTo>
                    <a:pt x="376663" y="199376"/>
                    <a:pt x="403679" y="186119"/>
                    <a:pt x="431738" y="186119"/>
                  </a:cubicBezTo>
                  <a:cubicBezTo>
                    <a:pt x="459798" y="186119"/>
                    <a:pt x="486814" y="199376"/>
                    <a:pt x="503997" y="221579"/>
                  </a:cubicBezTo>
                  <a:lnTo>
                    <a:pt x="503997" y="221592"/>
                  </a:lnTo>
                  <a:cubicBezTo>
                    <a:pt x="522866" y="245970"/>
                    <a:pt x="527461" y="276140"/>
                    <a:pt x="516971" y="306555"/>
                  </a:cubicBezTo>
                  <a:close/>
                  <a:moveTo>
                    <a:pt x="23966" y="581"/>
                  </a:moveTo>
                  <a:cubicBezTo>
                    <a:pt x="11764" y="-2457"/>
                    <a:pt x="0" y="6810"/>
                    <a:pt x="0" y="19321"/>
                  </a:cubicBezTo>
                  <a:lnTo>
                    <a:pt x="0" y="588793"/>
                  </a:lnTo>
                  <a:cubicBezTo>
                    <a:pt x="0" y="597648"/>
                    <a:pt x="6037" y="605384"/>
                    <a:pt x="14647" y="607520"/>
                  </a:cubicBezTo>
                  <a:cubicBezTo>
                    <a:pt x="129330" y="636069"/>
                    <a:pt x="181188" y="649210"/>
                    <a:pt x="205900" y="654938"/>
                  </a:cubicBezTo>
                  <a:lnTo>
                    <a:pt x="205900" y="45102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09" name="Freeform 308">
              <a:extLst>
                <a:ext uri="{FF2B5EF4-FFF2-40B4-BE49-F238E27FC236}">
                  <a16:creationId xmlns:a16="http://schemas.microsoft.com/office/drawing/2014/main" id="{D1D67689-ED07-5344-A16D-1DCDEB2EAE75}"/>
                </a:ext>
              </a:extLst>
            </p:cNvPr>
            <p:cNvSpPr/>
            <p:nvPr/>
          </p:nvSpPr>
          <p:spPr>
            <a:xfrm>
              <a:off x="10171875" y="4527345"/>
              <a:ext cx="104011" cy="144208"/>
            </a:xfrm>
            <a:custGeom>
              <a:avLst/>
              <a:gdLst>
                <a:gd name="connsiteX0" fmla="*/ 52013 w 104011"/>
                <a:gd name="connsiteY0" fmla="*/ 0 h 144208"/>
                <a:gd name="connsiteX1" fmla="*/ 3283 w 104011"/>
                <a:gd name="connsiteY1" fmla="*/ 69221 h 144208"/>
                <a:gd name="connsiteX2" fmla="*/ 28510 w 104011"/>
                <a:gd name="connsiteY2" fmla="*/ 111066 h 144208"/>
                <a:gd name="connsiteX3" fmla="*/ 52013 w 104011"/>
                <a:gd name="connsiteY3" fmla="*/ 144209 h 144208"/>
                <a:gd name="connsiteX4" fmla="*/ 75516 w 104011"/>
                <a:gd name="connsiteY4" fmla="*/ 111066 h 144208"/>
                <a:gd name="connsiteX5" fmla="*/ 100743 w 104011"/>
                <a:gd name="connsiteY5" fmla="*/ 69208 h 144208"/>
                <a:gd name="connsiteX6" fmla="*/ 52013 w 104011"/>
                <a:gd name="connsiteY6" fmla="*/ 0 h 144208"/>
                <a:gd name="connsiteX7" fmla="*/ 52013 w 104011"/>
                <a:gd name="connsiteY7" fmla="*/ 72825 h 144208"/>
                <a:gd name="connsiteX8" fmla="*/ 32706 w 104011"/>
                <a:gd name="connsiteY8" fmla="*/ 53506 h 144208"/>
                <a:gd name="connsiteX9" fmla="*/ 52013 w 104011"/>
                <a:gd name="connsiteY9" fmla="*/ 34199 h 144208"/>
                <a:gd name="connsiteX10" fmla="*/ 71320 w 104011"/>
                <a:gd name="connsiteY10" fmla="*/ 53506 h 144208"/>
                <a:gd name="connsiteX11" fmla="*/ 52013 w 104011"/>
                <a:gd name="connsiteY11" fmla="*/ 72825 h 14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011" h="144208">
                  <a:moveTo>
                    <a:pt x="52013" y="0"/>
                  </a:moveTo>
                  <a:cubicBezTo>
                    <a:pt x="20015" y="0"/>
                    <a:pt x="-10168" y="30299"/>
                    <a:pt x="3283" y="69221"/>
                  </a:cubicBezTo>
                  <a:cubicBezTo>
                    <a:pt x="8264" y="83650"/>
                    <a:pt x="18098" y="96959"/>
                    <a:pt x="28510" y="111066"/>
                  </a:cubicBezTo>
                  <a:cubicBezTo>
                    <a:pt x="36851" y="122354"/>
                    <a:pt x="35808" y="120989"/>
                    <a:pt x="52013" y="144209"/>
                  </a:cubicBezTo>
                  <a:cubicBezTo>
                    <a:pt x="68372" y="120758"/>
                    <a:pt x="67291" y="122186"/>
                    <a:pt x="75516" y="111066"/>
                  </a:cubicBezTo>
                  <a:cubicBezTo>
                    <a:pt x="85929" y="96959"/>
                    <a:pt x="95762" y="83650"/>
                    <a:pt x="100743" y="69208"/>
                  </a:cubicBezTo>
                  <a:cubicBezTo>
                    <a:pt x="114091" y="30633"/>
                    <a:pt x="84307" y="0"/>
                    <a:pt x="52013" y="0"/>
                  </a:cubicBezTo>
                  <a:close/>
                  <a:moveTo>
                    <a:pt x="52013" y="72825"/>
                  </a:moveTo>
                  <a:cubicBezTo>
                    <a:pt x="41356" y="72825"/>
                    <a:pt x="32706" y="64189"/>
                    <a:pt x="32706" y="53506"/>
                  </a:cubicBezTo>
                  <a:cubicBezTo>
                    <a:pt x="32706" y="42848"/>
                    <a:pt x="41356" y="34199"/>
                    <a:pt x="52013" y="34199"/>
                  </a:cubicBezTo>
                  <a:cubicBezTo>
                    <a:pt x="62670" y="34199"/>
                    <a:pt x="71320" y="42848"/>
                    <a:pt x="71320" y="53506"/>
                  </a:cubicBezTo>
                  <a:cubicBezTo>
                    <a:pt x="71320" y="64189"/>
                    <a:pt x="62670" y="72825"/>
                    <a:pt x="52013" y="7282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310" name="Graphic 27">
            <a:extLst>
              <a:ext uri="{FF2B5EF4-FFF2-40B4-BE49-F238E27FC236}">
                <a16:creationId xmlns:a16="http://schemas.microsoft.com/office/drawing/2014/main" id="{35A82188-A459-9F4D-926F-64429004D4D7}"/>
              </a:ext>
            </a:extLst>
          </p:cNvPr>
          <p:cNvGrpSpPr>
            <a:grpSpLocks noChangeAspect="1"/>
          </p:cNvGrpSpPr>
          <p:nvPr/>
        </p:nvGrpSpPr>
        <p:grpSpPr>
          <a:xfrm>
            <a:off x="6751363" y="4383552"/>
            <a:ext cx="409191" cy="328949"/>
            <a:chOff x="8665655" y="4367227"/>
            <a:chExt cx="659006" cy="529775"/>
          </a:xfrm>
          <a:solidFill>
            <a:schemeClr val="tx2"/>
          </a:solidFill>
        </p:grpSpPr>
        <p:sp>
          <p:nvSpPr>
            <p:cNvPr id="311" name="Freeform 310">
              <a:extLst>
                <a:ext uri="{FF2B5EF4-FFF2-40B4-BE49-F238E27FC236}">
                  <a16:creationId xmlns:a16="http://schemas.microsoft.com/office/drawing/2014/main" id="{D8468917-4DE2-5046-9D25-1AA41AB88892}"/>
                </a:ext>
              </a:extLst>
            </p:cNvPr>
            <p:cNvSpPr/>
            <p:nvPr/>
          </p:nvSpPr>
          <p:spPr>
            <a:xfrm>
              <a:off x="9094826" y="4517198"/>
              <a:ext cx="229835" cy="229833"/>
            </a:xfrm>
            <a:custGeom>
              <a:avLst/>
              <a:gdLst>
                <a:gd name="connsiteX0" fmla="*/ 5656 w 229835"/>
                <a:gd name="connsiteY0" fmla="*/ 224178 h 229833"/>
                <a:gd name="connsiteX1" fmla="*/ 32960 w 229835"/>
                <a:gd name="connsiteY1" fmla="*/ 224178 h 229833"/>
                <a:gd name="connsiteX2" fmla="*/ 114918 w 229835"/>
                <a:gd name="connsiteY2" fmla="*/ 142220 h 229833"/>
                <a:gd name="connsiteX3" fmla="*/ 196877 w 229835"/>
                <a:gd name="connsiteY3" fmla="*/ 224178 h 229833"/>
                <a:gd name="connsiteX4" fmla="*/ 224181 w 229835"/>
                <a:gd name="connsiteY4" fmla="*/ 224178 h 229833"/>
                <a:gd name="connsiteX5" fmla="*/ 224181 w 229835"/>
                <a:gd name="connsiteY5" fmla="*/ 196875 h 229833"/>
                <a:gd name="connsiteX6" fmla="*/ 142221 w 229835"/>
                <a:gd name="connsiteY6" fmla="*/ 114917 h 229833"/>
                <a:gd name="connsiteX7" fmla="*/ 224179 w 229835"/>
                <a:gd name="connsiteY7" fmla="*/ 32959 h 229833"/>
                <a:gd name="connsiteX8" fmla="*/ 224179 w 229835"/>
                <a:gd name="connsiteY8" fmla="*/ 5655 h 229833"/>
                <a:gd name="connsiteX9" fmla="*/ 196876 w 229835"/>
                <a:gd name="connsiteY9" fmla="*/ 5655 h 229833"/>
                <a:gd name="connsiteX10" fmla="*/ 114917 w 229835"/>
                <a:gd name="connsiteY10" fmla="*/ 87614 h 229833"/>
                <a:gd name="connsiteX11" fmla="*/ 32959 w 229835"/>
                <a:gd name="connsiteY11" fmla="*/ 5655 h 229833"/>
                <a:gd name="connsiteX12" fmla="*/ 5655 w 229835"/>
                <a:gd name="connsiteY12" fmla="*/ 5655 h 229833"/>
                <a:gd name="connsiteX13" fmla="*/ 5655 w 229835"/>
                <a:gd name="connsiteY13" fmla="*/ 32959 h 229833"/>
                <a:gd name="connsiteX14" fmla="*/ 87614 w 229835"/>
                <a:gd name="connsiteY14" fmla="*/ 114917 h 229833"/>
                <a:gd name="connsiteX15" fmla="*/ 5655 w 229835"/>
                <a:gd name="connsiteY15" fmla="*/ 196876 h 229833"/>
                <a:gd name="connsiteX16" fmla="*/ 5656 w 229835"/>
                <a:gd name="connsiteY16" fmla="*/ 224178 h 22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9835" h="229833">
                  <a:moveTo>
                    <a:pt x="5656" y="224178"/>
                  </a:moveTo>
                  <a:cubicBezTo>
                    <a:pt x="13195" y="231718"/>
                    <a:pt x="25420" y="231719"/>
                    <a:pt x="32960" y="224178"/>
                  </a:cubicBezTo>
                  <a:lnTo>
                    <a:pt x="114918" y="142220"/>
                  </a:lnTo>
                  <a:lnTo>
                    <a:pt x="196877" y="224178"/>
                  </a:lnTo>
                  <a:cubicBezTo>
                    <a:pt x="204416" y="231717"/>
                    <a:pt x="216641" y="231719"/>
                    <a:pt x="224181" y="224178"/>
                  </a:cubicBezTo>
                  <a:cubicBezTo>
                    <a:pt x="231721" y="216638"/>
                    <a:pt x="231721" y="204414"/>
                    <a:pt x="224181" y="196875"/>
                  </a:cubicBezTo>
                  <a:lnTo>
                    <a:pt x="142221" y="114917"/>
                  </a:lnTo>
                  <a:lnTo>
                    <a:pt x="224179" y="32959"/>
                  </a:lnTo>
                  <a:cubicBezTo>
                    <a:pt x="231719" y="25419"/>
                    <a:pt x="231719" y="13195"/>
                    <a:pt x="224179" y="5655"/>
                  </a:cubicBezTo>
                  <a:cubicBezTo>
                    <a:pt x="216641" y="-1885"/>
                    <a:pt x="204416" y="-1885"/>
                    <a:pt x="196876" y="5655"/>
                  </a:cubicBezTo>
                  <a:lnTo>
                    <a:pt x="114917" y="87614"/>
                  </a:lnTo>
                  <a:lnTo>
                    <a:pt x="32959" y="5655"/>
                  </a:lnTo>
                  <a:cubicBezTo>
                    <a:pt x="25419" y="-1885"/>
                    <a:pt x="13194" y="-1885"/>
                    <a:pt x="5655" y="5655"/>
                  </a:cubicBezTo>
                  <a:cubicBezTo>
                    <a:pt x="-1885" y="13195"/>
                    <a:pt x="-1885" y="25419"/>
                    <a:pt x="5655" y="32959"/>
                  </a:cubicBezTo>
                  <a:lnTo>
                    <a:pt x="87614" y="114917"/>
                  </a:lnTo>
                  <a:lnTo>
                    <a:pt x="5655" y="196876"/>
                  </a:lnTo>
                  <a:cubicBezTo>
                    <a:pt x="-1884" y="204416"/>
                    <a:pt x="-1884" y="216640"/>
                    <a:pt x="5656" y="22417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12" name="Freeform 311">
              <a:extLst>
                <a:ext uri="{FF2B5EF4-FFF2-40B4-BE49-F238E27FC236}">
                  <a16:creationId xmlns:a16="http://schemas.microsoft.com/office/drawing/2014/main" id="{37D92CAA-BC0D-CE43-BE3B-81D248DAE9D4}"/>
                </a:ext>
              </a:extLst>
            </p:cNvPr>
            <p:cNvSpPr/>
            <p:nvPr/>
          </p:nvSpPr>
          <p:spPr>
            <a:xfrm>
              <a:off x="8665655" y="4491084"/>
              <a:ext cx="96533" cy="282059"/>
            </a:xfrm>
            <a:custGeom>
              <a:avLst/>
              <a:gdLst>
                <a:gd name="connsiteX0" fmla="*/ 19307 w 96533"/>
                <a:gd name="connsiteY0" fmla="*/ 0 h 282059"/>
                <a:gd name="connsiteX1" fmla="*/ 96534 w 96533"/>
                <a:gd name="connsiteY1" fmla="*/ 0 h 282059"/>
                <a:gd name="connsiteX2" fmla="*/ 96534 w 96533"/>
                <a:gd name="connsiteY2" fmla="*/ 282059 h 282059"/>
                <a:gd name="connsiteX3" fmla="*/ 19307 w 96533"/>
                <a:gd name="connsiteY3" fmla="*/ 282059 h 282059"/>
                <a:gd name="connsiteX4" fmla="*/ 0 w 96533"/>
                <a:gd name="connsiteY4" fmla="*/ 262753 h 282059"/>
                <a:gd name="connsiteX5" fmla="*/ 0 w 96533"/>
                <a:gd name="connsiteY5" fmla="*/ 19307 h 282059"/>
                <a:gd name="connsiteX6" fmla="*/ 19307 w 96533"/>
                <a:gd name="connsiteY6" fmla="*/ 0 h 28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533" h="282059">
                  <a:moveTo>
                    <a:pt x="19307" y="0"/>
                  </a:moveTo>
                  <a:lnTo>
                    <a:pt x="96534" y="0"/>
                  </a:lnTo>
                  <a:lnTo>
                    <a:pt x="96534" y="282059"/>
                  </a:lnTo>
                  <a:lnTo>
                    <a:pt x="19307" y="282059"/>
                  </a:lnTo>
                  <a:cubicBezTo>
                    <a:pt x="8649" y="282059"/>
                    <a:pt x="0" y="273423"/>
                    <a:pt x="0" y="262753"/>
                  </a:cubicBezTo>
                  <a:lnTo>
                    <a:pt x="0" y="19307"/>
                  </a:lnTo>
                  <a:cubicBezTo>
                    <a:pt x="0" y="8637"/>
                    <a:pt x="8649" y="0"/>
                    <a:pt x="1930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13" name="Freeform 312">
              <a:extLst>
                <a:ext uri="{FF2B5EF4-FFF2-40B4-BE49-F238E27FC236}">
                  <a16:creationId xmlns:a16="http://schemas.microsoft.com/office/drawing/2014/main" id="{320AECED-A2F6-1944-AD4C-8DFAB1D50BBE}"/>
                </a:ext>
              </a:extLst>
            </p:cNvPr>
            <p:cNvSpPr/>
            <p:nvPr/>
          </p:nvSpPr>
          <p:spPr>
            <a:xfrm>
              <a:off x="8800802" y="4367227"/>
              <a:ext cx="255892" cy="529775"/>
            </a:xfrm>
            <a:custGeom>
              <a:avLst/>
              <a:gdLst>
                <a:gd name="connsiteX0" fmla="*/ 255892 w 255892"/>
                <a:gd name="connsiteY0" fmla="*/ 36539 h 529775"/>
                <a:gd name="connsiteX1" fmla="*/ 255892 w 255892"/>
                <a:gd name="connsiteY1" fmla="*/ 493235 h 529775"/>
                <a:gd name="connsiteX2" fmla="*/ 201820 w 255892"/>
                <a:gd name="connsiteY2" fmla="*/ 525194 h 529775"/>
                <a:gd name="connsiteX3" fmla="*/ 0 w 255892"/>
                <a:gd name="connsiteY3" fmla="*/ 414090 h 529775"/>
                <a:gd name="connsiteX4" fmla="*/ 0 w 255892"/>
                <a:gd name="connsiteY4" fmla="*/ 115684 h 529775"/>
                <a:gd name="connsiteX5" fmla="*/ 201820 w 255892"/>
                <a:gd name="connsiteY5" fmla="*/ 4580 h 529775"/>
                <a:gd name="connsiteX6" fmla="*/ 255892 w 255892"/>
                <a:gd name="connsiteY6" fmla="*/ 36539 h 52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892" h="529775">
                  <a:moveTo>
                    <a:pt x="255892" y="36539"/>
                  </a:moveTo>
                  <a:lnTo>
                    <a:pt x="255892" y="493235"/>
                  </a:lnTo>
                  <a:cubicBezTo>
                    <a:pt x="255892" y="520998"/>
                    <a:pt x="226134" y="538593"/>
                    <a:pt x="201820" y="525194"/>
                  </a:cubicBezTo>
                  <a:lnTo>
                    <a:pt x="0" y="414090"/>
                  </a:lnTo>
                  <a:lnTo>
                    <a:pt x="0" y="115684"/>
                  </a:lnTo>
                  <a:lnTo>
                    <a:pt x="201820" y="4580"/>
                  </a:lnTo>
                  <a:cubicBezTo>
                    <a:pt x="226147" y="-8819"/>
                    <a:pt x="255892" y="8789"/>
                    <a:pt x="255892" y="3653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314" name="Graphic 29">
            <a:extLst>
              <a:ext uri="{FF2B5EF4-FFF2-40B4-BE49-F238E27FC236}">
                <a16:creationId xmlns:a16="http://schemas.microsoft.com/office/drawing/2014/main" id="{D5FE7D9E-E343-9D4B-B5A8-8F60DE7EF86F}"/>
              </a:ext>
            </a:extLst>
          </p:cNvPr>
          <p:cNvGrpSpPr>
            <a:grpSpLocks noChangeAspect="1"/>
          </p:cNvGrpSpPr>
          <p:nvPr/>
        </p:nvGrpSpPr>
        <p:grpSpPr>
          <a:xfrm>
            <a:off x="3459380" y="4383552"/>
            <a:ext cx="409190" cy="328949"/>
            <a:chOff x="7503622" y="4367227"/>
            <a:chExt cx="659005" cy="529775"/>
          </a:xfrm>
          <a:solidFill>
            <a:schemeClr val="tx2"/>
          </a:solidFill>
        </p:grpSpPr>
        <p:sp>
          <p:nvSpPr>
            <p:cNvPr id="315" name="Freeform 314">
              <a:extLst>
                <a:ext uri="{FF2B5EF4-FFF2-40B4-BE49-F238E27FC236}">
                  <a16:creationId xmlns:a16="http://schemas.microsoft.com/office/drawing/2014/main" id="{513B9AA5-0E0F-6B48-9DF1-C00ED4329FDE}"/>
                </a:ext>
              </a:extLst>
            </p:cNvPr>
            <p:cNvSpPr/>
            <p:nvPr/>
          </p:nvSpPr>
          <p:spPr>
            <a:xfrm>
              <a:off x="8044944" y="4421935"/>
              <a:ext cx="117682" cy="420353"/>
            </a:xfrm>
            <a:custGeom>
              <a:avLst/>
              <a:gdLst>
                <a:gd name="connsiteX0" fmla="*/ 5654 w 117682"/>
                <a:gd name="connsiteY0" fmla="*/ 5656 h 420353"/>
                <a:gd name="connsiteX1" fmla="*/ 5658 w 117682"/>
                <a:gd name="connsiteY1" fmla="*/ 32960 h 420353"/>
                <a:gd name="connsiteX2" fmla="*/ 79069 w 117682"/>
                <a:gd name="connsiteY2" fmla="*/ 210173 h 420353"/>
                <a:gd name="connsiteX3" fmla="*/ 5658 w 117682"/>
                <a:gd name="connsiteY3" fmla="*/ 387386 h 420353"/>
                <a:gd name="connsiteX4" fmla="*/ 19308 w 117682"/>
                <a:gd name="connsiteY4" fmla="*/ 420353 h 420353"/>
                <a:gd name="connsiteX5" fmla="*/ 33167 w 117682"/>
                <a:gd name="connsiteY5" fmla="*/ 414484 h 420353"/>
                <a:gd name="connsiteX6" fmla="*/ 117682 w 117682"/>
                <a:gd name="connsiteY6" fmla="*/ 210173 h 420353"/>
                <a:gd name="connsiteX7" fmla="*/ 32958 w 117682"/>
                <a:gd name="connsiteY7" fmla="*/ 5653 h 420353"/>
                <a:gd name="connsiteX8" fmla="*/ 5654 w 117682"/>
                <a:gd name="connsiteY8" fmla="*/ 5656 h 42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682" h="420353">
                  <a:moveTo>
                    <a:pt x="5654" y="5656"/>
                  </a:moveTo>
                  <a:cubicBezTo>
                    <a:pt x="-1885" y="13196"/>
                    <a:pt x="-1884" y="25421"/>
                    <a:pt x="5658" y="32960"/>
                  </a:cubicBezTo>
                  <a:cubicBezTo>
                    <a:pt x="52998" y="80287"/>
                    <a:pt x="79069" y="143222"/>
                    <a:pt x="79069" y="210173"/>
                  </a:cubicBezTo>
                  <a:cubicBezTo>
                    <a:pt x="79069" y="277123"/>
                    <a:pt x="52998" y="340059"/>
                    <a:pt x="5658" y="387386"/>
                  </a:cubicBezTo>
                  <a:cubicBezTo>
                    <a:pt x="-6415" y="399456"/>
                    <a:pt x="2091" y="420353"/>
                    <a:pt x="19308" y="420353"/>
                  </a:cubicBezTo>
                  <a:cubicBezTo>
                    <a:pt x="24746" y="420353"/>
                    <a:pt x="29659" y="418103"/>
                    <a:pt x="33167" y="414484"/>
                  </a:cubicBezTo>
                  <a:cubicBezTo>
                    <a:pt x="87670" y="359886"/>
                    <a:pt x="117682" y="287340"/>
                    <a:pt x="117682" y="210173"/>
                  </a:cubicBezTo>
                  <a:cubicBezTo>
                    <a:pt x="117682" y="132906"/>
                    <a:pt x="87593" y="60274"/>
                    <a:pt x="32958" y="5653"/>
                  </a:cubicBezTo>
                  <a:cubicBezTo>
                    <a:pt x="25418" y="-1886"/>
                    <a:pt x="13193" y="-1884"/>
                    <a:pt x="5654" y="565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16" name="Freeform 315">
              <a:extLst>
                <a:ext uri="{FF2B5EF4-FFF2-40B4-BE49-F238E27FC236}">
                  <a16:creationId xmlns:a16="http://schemas.microsoft.com/office/drawing/2014/main" id="{635C6246-FA19-9741-BC41-63E823309BD0}"/>
                </a:ext>
              </a:extLst>
            </p:cNvPr>
            <p:cNvSpPr/>
            <p:nvPr/>
          </p:nvSpPr>
          <p:spPr>
            <a:xfrm>
              <a:off x="7990345" y="4476540"/>
              <a:ext cx="95054" cy="311148"/>
            </a:xfrm>
            <a:custGeom>
              <a:avLst/>
              <a:gdLst>
                <a:gd name="connsiteX0" fmla="*/ 5654 w 95054"/>
                <a:gd name="connsiteY0" fmla="*/ 278192 h 311148"/>
                <a:gd name="connsiteX1" fmla="*/ 5659 w 95054"/>
                <a:gd name="connsiteY1" fmla="*/ 305496 h 311148"/>
                <a:gd name="connsiteX2" fmla="*/ 32962 w 95054"/>
                <a:gd name="connsiteY2" fmla="*/ 305491 h 311148"/>
                <a:gd name="connsiteX3" fmla="*/ 95054 w 95054"/>
                <a:gd name="connsiteY3" fmla="*/ 155575 h 311148"/>
                <a:gd name="connsiteX4" fmla="*/ 32961 w 95054"/>
                <a:gd name="connsiteY4" fmla="*/ 5658 h 311148"/>
                <a:gd name="connsiteX5" fmla="*/ 5658 w 95054"/>
                <a:gd name="connsiteY5" fmla="*/ 5652 h 311148"/>
                <a:gd name="connsiteX6" fmla="*/ 5652 w 95054"/>
                <a:gd name="connsiteY6" fmla="*/ 32956 h 311148"/>
                <a:gd name="connsiteX7" fmla="*/ 56441 w 95054"/>
                <a:gd name="connsiteY7" fmla="*/ 155575 h 311148"/>
                <a:gd name="connsiteX8" fmla="*/ 5654 w 95054"/>
                <a:gd name="connsiteY8" fmla="*/ 278192 h 31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054" h="311148">
                  <a:moveTo>
                    <a:pt x="5654" y="278192"/>
                  </a:moveTo>
                  <a:cubicBezTo>
                    <a:pt x="-1885" y="285733"/>
                    <a:pt x="-1882" y="297957"/>
                    <a:pt x="5659" y="305496"/>
                  </a:cubicBezTo>
                  <a:cubicBezTo>
                    <a:pt x="13197" y="313033"/>
                    <a:pt x="25424" y="313033"/>
                    <a:pt x="32962" y="305491"/>
                  </a:cubicBezTo>
                  <a:cubicBezTo>
                    <a:pt x="73003" y="265436"/>
                    <a:pt x="95054" y="212195"/>
                    <a:pt x="95054" y="155575"/>
                  </a:cubicBezTo>
                  <a:cubicBezTo>
                    <a:pt x="95054" y="98954"/>
                    <a:pt x="73003" y="45714"/>
                    <a:pt x="32961" y="5658"/>
                  </a:cubicBezTo>
                  <a:cubicBezTo>
                    <a:pt x="25423" y="-1884"/>
                    <a:pt x="13199" y="-1886"/>
                    <a:pt x="5658" y="5652"/>
                  </a:cubicBezTo>
                  <a:cubicBezTo>
                    <a:pt x="-1884" y="13191"/>
                    <a:pt x="-1886" y="25415"/>
                    <a:pt x="5652" y="32956"/>
                  </a:cubicBezTo>
                  <a:cubicBezTo>
                    <a:pt x="38404" y="65720"/>
                    <a:pt x="56441" y="109265"/>
                    <a:pt x="56441" y="155575"/>
                  </a:cubicBezTo>
                  <a:cubicBezTo>
                    <a:pt x="56441" y="201884"/>
                    <a:pt x="38404" y="245430"/>
                    <a:pt x="5654" y="27819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17" name="Freeform 316">
              <a:extLst>
                <a:ext uri="{FF2B5EF4-FFF2-40B4-BE49-F238E27FC236}">
                  <a16:creationId xmlns:a16="http://schemas.microsoft.com/office/drawing/2014/main" id="{DD3A48B6-A9CA-5D42-922C-2C29938A6020}"/>
                </a:ext>
              </a:extLst>
            </p:cNvPr>
            <p:cNvSpPr/>
            <p:nvPr/>
          </p:nvSpPr>
          <p:spPr>
            <a:xfrm>
              <a:off x="7935733" y="4531153"/>
              <a:ext cx="72439" cy="201922"/>
            </a:xfrm>
            <a:custGeom>
              <a:avLst/>
              <a:gdLst>
                <a:gd name="connsiteX0" fmla="*/ 5650 w 72439"/>
                <a:gd name="connsiteY0" fmla="*/ 196264 h 201922"/>
                <a:gd name="connsiteX1" fmla="*/ 32954 w 72439"/>
                <a:gd name="connsiteY1" fmla="*/ 196272 h 201922"/>
                <a:gd name="connsiteX2" fmla="*/ 72439 w 72439"/>
                <a:gd name="connsiteY2" fmla="*/ 100962 h 201922"/>
                <a:gd name="connsiteX3" fmla="*/ 32955 w 72439"/>
                <a:gd name="connsiteY3" fmla="*/ 5651 h 201922"/>
                <a:gd name="connsiteX4" fmla="*/ 5652 w 72439"/>
                <a:gd name="connsiteY4" fmla="*/ 5658 h 201922"/>
                <a:gd name="connsiteX5" fmla="*/ 5659 w 72439"/>
                <a:gd name="connsiteY5" fmla="*/ 32962 h 201922"/>
                <a:gd name="connsiteX6" fmla="*/ 33826 w 72439"/>
                <a:gd name="connsiteY6" fmla="*/ 100962 h 201922"/>
                <a:gd name="connsiteX7" fmla="*/ 5659 w 72439"/>
                <a:gd name="connsiteY7" fmla="*/ 168960 h 201922"/>
                <a:gd name="connsiteX8" fmla="*/ 5650 w 72439"/>
                <a:gd name="connsiteY8" fmla="*/ 196264 h 2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439" h="201922">
                  <a:moveTo>
                    <a:pt x="5650" y="196264"/>
                  </a:moveTo>
                  <a:cubicBezTo>
                    <a:pt x="13188" y="203805"/>
                    <a:pt x="25412" y="203810"/>
                    <a:pt x="32954" y="196272"/>
                  </a:cubicBezTo>
                  <a:cubicBezTo>
                    <a:pt x="58416" y="170827"/>
                    <a:pt x="72439" y="136977"/>
                    <a:pt x="72439" y="100962"/>
                  </a:cubicBezTo>
                  <a:cubicBezTo>
                    <a:pt x="72439" y="64947"/>
                    <a:pt x="58416" y="31097"/>
                    <a:pt x="32955" y="5651"/>
                  </a:cubicBezTo>
                  <a:cubicBezTo>
                    <a:pt x="25413" y="-1887"/>
                    <a:pt x="13189" y="-1883"/>
                    <a:pt x="5652" y="5658"/>
                  </a:cubicBezTo>
                  <a:cubicBezTo>
                    <a:pt x="-1886" y="13201"/>
                    <a:pt x="-1882" y="25425"/>
                    <a:pt x="5659" y="32962"/>
                  </a:cubicBezTo>
                  <a:cubicBezTo>
                    <a:pt x="23823" y="51116"/>
                    <a:pt x="33826" y="75264"/>
                    <a:pt x="33826" y="100962"/>
                  </a:cubicBezTo>
                  <a:cubicBezTo>
                    <a:pt x="33826" y="126659"/>
                    <a:pt x="23823" y="150808"/>
                    <a:pt x="5659" y="168960"/>
                  </a:cubicBezTo>
                  <a:cubicBezTo>
                    <a:pt x="-1883" y="176498"/>
                    <a:pt x="-1887" y="188721"/>
                    <a:pt x="5650" y="19626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18" name="Freeform 317">
              <a:extLst>
                <a:ext uri="{FF2B5EF4-FFF2-40B4-BE49-F238E27FC236}">
                  <a16:creationId xmlns:a16="http://schemas.microsoft.com/office/drawing/2014/main" id="{08D216B4-7155-0C40-B6ED-1C4FD221C8F2}"/>
                </a:ext>
              </a:extLst>
            </p:cNvPr>
            <p:cNvSpPr/>
            <p:nvPr/>
          </p:nvSpPr>
          <p:spPr>
            <a:xfrm>
              <a:off x="7503622" y="4491084"/>
              <a:ext cx="96533" cy="282059"/>
            </a:xfrm>
            <a:custGeom>
              <a:avLst/>
              <a:gdLst>
                <a:gd name="connsiteX0" fmla="*/ 19307 w 96533"/>
                <a:gd name="connsiteY0" fmla="*/ 0 h 282059"/>
                <a:gd name="connsiteX1" fmla="*/ 96534 w 96533"/>
                <a:gd name="connsiteY1" fmla="*/ 0 h 282059"/>
                <a:gd name="connsiteX2" fmla="*/ 96534 w 96533"/>
                <a:gd name="connsiteY2" fmla="*/ 282059 h 282059"/>
                <a:gd name="connsiteX3" fmla="*/ 19307 w 96533"/>
                <a:gd name="connsiteY3" fmla="*/ 282059 h 282059"/>
                <a:gd name="connsiteX4" fmla="*/ 0 w 96533"/>
                <a:gd name="connsiteY4" fmla="*/ 262753 h 282059"/>
                <a:gd name="connsiteX5" fmla="*/ 0 w 96533"/>
                <a:gd name="connsiteY5" fmla="*/ 19307 h 282059"/>
                <a:gd name="connsiteX6" fmla="*/ 19307 w 96533"/>
                <a:gd name="connsiteY6" fmla="*/ 0 h 28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533" h="282059">
                  <a:moveTo>
                    <a:pt x="19307" y="0"/>
                  </a:moveTo>
                  <a:lnTo>
                    <a:pt x="96534" y="0"/>
                  </a:lnTo>
                  <a:lnTo>
                    <a:pt x="96534" y="282059"/>
                  </a:lnTo>
                  <a:lnTo>
                    <a:pt x="19307" y="282059"/>
                  </a:lnTo>
                  <a:cubicBezTo>
                    <a:pt x="8649" y="282059"/>
                    <a:pt x="0" y="273423"/>
                    <a:pt x="0" y="262753"/>
                  </a:cubicBezTo>
                  <a:lnTo>
                    <a:pt x="0" y="19307"/>
                  </a:lnTo>
                  <a:cubicBezTo>
                    <a:pt x="0" y="8637"/>
                    <a:pt x="8649" y="0"/>
                    <a:pt x="1930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19" name="Freeform 318">
              <a:extLst>
                <a:ext uri="{FF2B5EF4-FFF2-40B4-BE49-F238E27FC236}">
                  <a16:creationId xmlns:a16="http://schemas.microsoft.com/office/drawing/2014/main" id="{BCAF2634-CAA6-9644-A33F-AC90CF76F379}"/>
                </a:ext>
              </a:extLst>
            </p:cNvPr>
            <p:cNvSpPr/>
            <p:nvPr/>
          </p:nvSpPr>
          <p:spPr>
            <a:xfrm>
              <a:off x="7638769" y="4367227"/>
              <a:ext cx="255892" cy="529775"/>
            </a:xfrm>
            <a:custGeom>
              <a:avLst/>
              <a:gdLst>
                <a:gd name="connsiteX0" fmla="*/ 255892 w 255892"/>
                <a:gd name="connsiteY0" fmla="*/ 36539 h 529775"/>
                <a:gd name="connsiteX1" fmla="*/ 255892 w 255892"/>
                <a:gd name="connsiteY1" fmla="*/ 493235 h 529775"/>
                <a:gd name="connsiteX2" fmla="*/ 201820 w 255892"/>
                <a:gd name="connsiteY2" fmla="*/ 525194 h 529775"/>
                <a:gd name="connsiteX3" fmla="*/ 0 w 255892"/>
                <a:gd name="connsiteY3" fmla="*/ 414090 h 529775"/>
                <a:gd name="connsiteX4" fmla="*/ 0 w 255892"/>
                <a:gd name="connsiteY4" fmla="*/ 115684 h 529775"/>
                <a:gd name="connsiteX5" fmla="*/ 201820 w 255892"/>
                <a:gd name="connsiteY5" fmla="*/ 4580 h 529775"/>
                <a:gd name="connsiteX6" fmla="*/ 255892 w 255892"/>
                <a:gd name="connsiteY6" fmla="*/ 36539 h 52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892" h="529775">
                  <a:moveTo>
                    <a:pt x="255892" y="36539"/>
                  </a:moveTo>
                  <a:lnTo>
                    <a:pt x="255892" y="493235"/>
                  </a:lnTo>
                  <a:cubicBezTo>
                    <a:pt x="255892" y="520998"/>
                    <a:pt x="226134" y="538593"/>
                    <a:pt x="201820" y="525194"/>
                  </a:cubicBezTo>
                  <a:lnTo>
                    <a:pt x="0" y="414090"/>
                  </a:lnTo>
                  <a:lnTo>
                    <a:pt x="0" y="115684"/>
                  </a:lnTo>
                  <a:lnTo>
                    <a:pt x="201820" y="4580"/>
                  </a:lnTo>
                  <a:cubicBezTo>
                    <a:pt x="226147" y="-8819"/>
                    <a:pt x="255892" y="8789"/>
                    <a:pt x="255892" y="3653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320" name="Graphic 31">
            <a:extLst>
              <a:ext uri="{FF2B5EF4-FFF2-40B4-BE49-F238E27FC236}">
                <a16:creationId xmlns:a16="http://schemas.microsoft.com/office/drawing/2014/main" id="{43219B8F-3E0F-704F-AE17-2345707EF29A}"/>
              </a:ext>
            </a:extLst>
          </p:cNvPr>
          <p:cNvGrpSpPr>
            <a:grpSpLocks noChangeAspect="1"/>
          </p:cNvGrpSpPr>
          <p:nvPr/>
        </p:nvGrpSpPr>
        <p:grpSpPr>
          <a:xfrm>
            <a:off x="5101488" y="1705315"/>
            <a:ext cx="409190" cy="355308"/>
            <a:chOff x="6341589" y="4346001"/>
            <a:chExt cx="659005" cy="572227"/>
          </a:xfrm>
          <a:solidFill>
            <a:schemeClr val="tx2"/>
          </a:solidFill>
        </p:grpSpPr>
        <p:sp>
          <p:nvSpPr>
            <p:cNvPr id="321" name="Freeform 320">
              <a:extLst>
                <a:ext uri="{FF2B5EF4-FFF2-40B4-BE49-F238E27FC236}">
                  <a16:creationId xmlns:a16="http://schemas.microsoft.com/office/drawing/2014/main" id="{3155119E-8D1A-3A47-BDB0-9977C69E1312}"/>
                </a:ext>
              </a:extLst>
            </p:cNvPr>
            <p:cNvSpPr/>
            <p:nvPr/>
          </p:nvSpPr>
          <p:spPr>
            <a:xfrm>
              <a:off x="6341589" y="4346001"/>
              <a:ext cx="659005" cy="572227"/>
            </a:xfrm>
            <a:custGeom>
              <a:avLst/>
              <a:gdLst>
                <a:gd name="connsiteX0" fmla="*/ 571172 w 659005"/>
                <a:gd name="connsiteY0" fmla="*/ 0 h 572227"/>
                <a:gd name="connsiteX1" fmla="*/ 87833 w 659005"/>
                <a:gd name="connsiteY1" fmla="*/ 0 h 572227"/>
                <a:gd name="connsiteX2" fmla="*/ 0 w 659005"/>
                <a:gd name="connsiteY2" fmla="*/ 87833 h 572227"/>
                <a:gd name="connsiteX3" fmla="*/ 0 w 659005"/>
                <a:gd name="connsiteY3" fmla="*/ 484394 h 572227"/>
                <a:gd name="connsiteX4" fmla="*/ 87833 w 659005"/>
                <a:gd name="connsiteY4" fmla="*/ 572227 h 572227"/>
                <a:gd name="connsiteX5" fmla="*/ 571172 w 659005"/>
                <a:gd name="connsiteY5" fmla="*/ 572227 h 572227"/>
                <a:gd name="connsiteX6" fmla="*/ 659005 w 659005"/>
                <a:gd name="connsiteY6" fmla="*/ 484394 h 572227"/>
                <a:gd name="connsiteX7" fmla="*/ 659005 w 659005"/>
                <a:gd name="connsiteY7" fmla="*/ 87833 h 572227"/>
                <a:gd name="connsiteX8" fmla="*/ 571172 w 659005"/>
                <a:gd name="connsiteY8" fmla="*/ 0 h 572227"/>
                <a:gd name="connsiteX9" fmla="*/ 180840 w 659005"/>
                <a:gd name="connsiteY9" fmla="*/ 277104 h 572227"/>
                <a:gd name="connsiteX10" fmla="*/ 180840 w 659005"/>
                <a:gd name="connsiteY10" fmla="*/ 475694 h 572227"/>
                <a:gd name="connsiteX11" fmla="*/ 161533 w 659005"/>
                <a:gd name="connsiteY11" fmla="*/ 495000 h 572227"/>
                <a:gd name="connsiteX12" fmla="*/ 142227 w 659005"/>
                <a:gd name="connsiteY12" fmla="*/ 475694 h 572227"/>
                <a:gd name="connsiteX13" fmla="*/ 142227 w 659005"/>
                <a:gd name="connsiteY13" fmla="*/ 277104 h 572227"/>
                <a:gd name="connsiteX14" fmla="*/ 102867 w 659005"/>
                <a:gd name="connsiteY14" fmla="*/ 221706 h 572227"/>
                <a:gd name="connsiteX15" fmla="*/ 142227 w 659005"/>
                <a:gd name="connsiteY15" fmla="*/ 166322 h 572227"/>
                <a:gd name="connsiteX16" fmla="*/ 142227 w 659005"/>
                <a:gd name="connsiteY16" fmla="*/ 96534 h 572227"/>
                <a:gd name="connsiteX17" fmla="*/ 161533 w 659005"/>
                <a:gd name="connsiteY17" fmla="*/ 77227 h 572227"/>
                <a:gd name="connsiteX18" fmla="*/ 180840 w 659005"/>
                <a:gd name="connsiteY18" fmla="*/ 96534 h 572227"/>
                <a:gd name="connsiteX19" fmla="*/ 180840 w 659005"/>
                <a:gd name="connsiteY19" fmla="*/ 166322 h 572227"/>
                <a:gd name="connsiteX20" fmla="*/ 220200 w 659005"/>
                <a:gd name="connsiteY20" fmla="*/ 221706 h 572227"/>
                <a:gd name="connsiteX21" fmla="*/ 180840 w 659005"/>
                <a:gd name="connsiteY21" fmla="*/ 277104 h 572227"/>
                <a:gd name="connsiteX22" fmla="*/ 348809 w 659005"/>
                <a:gd name="connsiteY22" fmla="*/ 405893 h 572227"/>
                <a:gd name="connsiteX23" fmla="*/ 348809 w 659005"/>
                <a:gd name="connsiteY23" fmla="*/ 475694 h 572227"/>
                <a:gd name="connsiteX24" fmla="*/ 329503 w 659005"/>
                <a:gd name="connsiteY24" fmla="*/ 495000 h 572227"/>
                <a:gd name="connsiteX25" fmla="*/ 310196 w 659005"/>
                <a:gd name="connsiteY25" fmla="*/ 475694 h 572227"/>
                <a:gd name="connsiteX26" fmla="*/ 310196 w 659005"/>
                <a:gd name="connsiteY26" fmla="*/ 405893 h 572227"/>
                <a:gd name="connsiteX27" fmla="*/ 270836 w 659005"/>
                <a:gd name="connsiteY27" fmla="*/ 350508 h 572227"/>
                <a:gd name="connsiteX28" fmla="*/ 310196 w 659005"/>
                <a:gd name="connsiteY28" fmla="*/ 295111 h 572227"/>
                <a:gd name="connsiteX29" fmla="*/ 310196 w 659005"/>
                <a:gd name="connsiteY29" fmla="*/ 96534 h 572227"/>
                <a:gd name="connsiteX30" fmla="*/ 329503 w 659005"/>
                <a:gd name="connsiteY30" fmla="*/ 77227 h 572227"/>
                <a:gd name="connsiteX31" fmla="*/ 348809 w 659005"/>
                <a:gd name="connsiteY31" fmla="*/ 96534 h 572227"/>
                <a:gd name="connsiteX32" fmla="*/ 348809 w 659005"/>
                <a:gd name="connsiteY32" fmla="*/ 295111 h 572227"/>
                <a:gd name="connsiteX33" fmla="*/ 388169 w 659005"/>
                <a:gd name="connsiteY33" fmla="*/ 350508 h 572227"/>
                <a:gd name="connsiteX34" fmla="*/ 348809 w 659005"/>
                <a:gd name="connsiteY34" fmla="*/ 405893 h 572227"/>
                <a:gd name="connsiteX35" fmla="*/ 516778 w 659005"/>
                <a:gd name="connsiteY35" fmla="*/ 277104 h 572227"/>
                <a:gd name="connsiteX36" fmla="*/ 516778 w 659005"/>
                <a:gd name="connsiteY36" fmla="*/ 475694 h 572227"/>
                <a:gd name="connsiteX37" fmla="*/ 497472 w 659005"/>
                <a:gd name="connsiteY37" fmla="*/ 495000 h 572227"/>
                <a:gd name="connsiteX38" fmla="*/ 478165 w 659005"/>
                <a:gd name="connsiteY38" fmla="*/ 475694 h 572227"/>
                <a:gd name="connsiteX39" fmla="*/ 478165 w 659005"/>
                <a:gd name="connsiteY39" fmla="*/ 277104 h 572227"/>
                <a:gd name="connsiteX40" fmla="*/ 438805 w 659005"/>
                <a:gd name="connsiteY40" fmla="*/ 221706 h 572227"/>
                <a:gd name="connsiteX41" fmla="*/ 478165 w 659005"/>
                <a:gd name="connsiteY41" fmla="*/ 166322 h 572227"/>
                <a:gd name="connsiteX42" fmla="*/ 478165 w 659005"/>
                <a:gd name="connsiteY42" fmla="*/ 96534 h 572227"/>
                <a:gd name="connsiteX43" fmla="*/ 497472 w 659005"/>
                <a:gd name="connsiteY43" fmla="*/ 77227 h 572227"/>
                <a:gd name="connsiteX44" fmla="*/ 516778 w 659005"/>
                <a:gd name="connsiteY44" fmla="*/ 96534 h 572227"/>
                <a:gd name="connsiteX45" fmla="*/ 516778 w 659005"/>
                <a:gd name="connsiteY45" fmla="*/ 166322 h 572227"/>
                <a:gd name="connsiteX46" fmla="*/ 556138 w 659005"/>
                <a:gd name="connsiteY46" fmla="*/ 221706 h 572227"/>
                <a:gd name="connsiteX47" fmla="*/ 516778 w 659005"/>
                <a:gd name="connsiteY47" fmla="*/ 277104 h 57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59005" h="572227">
                  <a:moveTo>
                    <a:pt x="571172" y="0"/>
                  </a:moveTo>
                  <a:lnTo>
                    <a:pt x="87833" y="0"/>
                  </a:lnTo>
                  <a:cubicBezTo>
                    <a:pt x="39399" y="0"/>
                    <a:pt x="0" y="39399"/>
                    <a:pt x="0" y="87833"/>
                  </a:cubicBezTo>
                  <a:lnTo>
                    <a:pt x="0" y="484394"/>
                  </a:lnTo>
                  <a:cubicBezTo>
                    <a:pt x="0" y="532829"/>
                    <a:pt x="39399" y="572227"/>
                    <a:pt x="87833" y="572227"/>
                  </a:cubicBezTo>
                  <a:lnTo>
                    <a:pt x="571172" y="572227"/>
                  </a:lnTo>
                  <a:cubicBezTo>
                    <a:pt x="619606" y="572227"/>
                    <a:pt x="659005" y="532829"/>
                    <a:pt x="659005" y="484394"/>
                  </a:cubicBezTo>
                  <a:lnTo>
                    <a:pt x="659005" y="87833"/>
                  </a:lnTo>
                  <a:cubicBezTo>
                    <a:pt x="659005" y="39399"/>
                    <a:pt x="619606" y="0"/>
                    <a:pt x="571172" y="0"/>
                  </a:cubicBezTo>
                  <a:close/>
                  <a:moveTo>
                    <a:pt x="180840" y="277104"/>
                  </a:moveTo>
                  <a:lnTo>
                    <a:pt x="180840" y="475694"/>
                  </a:lnTo>
                  <a:cubicBezTo>
                    <a:pt x="180840" y="486364"/>
                    <a:pt x="172191" y="495000"/>
                    <a:pt x="161533" y="495000"/>
                  </a:cubicBezTo>
                  <a:cubicBezTo>
                    <a:pt x="150876" y="495000"/>
                    <a:pt x="142227" y="486364"/>
                    <a:pt x="142227" y="475694"/>
                  </a:cubicBezTo>
                  <a:lnTo>
                    <a:pt x="142227" y="277104"/>
                  </a:lnTo>
                  <a:cubicBezTo>
                    <a:pt x="119329" y="269098"/>
                    <a:pt x="102867" y="247294"/>
                    <a:pt x="102867" y="221706"/>
                  </a:cubicBezTo>
                  <a:cubicBezTo>
                    <a:pt x="102867" y="196118"/>
                    <a:pt x="119329" y="174315"/>
                    <a:pt x="142227" y="166322"/>
                  </a:cubicBezTo>
                  <a:lnTo>
                    <a:pt x="142227" y="96534"/>
                  </a:lnTo>
                  <a:cubicBezTo>
                    <a:pt x="142227" y="85864"/>
                    <a:pt x="150876" y="77227"/>
                    <a:pt x="161533" y="77227"/>
                  </a:cubicBezTo>
                  <a:cubicBezTo>
                    <a:pt x="172191" y="77227"/>
                    <a:pt x="180840" y="85864"/>
                    <a:pt x="180840" y="96534"/>
                  </a:cubicBezTo>
                  <a:lnTo>
                    <a:pt x="180840" y="166322"/>
                  </a:lnTo>
                  <a:cubicBezTo>
                    <a:pt x="203738" y="174315"/>
                    <a:pt x="220200" y="196118"/>
                    <a:pt x="220200" y="221706"/>
                  </a:cubicBezTo>
                  <a:cubicBezTo>
                    <a:pt x="220200" y="247294"/>
                    <a:pt x="203738" y="269098"/>
                    <a:pt x="180840" y="277104"/>
                  </a:cubicBezTo>
                  <a:close/>
                  <a:moveTo>
                    <a:pt x="348809" y="405893"/>
                  </a:moveTo>
                  <a:lnTo>
                    <a:pt x="348809" y="475694"/>
                  </a:lnTo>
                  <a:cubicBezTo>
                    <a:pt x="348809" y="486364"/>
                    <a:pt x="340160" y="495000"/>
                    <a:pt x="329503" y="495000"/>
                  </a:cubicBezTo>
                  <a:cubicBezTo>
                    <a:pt x="318845" y="495000"/>
                    <a:pt x="310196" y="486364"/>
                    <a:pt x="310196" y="475694"/>
                  </a:cubicBezTo>
                  <a:lnTo>
                    <a:pt x="310196" y="405893"/>
                  </a:lnTo>
                  <a:cubicBezTo>
                    <a:pt x="287298" y="397900"/>
                    <a:pt x="270836" y="376096"/>
                    <a:pt x="270836" y="350508"/>
                  </a:cubicBezTo>
                  <a:cubicBezTo>
                    <a:pt x="270836" y="324920"/>
                    <a:pt x="287298" y="303117"/>
                    <a:pt x="310196" y="295111"/>
                  </a:cubicBezTo>
                  <a:lnTo>
                    <a:pt x="310196" y="96534"/>
                  </a:lnTo>
                  <a:cubicBezTo>
                    <a:pt x="310196" y="85864"/>
                    <a:pt x="318845" y="77227"/>
                    <a:pt x="329503" y="77227"/>
                  </a:cubicBezTo>
                  <a:cubicBezTo>
                    <a:pt x="340160" y="77227"/>
                    <a:pt x="348809" y="85864"/>
                    <a:pt x="348809" y="96534"/>
                  </a:cubicBezTo>
                  <a:lnTo>
                    <a:pt x="348809" y="295111"/>
                  </a:lnTo>
                  <a:cubicBezTo>
                    <a:pt x="371707" y="303117"/>
                    <a:pt x="388169" y="324920"/>
                    <a:pt x="388169" y="350508"/>
                  </a:cubicBezTo>
                  <a:cubicBezTo>
                    <a:pt x="388169" y="376096"/>
                    <a:pt x="371707" y="397900"/>
                    <a:pt x="348809" y="405893"/>
                  </a:cubicBezTo>
                  <a:close/>
                  <a:moveTo>
                    <a:pt x="516778" y="277104"/>
                  </a:moveTo>
                  <a:lnTo>
                    <a:pt x="516778" y="475694"/>
                  </a:lnTo>
                  <a:cubicBezTo>
                    <a:pt x="516778" y="486364"/>
                    <a:pt x="508129" y="495000"/>
                    <a:pt x="497472" y="495000"/>
                  </a:cubicBezTo>
                  <a:cubicBezTo>
                    <a:pt x="486814" y="495000"/>
                    <a:pt x="478165" y="486364"/>
                    <a:pt x="478165" y="475694"/>
                  </a:cubicBezTo>
                  <a:lnTo>
                    <a:pt x="478165" y="277104"/>
                  </a:lnTo>
                  <a:cubicBezTo>
                    <a:pt x="455267" y="269098"/>
                    <a:pt x="438805" y="247294"/>
                    <a:pt x="438805" y="221706"/>
                  </a:cubicBezTo>
                  <a:cubicBezTo>
                    <a:pt x="438805" y="196118"/>
                    <a:pt x="455267" y="174315"/>
                    <a:pt x="478165" y="166322"/>
                  </a:cubicBezTo>
                  <a:lnTo>
                    <a:pt x="478165" y="96534"/>
                  </a:lnTo>
                  <a:cubicBezTo>
                    <a:pt x="478165" y="85864"/>
                    <a:pt x="486814" y="77227"/>
                    <a:pt x="497472" y="77227"/>
                  </a:cubicBezTo>
                  <a:cubicBezTo>
                    <a:pt x="508129" y="77227"/>
                    <a:pt x="516778" y="85864"/>
                    <a:pt x="516778" y="96534"/>
                  </a:cubicBezTo>
                  <a:lnTo>
                    <a:pt x="516778" y="166322"/>
                  </a:lnTo>
                  <a:cubicBezTo>
                    <a:pt x="539676" y="174315"/>
                    <a:pt x="556138" y="196118"/>
                    <a:pt x="556138" y="221706"/>
                  </a:cubicBezTo>
                  <a:cubicBezTo>
                    <a:pt x="556138" y="247294"/>
                    <a:pt x="539676" y="269098"/>
                    <a:pt x="516778" y="27710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22" name="Freeform 321">
              <a:extLst>
                <a:ext uri="{FF2B5EF4-FFF2-40B4-BE49-F238E27FC236}">
                  <a16:creationId xmlns:a16="http://schemas.microsoft.com/office/drawing/2014/main" id="{23232D3A-3F43-7948-B945-6CD5121C0F54}"/>
                </a:ext>
              </a:extLst>
            </p:cNvPr>
            <p:cNvSpPr/>
            <p:nvPr/>
          </p:nvSpPr>
          <p:spPr>
            <a:xfrm>
              <a:off x="6651038" y="4676443"/>
              <a:ext cx="40106" cy="40119"/>
            </a:xfrm>
            <a:custGeom>
              <a:avLst/>
              <a:gdLst>
                <a:gd name="connsiteX0" fmla="*/ 20053 w 40106"/>
                <a:gd name="connsiteY0" fmla="*/ 0 h 40119"/>
                <a:gd name="connsiteX1" fmla="*/ 0 w 40106"/>
                <a:gd name="connsiteY1" fmla="*/ 20066 h 40119"/>
                <a:gd name="connsiteX2" fmla="*/ 20040 w 40106"/>
                <a:gd name="connsiteY2" fmla="*/ 40119 h 40119"/>
                <a:gd name="connsiteX3" fmla="*/ 20066 w 40106"/>
                <a:gd name="connsiteY3" fmla="*/ 40119 h 40119"/>
                <a:gd name="connsiteX4" fmla="*/ 40107 w 40106"/>
                <a:gd name="connsiteY4" fmla="*/ 20066 h 40119"/>
                <a:gd name="connsiteX5" fmla="*/ 20053 w 40106"/>
                <a:gd name="connsiteY5" fmla="*/ 0 h 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6" h="40119">
                  <a:moveTo>
                    <a:pt x="20053" y="0"/>
                  </a:moveTo>
                  <a:cubicBezTo>
                    <a:pt x="8997" y="0"/>
                    <a:pt x="0" y="9010"/>
                    <a:pt x="0" y="20066"/>
                  </a:cubicBezTo>
                  <a:cubicBezTo>
                    <a:pt x="0" y="31123"/>
                    <a:pt x="8984" y="40107"/>
                    <a:pt x="20040" y="40119"/>
                  </a:cubicBezTo>
                  <a:lnTo>
                    <a:pt x="20066" y="40119"/>
                  </a:lnTo>
                  <a:cubicBezTo>
                    <a:pt x="31123" y="40107"/>
                    <a:pt x="40107" y="31123"/>
                    <a:pt x="40107" y="20066"/>
                  </a:cubicBezTo>
                  <a:cubicBezTo>
                    <a:pt x="40107" y="9010"/>
                    <a:pt x="31110" y="0"/>
                    <a:pt x="20053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23" name="Freeform 322">
              <a:extLst>
                <a:ext uri="{FF2B5EF4-FFF2-40B4-BE49-F238E27FC236}">
                  <a16:creationId xmlns:a16="http://schemas.microsoft.com/office/drawing/2014/main" id="{F62E88E0-279C-174C-ACF9-50FCCECA6CE8}"/>
                </a:ext>
              </a:extLst>
            </p:cNvPr>
            <p:cNvSpPr/>
            <p:nvPr/>
          </p:nvSpPr>
          <p:spPr>
            <a:xfrm>
              <a:off x="6483069" y="4547654"/>
              <a:ext cx="40106" cy="40119"/>
            </a:xfrm>
            <a:custGeom>
              <a:avLst/>
              <a:gdLst>
                <a:gd name="connsiteX0" fmla="*/ 20066 w 40106"/>
                <a:gd name="connsiteY0" fmla="*/ 0 h 40119"/>
                <a:gd name="connsiteX1" fmla="*/ 20040 w 40106"/>
                <a:gd name="connsiteY1" fmla="*/ 0 h 40119"/>
                <a:gd name="connsiteX2" fmla="*/ 0 w 40106"/>
                <a:gd name="connsiteY2" fmla="*/ 20053 h 40119"/>
                <a:gd name="connsiteX3" fmla="*/ 20053 w 40106"/>
                <a:gd name="connsiteY3" fmla="*/ 40120 h 40119"/>
                <a:gd name="connsiteX4" fmla="*/ 40107 w 40106"/>
                <a:gd name="connsiteY4" fmla="*/ 20053 h 40119"/>
                <a:gd name="connsiteX5" fmla="*/ 20066 w 40106"/>
                <a:gd name="connsiteY5" fmla="*/ 0 h 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6" h="40119">
                  <a:moveTo>
                    <a:pt x="20066" y="0"/>
                  </a:moveTo>
                  <a:lnTo>
                    <a:pt x="20040" y="0"/>
                  </a:lnTo>
                  <a:cubicBezTo>
                    <a:pt x="8984" y="0"/>
                    <a:pt x="0" y="8997"/>
                    <a:pt x="0" y="20053"/>
                  </a:cubicBezTo>
                  <a:cubicBezTo>
                    <a:pt x="0" y="31110"/>
                    <a:pt x="8997" y="40120"/>
                    <a:pt x="20053" y="40120"/>
                  </a:cubicBezTo>
                  <a:cubicBezTo>
                    <a:pt x="31110" y="40120"/>
                    <a:pt x="40107" y="31110"/>
                    <a:pt x="40107" y="20053"/>
                  </a:cubicBezTo>
                  <a:cubicBezTo>
                    <a:pt x="40107" y="8997"/>
                    <a:pt x="31123" y="0"/>
                    <a:pt x="20066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24" name="Freeform 323">
              <a:extLst>
                <a:ext uri="{FF2B5EF4-FFF2-40B4-BE49-F238E27FC236}">
                  <a16:creationId xmlns:a16="http://schemas.microsoft.com/office/drawing/2014/main" id="{1133A8F1-BA0E-8C49-A118-CD93D372A79E}"/>
                </a:ext>
              </a:extLst>
            </p:cNvPr>
            <p:cNvSpPr/>
            <p:nvPr/>
          </p:nvSpPr>
          <p:spPr>
            <a:xfrm>
              <a:off x="6819007" y="4547654"/>
              <a:ext cx="40106" cy="40119"/>
            </a:xfrm>
            <a:custGeom>
              <a:avLst/>
              <a:gdLst>
                <a:gd name="connsiteX0" fmla="*/ 20066 w 40106"/>
                <a:gd name="connsiteY0" fmla="*/ 0 h 40119"/>
                <a:gd name="connsiteX1" fmla="*/ 20040 w 40106"/>
                <a:gd name="connsiteY1" fmla="*/ 0 h 40119"/>
                <a:gd name="connsiteX2" fmla="*/ 0 w 40106"/>
                <a:gd name="connsiteY2" fmla="*/ 20053 h 40119"/>
                <a:gd name="connsiteX3" fmla="*/ 20053 w 40106"/>
                <a:gd name="connsiteY3" fmla="*/ 40120 h 40119"/>
                <a:gd name="connsiteX4" fmla="*/ 40107 w 40106"/>
                <a:gd name="connsiteY4" fmla="*/ 20053 h 40119"/>
                <a:gd name="connsiteX5" fmla="*/ 20066 w 40106"/>
                <a:gd name="connsiteY5" fmla="*/ 0 h 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6" h="40119">
                  <a:moveTo>
                    <a:pt x="20066" y="0"/>
                  </a:moveTo>
                  <a:lnTo>
                    <a:pt x="20040" y="0"/>
                  </a:lnTo>
                  <a:cubicBezTo>
                    <a:pt x="8984" y="0"/>
                    <a:pt x="0" y="8997"/>
                    <a:pt x="0" y="20053"/>
                  </a:cubicBezTo>
                  <a:cubicBezTo>
                    <a:pt x="0" y="31110"/>
                    <a:pt x="8997" y="40120"/>
                    <a:pt x="20053" y="40120"/>
                  </a:cubicBezTo>
                  <a:cubicBezTo>
                    <a:pt x="31110" y="40120"/>
                    <a:pt x="40107" y="31110"/>
                    <a:pt x="40107" y="20053"/>
                  </a:cubicBezTo>
                  <a:cubicBezTo>
                    <a:pt x="40107" y="8997"/>
                    <a:pt x="31123" y="0"/>
                    <a:pt x="20066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325" name="Graphic 33">
            <a:extLst>
              <a:ext uri="{FF2B5EF4-FFF2-40B4-BE49-F238E27FC236}">
                <a16:creationId xmlns:a16="http://schemas.microsoft.com/office/drawing/2014/main" id="{9EEF89C2-F7FC-294E-B9E8-C23625787152}"/>
              </a:ext>
            </a:extLst>
          </p:cNvPr>
          <p:cNvGrpSpPr>
            <a:grpSpLocks noChangeAspect="1"/>
          </p:cNvGrpSpPr>
          <p:nvPr/>
        </p:nvGrpSpPr>
        <p:grpSpPr>
          <a:xfrm>
            <a:off x="8397283" y="1678374"/>
            <a:ext cx="409187" cy="409190"/>
            <a:chOff x="5191404" y="4302613"/>
            <a:chExt cx="659001" cy="659004"/>
          </a:xfrm>
          <a:solidFill>
            <a:schemeClr val="tx2"/>
          </a:solidFill>
        </p:grpSpPr>
        <p:sp>
          <p:nvSpPr>
            <p:cNvPr id="326" name="Freeform 325">
              <a:extLst>
                <a:ext uri="{FF2B5EF4-FFF2-40B4-BE49-F238E27FC236}">
                  <a16:creationId xmlns:a16="http://schemas.microsoft.com/office/drawing/2014/main" id="{DE9DF925-CB8F-AD4D-AFF5-5DE60A880275}"/>
                </a:ext>
              </a:extLst>
            </p:cNvPr>
            <p:cNvSpPr/>
            <p:nvPr/>
          </p:nvSpPr>
          <p:spPr>
            <a:xfrm>
              <a:off x="5418769" y="4302613"/>
              <a:ext cx="204272" cy="204312"/>
            </a:xfrm>
            <a:custGeom>
              <a:avLst/>
              <a:gdLst>
                <a:gd name="connsiteX0" fmla="*/ 174395 w 204272"/>
                <a:gd name="connsiteY0" fmla="*/ 174430 h 204312"/>
                <a:gd name="connsiteX1" fmla="*/ 29877 w 204272"/>
                <a:gd name="connsiteY1" fmla="*/ 174430 h 204312"/>
                <a:gd name="connsiteX2" fmla="*/ 29877 w 204272"/>
                <a:gd name="connsiteY2" fmla="*/ 29887 h 204312"/>
                <a:gd name="connsiteX3" fmla="*/ 174395 w 204272"/>
                <a:gd name="connsiteY3" fmla="*/ 29887 h 204312"/>
                <a:gd name="connsiteX4" fmla="*/ 174395 w 204272"/>
                <a:gd name="connsiteY4" fmla="*/ 174430 h 20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272" h="204312">
                  <a:moveTo>
                    <a:pt x="174395" y="174430"/>
                  </a:moveTo>
                  <a:cubicBezTo>
                    <a:pt x="134546" y="214280"/>
                    <a:pt x="69726" y="214267"/>
                    <a:pt x="29877" y="174430"/>
                  </a:cubicBezTo>
                  <a:cubicBezTo>
                    <a:pt x="-9959" y="134581"/>
                    <a:pt x="-9959" y="69736"/>
                    <a:pt x="29877" y="29887"/>
                  </a:cubicBezTo>
                  <a:cubicBezTo>
                    <a:pt x="69726" y="-9962"/>
                    <a:pt x="134546" y="-9962"/>
                    <a:pt x="174395" y="29887"/>
                  </a:cubicBezTo>
                  <a:cubicBezTo>
                    <a:pt x="214231" y="69736"/>
                    <a:pt x="214231" y="134581"/>
                    <a:pt x="174395" y="17443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27" name="Freeform 326">
              <a:extLst>
                <a:ext uri="{FF2B5EF4-FFF2-40B4-BE49-F238E27FC236}">
                  <a16:creationId xmlns:a16="http://schemas.microsoft.com/office/drawing/2014/main" id="{75BB063B-2B40-6040-B660-F7178408DC83}"/>
                </a:ext>
              </a:extLst>
            </p:cNvPr>
            <p:cNvSpPr/>
            <p:nvPr/>
          </p:nvSpPr>
          <p:spPr>
            <a:xfrm>
              <a:off x="5191404" y="4529956"/>
              <a:ext cx="204409" cy="204317"/>
            </a:xfrm>
            <a:custGeom>
              <a:avLst/>
              <a:gdLst>
                <a:gd name="connsiteX0" fmla="*/ 174455 w 204409"/>
                <a:gd name="connsiteY0" fmla="*/ 174430 h 204317"/>
                <a:gd name="connsiteX1" fmla="*/ 29950 w 204409"/>
                <a:gd name="connsiteY1" fmla="*/ 174430 h 204317"/>
                <a:gd name="connsiteX2" fmla="*/ 29950 w 204409"/>
                <a:gd name="connsiteY2" fmla="*/ 29887 h 204317"/>
                <a:gd name="connsiteX3" fmla="*/ 174455 w 204409"/>
                <a:gd name="connsiteY3" fmla="*/ 29887 h 204317"/>
                <a:gd name="connsiteX4" fmla="*/ 174455 w 204409"/>
                <a:gd name="connsiteY4" fmla="*/ 174430 h 20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09" h="204317">
                  <a:moveTo>
                    <a:pt x="174455" y="174430"/>
                  </a:moveTo>
                  <a:cubicBezTo>
                    <a:pt x="134618" y="214280"/>
                    <a:pt x="69786" y="214280"/>
                    <a:pt x="29950" y="174430"/>
                  </a:cubicBezTo>
                  <a:cubicBezTo>
                    <a:pt x="-9990" y="134478"/>
                    <a:pt x="-9977" y="69826"/>
                    <a:pt x="29950" y="29887"/>
                  </a:cubicBezTo>
                  <a:cubicBezTo>
                    <a:pt x="69786" y="-9962"/>
                    <a:pt x="134618" y="-9962"/>
                    <a:pt x="174455" y="29887"/>
                  </a:cubicBezTo>
                  <a:cubicBezTo>
                    <a:pt x="214394" y="69839"/>
                    <a:pt x="214394" y="134491"/>
                    <a:pt x="174455" y="17443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28" name="Freeform 327">
              <a:extLst>
                <a:ext uri="{FF2B5EF4-FFF2-40B4-BE49-F238E27FC236}">
                  <a16:creationId xmlns:a16="http://schemas.microsoft.com/office/drawing/2014/main" id="{71F847BB-EDDA-C942-8F53-83F60046016D}"/>
                </a:ext>
              </a:extLst>
            </p:cNvPr>
            <p:cNvSpPr/>
            <p:nvPr/>
          </p:nvSpPr>
          <p:spPr>
            <a:xfrm>
              <a:off x="5645997" y="4529956"/>
              <a:ext cx="204409" cy="204317"/>
            </a:xfrm>
            <a:custGeom>
              <a:avLst/>
              <a:gdLst>
                <a:gd name="connsiteX0" fmla="*/ 174459 w 204409"/>
                <a:gd name="connsiteY0" fmla="*/ 174430 h 204317"/>
                <a:gd name="connsiteX1" fmla="*/ 29954 w 204409"/>
                <a:gd name="connsiteY1" fmla="*/ 174430 h 204317"/>
                <a:gd name="connsiteX2" fmla="*/ 29954 w 204409"/>
                <a:gd name="connsiteY2" fmla="*/ 29887 h 204317"/>
                <a:gd name="connsiteX3" fmla="*/ 174459 w 204409"/>
                <a:gd name="connsiteY3" fmla="*/ 29887 h 204317"/>
                <a:gd name="connsiteX4" fmla="*/ 174459 w 204409"/>
                <a:gd name="connsiteY4" fmla="*/ 174430 h 20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09" h="204317">
                  <a:moveTo>
                    <a:pt x="174459" y="174430"/>
                  </a:moveTo>
                  <a:cubicBezTo>
                    <a:pt x="134623" y="214280"/>
                    <a:pt x="69791" y="214280"/>
                    <a:pt x="29954" y="174430"/>
                  </a:cubicBezTo>
                  <a:cubicBezTo>
                    <a:pt x="-9985" y="134478"/>
                    <a:pt x="-9985" y="69826"/>
                    <a:pt x="29954" y="29887"/>
                  </a:cubicBezTo>
                  <a:cubicBezTo>
                    <a:pt x="69791" y="-9962"/>
                    <a:pt x="134623" y="-9962"/>
                    <a:pt x="174459" y="29887"/>
                  </a:cubicBezTo>
                  <a:cubicBezTo>
                    <a:pt x="214399" y="69839"/>
                    <a:pt x="214386" y="134491"/>
                    <a:pt x="174459" y="17443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29" name="Freeform 328">
              <a:extLst>
                <a:ext uri="{FF2B5EF4-FFF2-40B4-BE49-F238E27FC236}">
                  <a16:creationId xmlns:a16="http://schemas.microsoft.com/office/drawing/2014/main" id="{87B45B3C-97B7-5A4C-9535-C205E0379E9D}"/>
                </a:ext>
              </a:extLst>
            </p:cNvPr>
            <p:cNvSpPr/>
            <p:nvPr/>
          </p:nvSpPr>
          <p:spPr>
            <a:xfrm>
              <a:off x="5418769" y="4757300"/>
              <a:ext cx="204269" cy="204317"/>
            </a:xfrm>
            <a:custGeom>
              <a:avLst/>
              <a:gdLst>
                <a:gd name="connsiteX0" fmla="*/ 204269 w 204269"/>
                <a:gd name="connsiteY0" fmla="*/ 102159 h 204317"/>
                <a:gd name="connsiteX1" fmla="*/ 174395 w 204269"/>
                <a:gd name="connsiteY1" fmla="*/ 174430 h 204317"/>
                <a:gd name="connsiteX2" fmla="*/ 29877 w 204269"/>
                <a:gd name="connsiteY2" fmla="*/ 174430 h 204317"/>
                <a:gd name="connsiteX3" fmla="*/ 29877 w 204269"/>
                <a:gd name="connsiteY3" fmla="*/ 29887 h 204317"/>
                <a:gd name="connsiteX4" fmla="*/ 174395 w 204269"/>
                <a:gd name="connsiteY4" fmla="*/ 29887 h 204317"/>
                <a:gd name="connsiteX5" fmla="*/ 204269 w 204269"/>
                <a:gd name="connsiteY5" fmla="*/ 102159 h 20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269" h="204317">
                  <a:moveTo>
                    <a:pt x="204269" y="102159"/>
                  </a:moveTo>
                  <a:cubicBezTo>
                    <a:pt x="204269" y="128326"/>
                    <a:pt x="194320" y="154506"/>
                    <a:pt x="174395" y="174430"/>
                  </a:cubicBezTo>
                  <a:cubicBezTo>
                    <a:pt x="134546" y="214280"/>
                    <a:pt x="69726" y="214280"/>
                    <a:pt x="29877" y="174430"/>
                  </a:cubicBezTo>
                  <a:cubicBezTo>
                    <a:pt x="-9959" y="134581"/>
                    <a:pt x="-9959" y="69736"/>
                    <a:pt x="29877" y="29887"/>
                  </a:cubicBezTo>
                  <a:cubicBezTo>
                    <a:pt x="69726" y="-9962"/>
                    <a:pt x="134546" y="-9962"/>
                    <a:pt x="174395" y="29887"/>
                  </a:cubicBezTo>
                  <a:cubicBezTo>
                    <a:pt x="194320" y="49812"/>
                    <a:pt x="204269" y="75992"/>
                    <a:pt x="204269" y="10215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30" name="Freeform 329">
              <a:extLst>
                <a:ext uri="{FF2B5EF4-FFF2-40B4-BE49-F238E27FC236}">
                  <a16:creationId xmlns:a16="http://schemas.microsoft.com/office/drawing/2014/main" id="{5FFE6A6B-4003-9E45-B077-0CBE60C22247}"/>
                </a:ext>
              </a:extLst>
            </p:cNvPr>
            <p:cNvSpPr/>
            <p:nvPr/>
          </p:nvSpPr>
          <p:spPr>
            <a:xfrm>
              <a:off x="5304810" y="4415975"/>
              <a:ext cx="97935" cy="97954"/>
            </a:xfrm>
            <a:custGeom>
              <a:avLst/>
              <a:gdLst>
                <a:gd name="connsiteX0" fmla="*/ 94441 w 97935"/>
                <a:gd name="connsiteY0" fmla="*/ 8234 h 97954"/>
                <a:gd name="connsiteX1" fmla="*/ 67553 w 97935"/>
                <a:gd name="connsiteY1" fmla="*/ 3494 h 97954"/>
                <a:gd name="connsiteX2" fmla="*/ 3495 w 97935"/>
                <a:gd name="connsiteY2" fmla="*/ 67566 h 97954"/>
                <a:gd name="connsiteX3" fmla="*/ 8231 w 97935"/>
                <a:gd name="connsiteY3" fmla="*/ 94459 h 97954"/>
                <a:gd name="connsiteX4" fmla="*/ 35119 w 97935"/>
                <a:gd name="connsiteY4" fmla="*/ 89719 h 97954"/>
                <a:gd name="connsiteX5" fmla="*/ 89701 w 97935"/>
                <a:gd name="connsiteY5" fmla="*/ 35128 h 97954"/>
                <a:gd name="connsiteX6" fmla="*/ 94441 w 97935"/>
                <a:gd name="connsiteY6" fmla="*/ 8234 h 9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5" h="97954">
                  <a:moveTo>
                    <a:pt x="94441" y="8234"/>
                  </a:moveTo>
                  <a:cubicBezTo>
                    <a:pt x="88324" y="-501"/>
                    <a:pt x="76285" y="-2622"/>
                    <a:pt x="67553" y="3494"/>
                  </a:cubicBezTo>
                  <a:cubicBezTo>
                    <a:pt x="42558" y="21003"/>
                    <a:pt x="21005" y="42559"/>
                    <a:pt x="3495" y="67566"/>
                  </a:cubicBezTo>
                  <a:cubicBezTo>
                    <a:pt x="-2623" y="76301"/>
                    <a:pt x="-500" y="88341"/>
                    <a:pt x="8231" y="94459"/>
                  </a:cubicBezTo>
                  <a:cubicBezTo>
                    <a:pt x="16966" y="100578"/>
                    <a:pt x="29003" y="98455"/>
                    <a:pt x="35119" y="89719"/>
                  </a:cubicBezTo>
                  <a:cubicBezTo>
                    <a:pt x="50040" y="68412"/>
                    <a:pt x="68403" y="50045"/>
                    <a:pt x="89701" y="35128"/>
                  </a:cubicBezTo>
                  <a:cubicBezTo>
                    <a:pt x="98437" y="29010"/>
                    <a:pt x="100558" y="16970"/>
                    <a:pt x="94441" y="823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31" name="Freeform 330">
              <a:extLst>
                <a:ext uri="{FF2B5EF4-FFF2-40B4-BE49-F238E27FC236}">
                  <a16:creationId xmlns:a16="http://schemas.microsoft.com/office/drawing/2014/main" id="{B5544524-07A3-E845-8C21-5728E15BF144}"/>
                </a:ext>
              </a:extLst>
            </p:cNvPr>
            <p:cNvSpPr/>
            <p:nvPr/>
          </p:nvSpPr>
          <p:spPr>
            <a:xfrm>
              <a:off x="5639064" y="4750301"/>
              <a:ext cx="97935" cy="97954"/>
            </a:xfrm>
            <a:custGeom>
              <a:avLst/>
              <a:gdLst>
                <a:gd name="connsiteX0" fmla="*/ 3494 w 97935"/>
                <a:gd name="connsiteY0" fmla="*/ 89720 h 97954"/>
                <a:gd name="connsiteX1" fmla="*/ 30382 w 97935"/>
                <a:gd name="connsiteY1" fmla="*/ 94461 h 97954"/>
                <a:gd name="connsiteX2" fmla="*/ 94441 w 97935"/>
                <a:gd name="connsiteY2" fmla="*/ 30389 h 97954"/>
                <a:gd name="connsiteX3" fmla="*/ 89704 w 97935"/>
                <a:gd name="connsiteY3" fmla="*/ 3496 h 97954"/>
                <a:gd name="connsiteX4" fmla="*/ 62816 w 97935"/>
                <a:gd name="connsiteY4" fmla="*/ 8235 h 97954"/>
                <a:gd name="connsiteX5" fmla="*/ 8235 w 97935"/>
                <a:gd name="connsiteY5" fmla="*/ 62827 h 97954"/>
                <a:gd name="connsiteX6" fmla="*/ 3494 w 97935"/>
                <a:gd name="connsiteY6" fmla="*/ 89720 h 9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5" h="97954">
                  <a:moveTo>
                    <a:pt x="3494" y="89720"/>
                  </a:moveTo>
                  <a:cubicBezTo>
                    <a:pt x="9617" y="98462"/>
                    <a:pt x="21657" y="100573"/>
                    <a:pt x="30382" y="94461"/>
                  </a:cubicBezTo>
                  <a:cubicBezTo>
                    <a:pt x="55378" y="76952"/>
                    <a:pt x="76931" y="55395"/>
                    <a:pt x="94441" y="30389"/>
                  </a:cubicBezTo>
                  <a:cubicBezTo>
                    <a:pt x="100558" y="21653"/>
                    <a:pt x="98436" y="9614"/>
                    <a:pt x="89704" y="3496"/>
                  </a:cubicBezTo>
                  <a:cubicBezTo>
                    <a:pt x="80971" y="-2623"/>
                    <a:pt x="68932" y="-502"/>
                    <a:pt x="62816" y="8235"/>
                  </a:cubicBezTo>
                  <a:cubicBezTo>
                    <a:pt x="47896" y="29542"/>
                    <a:pt x="29532" y="47909"/>
                    <a:pt x="8235" y="62827"/>
                  </a:cubicBezTo>
                  <a:cubicBezTo>
                    <a:pt x="-501" y="68945"/>
                    <a:pt x="-2622" y="80984"/>
                    <a:pt x="3494" y="8972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32" name="Freeform 331">
              <a:extLst>
                <a:ext uri="{FF2B5EF4-FFF2-40B4-BE49-F238E27FC236}">
                  <a16:creationId xmlns:a16="http://schemas.microsoft.com/office/drawing/2014/main" id="{3FDE5FA2-D426-864D-A1E9-5B8381DF0EC0}"/>
                </a:ext>
              </a:extLst>
            </p:cNvPr>
            <p:cNvSpPr/>
            <p:nvPr/>
          </p:nvSpPr>
          <p:spPr>
            <a:xfrm>
              <a:off x="5304811" y="4750303"/>
              <a:ext cx="97934" cy="97953"/>
            </a:xfrm>
            <a:custGeom>
              <a:avLst/>
              <a:gdLst>
                <a:gd name="connsiteX0" fmla="*/ 89701 w 97934"/>
                <a:gd name="connsiteY0" fmla="*/ 62825 h 97953"/>
                <a:gd name="connsiteX1" fmla="*/ 35120 w 97934"/>
                <a:gd name="connsiteY1" fmla="*/ 8233 h 97953"/>
                <a:gd name="connsiteX2" fmla="*/ 8232 w 97934"/>
                <a:gd name="connsiteY2" fmla="*/ 3494 h 97953"/>
                <a:gd name="connsiteX3" fmla="*/ 3495 w 97934"/>
                <a:gd name="connsiteY3" fmla="*/ 30387 h 97953"/>
                <a:gd name="connsiteX4" fmla="*/ 67554 w 97934"/>
                <a:gd name="connsiteY4" fmla="*/ 94458 h 97953"/>
                <a:gd name="connsiteX5" fmla="*/ 94442 w 97934"/>
                <a:gd name="connsiteY5" fmla="*/ 89718 h 97953"/>
                <a:gd name="connsiteX6" fmla="*/ 89701 w 97934"/>
                <a:gd name="connsiteY6" fmla="*/ 62825 h 97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4" h="97953">
                  <a:moveTo>
                    <a:pt x="89701" y="62825"/>
                  </a:moveTo>
                  <a:cubicBezTo>
                    <a:pt x="68403" y="47907"/>
                    <a:pt x="50040" y="29539"/>
                    <a:pt x="35120" y="8233"/>
                  </a:cubicBezTo>
                  <a:cubicBezTo>
                    <a:pt x="29003" y="-503"/>
                    <a:pt x="16967" y="-2621"/>
                    <a:pt x="8232" y="3494"/>
                  </a:cubicBezTo>
                  <a:cubicBezTo>
                    <a:pt x="-501" y="9612"/>
                    <a:pt x="-2623" y="21653"/>
                    <a:pt x="3495" y="30387"/>
                  </a:cubicBezTo>
                  <a:cubicBezTo>
                    <a:pt x="21005" y="55393"/>
                    <a:pt x="42557" y="76950"/>
                    <a:pt x="67554" y="94458"/>
                  </a:cubicBezTo>
                  <a:cubicBezTo>
                    <a:pt x="76293" y="100579"/>
                    <a:pt x="88329" y="98450"/>
                    <a:pt x="94442" y="89718"/>
                  </a:cubicBezTo>
                  <a:cubicBezTo>
                    <a:pt x="100557" y="80982"/>
                    <a:pt x="98436" y="68943"/>
                    <a:pt x="89701" y="6282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33" name="Freeform 332">
              <a:extLst>
                <a:ext uri="{FF2B5EF4-FFF2-40B4-BE49-F238E27FC236}">
                  <a16:creationId xmlns:a16="http://schemas.microsoft.com/office/drawing/2014/main" id="{A4477EF6-67F4-A84F-8F12-33AF6F42E206}"/>
                </a:ext>
              </a:extLst>
            </p:cNvPr>
            <p:cNvSpPr/>
            <p:nvPr/>
          </p:nvSpPr>
          <p:spPr>
            <a:xfrm>
              <a:off x="5639063" y="4415974"/>
              <a:ext cx="97935" cy="97954"/>
            </a:xfrm>
            <a:custGeom>
              <a:avLst/>
              <a:gdLst>
                <a:gd name="connsiteX0" fmla="*/ 62816 w 97935"/>
                <a:gd name="connsiteY0" fmla="*/ 89720 h 97954"/>
                <a:gd name="connsiteX1" fmla="*/ 89704 w 97935"/>
                <a:gd name="connsiteY1" fmla="*/ 94460 h 97954"/>
                <a:gd name="connsiteX2" fmla="*/ 94440 w 97935"/>
                <a:gd name="connsiteY2" fmla="*/ 67566 h 97954"/>
                <a:gd name="connsiteX3" fmla="*/ 30382 w 97935"/>
                <a:gd name="connsiteY3" fmla="*/ 3495 h 97954"/>
                <a:gd name="connsiteX4" fmla="*/ 3494 w 97935"/>
                <a:gd name="connsiteY4" fmla="*/ 8235 h 97954"/>
                <a:gd name="connsiteX5" fmla="*/ 8233 w 97935"/>
                <a:gd name="connsiteY5" fmla="*/ 35128 h 97954"/>
                <a:gd name="connsiteX6" fmla="*/ 62816 w 97935"/>
                <a:gd name="connsiteY6" fmla="*/ 89720 h 9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5" h="97954">
                  <a:moveTo>
                    <a:pt x="62816" y="89720"/>
                  </a:moveTo>
                  <a:cubicBezTo>
                    <a:pt x="68930" y="98453"/>
                    <a:pt x="80965" y="100578"/>
                    <a:pt x="89704" y="94460"/>
                  </a:cubicBezTo>
                  <a:cubicBezTo>
                    <a:pt x="98437" y="88342"/>
                    <a:pt x="100558" y="76301"/>
                    <a:pt x="94440" y="67566"/>
                  </a:cubicBezTo>
                  <a:cubicBezTo>
                    <a:pt x="76930" y="42560"/>
                    <a:pt x="55379" y="21004"/>
                    <a:pt x="30382" y="3495"/>
                  </a:cubicBezTo>
                  <a:cubicBezTo>
                    <a:pt x="21649" y="-2623"/>
                    <a:pt x="9610" y="-502"/>
                    <a:pt x="3494" y="8235"/>
                  </a:cubicBezTo>
                  <a:cubicBezTo>
                    <a:pt x="-2623" y="16971"/>
                    <a:pt x="-500" y="29012"/>
                    <a:pt x="8233" y="35128"/>
                  </a:cubicBezTo>
                  <a:cubicBezTo>
                    <a:pt x="29532" y="50046"/>
                    <a:pt x="47895" y="68415"/>
                    <a:pt x="62816" y="8972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</p:spTree>
    <p:extLst>
      <p:ext uri="{BB962C8B-B14F-4D97-AF65-F5344CB8AC3E}">
        <p14:creationId xmlns:p14="http://schemas.microsoft.com/office/powerpoint/2010/main" val="350695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7D639F53-A7E0-954B-918A-75DBAEDB1D72}"/>
              </a:ext>
            </a:extLst>
          </p:cNvPr>
          <p:cNvSpPr/>
          <p:nvPr/>
        </p:nvSpPr>
        <p:spPr>
          <a:xfrm>
            <a:off x="1080792" y="1139603"/>
            <a:ext cx="625514" cy="1762705"/>
          </a:xfrm>
          <a:custGeom>
            <a:avLst/>
            <a:gdLst>
              <a:gd name="connsiteX0" fmla="*/ 1622422 w 1622422"/>
              <a:gd name="connsiteY0" fmla="*/ 169168 h 4572004"/>
              <a:gd name="connsiteX1" fmla="*/ 1622422 w 1622422"/>
              <a:gd name="connsiteY1" fmla="*/ 3895729 h 4572004"/>
              <a:gd name="connsiteX2" fmla="*/ 811211 w 1622422"/>
              <a:gd name="connsiteY2" fmla="*/ 4572004 h 4572004"/>
              <a:gd name="connsiteX3" fmla="*/ 0 w 1622422"/>
              <a:gd name="connsiteY3" fmla="*/ 3895729 h 4572004"/>
              <a:gd name="connsiteX4" fmla="*/ 0 w 1622422"/>
              <a:gd name="connsiteY4" fmla="*/ 169168 h 4572004"/>
              <a:gd name="connsiteX5" fmla="*/ 1622422 w 1622422"/>
              <a:gd name="connsiteY5" fmla="*/ 169168 h 457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2422" h="4572004">
                <a:moveTo>
                  <a:pt x="1622422" y="169168"/>
                </a:moveTo>
                <a:lnTo>
                  <a:pt x="1622422" y="3895729"/>
                </a:lnTo>
                <a:lnTo>
                  <a:pt x="811211" y="4572004"/>
                </a:lnTo>
                <a:lnTo>
                  <a:pt x="0" y="3895729"/>
                </a:lnTo>
                <a:lnTo>
                  <a:pt x="0" y="169168"/>
                </a:lnTo>
                <a:cubicBezTo>
                  <a:pt x="517362" y="-56389"/>
                  <a:pt x="1105060" y="-56389"/>
                  <a:pt x="1622422" y="16916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EA7D76AA-EBBF-1644-A696-26A32FA861B8}"/>
              </a:ext>
            </a:extLst>
          </p:cNvPr>
          <p:cNvSpPr/>
          <p:nvPr/>
        </p:nvSpPr>
        <p:spPr>
          <a:xfrm>
            <a:off x="1080793" y="1139603"/>
            <a:ext cx="312757" cy="1762705"/>
          </a:xfrm>
          <a:custGeom>
            <a:avLst/>
            <a:gdLst>
              <a:gd name="connsiteX0" fmla="*/ 811211 w 811210"/>
              <a:gd name="connsiteY0" fmla="*/ 4572000 h 4572000"/>
              <a:gd name="connsiteX1" fmla="*/ 0 w 811210"/>
              <a:gd name="connsiteY1" fmla="*/ 3895725 h 4572000"/>
              <a:gd name="connsiteX2" fmla="*/ 0 w 811210"/>
              <a:gd name="connsiteY2" fmla="*/ 169164 h 4572000"/>
              <a:gd name="connsiteX3" fmla="*/ 811211 w 811210"/>
              <a:gd name="connsiteY3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10" h="4572000">
                <a:moveTo>
                  <a:pt x="811211" y="4572000"/>
                </a:moveTo>
                <a:lnTo>
                  <a:pt x="0" y="3895725"/>
                </a:lnTo>
                <a:lnTo>
                  <a:pt x="0" y="169164"/>
                </a:lnTo>
                <a:cubicBezTo>
                  <a:pt x="248499" y="60389"/>
                  <a:pt x="811211" y="0"/>
                  <a:pt x="81121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5A0D2A79-083C-A248-9D40-2E83147AEA43}"/>
              </a:ext>
            </a:extLst>
          </p:cNvPr>
          <p:cNvSpPr/>
          <p:nvPr/>
        </p:nvSpPr>
        <p:spPr>
          <a:xfrm>
            <a:off x="1736594" y="1218890"/>
            <a:ext cx="438607" cy="1407077"/>
          </a:xfrm>
          <a:custGeom>
            <a:avLst/>
            <a:gdLst>
              <a:gd name="connsiteX0" fmla="*/ 39182 w 1137634"/>
              <a:gd name="connsiteY0" fmla="*/ 19621 h 3649598"/>
              <a:gd name="connsiteX1" fmla="*/ 0 w 1137634"/>
              <a:gd name="connsiteY1" fmla="*/ 0 h 3649598"/>
              <a:gd name="connsiteX2" fmla="*/ 0 w 1137634"/>
              <a:gd name="connsiteY2" fmla="*/ 3649599 h 3649598"/>
              <a:gd name="connsiteX3" fmla="*/ 39182 w 1137634"/>
              <a:gd name="connsiteY3" fmla="*/ 3629882 h 3649598"/>
              <a:gd name="connsiteX4" fmla="*/ 911442 w 1137634"/>
              <a:gd name="connsiteY4" fmla="*/ 893534 h 3649598"/>
              <a:gd name="connsiteX5" fmla="*/ 39182 w 1137634"/>
              <a:gd name="connsiteY5" fmla="*/ 19907 h 364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634" h="3649598">
                <a:moveTo>
                  <a:pt x="39182" y="19621"/>
                </a:moveTo>
                <a:cubicBezTo>
                  <a:pt x="26248" y="12954"/>
                  <a:pt x="13124" y="6382"/>
                  <a:pt x="0" y="0"/>
                </a:cubicBezTo>
                <a:lnTo>
                  <a:pt x="0" y="3649599"/>
                </a:lnTo>
                <a:cubicBezTo>
                  <a:pt x="13124" y="3643122"/>
                  <a:pt x="26248" y="3636645"/>
                  <a:pt x="39182" y="3629882"/>
                </a:cubicBezTo>
                <a:cubicBezTo>
                  <a:pt x="1034489" y="3115506"/>
                  <a:pt x="1425013" y="1890401"/>
                  <a:pt x="911442" y="893534"/>
                </a:cubicBezTo>
                <a:cubicBezTo>
                  <a:pt x="718318" y="518673"/>
                  <a:pt x="413457" y="213333"/>
                  <a:pt x="39182" y="19907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038A21A7-3701-3244-9DBA-595B75290F15}"/>
              </a:ext>
            </a:extLst>
          </p:cNvPr>
          <p:cNvSpPr/>
          <p:nvPr/>
        </p:nvSpPr>
        <p:spPr>
          <a:xfrm>
            <a:off x="611900" y="1218890"/>
            <a:ext cx="438607" cy="1406967"/>
          </a:xfrm>
          <a:custGeom>
            <a:avLst/>
            <a:gdLst>
              <a:gd name="connsiteX0" fmla="*/ 1137635 w 1137634"/>
              <a:gd name="connsiteY0" fmla="*/ 0 h 3649313"/>
              <a:gd name="connsiteX1" fmla="*/ 1098453 w 1137634"/>
              <a:gd name="connsiteY1" fmla="*/ 19621 h 3649313"/>
              <a:gd name="connsiteX2" fmla="*/ 226193 w 1137634"/>
              <a:gd name="connsiteY2" fmla="*/ 2755969 h 3649313"/>
              <a:gd name="connsiteX3" fmla="*/ 1098453 w 1137634"/>
              <a:gd name="connsiteY3" fmla="*/ 3629597 h 3649313"/>
              <a:gd name="connsiteX4" fmla="*/ 1137635 w 1137634"/>
              <a:gd name="connsiteY4" fmla="*/ 3649313 h 364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634" h="3649313">
                <a:moveTo>
                  <a:pt x="1137635" y="0"/>
                </a:moveTo>
                <a:cubicBezTo>
                  <a:pt x="1124511" y="6382"/>
                  <a:pt x="1111387" y="12954"/>
                  <a:pt x="1098453" y="19621"/>
                </a:cubicBezTo>
                <a:cubicBezTo>
                  <a:pt x="103146" y="533998"/>
                  <a:pt x="-287378" y="1759102"/>
                  <a:pt x="226193" y="2755969"/>
                </a:cubicBezTo>
                <a:cubicBezTo>
                  <a:pt x="419317" y="3130831"/>
                  <a:pt x="724178" y="3436171"/>
                  <a:pt x="1098453" y="3629597"/>
                </a:cubicBezTo>
                <a:cubicBezTo>
                  <a:pt x="1111387" y="3636359"/>
                  <a:pt x="1124511" y="3642836"/>
                  <a:pt x="1137635" y="3649313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82A4229D-3721-AB4C-890B-2D17538B8E73}"/>
              </a:ext>
            </a:extLst>
          </p:cNvPr>
          <p:cNvSpPr>
            <a:spLocks noChangeAspect="1"/>
          </p:cNvSpPr>
          <p:nvPr/>
        </p:nvSpPr>
        <p:spPr>
          <a:xfrm>
            <a:off x="748339" y="1276213"/>
            <a:ext cx="1290407" cy="129242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rgbClr val="FFFFFF"/>
          </a:solidFill>
          <a:ln w="9503" cap="flat">
            <a:noFill/>
            <a:prstDash val="solid"/>
            <a:miter/>
          </a:ln>
          <a:effectLst>
            <a:outerShdw blurRad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82BA959D-AB45-B245-BBA7-4CA48DAEEFFF}"/>
              </a:ext>
            </a:extLst>
          </p:cNvPr>
          <p:cNvSpPr>
            <a:spLocks noChangeAspect="1"/>
          </p:cNvSpPr>
          <p:nvPr/>
        </p:nvSpPr>
        <p:spPr>
          <a:xfrm>
            <a:off x="794825" y="1322773"/>
            <a:ext cx="1197432" cy="119930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2F0E4D77-8FF8-9641-BF16-472A93BE0338}"/>
              </a:ext>
            </a:extLst>
          </p:cNvPr>
          <p:cNvSpPr>
            <a:spLocks noChangeAspect="1"/>
          </p:cNvSpPr>
          <p:nvPr/>
        </p:nvSpPr>
        <p:spPr>
          <a:xfrm>
            <a:off x="849255" y="1377287"/>
            <a:ext cx="1088575" cy="1090280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chemeClr val="bg1"/>
          </a:solidFill>
          <a:ln w="9503" cap="flat">
            <a:noFill/>
            <a:prstDash val="solid"/>
            <a:miter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9E5AAFC-2DC4-5444-AAE5-C37D90F1386C}"/>
              </a:ext>
            </a:extLst>
          </p:cNvPr>
          <p:cNvCxnSpPr/>
          <p:nvPr/>
        </p:nvCxnSpPr>
        <p:spPr>
          <a:xfrm>
            <a:off x="1411385" y="3301518"/>
            <a:ext cx="9387068" cy="0"/>
          </a:xfrm>
          <a:prstGeom prst="line">
            <a:avLst/>
          </a:prstGeom>
          <a:ln w="38100">
            <a:solidFill>
              <a:srgbClr val="C6C4C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25AD3FF0-BC9B-5646-B3FE-75144A1224BE}"/>
              </a:ext>
            </a:extLst>
          </p:cNvPr>
          <p:cNvSpPr/>
          <p:nvPr/>
        </p:nvSpPr>
        <p:spPr>
          <a:xfrm>
            <a:off x="1277747" y="3185715"/>
            <a:ext cx="231607" cy="23160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28575">
            <a:solidFill>
              <a:schemeClr val="accent1">
                <a:lumMod val="20000"/>
                <a:lumOff val="8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97659F0-2345-8749-8B77-89C4269EC89B}"/>
              </a:ext>
            </a:extLst>
          </p:cNvPr>
          <p:cNvSpPr/>
          <p:nvPr/>
        </p:nvSpPr>
        <p:spPr>
          <a:xfrm>
            <a:off x="10682649" y="3185715"/>
            <a:ext cx="231607" cy="231607"/>
          </a:xfrm>
          <a:prstGeom prst="ellipse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0" scaled="0"/>
          </a:gradFill>
          <a:ln w="28575">
            <a:solidFill>
              <a:schemeClr val="accent6">
                <a:lumMod val="20000"/>
                <a:lumOff val="8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9247A85-0AC9-F147-BEDA-4745A1F49F0D}"/>
              </a:ext>
            </a:extLst>
          </p:cNvPr>
          <p:cNvSpPr/>
          <p:nvPr/>
        </p:nvSpPr>
        <p:spPr>
          <a:xfrm>
            <a:off x="3158727" y="3185715"/>
            <a:ext cx="231607" cy="231607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28575">
            <a:solidFill>
              <a:schemeClr val="accent2">
                <a:lumMod val="20000"/>
                <a:lumOff val="8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D112A02-50FE-8B4F-89CA-A5B420C1ABB4}"/>
              </a:ext>
            </a:extLst>
          </p:cNvPr>
          <p:cNvSpPr/>
          <p:nvPr/>
        </p:nvSpPr>
        <p:spPr>
          <a:xfrm>
            <a:off x="5039707" y="3185715"/>
            <a:ext cx="231607" cy="231607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28575">
            <a:solidFill>
              <a:schemeClr val="accent3">
                <a:lumMod val="20000"/>
                <a:lumOff val="8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AAC58AE-0C2D-A046-93CA-35586B9EB085}"/>
              </a:ext>
            </a:extLst>
          </p:cNvPr>
          <p:cNvSpPr/>
          <p:nvPr/>
        </p:nvSpPr>
        <p:spPr>
          <a:xfrm>
            <a:off x="6920687" y="3185715"/>
            <a:ext cx="231607" cy="231607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28575">
            <a:solidFill>
              <a:schemeClr val="accent4">
                <a:lumMod val="20000"/>
                <a:lumOff val="8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F006548-F18F-B449-8F4A-5D534994F153}"/>
              </a:ext>
            </a:extLst>
          </p:cNvPr>
          <p:cNvSpPr/>
          <p:nvPr/>
        </p:nvSpPr>
        <p:spPr>
          <a:xfrm>
            <a:off x="8801667" y="3185715"/>
            <a:ext cx="231607" cy="231607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28575">
            <a:solidFill>
              <a:schemeClr val="accent5">
                <a:lumMod val="20000"/>
                <a:lumOff val="8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9A2326C0-C761-244E-9B8F-4BF46D97803A}"/>
              </a:ext>
            </a:extLst>
          </p:cNvPr>
          <p:cNvSpPr/>
          <p:nvPr/>
        </p:nvSpPr>
        <p:spPr>
          <a:xfrm flipV="1">
            <a:off x="2961772" y="3703972"/>
            <a:ext cx="625514" cy="1762705"/>
          </a:xfrm>
          <a:custGeom>
            <a:avLst/>
            <a:gdLst>
              <a:gd name="connsiteX0" fmla="*/ 1622422 w 1622422"/>
              <a:gd name="connsiteY0" fmla="*/ 169168 h 4572004"/>
              <a:gd name="connsiteX1" fmla="*/ 1622422 w 1622422"/>
              <a:gd name="connsiteY1" fmla="*/ 3895729 h 4572004"/>
              <a:gd name="connsiteX2" fmla="*/ 811211 w 1622422"/>
              <a:gd name="connsiteY2" fmla="*/ 4572004 h 4572004"/>
              <a:gd name="connsiteX3" fmla="*/ 0 w 1622422"/>
              <a:gd name="connsiteY3" fmla="*/ 3895729 h 4572004"/>
              <a:gd name="connsiteX4" fmla="*/ 0 w 1622422"/>
              <a:gd name="connsiteY4" fmla="*/ 169168 h 4572004"/>
              <a:gd name="connsiteX5" fmla="*/ 1622422 w 1622422"/>
              <a:gd name="connsiteY5" fmla="*/ 169168 h 457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2422" h="4572004">
                <a:moveTo>
                  <a:pt x="1622422" y="169168"/>
                </a:moveTo>
                <a:lnTo>
                  <a:pt x="1622422" y="3895729"/>
                </a:lnTo>
                <a:lnTo>
                  <a:pt x="811211" y="4572004"/>
                </a:lnTo>
                <a:lnTo>
                  <a:pt x="0" y="3895729"/>
                </a:lnTo>
                <a:lnTo>
                  <a:pt x="0" y="169168"/>
                </a:lnTo>
                <a:cubicBezTo>
                  <a:pt x="517362" y="-56389"/>
                  <a:pt x="1105060" y="-56389"/>
                  <a:pt x="1622422" y="169168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F1A655A2-F108-654A-88DE-064CEDA7B6DD}"/>
              </a:ext>
            </a:extLst>
          </p:cNvPr>
          <p:cNvSpPr/>
          <p:nvPr/>
        </p:nvSpPr>
        <p:spPr>
          <a:xfrm flipV="1">
            <a:off x="2961773" y="3703972"/>
            <a:ext cx="312757" cy="1762705"/>
          </a:xfrm>
          <a:custGeom>
            <a:avLst/>
            <a:gdLst>
              <a:gd name="connsiteX0" fmla="*/ 811211 w 811210"/>
              <a:gd name="connsiteY0" fmla="*/ 4572000 h 4572000"/>
              <a:gd name="connsiteX1" fmla="*/ 0 w 811210"/>
              <a:gd name="connsiteY1" fmla="*/ 3895725 h 4572000"/>
              <a:gd name="connsiteX2" fmla="*/ 0 w 811210"/>
              <a:gd name="connsiteY2" fmla="*/ 169164 h 4572000"/>
              <a:gd name="connsiteX3" fmla="*/ 811211 w 811210"/>
              <a:gd name="connsiteY3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10" h="4572000">
                <a:moveTo>
                  <a:pt x="811211" y="4572000"/>
                </a:moveTo>
                <a:lnTo>
                  <a:pt x="0" y="3895725"/>
                </a:lnTo>
                <a:lnTo>
                  <a:pt x="0" y="169164"/>
                </a:lnTo>
                <a:cubicBezTo>
                  <a:pt x="248499" y="60389"/>
                  <a:pt x="811211" y="0"/>
                  <a:pt x="811211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64805421-87CF-9D4A-A363-FD7510796555}"/>
              </a:ext>
            </a:extLst>
          </p:cNvPr>
          <p:cNvSpPr/>
          <p:nvPr/>
        </p:nvSpPr>
        <p:spPr>
          <a:xfrm flipV="1">
            <a:off x="3617574" y="3980313"/>
            <a:ext cx="438607" cy="1407077"/>
          </a:xfrm>
          <a:custGeom>
            <a:avLst/>
            <a:gdLst>
              <a:gd name="connsiteX0" fmla="*/ 39182 w 1137634"/>
              <a:gd name="connsiteY0" fmla="*/ 19621 h 3649598"/>
              <a:gd name="connsiteX1" fmla="*/ 0 w 1137634"/>
              <a:gd name="connsiteY1" fmla="*/ 0 h 3649598"/>
              <a:gd name="connsiteX2" fmla="*/ 0 w 1137634"/>
              <a:gd name="connsiteY2" fmla="*/ 3649599 h 3649598"/>
              <a:gd name="connsiteX3" fmla="*/ 39182 w 1137634"/>
              <a:gd name="connsiteY3" fmla="*/ 3629882 h 3649598"/>
              <a:gd name="connsiteX4" fmla="*/ 911442 w 1137634"/>
              <a:gd name="connsiteY4" fmla="*/ 893534 h 3649598"/>
              <a:gd name="connsiteX5" fmla="*/ 39182 w 1137634"/>
              <a:gd name="connsiteY5" fmla="*/ 19907 h 364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634" h="3649598">
                <a:moveTo>
                  <a:pt x="39182" y="19621"/>
                </a:moveTo>
                <a:cubicBezTo>
                  <a:pt x="26248" y="12954"/>
                  <a:pt x="13124" y="6382"/>
                  <a:pt x="0" y="0"/>
                </a:cubicBezTo>
                <a:lnTo>
                  <a:pt x="0" y="3649599"/>
                </a:lnTo>
                <a:cubicBezTo>
                  <a:pt x="13124" y="3643122"/>
                  <a:pt x="26248" y="3636645"/>
                  <a:pt x="39182" y="3629882"/>
                </a:cubicBezTo>
                <a:cubicBezTo>
                  <a:pt x="1034489" y="3115506"/>
                  <a:pt x="1425013" y="1890401"/>
                  <a:pt x="911442" y="893534"/>
                </a:cubicBezTo>
                <a:cubicBezTo>
                  <a:pt x="718318" y="518673"/>
                  <a:pt x="413457" y="213333"/>
                  <a:pt x="39182" y="19907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67A270F1-D9ED-C942-B921-C9F5095DD602}"/>
              </a:ext>
            </a:extLst>
          </p:cNvPr>
          <p:cNvSpPr/>
          <p:nvPr/>
        </p:nvSpPr>
        <p:spPr>
          <a:xfrm flipV="1">
            <a:off x="2492880" y="3980423"/>
            <a:ext cx="438607" cy="1406967"/>
          </a:xfrm>
          <a:custGeom>
            <a:avLst/>
            <a:gdLst>
              <a:gd name="connsiteX0" fmla="*/ 1137635 w 1137634"/>
              <a:gd name="connsiteY0" fmla="*/ 0 h 3649313"/>
              <a:gd name="connsiteX1" fmla="*/ 1098453 w 1137634"/>
              <a:gd name="connsiteY1" fmla="*/ 19621 h 3649313"/>
              <a:gd name="connsiteX2" fmla="*/ 226193 w 1137634"/>
              <a:gd name="connsiteY2" fmla="*/ 2755969 h 3649313"/>
              <a:gd name="connsiteX3" fmla="*/ 1098453 w 1137634"/>
              <a:gd name="connsiteY3" fmla="*/ 3629597 h 3649313"/>
              <a:gd name="connsiteX4" fmla="*/ 1137635 w 1137634"/>
              <a:gd name="connsiteY4" fmla="*/ 3649313 h 364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634" h="3649313">
                <a:moveTo>
                  <a:pt x="1137635" y="0"/>
                </a:moveTo>
                <a:cubicBezTo>
                  <a:pt x="1124511" y="6382"/>
                  <a:pt x="1111387" y="12954"/>
                  <a:pt x="1098453" y="19621"/>
                </a:cubicBezTo>
                <a:cubicBezTo>
                  <a:pt x="103146" y="533998"/>
                  <a:pt x="-287378" y="1759102"/>
                  <a:pt x="226193" y="2755969"/>
                </a:cubicBezTo>
                <a:cubicBezTo>
                  <a:pt x="419317" y="3130831"/>
                  <a:pt x="724178" y="3436171"/>
                  <a:pt x="1098453" y="3629597"/>
                </a:cubicBezTo>
                <a:cubicBezTo>
                  <a:pt x="1111387" y="3636359"/>
                  <a:pt x="1124511" y="3642836"/>
                  <a:pt x="1137635" y="3649313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75B625C0-6208-354E-B204-20425AA05CE7}"/>
              </a:ext>
            </a:extLst>
          </p:cNvPr>
          <p:cNvSpPr>
            <a:spLocks noChangeAspect="1"/>
          </p:cNvSpPr>
          <p:nvPr/>
        </p:nvSpPr>
        <p:spPr>
          <a:xfrm flipV="1">
            <a:off x="2629319" y="4037636"/>
            <a:ext cx="1290407" cy="129242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rgbClr val="FFFFFF"/>
          </a:solidFill>
          <a:ln w="9503" cap="flat">
            <a:noFill/>
            <a:prstDash val="solid"/>
            <a:miter/>
          </a:ln>
          <a:effectLst>
            <a:outerShdw blurRad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F71F0798-814D-8247-A462-0E278EDD1401}"/>
              </a:ext>
            </a:extLst>
          </p:cNvPr>
          <p:cNvSpPr>
            <a:spLocks noChangeAspect="1"/>
          </p:cNvSpPr>
          <p:nvPr/>
        </p:nvSpPr>
        <p:spPr>
          <a:xfrm flipV="1">
            <a:off x="2677970" y="4082075"/>
            <a:ext cx="1197432" cy="119930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AF36E556-0DDE-E04A-BDEC-DF8C25D1FE30}"/>
              </a:ext>
            </a:extLst>
          </p:cNvPr>
          <p:cNvSpPr>
            <a:spLocks noChangeAspect="1"/>
          </p:cNvSpPr>
          <p:nvPr/>
        </p:nvSpPr>
        <p:spPr>
          <a:xfrm flipV="1">
            <a:off x="2732400" y="4136589"/>
            <a:ext cx="1088575" cy="1090280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chemeClr val="bg1"/>
          </a:solidFill>
          <a:ln w="9503" cap="flat">
            <a:noFill/>
            <a:prstDash val="solid"/>
            <a:miter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DFD59D73-ACE0-3341-9127-271F4001F0A3}"/>
              </a:ext>
            </a:extLst>
          </p:cNvPr>
          <p:cNvSpPr/>
          <p:nvPr/>
        </p:nvSpPr>
        <p:spPr>
          <a:xfrm>
            <a:off x="4842752" y="1139603"/>
            <a:ext cx="625514" cy="1762705"/>
          </a:xfrm>
          <a:custGeom>
            <a:avLst/>
            <a:gdLst>
              <a:gd name="connsiteX0" fmla="*/ 1622422 w 1622422"/>
              <a:gd name="connsiteY0" fmla="*/ 169168 h 4572004"/>
              <a:gd name="connsiteX1" fmla="*/ 1622422 w 1622422"/>
              <a:gd name="connsiteY1" fmla="*/ 3895729 h 4572004"/>
              <a:gd name="connsiteX2" fmla="*/ 811211 w 1622422"/>
              <a:gd name="connsiteY2" fmla="*/ 4572004 h 4572004"/>
              <a:gd name="connsiteX3" fmla="*/ 0 w 1622422"/>
              <a:gd name="connsiteY3" fmla="*/ 3895729 h 4572004"/>
              <a:gd name="connsiteX4" fmla="*/ 0 w 1622422"/>
              <a:gd name="connsiteY4" fmla="*/ 169168 h 4572004"/>
              <a:gd name="connsiteX5" fmla="*/ 1622422 w 1622422"/>
              <a:gd name="connsiteY5" fmla="*/ 169168 h 457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2422" h="4572004">
                <a:moveTo>
                  <a:pt x="1622422" y="169168"/>
                </a:moveTo>
                <a:lnTo>
                  <a:pt x="1622422" y="3895729"/>
                </a:lnTo>
                <a:lnTo>
                  <a:pt x="811211" y="4572004"/>
                </a:lnTo>
                <a:lnTo>
                  <a:pt x="0" y="3895729"/>
                </a:lnTo>
                <a:lnTo>
                  <a:pt x="0" y="169168"/>
                </a:lnTo>
                <a:cubicBezTo>
                  <a:pt x="517362" y="-56389"/>
                  <a:pt x="1105060" y="-56389"/>
                  <a:pt x="1622422" y="169168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2EF18040-C674-EF4E-B759-1A334147E00A}"/>
              </a:ext>
            </a:extLst>
          </p:cNvPr>
          <p:cNvSpPr/>
          <p:nvPr/>
        </p:nvSpPr>
        <p:spPr>
          <a:xfrm>
            <a:off x="4842753" y="1139603"/>
            <a:ext cx="312757" cy="1762705"/>
          </a:xfrm>
          <a:custGeom>
            <a:avLst/>
            <a:gdLst>
              <a:gd name="connsiteX0" fmla="*/ 811211 w 811210"/>
              <a:gd name="connsiteY0" fmla="*/ 4572000 h 4572000"/>
              <a:gd name="connsiteX1" fmla="*/ 0 w 811210"/>
              <a:gd name="connsiteY1" fmla="*/ 3895725 h 4572000"/>
              <a:gd name="connsiteX2" fmla="*/ 0 w 811210"/>
              <a:gd name="connsiteY2" fmla="*/ 169164 h 4572000"/>
              <a:gd name="connsiteX3" fmla="*/ 811211 w 811210"/>
              <a:gd name="connsiteY3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10" h="4572000">
                <a:moveTo>
                  <a:pt x="811211" y="4572000"/>
                </a:moveTo>
                <a:lnTo>
                  <a:pt x="0" y="3895725"/>
                </a:lnTo>
                <a:lnTo>
                  <a:pt x="0" y="169164"/>
                </a:lnTo>
                <a:cubicBezTo>
                  <a:pt x="248499" y="60389"/>
                  <a:pt x="811211" y="0"/>
                  <a:pt x="811211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220CDC1E-9BD1-C549-A996-19FF71E04B00}"/>
              </a:ext>
            </a:extLst>
          </p:cNvPr>
          <p:cNvSpPr/>
          <p:nvPr/>
        </p:nvSpPr>
        <p:spPr>
          <a:xfrm>
            <a:off x="5498554" y="1218890"/>
            <a:ext cx="438607" cy="1407077"/>
          </a:xfrm>
          <a:custGeom>
            <a:avLst/>
            <a:gdLst>
              <a:gd name="connsiteX0" fmla="*/ 39182 w 1137634"/>
              <a:gd name="connsiteY0" fmla="*/ 19621 h 3649598"/>
              <a:gd name="connsiteX1" fmla="*/ 0 w 1137634"/>
              <a:gd name="connsiteY1" fmla="*/ 0 h 3649598"/>
              <a:gd name="connsiteX2" fmla="*/ 0 w 1137634"/>
              <a:gd name="connsiteY2" fmla="*/ 3649599 h 3649598"/>
              <a:gd name="connsiteX3" fmla="*/ 39182 w 1137634"/>
              <a:gd name="connsiteY3" fmla="*/ 3629882 h 3649598"/>
              <a:gd name="connsiteX4" fmla="*/ 911442 w 1137634"/>
              <a:gd name="connsiteY4" fmla="*/ 893534 h 3649598"/>
              <a:gd name="connsiteX5" fmla="*/ 39182 w 1137634"/>
              <a:gd name="connsiteY5" fmla="*/ 19907 h 364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634" h="3649598">
                <a:moveTo>
                  <a:pt x="39182" y="19621"/>
                </a:moveTo>
                <a:cubicBezTo>
                  <a:pt x="26248" y="12954"/>
                  <a:pt x="13124" y="6382"/>
                  <a:pt x="0" y="0"/>
                </a:cubicBezTo>
                <a:lnTo>
                  <a:pt x="0" y="3649599"/>
                </a:lnTo>
                <a:cubicBezTo>
                  <a:pt x="13124" y="3643122"/>
                  <a:pt x="26248" y="3636645"/>
                  <a:pt x="39182" y="3629882"/>
                </a:cubicBezTo>
                <a:cubicBezTo>
                  <a:pt x="1034489" y="3115506"/>
                  <a:pt x="1425013" y="1890401"/>
                  <a:pt x="911442" y="893534"/>
                </a:cubicBezTo>
                <a:cubicBezTo>
                  <a:pt x="718318" y="518673"/>
                  <a:pt x="413457" y="213333"/>
                  <a:pt x="39182" y="19907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E88466F9-B0DB-CF4B-A8D8-E24BD170F06D}"/>
              </a:ext>
            </a:extLst>
          </p:cNvPr>
          <p:cNvSpPr/>
          <p:nvPr/>
        </p:nvSpPr>
        <p:spPr>
          <a:xfrm>
            <a:off x="4373860" y="1218890"/>
            <a:ext cx="438607" cy="1406967"/>
          </a:xfrm>
          <a:custGeom>
            <a:avLst/>
            <a:gdLst>
              <a:gd name="connsiteX0" fmla="*/ 1137635 w 1137634"/>
              <a:gd name="connsiteY0" fmla="*/ 0 h 3649313"/>
              <a:gd name="connsiteX1" fmla="*/ 1098453 w 1137634"/>
              <a:gd name="connsiteY1" fmla="*/ 19621 h 3649313"/>
              <a:gd name="connsiteX2" fmla="*/ 226193 w 1137634"/>
              <a:gd name="connsiteY2" fmla="*/ 2755969 h 3649313"/>
              <a:gd name="connsiteX3" fmla="*/ 1098453 w 1137634"/>
              <a:gd name="connsiteY3" fmla="*/ 3629597 h 3649313"/>
              <a:gd name="connsiteX4" fmla="*/ 1137635 w 1137634"/>
              <a:gd name="connsiteY4" fmla="*/ 3649313 h 364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634" h="3649313">
                <a:moveTo>
                  <a:pt x="1137635" y="0"/>
                </a:moveTo>
                <a:cubicBezTo>
                  <a:pt x="1124511" y="6382"/>
                  <a:pt x="1111387" y="12954"/>
                  <a:pt x="1098453" y="19621"/>
                </a:cubicBezTo>
                <a:cubicBezTo>
                  <a:pt x="103146" y="533998"/>
                  <a:pt x="-287378" y="1759102"/>
                  <a:pt x="226193" y="2755969"/>
                </a:cubicBezTo>
                <a:cubicBezTo>
                  <a:pt x="419317" y="3130831"/>
                  <a:pt x="724178" y="3436171"/>
                  <a:pt x="1098453" y="3629597"/>
                </a:cubicBezTo>
                <a:cubicBezTo>
                  <a:pt x="1111387" y="3636359"/>
                  <a:pt x="1124511" y="3642836"/>
                  <a:pt x="1137635" y="3649313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456FABB5-8C26-FD48-A6E4-4AA043E805EF}"/>
              </a:ext>
            </a:extLst>
          </p:cNvPr>
          <p:cNvSpPr>
            <a:spLocks noChangeAspect="1"/>
          </p:cNvSpPr>
          <p:nvPr/>
        </p:nvSpPr>
        <p:spPr>
          <a:xfrm>
            <a:off x="4510299" y="1276213"/>
            <a:ext cx="1290407" cy="129242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rgbClr val="FFFFFF"/>
          </a:solidFill>
          <a:ln w="9503" cap="flat">
            <a:noFill/>
            <a:prstDash val="solid"/>
            <a:miter/>
          </a:ln>
          <a:effectLst>
            <a:outerShdw blurRad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4CB73025-F517-FA49-BD58-00BFDEC25ED8}"/>
              </a:ext>
            </a:extLst>
          </p:cNvPr>
          <p:cNvSpPr>
            <a:spLocks noChangeAspect="1"/>
          </p:cNvSpPr>
          <p:nvPr/>
        </p:nvSpPr>
        <p:spPr>
          <a:xfrm>
            <a:off x="4558950" y="1324895"/>
            <a:ext cx="1197432" cy="119930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9A0196DA-9448-A349-B2D6-5CCED2C10BA1}"/>
              </a:ext>
            </a:extLst>
          </p:cNvPr>
          <p:cNvSpPr>
            <a:spLocks noChangeAspect="1"/>
          </p:cNvSpPr>
          <p:nvPr/>
        </p:nvSpPr>
        <p:spPr>
          <a:xfrm>
            <a:off x="4613380" y="1379409"/>
            <a:ext cx="1088575" cy="1090280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chemeClr val="bg1"/>
          </a:solidFill>
          <a:ln w="9503" cap="flat">
            <a:noFill/>
            <a:prstDash val="solid"/>
            <a:miter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F65A35BB-15D8-A448-9240-C926D430F9DF}"/>
              </a:ext>
            </a:extLst>
          </p:cNvPr>
          <p:cNvSpPr/>
          <p:nvPr/>
        </p:nvSpPr>
        <p:spPr>
          <a:xfrm flipV="1">
            <a:off x="6723732" y="3703972"/>
            <a:ext cx="625514" cy="1762705"/>
          </a:xfrm>
          <a:custGeom>
            <a:avLst/>
            <a:gdLst>
              <a:gd name="connsiteX0" fmla="*/ 1622422 w 1622422"/>
              <a:gd name="connsiteY0" fmla="*/ 169168 h 4572004"/>
              <a:gd name="connsiteX1" fmla="*/ 1622422 w 1622422"/>
              <a:gd name="connsiteY1" fmla="*/ 3895729 h 4572004"/>
              <a:gd name="connsiteX2" fmla="*/ 811211 w 1622422"/>
              <a:gd name="connsiteY2" fmla="*/ 4572004 h 4572004"/>
              <a:gd name="connsiteX3" fmla="*/ 0 w 1622422"/>
              <a:gd name="connsiteY3" fmla="*/ 3895729 h 4572004"/>
              <a:gd name="connsiteX4" fmla="*/ 0 w 1622422"/>
              <a:gd name="connsiteY4" fmla="*/ 169168 h 4572004"/>
              <a:gd name="connsiteX5" fmla="*/ 1622422 w 1622422"/>
              <a:gd name="connsiteY5" fmla="*/ 169168 h 457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2422" h="4572004">
                <a:moveTo>
                  <a:pt x="1622422" y="169168"/>
                </a:moveTo>
                <a:lnTo>
                  <a:pt x="1622422" y="3895729"/>
                </a:lnTo>
                <a:lnTo>
                  <a:pt x="811211" y="4572004"/>
                </a:lnTo>
                <a:lnTo>
                  <a:pt x="0" y="3895729"/>
                </a:lnTo>
                <a:lnTo>
                  <a:pt x="0" y="169168"/>
                </a:lnTo>
                <a:cubicBezTo>
                  <a:pt x="517362" y="-56389"/>
                  <a:pt x="1105060" y="-56389"/>
                  <a:pt x="1622422" y="169168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E393A812-CFC2-D54C-9F31-5B5BCF808442}"/>
              </a:ext>
            </a:extLst>
          </p:cNvPr>
          <p:cNvSpPr/>
          <p:nvPr/>
        </p:nvSpPr>
        <p:spPr>
          <a:xfrm flipV="1">
            <a:off x="6723733" y="3703972"/>
            <a:ext cx="312757" cy="1762705"/>
          </a:xfrm>
          <a:custGeom>
            <a:avLst/>
            <a:gdLst>
              <a:gd name="connsiteX0" fmla="*/ 811211 w 811210"/>
              <a:gd name="connsiteY0" fmla="*/ 4572000 h 4572000"/>
              <a:gd name="connsiteX1" fmla="*/ 0 w 811210"/>
              <a:gd name="connsiteY1" fmla="*/ 3895725 h 4572000"/>
              <a:gd name="connsiteX2" fmla="*/ 0 w 811210"/>
              <a:gd name="connsiteY2" fmla="*/ 169164 h 4572000"/>
              <a:gd name="connsiteX3" fmla="*/ 811211 w 811210"/>
              <a:gd name="connsiteY3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10" h="4572000">
                <a:moveTo>
                  <a:pt x="811211" y="4572000"/>
                </a:moveTo>
                <a:lnTo>
                  <a:pt x="0" y="3895725"/>
                </a:lnTo>
                <a:lnTo>
                  <a:pt x="0" y="169164"/>
                </a:lnTo>
                <a:cubicBezTo>
                  <a:pt x="248499" y="60389"/>
                  <a:pt x="811211" y="0"/>
                  <a:pt x="811211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5C8DF285-D838-0242-BA17-4C96C0B3D4CE}"/>
              </a:ext>
            </a:extLst>
          </p:cNvPr>
          <p:cNvSpPr/>
          <p:nvPr/>
        </p:nvSpPr>
        <p:spPr>
          <a:xfrm flipV="1">
            <a:off x="7379534" y="3980313"/>
            <a:ext cx="438607" cy="1407077"/>
          </a:xfrm>
          <a:custGeom>
            <a:avLst/>
            <a:gdLst>
              <a:gd name="connsiteX0" fmla="*/ 39182 w 1137634"/>
              <a:gd name="connsiteY0" fmla="*/ 19621 h 3649598"/>
              <a:gd name="connsiteX1" fmla="*/ 0 w 1137634"/>
              <a:gd name="connsiteY1" fmla="*/ 0 h 3649598"/>
              <a:gd name="connsiteX2" fmla="*/ 0 w 1137634"/>
              <a:gd name="connsiteY2" fmla="*/ 3649599 h 3649598"/>
              <a:gd name="connsiteX3" fmla="*/ 39182 w 1137634"/>
              <a:gd name="connsiteY3" fmla="*/ 3629882 h 3649598"/>
              <a:gd name="connsiteX4" fmla="*/ 911442 w 1137634"/>
              <a:gd name="connsiteY4" fmla="*/ 893534 h 3649598"/>
              <a:gd name="connsiteX5" fmla="*/ 39182 w 1137634"/>
              <a:gd name="connsiteY5" fmla="*/ 19907 h 364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634" h="3649598">
                <a:moveTo>
                  <a:pt x="39182" y="19621"/>
                </a:moveTo>
                <a:cubicBezTo>
                  <a:pt x="26248" y="12954"/>
                  <a:pt x="13124" y="6382"/>
                  <a:pt x="0" y="0"/>
                </a:cubicBezTo>
                <a:lnTo>
                  <a:pt x="0" y="3649599"/>
                </a:lnTo>
                <a:cubicBezTo>
                  <a:pt x="13124" y="3643122"/>
                  <a:pt x="26248" y="3636645"/>
                  <a:pt x="39182" y="3629882"/>
                </a:cubicBezTo>
                <a:cubicBezTo>
                  <a:pt x="1034489" y="3115506"/>
                  <a:pt x="1425013" y="1890401"/>
                  <a:pt x="911442" y="893534"/>
                </a:cubicBezTo>
                <a:cubicBezTo>
                  <a:pt x="718318" y="518673"/>
                  <a:pt x="413457" y="213333"/>
                  <a:pt x="39182" y="19907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7FB57E03-1502-7D4E-90F4-885B25141BC7}"/>
              </a:ext>
            </a:extLst>
          </p:cNvPr>
          <p:cNvSpPr/>
          <p:nvPr/>
        </p:nvSpPr>
        <p:spPr>
          <a:xfrm flipV="1">
            <a:off x="6254840" y="3980423"/>
            <a:ext cx="438607" cy="1406967"/>
          </a:xfrm>
          <a:custGeom>
            <a:avLst/>
            <a:gdLst>
              <a:gd name="connsiteX0" fmla="*/ 1137635 w 1137634"/>
              <a:gd name="connsiteY0" fmla="*/ 0 h 3649313"/>
              <a:gd name="connsiteX1" fmla="*/ 1098453 w 1137634"/>
              <a:gd name="connsiteY1" fmla="*/ 19621 h 3649313"/>
              <a:gd name="connsiteX2" fmla="*/ 226193 w 1137634"/>
              <a:gd name="connsiteY2" fmla="*/ 2755969 h 3649313"/>
              <a:gd name="connsiteX3" fmla="*/ 1098453 w 1137634"/>
              <a:gd name="connsiteY3" fmla="*/ 3629597 h 3649313"/>
              <a:gd name="connsiteX4" fmla="*/ 1137635 w 1137634"/>
              <a:gd name="connsiteY4" fmla="*/ 3649313 h 364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634" h="3649313">
                <a:moveTo>
                  <a:pt x="1137635" y="0"/>
                </a:moveTo>
                <a:cubicBezTo>
                  <a:pt x="1124511" y="6382"/>
                  <a:pt x="1111387" y="12954"/>
                  <a:pt x="1098453" y="19621"/>
                </a:cubicBezTo>
                <a:cubicBezTo>
                  <a:pt x="103146" y="533998"/>
                  <a:pt x="-287378" y="1759102"/>
                  <a:pt x="226193" y="2755969"/>
                </a:cubicBezTo>
                <a:cubicBezTo>
                  <a:pt x="419317" y="3130831"/>
                  <a:pt x="724178" y="3436171"/>
                  <a:pt x="1098453" y="3629597"/>
                </a:cubicBezTo>
                <a:cubicBezTo>
                  <a:pt x="1111387" y="3636359"/>
                  <a:pt x="1124511" y="3642836"/>
                  <a:pt x="1137635" y="3649313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B80D3F9B-9E5F-8B42-95BF-5C5D90F6EE63}"/>
              </a:ext>
            </a:extLst>
          </p:cNvPr>
          <p:cNvSpPr>
            <a:spLocks noChangeAspect="1"/>
          </p:cNvSpPr>
          <p:nvPr/>
        </p:nvSpPr>
        <p:spPr>
          <a:xfrm flipV="1">
            <a:off x="6391279" y="4037636"/>
            <a:ext cx="1290407" cy="129242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rgbClr val="FFFFFF"/>
          </a:solidFill>
          <a:ln w="9503" cap="flat">
            <a:noFill/>
            <a:prstDash val="solid"/>
            <a:miter/>
          </a:ln>
          <a:effectLst>
            <a:outerShdw blurRad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214D55BC-5CDF-6B46-9B7B-C1A83D962FF9}"/>
              </a:ext>
            </a:extLst>
          </p:cNvPr>
          <p:cNvSpPr>
            <a:spLocks noChangeAspect="1"/>
          </p:cNvSpPr>
          <p:nvPr/>
        </p:nvSpPr>
        <p:spPr>
          <a:xfrm flipV="1">
            <a:off x="6439930" y="4082075"/>
            <a:ext cx="1197432" cy="119930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84D8BDEC-812D-3640-B595-A091F3B9A8FA}"/>
              </a:ext>
            </a:extLst>
          </p:cNvPr>
          <p:cNvSpPr>
            <a:spLocks noChangeAspect="1"/>
          </p:cNvSpPr>
          <p:nvPr/>
        </p:nvSpPr>
        <p:spPr>
          <a:xfrm flipV="1">
            <a:off x="6494360" y="4136589"/>
            <a:ext cx="1088575" cy="1090280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chemeClr val="bg1"/>
          </a:solidFill>
          <a:ln w="9503" cap="flat">
            <a:noFill/>
            <a:prstDash val="solid"/>
            <a:miter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A7037A11-C68B-1F4B-933B-D0292B6C1329}"/>
              </a:ext>
            </a:extLst>
          </p:cNvPr>
          <p:cNvSpPr/>
          <p:nvPr/>
        </p:nvSpPr>
        <p:spPr>
          <a:xfrm>
            <a:off x="8604712" y="1139603"/>
            <a:ext cx="625514" cy="1762705"/>
          </a:xfrm>
          <a:custGeom>
            <a:avLst/>
            <a:gdLst>
              <a:gd name="connsiteX0" fmla="*/ 1622422 w 1622422"/>
              <a:gd name="connsiteY0" fmla="*/ 169168 h 4572004"/>
              <a:gd name="connsiteX1" fmla="*/ 1622422 w 1622422"/>
              <a:gd name="connsiteY1" fmla="*/ 3895729 h 4572004"/>
              <a:gd name="connsiteX2" fmla="*/ 811211 w 1622422"/>
              <a:gd name="connsiteY2" fmla="*/ 4572004 h 4572004"/>
              <a:gd name="connsiteX3" fmla="*/ 0 w 1622422"/>
              <a:gd name="connsiteY3" fmla="*/ 3895729 h 4572004"/>
              <a:gd name="connsiteX4" fmla="*/ 0 w 1622422"/>
              <a:gd name="connsiteY4" fmla="*/ 169168 h 4572004"/>
              <a:gd name="connsiteX5" fmla="*/ 1622422 w 1622422"/>
              <a:gd name="connsiteY5" fmla="*/ 169168 h 457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2422" h="4572004">
                <a:moveTo>
                  <a:pt x="1622422" y="169168"/>
                </a:moveTo>
                <a:lnTo>
                  <a:pt x="1622422" y="3895729"/>
                </a:lnTo>
                <a:lnTo>
                  <a:pt x="811211" y="4572004"/>
                </a:lnTo>
                <a:lnTo>
                  <a:pt x="0" y="3895729"/>
                </a:lnTo>
                <a:lnTo>
                  <a:pt x="0" y="169168"/>
                </a:lnTo>
                <a:cubicBezTo>
                  <a:pt x="517362" y="-56389"/>
                  <a:pt x="1105060" y="-56389"/>
                  <a:pt x="1622422" y="169168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959A3943-9945-FE42-B8D4-3CC4F7981C5F}"/>
              </a:ext>
            </a:extLst>
          </p:cNvPr>
          <p:cNvSpPr/>
          <p:nvPr/>
        </p:nvSpPr>
        <p:spPr>
          <a:xfrm>
            <a:off x="8604713" y="1139603"/>
            <a:ext cx="312757" cy="1762705"/>
          </a:xfrm>
          <a:custGeom>
            <a:avLst/>
            <a:gdLst>
              <a:gd name="connsiteX0" fmla="*/ 811211 w 811210"/>
              <a:gd name="connsiteY0" fmla="*/ 4572000 h 4572000"/>
              <a:gd name="connsiteX1" fmla="*/ 0 w 811210"/>
              <a:gd name="connsiteY1" fmla="*/ 3895725 h 4572000"/>
              <a:gd name="connsiteX2" fmla="*/ 0 w 811210"/>
              <a:gd name="connsiteY2" fmla="*/ 169164 h 4572000"/>
              <a:gd name="connsiteX3" fmla="*/ 811211 w 811210"/>
              <a:gd name="connsiteY3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10" h="4572000">
                <a:moveTo>
                  <a:pt x="811211" y="4572000"/>
                </a:moveTo>
                <a:lnTo>
                  <a:pt x="0" y="3895725"/>
                </a:lnTo>
                <a:lnTo>
                  <a:pt x="0" y="169164"/>
                </a:lnTo>
                <a:cubicBezTo>
                  <a:pt x="248499" y="60389"/>
                  <a:pt x="811211" y="0"/>
                  <a:pt x="811211" y="0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8DBB98AD-5FC9-1D42-A070-D22D5AF0F733}"/>
              </a:ext>
            </a:extLst>
          </p:cNvPr>
          <p:cNvSpPr/>
          <p:nvPr/>
        </p:nvSpPr>
        <p:spPr>
          <a:xfrm>
            <a:off x="9260514" y="1218890"/>
            <a:ext cx="438607" cy="1407077"/>
          </a:xfrm>
          <a:custGeom>
            <a:avLst/>
            <a:gdLst>
              <a:gd name="connsiteX0" fmla="*/ 39182 w 1137634"/>
              <a:gd name="connsiteY0" fmla="*/ 19621 h 3649598"/>
              <a:gd name="connsiteX1" fmla="*/ 0 w 1137634"/>
              <a:gd name="connsiteY1" fmla="*/ 0 h 3649598"/>
              <a:gd name="connsiteX2" fmla="*/ 0 w 1137634"/>
              <a:gd name="connsiteY2" fmla="*/ 3649599 h 3649598"/>
              <a:gd name="connsiteX3" fmla="*/ 39182 w 1137634"/>
              <a:gd name="connsiteY3" fmla="*/ 3629882 h 3649598"/>
              <a:gd name="connsiteX4" fmla="*/ 911442 w 1137634"/>
              <a:gd name="connsiteY4" fmla="*/ 893534 h 3649598"/>
              <a:gd name="connsiteX5" fmla="*/ 39182 w 1137634"/>
              <a:gd name="connsiteY5" fmla="*/ 19907 h 364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634" h="3649598">
                <a:moveTo>
                  <a:pt x="39182" y="19621"/>
                </a:moveTo>
                <a:cubicBezTo>
                  <a:pt x="26248" y="12954"/>
                  <a:pt x="13124" y="6382"/>
                  <a:pt x="0" y="0"/>
                </a:cubicBezTo>
                <a:lnTo>
                  <a:pt x="0" y="3649599"/>
                </a:lnTo>
                <a:cubicBezTo>
                  <a:pt x="13124" y="3643122"/>
                  <a:pt x="26248" y="3636645"/>
                  <a:pt x="39182" y="3629882"/>
                </a:cubicBezTo>
                <a:cubicBezTo>
                  <a:pt x="1034489" y="3115506"/>
                  <a:pt x="1425013" y="1890401"/>
                  <a:pt x="911442" y="893534"/>
                </a:cubicBezTo>
                <a:cubicBezTo>
                  <a:pt x="718318" y="518673"/>
                  <a:pt x="413457" y="213333"/>
                  <a:pt x="39182" y="19907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6780A88D-8B8C-654D-B0CD-24D169E3DC5D}"/>
              </a:ext>
            </a:extLst>
          </p:cNvPr>
          <p:cNvSpPr/>
          <p:nvPr/>
        </p:nvSpPr>
        <p:spPr>
          <a:xfrm>
            <a:off x="8135820" y="1218890"/>
            <a:ext cx="438607" cy="1406967"/>
          </a:xfrm>
          <a:custGeom>
            <a:avLst/>
            <a:gdLst>
              <a:gd name="connsiteX0" fmla="*/ 1137635 w 1137634"/>
              <a:gd name="connsiteY0" fmla="*/ 0 h 3649313"/>
              <a:gd name="connsiteX1" fmla="*/ 1098453 w 1137634"/>
              <a:gd name="connsiteY1" fmla="*/ 19621 h 3649313"/>
              <a:gd name="connsiteX2" fmla="*/ 226193 w 1137634"/>
              <a:gd name="connsiteY2" fmla="*/ 2755969 h 3649313"/>
              <a:gd name="connsiteX3" fmla="*/ 1098453 w 1137634"/>
              <a:gd name="connsiteY3" fmla="*/ 3629597 h 3649313"/>
              <a:gd name="connsiteX4" fmla="*/ 1137635 w 1137634"/>
              <a:gd name="connsiteY4" fmla="*/ 3649313 h 364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634" h="3649313">
                <a:moveTo>
                  <a:pt x="1137635" y="0"/>
                </a:moveTo>
                <a:cubicBezTo>
                  <a:pt x="1124511" y="6382"/>
                  <a:pt x="1111387" y="12954"/>
                  <a:pt x="1098453" y="19621"/>
                </a:cubicBezTo>
                <a:cubicBezTo>
                  <a:pt x="103146" y="533998"/>
                  <a:pt x="-287378" y="1759102"/>
                  <a:pt x="226193" y="2755969"/>
                </a:cubicBezTo>
                <a:cubicBezTo>
                  <a:pt x="419317" y="3130831"/>
                  <a:pt x="724178" y="3436171"/>
                  <a:pt x="1098453" y="3629597"/>
                </a:cubicBezTo>
                <a:cubicBezTo>
                  <a:pt x="1111387" y="3636359"/>
                  <a:pt x="1124511" y="3642836"/>
                  <a:pt x="1137635" y="3649313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3E8B754D-88B3-9E4A-8D65-0BE2700BA4CB}"/>
              </a:ext>
            </a:extLst>
          </p:cNvPr>
          <p:cNvSpPr>
            <a:spLocks noChangeAspect="1"/>
          </p:cNvSpPr>
          <p:nvPr/>
        </p:nvSpPr>
        <p:spPr>
          <a:xfrm>
            <a:off x="8272259" y="1276213"/>
            <a:ext cx="1290407" cy="129242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rgbClr val="FFFFFF"/>
          </a:solidFill>
          <a:ln w="9503" cap="flat">
            <a:noFill/>
            <a:prstDash val="solid"/>
            <a:miter/>
          </a:ln>
          <a:effectLst>
            <a:outerShdw blurRad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2" name="Freeform 61">
            <a:extLst>
              <a:ext uri="{FF2B5EF4-FFF2-40B4-BE49-F238E27FC236}">
                <a16:creationId xmlns:a16="http://schemas.microsoft.com/office/drawing/2014/main" id="{17941DBC-4D96-D74B-B7EB-7CF820391D3D}"/>
              </a:ext>
            </a:extLst>
          </p:cNvPr>
          <p:cNvSpPr>
            <a:spLocks noChangeAspect="1"/>
          </p:cNvSpPr>
          <p:nvPr/>
        </p:nvSpPr>
        <p:spPr>
          <a:xfrm>
            <a:off x="8320910" y="1324895"/>
            <a:ext cx="1197432" cy="119930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95A3E42C-8496-9B4E-A16E-57EF44B353FA}"/>
              </a:ext>
            </a:extLst>
          </p:cNvPr>
          <p:cNvSpPr>
            <a:spLocks noChangeAspect="1"/>
          </p:cNvSpPr>
          <p:nvPr/>
        </p:nvSpPr>
        <p:spPr>
          <a:xfrm>
            <a:off x="8375340" y="1379409"/>
            <a:ext cx="1088575" cy="1090280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chemeClr val="bg1"/>
          </a:solidFill>
          <a:ln w="9503" cap="flat">
            <a:noFill/>
            <a:prstDash val="solid"/>
            <a:miter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9EF26E33-9D87-9942-8E55-A8BBCA99FC6A}"/>
              </a:ext>
            </a:extLst>
          </p:cNvPr>
          <p:cNvSpPr/>
          <p:nvPr/>
        </p:nvSpPr>
        <p:spPr>
          <a:xfrm flipV="1">
            <a:off x="10485694" y="3703972"/>
            <a:ext cx="625514" cy="1762705"/>
          </a:xfrm>
          <a:custGeom>
            <a:avLst/>
            <a:gdLst>
              <a:gd name="connsiteX0" fmla="*/ 1622422 w 1622422"/>
              <a:gd name="connsiteY0" fmla="*/ 169168 h 4572004"/>
              <a:gd name="connsiteX1" fmla="*/ 1622422 w 1622422"/>
              <a:gd name="connsiteY1" fmla="*/ 3895729 h 4572004"/>
              <a:gd name="connsiteX2" fmla="*/ 811211 w 1622422"/>
              <a:gd name="connsiteY2" fmla="*/ 4572004 h 4572004"/>
              <a:gd name="connsiteX3" fmla="*/ 0 w 1622422"/>
              <a:gd name="connsiteY3" fmla="*/ 3895729 h 4572004"/>
              <a:gd name="connsiteX4" fmla="*/ 0 w 1622422"/>
              <a:gd name="connsiteY4" fmla="*/ 169168 h 4572004"/>
              <a:gd name="connsiteX5" fmla="*/ 1622422 w 1622422"/>
              <a:gd name="connsiteY5" fmla="*/ 169168 h 457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2422" h="4572004">
                <a:moveTo>
                  <a:pt x="1622422" y="169168"/>
                </a:moveTo>
                <a:lnTo>
                  <a:pt x="1622422" y="3895729"/>
                </a:lnTo>
                <a:lnTo>
                  <a:pt x="811211" y="4572004"/>
                </a:lnTo>
                <a:lnTo>
                  <a:pt x="0" y="3895729"/>
                </a:lnTo>
                <a:lnTo>
                  <a:pt x="0" y="169168"/>
                </a:lnTo>
                <a:cubicBezTo>
                  <a:pt x="517362" y="-56389"/>
                  <a:pt x="1105060" y="-56389"/>
                  <a:pt x="1622422" y="169168"/>
                </a:cubicBez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BC2AD402-1A6E-504C-A12B-556B9EE5003B}"/>
              </a:ext>
            </a:extLst>
          </p:cNvPr>
          <p:cNvSpPr/>
          <p:nvPr/>
        </p:nvSpPr>
        <p:spPr>
          <a:xfrm flipV="1">
            <a:off x="10485695" y="3703972"/>
            <a:ext cx="312757" cy="1762705"/>
          </a:xfrm>
          <a:custGeom>
            <a:avLst/>
            <a:gdLst>
              <a:gd name="connsiteX0" fmla="*/ 811211 w 811210"/>
              <a:gd name="connsiteY0" fmla="*/ 4572000 h 4572000"/>
              <a:gd name="connsiteX1" fmla="*/ 0 w 811210"/>
              <a:gd name="connsiteY1" fmla="*/ 3895725 h 4572000"/>
              <a:gd name="connsiteX2" fmla="*/ 0 w 811210"/>
              <a:gd name="connsiteY2" fmla="*/ 169164 h 4572000"/>
              <a:gd name="connsiteX3" fmla="*/ 811211 w 811210"/>
              <a:gd name="connsiteY3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10" h="4572000">
                <a:moveTo>
                  <a:pt x="811211" y="4572000"/>
                </a:moveTo>
                <a:lnTo>
                  <a:pt x="0" y="3895725"/>
                </a:lnTo>
                <a:lnTo>
                  <a:pt x="0" y="169164"/>
                </a:lnTo>
                <a:cubicBezTo>
                  <a:pt x="248499" y="60389"/>
                  <a:pt x="811211" y="0"/>
                  <a:pt x="811211" y="0"/>
                </a:cubicBez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7" name="Freeform 66">
            <a:extLst>
              <a:ext uri="{FF2B5EF4-FFF2-40B4-BE49-F238E27FC236}">
                <a16:creationId xmlns:a16="http://schemas.microsoft.com/office/drawing/2014/main" id="{C89604D1-9C22-6644-92D0-E42DEF229742}"/>
              </a:ext>
            </a:extLst>
          </p:cNvPr>
          <p:cNvSpPr/>
          <p:nvPr/>
        </p:nvSpPr>
        <p:spPr>
          <a:xfrm flipV="1">
            <a:off x="11141496" y="3980313"/>
            <a:ext cx="438607" cy="1407077"/>
          </a:xfrm>
          <a:custGeom>
            <a:avLst/>
            <a:gdLst>
              <a:gd name="connsiteX0" fmla="*/ 39182 w 1137634"/>
              <a:gd name="connsiteY0" fmla="*/ 19621 h 3649598"/>
              <a:gd name="connsiteX1" fmla="*/ 0 w 1137634"/>
              <a:gd name="connsiteY1" fmla="*/ 0 h 3649598"/>
              <a:gd name="connsiteX2" fmla="*/ 0 w 1137634"/>
              <a:gd name="connsiteY2" fmla="*/ 3649599 h 3649598"/>
              <a:gd name="connsiteX3" fmla="*/ 39182 w 1137634"/>
              <a:gd name="connsiteY3" fmla="*/ 3629882 h 3649598"/>
              <a:gd name="connsiteX4" fmla="*/ 911442 w 1137634"/>
              <a:gd name="connsiteY4" fmla="*/ 893534 h 3649598"/>
              <a:gd name="connsiteX5" fmla="*/ 39182 w 1137634"/>
              <a:gd name="connsiteY5" fmla="*/ 19907 h 364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634" h="3649598">
                <a:moveTo>
                  <a:pt x="39182" y="19621"/>
                </a:moveTo>
                <a:cubicBezTo>
                  <a:pt x="26248" y="12954"/>
                  <a:pt x="13124" y="6382"/>
                  <a:pt x="0" y="0"/>
                </a:cubicBezTo>
                <a:lnTo>
                  <a:pt x="0" y="3649599"/>
                </a:lnTo>
                <a:cubicBezTo>
                  <a:pt x="13124" y="3643122"/>
                  <a:pt x="26248" y="3636645"/>
                  <a:pt x="39182" y="3629882"/>
                </a:cubicBezTo>
                <a:cubicBezTo>
                  <a:pt x="1034489" y="3115506"/>
                  <a:pt x="1425013" y="1890401"/>
                  <a:pt x="911442" y="893534"/>
                </a:cubicBezTo>
                <a:cubicBezTo>
                  <a:pt x="718318" y="518673"/>
                  <a:pt x="413457" y="213333"/>
                  <a:pt x="39182" y="19907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84C507B3-DD55-AA48-AD9A-84E25472816B}"/>
              </a:ext>
            </a:extLst>
          </p:cNvPr>
          <p:cNvSpPr/>
          <p:nvPr/>
        </p:nvSpPr>
        <p:spPr>
          <a:xfrm flipV="1">
            <a:off x="10016802" y="3980423"/>
            <a:ext cx="438607" cy="1406967"/>
          </a:xfrm>
          <a:custGeom>
            <a:avLst/>
            <a:gdLst>
              <a:gd name="connsiteX0" fmla="*/ 1137635 w 1137634"/>
              <a:gd name="connsiteY0" fmla="*/ 0 h 3649313"/>
              <a:gd name="connsiteX1" fmla="*/ 1098453 w 1137634"/>
              <a:gd name="connsiteY1" fmla="*/ 19621 h 3649313"/>
              <a:gd name="connsiteX2" fmla="*/ 226193 w 1137634"/>
              <a:gd name="connsiteY2" fmla="*/ 2755969 h 3649313"/>
              <a:gd name="connsiteX3" fmla="*/ 1098453 w 1137634"/>
              <a:gd name="connsiteY3" fmla="*/ 3629597 h 3649313"/>
              <a:gd name="connsiteX4" fmla="*/ 1137635 w 1137634"/>
              <a:gd name="connsiteY4" fmla="*/ 3649313 h 364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634" h="3649313">
                <a:moveTo>
                  <a:pt x="1137635" y="0"/>
                </a:moveTo>
                <a:cubicBezTo>
                  <a:pt x="1124511" y="6382"/>
                  <a:pt x="1111387" y="12954"/>
                  <a:pt x="1098453" y="19621"/>
                </a:cubicBezTo>
                <a:cubicBezTo>
                  <a:pt x="103146" y="533998"/>
                  <a:pt x="-287378" y="1759102"/>
                  <a:pt x="226193" y="2755969"/>
                </a:cubicBezTo>
                <a:cubicBezTo>
                  <a:pt x="419317" y="3130831"/>
                  <a:pt x="724178" y="3436171"/>
                  <a:pt x="1098453" y="3629597"/>
                </a:cubicBezTo>
                <a:cubicBezTo>
                  <a:pt x="1111387" y="3636359"/>
                  <a:pt x="1124511" y="3642836"/>
                  <a:pt x="1137635" y="3649313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66432139-8219-C74D-92DE-923FEE8F345F}"/>
              </a:ext>
            </a:extLst>
          </p:cNvPr>
          <p:cNvSpPr>
            <a:spLocks noChangeAspect="1"/>
          </p:cNvSpPr>
          <p:nvPr/>
        </p:nvSpPr>
        <p:spPr>
          <a:xfrm flipV="1">
            <a:off x="10153241" y="4037636"/>
            <a:ext cx="1290407" cy="129242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rgbClr val="FFFFFF"/>
          </a:solidFill>
          <a:ln w="9503" cap="flat">
            <a:noFill/>
            <a:prstDash val="solid"/>
            <a:miter/>
          </a:ln>
          <a:effectLst>
            <a:outerShdw blurRad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FA487674-630B-B543-90B1-990DADD3E149}"/>
              </a:ext>
            </a:extLst>
          </p:cNvPr>
          <p:cNvSpPr>
            <a:spLocks noChangeAspect="1"/>
          </p:cNvSpPr>
          <p:nvPr/>
        </p:nvSpPr>
        <p:spPr>
          <a:xfrm flipV="1">
            <a:off x="10201892" y="4082075"/>
            <a:ext cx="1197432" cy="1199308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416EDC82-E7FB-1143-A248-92B996198D02}"/>
              </a:ext>
            </a:extLst>
          </p:cNvPr>
          <p:cNvSpPr>
            <a:spLocks noChangeAspect="1"/>
          </p:cNvSpPr>
          <p:nvPr/>
        </p:nvSpPr>
        <p:spPr>
          <a:xfrm flipV="1">
            <a:off x="10256322" y="4136589"/>
            <a:ext cx="1088575" cy="1090280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chemeClr val="bg1"/>
          </a:solidFill>
          <a:ln w="9503" cap="flat">
            <a:noFill/>
            <a:prstDash val="solid"/>
            <a:miter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16C2CC96-26DA-8549-94F4-8BDEBEE05850}"/>
              </a:ext>
            </a:extLst>
          </p:cNvPr>
          <p:cNvGrpSpPr/>
          <p:nvPr/>
        </p:nvGrpSpPr>
        <p:grpSpPr>
          <a:xfrm flipH="1">
            <a:off x="664268" y="3579742"/>
            <a:ext cx="1458565" cy="618698"/>
            <a:chOff x="3147485" y="4635362"/>
            <a:chExt cx="1458565" cy="618698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91F06C3-A232-CD43-AE95-5BAB0A274298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DD653595-32C3-724A-A9F5-19F6141E6FCC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F39D99EA-0831-444D-9F1C-AA6AFE48A40A}"/>
              </a:ext>
            </a:extLst>
          </p:cNvPr>
          <p:cNvSpPr txBox="1"/>
          <p:nvPr/>
        </p:nvSpPr>
        <p:spPr>
          <a:xfrm flipH="1">
            <a:off x="1985188" y="2742264"/>
            <a:ext cx="697688" cy="11197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0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2E0EFEA-1287-3048-8F0C-CF783BAC381B}"/>
              </a:ext>
            </a:extLst>
          </p:cNvPr>
          <p:cNvSpPr txBox="1"/>
          <p:nvPr/>
        </p:nvSpPr>
        <p:spPr>
          <a:xfrm flipH="1">
            <a:off x="3866171" y="2742264"/>
            <a:ext cx="697688" cy="11197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0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B4429D1-F31E-1F41-82C9-3FBAED1B3E1B}"/>
              </a:ext>
            </a:extLst>
          </p:cNvPr>
          <p:cNvSpPr txBox="1"/>
          <p:nvPr/>
        </p:nvSpPr>
        <p:spPr>
          <a:xfrm flipH="1">
            <a:off x="5747154" y="2742264"/>
            <a:ext cx="697688" cy="11197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0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D487FB7-6677-904B-A3A4-7EC92CEEBC1A}"/>
              </a:ext>
            </a:extLst>
          </p:cNvPr>
          <p:cNvSpPr txBox="1"/>
          <p:nvPr/>
        </p:nvSpPr>
        <p:spPr>
          <a:xfrm flipH="1">
            <a:off x="7628137" y="2742264"/>
            <a:ext cx="697688" cy="11197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99BDDDE-8C7F-D44D-A1D3-A51F130D3136}"/>
              </a:ext>
            </a:extLst>
          </p:cNvPr>
          <p:cNvSpPr txBox="1"/>
          <p:nvPr/>
        </p:nvSpPr>
        <p:spPr>
          <a:xfrm flipH="1">
            <a:off x="9509120" y="2742264"/>
            <a:ext cx="697688" cy="11197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0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EF3FA8CB-827D-C946-951D-3F6D2200F93A}"/>
              </a:ext>
            </a:extLst>
          </p:cNvPr>
          <p:cNvGrpSpPr/>
          <p:nvPr/>
        </p:nvGrpSpPr>
        <p:grpSpPr>
          <a:xfrm flipH="1">
            <a:off x="4426232" y="3579742"/>
            <a:ext cx="1458565" cy="618698"/>
            <a:chOff x="3147485" y="4635362"/>
            <a:chExt cx="1458565" cy="618698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170ABF51-D423-3D48-B4C8-C683710BE1DE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1B915B7A-5D41-FF48-AC22-4D1A0B43F8AF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3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1BAC04EA-6F7D-544F-9E1A-A51CDC412D66}"/>
              </a:ext>
            </a:extLst>
          </p:cNvPr>
          <p:cNvGrpSpPr/>
          <p:nvPr/>
        </p:nvGrpSpPr>
        <p:grpSpPr>
          <a:xfrm flipH="1">
            <a:off x="2545250" y="2178875"/>
            <a:ext cx="1458565" cy="618698"/>
            <a:chOff x="3147485" y="4635362"/>
            <a:chExt cx="1458565" cy="618698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B4BF0B9-E5B0-ED49-8215-EAB5B0B623AB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3A221F17-3956-6C41-ADD6-8AEC9E36C230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1C1DE842-F462-C24C-8D5A-4A0DFB7DED78}"/>
              </a:ext>
            </a:extLst>
          </p:cNvPr>
          <p:cNvGrpSpPr/>
          <p:nvPr/>
        </p:nvGrpSpPr>
        <p:grpSpPr>
          <a:xfrm flipH="1">
            <a:off x="6307214" y="2178875"/>
            <a:ext cx="1458565" cy="618698"/>
            <a:chOff x="3147485" y="4635362"/>
            <a:chExt cx="1458565" cy="618698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E4F24112-BAA1-0D4A-AE9B-486600485BD4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7606B2C8-2E2B-B04E-A61A-86F661C8159E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4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82AD010D-2556-4049-9BCE-971442B2CBEA}"/>
              </a:ext>
            </a:extLst>
          </p:cNvPr>
          <p:cNvGrpSpPr/>
          <p:nvPr/>
        </p:nvGrpSpPr>
        <p:grpSpPr>
          <a:xfrm flipH="1">
            <a:off x="8188196" y="3579742"/>
            <a:ext cx="1458565" cy="618698"/>
            <a:chOff x="3147485" y="4635362"/>
            <a:chExt cx="1458565" cy="618698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32B14E7-D44E-704A-94A9-8F1663605409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A360A8E3-19A5-6F49-9A21-BDB8C8EE7741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5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3FA79D72-C9AE-3745-BA99-44A164457283}"/>
              </a:ext>
            </a:extLst>
          </p:cNvPr>
          <p:cNvGrpSpPr/>
          <p:nvPr/>
        </p:nvGrpSpPr>
        <p:grpSpPr>
          <a:xfrm flipH="1">
            <a:off x="10069179" y="2178875"/>
            <a:ext cx="1458565" cy="618698"/>
            <a:chOff x="3147485" y="4635362"/>
            <a:chExt cx="1458565" cy="618698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FC5FE1A-8496-1448-9C1D-906551B1CA60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CD8D7AB9-23A0-CA42-8189-4545C339A2E6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6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28CA7696-684C-7F42-BCDE-BC4A84DA8E6A}"/>
              </a:ext>
            </a:extLst>
          </p:cNvPr>
          <p:cNvCxnSpPr>
            <a:cxnSpLocks/>
          </p:cNvCxnSpPr>
          <p:nvPr/>
        </p:nvCxnSpPr>
        <p:spPr>
          <a:xfrm>
            <a:off x="1393549" y="2840795"/>
            <a:ext cx="0" cy="362919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A6AA494-AFE1-934A-AC22-CC79F288DEF6}"/>
              </a:ext>
            </a:extLst>
          </p:cNvPr>
          <p:cNvCxnSpPr>
            <a:cxnSpLocks/>
          </p:cNvCxnSpPr>
          <p:nvPr/>
        </p:nvCxnSpPr>
        <p:spPr>
          <a:xfrm>
            <a:off x="3274529" y="3398282"/>
            <a:ext cx="0" cy="362919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8B3F7C84-69CF-1A45-AA77-F0B590A86437}"/>
              </a:ext>
            </a:extLst>
          </p:cNvPr>
          <p:cNvCxnSpPr>
            <a:cxnSpLocks/>
          </p:cNvCxnSpPr>
          <p:nvPr/>
        </p:nvCxnSpPr>
        <p:spPr>
          <a:xfrm>
            <a:off x="5155509" y="2840795"/>
            <a:ext cx="0" cy="362919"/>
          </a:xfrm>
          <a:prstGeom prst="line">
            <a:avLst/>
          </a:prstGeom>
          <a:ln w="1270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516229EF-8D1D-FB40-85FD-25C1EC5D3D52}"/>
              </a:ext>
            </a:extLst>
          </p:cNvPr>
          <p:cNvCxnSpPr>
            <a:cxnSpLocks/>
          </p:cNvCxnSpPr>
          <p:nvPr/>
        </p:nvCxnSpPr>
        <p:spPr>
          <a:xfrm>
            <a:off x="7036489" y="3398282"/>
            <a:ext cx="0" cy="362919"/>
          </a:xfrm>
          <a:prstGeom prst="line">
            <a:avLst/>
          </a:prstGeom>
          <a:ln w="1270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99E3AB24-DD87-8D41-BC00-F903B10DB2D1}"/>
              </a:ext>
            </a:extLst>
          </p:cNvPr>
          <p:cNvCxnSpPr>
            <a:cxnSpLocks/>
          </p:cNvCxnSpPr>
          <p:nvPr/>
        </p:nvCxnSpPr>
        <p:spPr>
          <a:xfrm>
            <a:off x="8917469" y="2840795"/>
            <a:ext cx="0" cy="362919"/>
          </a:xfrm>
          <a:prstGeom prst="line">
            <a:avLst/>
          </a:prstGeom>
          <a:ln w="12700"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935397CA-A69F-024B-8005-A8443C45F865}"/>
              </a:ext>
            </a:extLst>
          </p:cNvPr>
          <p:cNvCxnSpPr>
            <a:cxnSpLocks/>
          </p:cNvCxnSpPr>
          <p:nvPr/>
        </p:nvCxnSpPr>
        <p:spPr>
          <a:xfrm>
            <a:off x="10798451" y="3398282"/>
            <a:ext cx="0" cy="362919"/>
          </a:xfrm>
          <a:prstGeom prst="line">
            <a:avLst/>
          </a:prstGeom>
          <a:ln w="12700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Graphic 23">
            <a:extLst>
              <a:ext uri="{FF2B5EF4-FFF2-40B4-BE49-F238E27FC236}">
                <a16:creationId xmlns:a16="http://schemas.microsoft.com/office/drawing/2014/main" id="{BB82C2D6-B144-A241-8973-FBCC901FB6AE}"/>
              </a:ext>
            </a:extLst>
          </p:cNvPr>
          <p:cNvGrpSpPr>
            <a:grpSpLocks noChangeAspect="1"/>
          </p:cNvGrpSpPr>
          <p:nvPr/>
        </p:nvGrpSpPr>
        <p:grpSpPr>
          <a:xfrm>
            <a:off x="1188949" y="1717835"/>
            <a:ext cx="409187" cy="409187"/>
            <a:chOff x="10942336" y="4302613"/>
            <a:chExt cx="659001" cy="659001"/>
          </a:xfrm>
          <a:solidFill>
            <a:schemeClr val="tx1"/>
          </a:solidFill>
        </p:grpSpPr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CD6990DA-1FFF-1749-B2A0-5317443FD80F}"/>
                </a:ext>
              </a:extLst>
            </p:cNvPr>
            <p:cNvSpPr/>
            <p:nvPr/>
          </p:nvSpPr>
          <p:spPr>
            <a:xfrm>
              <a:off x="10942336" y="4533620"/>
              <a:ext cx="427961" cy="427994"/>
            </a:xfrm>
            <a:custGeom>
              <a:avLst/>
              <a:gdLst>
                <a:gd name="connsiteX0" fmla="*/ 426844 w 427961"/>
                <a:gd name="connsiteY0" fmla="*/ 25721 h 427994"/>
                <a:gd name="connsiteX1" fmla="*/ 305430 w 427961"/>
                <a:gd name="connsiteY1" fmla="*/ 372677 h 427994"/>
                <a:gd name="connsiteX2" fmla="*/ 270588 w 427961"/>
                <a:gd name="connsiteY2" fmla="*/ 376127 h 427994"/>
                <a:gd name="connsiteX3" fmla="*/ 233055 w 427961"/>
                <a:gd name="connsiteY3" fmla="*/ 312697 h 427994"/>
                <a:gd name="connsiteX4" fmla="*/ 123432 w 427961"/>
                <a:gd name="connsiteY4" fmla="*/ 422347 h 427994"/>
                <a:gd name="connsiteX5" fmla="*/ 96132 w 427961"/>
                <a:gd name="connsiteY5" fmla="*/ 422347 h 427994"/>
                <a:gd name="connsiteX6" fmla="*/ 5647 w 427961"/>
                <a:gd name="connsiteY6" fmla="*/ 331863 h 427994"/>
                <a:gd name="connsiteX7" fmla="*/ 5647 w 427961"/>
                <a:gd name="connsiteY7" fmla="*/ 304563 h 427994"/>
                <a:gd name="connsiteX8" fmla="*/ 115284 w 427961"/>
                <a:gd name="connsiteY8" fmla="*/ 194900 h 427994"/>
                <a:gd name="connsiteX9" fmla="*/ 51868 w 427961"/>
                <a:gd name="connsiteY9" fmla="*/ 157381 h 427994"/>
                <a:gd name="connsiteX10" fmla="*/ 55317 w 427961"/>
                <a:gd name="connsiteY10" fmla="*/ 122538 h 427994"/>
                <a:gd name="connsiteX11" fmla="*/ 402234 w 427961"/>
                <a:gd name="connsiteY11" fmla="*/ 1112 h 427994"/>
                <a:gd name="connsiteX12" fmla="*/ 426844 w 427961"/>
                <a:gd name="connsiteY12" fmla="*/ 25721 h 42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961" h="427994">
                  <a:moveTo>
                    <a:pt x="426844" y="25721"/>
                  </a:moveTo>
                  <a:lnTo>
                    <a:pt x="305430" y="372677"/>
                  </a:lnTo>
                  <a:cubicBezTo>
                    <a:pt x="300011" y="388148"/>
                    <a:pt x="278928" y="390234"/>
                    <a:pt x="270588" y="376127"/>
                  </a:cubicBezTo>
                  <a:lnTo>
                    <a:pt x="233055" y="312697"/>
                  </a:lnTo>
                  <a:lnTo>
                    <a:pt x="123432" y="422347"/>
                  </a:lnTo>
                  <a:cubicBezTo>
                    <a:pt x="115889" y="429877"/>
                    <a:pt x="103661" y="429877"/>
                    <a:pt x="96132" y="422347"/>
                  </a:cubicBezTo>
                  <a:lnTo>
                    <a:pt x="5647" y="331863"/>
                  </a:lnTo>
                  <a:cubicBezTo>
                    <a:pt x="-1882" y="324320"/>
                    <a:pt x="-1882" y="312093"/>
                    <a:pt x="5647" y="304563"/>
                  </a:cubicBezTo>
                  <a:lnTo>
                    <a:pt x="115284" y="194900"/>
                  </a:lnTo>
                  <a:lnTo>
                    <a:pt x="51868" y="157381"/>
                  </a:lnTo>
                  <a:cubicBezTo>
                    <a:pt x="37761" y="149040"/>
                    <a:pt x="39859" y="127957"/>
                    <a:pt x="55317" y="122538"/>
                  </a:cubicBezTo>
                  <a:lnTo>
                    <a:pt x="402234" y="1112"/>
                  </a:lnTo>
                  <a:cubicBezTo>
                    <a:pt x="417461" y="-4204"/>
                    <a:pt x="432186" y="10456"/>
                    <a:pt x="426844" y="25721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BFEDD835-EBA2-184F-A2C7-956227D4D3DF}"/>
                </a:ext>
              </a:extLst>
            </p:cNvPr>
            <p:cNvSpPr/>
            <p:nvPr/>
          </p:nvSpPr>
          <p:spPr>
            <a:xfrm>
              <a:off x="11346697" y="4302613"/>
              <a:ext cx="38613" cy="114924"/>
            </a:xfrm>
            <a:custGeom>
              <a:avLst/>
              <a:gdLst>
                <a:gd name="connsiteX0" fmla="*/ 19307 w 38613"/>
                <a:gd name="connsiteY0" fmla="*/ 114924 h 114924"/>
                <a:gd name="connsiteX1" fmla="*/ 38614 w 38613"/>
                <a:gd name="connsiteY1" fmla="*/ 95618 h 114924"/>
                <a:gd name="connsiteX2" fmla="*/ 38614 w 38613"/>
                <a:gd name="connsiteY2" fmla="*/ 19307 h 114924"/>
                <a:gd name="connsiteX3" fmla="*/ 19307 w 38613"/>
                <a:gd name="connsiteY3" fmla="*/ 0 h 114924"/>
                <a:gd name="connsiteX4" fmla="*/ 0 w 38613"/>
                <a:gd name="connsiteY4" fmla="*/ 19307 h 114924"/>
                <a:gd name="connsiteX5" fmla="*/ 0 w 38613"/>
                <a:gd name="connsiteY5" fmla="*/ 95618 h 114924"/>
                <a:gd name="connsiteX6" fmla="*/ 19307 w 38613"/>
                <a:gd name="connsiteY6" fmla="*/ 114924 h 11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13" h="114924">
                  <a:moveTo>
                    <a:pt x="19307" y="114924"/>
                  </a:moveTo>
                  <a:cubicBezTo>
                    <a:pt x="29969" y="114924"/>
                    <a:pt x="38614" y="106280"/>
                    <a:pt x="38614" y="95618"/>
                  </a:cubicBezTo>
                  <a:lnTo>
                    <a:pt x="38614" y="19307"/>
                  </a:lnTo>
                  <a:cubicBezTo>
                    <a:pt x="38614" y="8644"/>
                    <a:pt x="29969" y="0"/>
                    <a:pt x="19307" y="0"/>
                  </a:cubicBezTo>
                  <a:cubicBezTo>
                    <a:pt x="8644" y="0"/>
                    <a:pt x="0" y="8644"/>
                    <a:pt x="0" y="19307"/>
                  </a:cubicBezTo>
                  <a:lnTo>
                    <a:pt x="0" y="95618"/>
                  </a:lnTo>
                  <a:cubicBezTo>
                    <a:pt x="0" y="106280"/>
                    <a:pt x="8643" y="114924"/>
                    <a:pt x="19307" y="11492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9EF2BDAB-D289-134F-9E24-FE48229D73A5}"/>
                </a:ext>
              </a:extLst>
            </p:cNvPr>
            <p:cNvSpPr/>
            <p:nvPr/>
          </p:nvSpPr>
          <p:spPr>
            <a:xfrm>
              <a:off x="11486422" y="4518664"/>
              <a:ext cx="114915" cy="38613"/>
            </a:xfrm>
            <a:custGeom>
              <a:avLst/>
              <a:gdLst>
                <a:gd name="connsiteX0" fmla="*/ 0 w 114915"/>
                <a:gd name="connsiteY0" fmla="*/ 19307 h 38613"/>
                <a:gd name="connsiteX1" fmla="*/ 19307 w 114915"/>
                <a:gd name="connsiteY1" fmla="*/ 38614 h 38613"/>
                <a:gd name="connsiteX2" fmla="*/ 95609 w 114915"/>
                <a:gd name="connsiteY2" fmla="*/ 38614 h 38613"/>
                <a:gd name="connsiteX3" fmla="*/ 114915 w 114915"/>
                <a:gd name="connsiteY3" fmla="*/ 19307 h 38613"/>
                <a:gd name="connsiteX4" fmla="*/ 95609 w 114915"/>
                <a:gd name="connsiteY4" fmla="*/ 0 h 38613"/>
                <a:gd name="connsiteX5" fmla="*/ 19307 w 114915"/>
                <a:gd name="connsiteY5" fmla="*/ 0 h 38613"/>
                <a:gd name="connsiteX6" fmla="*/ 0 w 114915"/>
                <a:gd name="connsiteY6" fmla="*/ 19307 h 3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915" h="38613">
                  <a:moveTo>
                    <a:pt x="0" y="19307"/>
                  </a:moveTo>
                  <a:cubicBezTo>
                    <a:pt x="0" y="29969"/>
                    <a:pt x="8644" y="38614"/>
                    <a:pt x="19307" y="38614"/>
                  </a:cubicBezTo>
                  <a:lnTo>
                    <a:pt x="95609" y="38614"/>
                  </a:lnTo>
                  <a:cubicBezTo>
                    <a:pt x="106271" y="38614"/>
                    <a:pt x="114915" y="29969"/>
                    <a:pt x="114915" y="19307"/>
                  </a:cubicBezTo>
                  <a:cubicBezTo>
                    <a:pt x="114915" y="8644"/>
                    <a:pt x="106271" y="0"/>
                    <a:pt x="95609" y="0"/>
                  </a:cubicBezTo>
                  <a:lnTo>
                    <a:pt x="19307" y="0"/>
                  </a:lnTo>
                  <a:cubicBezTo>
                    <a:pt x="8644" y="0"/>
                    <a:pt x="0" y="8644"/>
                    <a:pt x="0" y="1930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2D05D830-C1BA-634E-959D-64F407B5099C}"/>
                </a:ext>
              </a:extLst>
            </p:cNvPr>
            <p:cNvSpPr/>
            <p:nvPr/>
          </p:nvSpPr>
          <p:spPr>
            <a:xfrm>
              <a:off x="11187769" y="4368329"/>
              <a:ext cx="92495" cy="92643"/>
            </a:xfrm>
            <a:custGeom>
              <a:avLst/>
              <a:gdLst>
                <a:gd name="connsiteX0" fmla="*/ 59519 w 92495"/>
                <a:gd name="connsiteY0" fmla="*/ 86970 h 92643"/>
                <a:gd name="connsiteX1" fmla="*/ 86822 w 92495"/>
                <a:gd name="connsiteY1" fmla="*/ 87008 h 92643"/>
                <a:gd name="connsiteX2" fmla="*/ 86859 w 92495"/>
                <a:gd name="connsiteY2" fmla="*/ 59704 h 92643"/>
                <a:gd name="connsiteX3" fmla="*/ 32977 w 92495"/>
                <a:gd name="connsiteY3" fmla="*/ 5673 h 92643"/>
                <a:gd name="connsiteX4" fmla="*/ 5673 w 92495"/>
                <a:gd name="connsiteY4" fmla="*/ 5636 h 92643"/>
                <a:gd name="connsiteX5" fmla="*/ 5636 w 92495"/>
                <a:gd name="connsiteY5" fmla="*/ 32939 h 9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495" h="92643">
                  <a:moveTo>
                    <a:pt x="59519" y="86970"/>
                  </a:moveTo>
                  <a:cubicBezTo>
                    <a:pt x="67037" y="94509"/>
                    <a:pt x="79260" y="94547"/>
                    <a:pt x="86822" y="87008"/>
                  </a:cubicBezTo>
                  <a:cubicBezTo>
                    <a:pt x="94372" y="79478"/>
                    <a:pt x="94388" y="67254"/>
                    <a:pt x="86859" y="59704"/>
                  </a:cubicBezTo>
                  <a:lnTo>
                    <a:pt x="32977" y="5673"/>
                  </a:lnTo>
                  <a:cubicBezTo>
                    <a:pt x="25447" y="-1877"/>
                    <a:pt x="13222" y="-1893"/>
                    <a:pt x="5673" y="5636"/>
                  </a:cubicBezTo>
                  <a:cubicBezTo>
                    <a:pt x="-1877" y="13165"/>
                    <a:pt x="-1893" y="25389"/>
                    <a:pt x="5636" y="3293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2FF6021B-0DE4-A847-A5D1-F65FC22573F2}"/>
                </a:ext>
              </a:extLst>
            </p:cNvPr>
            <p:cNvSpPr/>
            <p:nvPr/>
          </p:nvSpPr>
          <p:spPr>
            <a:xfrm>
              <a:off x="11442992" y="4364999"/>
              <a:ext cx="92637" cy="92502"/>
            </a:xfrm>
            <a:custGeom>
              <a:avLst/>
              <a:gdLst>
                <a:gd name="connsiteX0" fmla="*/ 32942 w 92637"/>
                <a:gd name="connsiteY0" fmla="*/ 86865 h 92502"/>
                <a:gd name="connsiteX1" fmla="*/ 86966 w 92637"/>
                <a:gd name="connsiteY1" fmla="*/ 32976 h 92502"/>
                <a:gd name="connsiteX2" fmla="*/ 87000 w 92637"/>
                <a:gd name="connsiteY2" fmla="*/ 5672 h 92502"/>
                <a:gd name="connsiteX3" fmla="*/ 59696 w 92637"/>
                <a:gd name="connsiteY3" fmla="*/ 5639 h 92502"/>
                <a:gd name="connsiteX4" fmla="*/ 5672 w 92637"/>
                <a:gd name="connsiteY4" fmla="*/ 59527 h 92502"/>
                <a:gd name="connsiteX5" fmla="*/ 5638 w 92637"/>
                <a:gd name="connsiteY5" fmla="*/ 86830 h 92502"/>
                <a:gd name="connsiteX6" fmla="*/ 32942 w 92637"/>
                <a:gd name="connsiteY6" fmla="*/ 86865 h 9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637" h="92502">
                  <a:moveTo>
                    <a:pt x="32942" y="86865"/>
                  </a:moveTo>
                  <a:lnTo>
                    <a:pt x="86966" y="32976"/>
                  </a:lnTo>
                  <a:cubicBezTo>
                    <a:pt x="94515" y="25445"/>
                    <a:pt x="94531" y="13221"/>
                    <a:pt x="87000" y="5672"/>
                  </a:cubicBezTo>
                  <a:cubicBezTo>
                    <a:pt x="79469" y="-1878"/>
                    <a:pt x="67244" y="-1892"/>
                    <a:pt x="59696" y="5639"/>
                  </a:cubicBezTo>
                  <a:lnTo>
                    <a:pt x="5672" y="59527"/>
                  </a:lnTo>
                  <a:cubicBezTo>
                    <a:pt x="-1877" y="67057"/>
                    <a:pt x="-1893" y="79281"/>
                    <a:pt x="5638" y="86830"/>
                  </a:cubicBezTo>
                  <a:cubicBezTo>
                    <a:pt x="13178" y="94388"/>
                    <a:pt x="25402" y="94386"/>
                    <a:pt x="32942" y="8686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E835D99C-5676-ED48-BB52-68A2FE29C49E}"/>
                </a:ext>
              </a:extLst>
            </p:cNvPr>
            <p:cNvSpPr/>
            <p:nvPr/>
          </p:nvSpPr>
          <p:spPr>
            <a:xfrm>
              <a:off x="11442725" y="4623979"/>
              <a:ext cx="92496" cy="92643"/>
            </a:xfrm>
            <a:custGeom>
              <a:avLst/>
              <a:gdLst>
                <a:gd name="connsiteX0" fmla="*/ 59520 w 92496"/>
                <a:gd name="connsiteY0" fmla="*/ 86969 h 92643"/>
                <a:gd name="connsiteX1" fmla="*/ 86823 w 92496"/>
                <a:gd name="connsiteY1" fmla="*/ 87007 h 92643"/>
                <a:gd name="connsiteX2" fmla="*/ 86861 w 92496"/>
                <a:gd name="connsiteY2" fmla="*/ 59703 h 92643"/>
                <a:gd name="connsiteX3" fmla="*/ 32977 w 92496"/>
                <a:gd name="connsiteY3" fmla="*/ 5674 h 92643"/>
                <a:gd name="connsiteX4" fmla="*/ 5673 w 92496"/>
                <a:gd name="connsiteY4" fmla="*/ 5636 h 92643"/>
                <a:gd name="connsiteX5" fmla="*/ 5636 w 92496"/>
                <a:gd name="connsiteY5" fmla="*/ 32940 h 9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496" h="92643">
                  <a:moveTo>
                    <a:pt x="59520" y="86969"/>
                  </a:moveTo>
                  <a:cubicBezTo>
                    <a:pt x="67046" y="94514"/>
                    <a:pt x="79268" y="94542"/>
                    <a:pt x="86823" y="87007"/>
                  </a:cubicBezTo>
                  <a:cubicBezTo>
                    <a:pt x="94374" y="79477"/>
                    <a:pt x="94389" y="67252"/>
                    <a:pt x="86861" y="59703"/>
                  </a:cubicBezTo>
                  <a:lnTo>
                    <a:pt x="32977" y="5674"/>
                  </a:lnTo>
                  <a:cubicBezTo>
                    <a:pt x="25446" y="-1878"/>
                    <a:pt x="13223" y="-1892"/>
                    <a:pt x="5673" y="5636"/>
                  </a:cubicBezTo>
                  <a:cubicBezTo>
                    <a:pt x="-1877" y="13166"/>
                    <a:pt x="-1893" y="25391"/>
                    <a:pt x="5636" y="3294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53" name="Graphic 25">
            <a:extLst>
              <a:ext uri="{FF2B5EF4-FFF2-40B4-BE49-F238E27FC236}">
                <a16:creationId xmlns:a16="http://schemas.microsoft.com/office/drawing/2014/main" id="{39A99E8A-2734-0A46-9A26-4376494F6006}"/>
              </a:ext>
            </a:extLst>
          </p:cNvPr>
          <p:cNvGrpSpPr>
            <a:grpSpLocks noChangeAspect="1"/>
          </p:cNvGrpSpPr>
          <p:nvPr/>
        </p:nvGrpSpPr>
        <p:grpSpPr>
          <a:xfrm>
            <a:off x="10596013" y="4477134"/>
            <a:ext cx="409190" cy="409190"/>
            <a:chOff x="9792150" y="4302612"/>
            <a:chExt cx="659005" cy="659005"/>
          </a:xfrm>
          <a:solidFill>
            <a:schemeClr val="tx1"/>
          </a:solidFill>
        </p:grpSpPr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2C403FAA-A0C8-6C43-B437-D40CE4CE7446}"/>
                </a:ext>
              </a:extLst>
            </p:cNvPr>
            <p:cNvSpPr/>
            <p:nvPr/>
          </p:nvSpPr>
          <p:spPr>
            <a:xfrm>
              <a:off x="9792150" y="4302612"/>
              <a:ext cx="659005" cy="659005"/>
            </a:xfrm>
            <a:custGeom>
              <a:avLst/>
              <a:gdLst>
                <a:gd name="connsiteX0" fmla="*/ 644358 w 659005"/>
                <a:gd name="connsiteY0" fmla="*/ 51486 h 659005"/>
                <a:gd name="connsiteX1" fmla="*/ 451045 w 659005"/>
                <a:gd name="connsiteY1" fmla="*/ 3824 h 659005"/>
                <a:gd name="connsiteX2" fmla="*/ 451045 w 659005"/>
                <a:gd name="connsiteY2" fmla="*/ 128199 h 659005"/>
                <a:gd name="connsiteX3" fmla="*/ 431738 w 659005"/>
                <a:gd name="connsiteY3" fmla="*/ 147505 h 659005"/>
                <a:gd name="connsiteX4" fmla="*/ 412432 w 659005"/>
                <a:gd name="connsiteY4" fmla="*/ 128199 h 659005"/>
                <a:gd name="connsiteX5" fmla="*/ 412432 w 659005"/>
                <a:gd name="connsiteY5" fmla="*/ 4223 h 659005"/>
                <a:gd name="connsiteX6" fmla="*/ 244514 w 659005"/>
                <a:gd name="connsiteY6" fmla="*/ 46029 h 659005"/>
                <a:gd name="connsiteX7" fmla="*/ 244514 w 659005"/>
                <a:gd name="connsiteY7" fmla="*/ 655298 h 659005"/>
                <a:gd name="connsiteX8" fmla="*/ 412432 w 659005"/>
                <a:gd name="connsiteY8" fmla="*/ 613493 h 659005"/>
                <a:gd name="connsiteX9" fmla="*/ 412432 w 659005"/>
                <a:gd name="connsiteY9" fmla="*/ 479903 h 659005"/>
                <a:gd name="connsiteX10" fmla="*/ 431738 w 659005"/>
                <a:gd name="connsiteY10" fmla="*/ 460596 h 659005"/>
                <a:gd name="connsiteX11" fmla="*/ 451045 w 659005"/>
                <a:gd name="connsiteY11" fmla="*/ 479903 h 659005"/>
                <a:gd name="connsiteX12" fmla="*/ 451045 w 659005"/>
                <a:gd name="connsiteY12" fmla="*/ 613403 h 659005"/>
                <a:gd name="connsiteX13" fmla="*/ 635039 w 659005"/>
                <a:gd name="connsiteY13" fmla="*/ 658426 h 659005"/>
                <a:gd name="connsiteX14" fmla="*/ 659005 w 659005"/>
                <a:gd name="connsiteY14" fmla="*/ 639686 h 659005"/>
                <a:gd name="connsiteX15" fmla="*/ 659005 w 659005"/>
                <a:gd name="connsiteY15" fmla="*/ 70227 h 659005"/>
                <a:gd name="connsiteX16" fmla="*/ 644358 w 659005"/>
                <a:gd name="connsiteY16" fmla="*/ 51486 h 659005"/>
                <a:gd name="connsiteX17" fmla="*/ 516971 w 659005"/>
                <a:gd name="connsiteY17" fmla="*/ 306555 h 659005"/>
                <a:gd name="connsiteX18" fmla="*/ 486299 w 659005"/>
                <a:gd name="connsiteY18" fmla="*/ 358735 h 659005"/>
                <a:gd name="connsiteX19" fmla="*/ 447570 w 659005"/>
                <a:gd name="connsiteY19" fmla="*/ 413733 h 659005"/>
                <a:gd name="connsiteX20" fmla="*/ 415907 w 659005"/>
                <a:gd name="connsiteY20" fmla="*/ 413733 h 659005"/>
                <a:gd name="connsiteX21" fmla="*/ 377177 w 659005"/>
                <a:gd name="connsiteY21" fmla="*/ 358735 h 659005"/>
                <a:gd name="connsiteX22" fmla="*/ 346505 w 659005"/>
                <a:gd name="connsiteY22" fmla="*/ 306555 h 659005"/>
                <a:gd name="connsiteX23" fmla="*/ 359480 w 659005"/>
                <a:gd name="connsiteY23" fmla="*/ 221592 h 659005"/>
                <a:gd name="connsiteX24" fmla="*/ 431738 w 659005"/>
                <a:gd name="connsiteY24" fmla="*/ 186119 h 659005"/>
                <a:gd name="connsiteX25" fmla="*/ 503997 w 659005"/>
                <a:gd name="connsiteY25" fmla="*/ 221579 h 659005"/>
                <a:gd name="connsiteX26" fmla="*/ 503997 w 659005"/>
                <a:gd name="connsiteY26" fmla="*/ 221592 h 659005"/>
                <a:gd name="connsiteX27" fmla="*/ 516971 w 659005"/>
                <a:gd name="connsiteY27" fmla="*/ 306555 h 659005"/>
                <a:gd name="connsiteX28" fmla="*/ 23966 w 659005"/>
                <a:gd name="connsiteY28" fmla="*/ 581 h 659005"/>
                <a:gd name="connsiteX29" fmla="*/ 0 w 659005"/>
                <a:gd name="connsiteY29" fmla="*/ 19321 h 659005"/>
                <a:gd name="connsiteX30" fmla="*/ 0 w 659005"/>
                <a:gd name="connsiteY30" fmla="*/ 588793 h 659005"/>
                <a:gd name="connsiteX31" fmla="*/ 14647 w 659005"/>
                <a:gd name="connsiteY31" fmla="*/ 607520 h 659005"/>
                <a:gd name="connsiteX32" fmla="*/ 205900 w 659005"/>
                <a:gd name="connsiteY32" fmla="*/ 654938 h 659005"/>
                <a:gd name="connsiteX33" fmla="*/ 205900 w 659005"/>
                <a:gd name="connsiteY33" fmla="*/ 45102 h 65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59005" h="659005">
                  <a:moveTo>
                    <a:pt x="644358" y="51486"/>
                  </a:moveTo>
                  <a:cubicBezTo>
                    <a:pt x="527371" y="22359"/>
                    <a:pt x="475217" y="9359"/>
                    <a:pt x="451045" y="3824"/>
                  </a:cubicBezTo>
                  <a:lnTo>
                    <a:pt x="451045" y="128199"/>
                  </a:lnTo>
                  <a:cubicBezTo>
                    <a:pt x="451045" y="138856"/>
                    <a:pt x="442396" y="147505"/>
                    <a:pt x="431738" y="147505"/>
                  </a:cubicBezTo>
                  <a:cubicBezTo>
                    <a:pt x="421081" y="147505"/>
                    <a:pt x="412432" y="138856"/>
                    <a:pt x="412432" y="128199"/>
                  </a:cubicBezTo>
                  <a:lnTo>
                    <a:pt x="412432" y="4223"/>
                  </a:lnTo>
                  <a:lnTo>
                    <a:pt x="244514" y="46029"/>
                  </a:lnTo>
                  <a:lnTo>
                    <a:pt x="244514" y="655298"/>
                  </a:lnTo>
                  <a:lnTo>
                    <a:pt x="412432" y="613493"/>
                  </a:lnTo>
                  <a:lnTo>
                    <a:pt x="412432" y="479903"/>
                  </a:lnTo>
                  <a:cubicBezTo>
                    <a:pt x="412432" y="469232"/>
                    <a:pt x="421081" y="460596"/>
                    <a:pt x="431738" y="460596"/>
                  </a:cubicBezTo>
                  <a:cubicBezTo>
                    <a:pt x="442396" y="460596"/>
                    <a:pt x="451045" y="469232"/>
                    <a:pt x="451045" y="479903"/>
                  </a:cubicBezTo>
                  <a:lnTo>
                    <a:pt x="451045" y="613403"/>
                  </a:lnTo>
                  <a:lnTo>
                    <a:pt x="635039" y="658426"/>
                  </a:lnTo>
                  <a:cubicBezTo>
                    <a:pt x="647202" y="661451"/>
                    <a:pt x="659005" y="652248"/>
                    <a:pt x="659005" y="639686"/>
                  </a:cubicBezTo>
                  <a:lnTo>
                    <a:pt x="659005" y="70227"/>
                  </a:lnTo>
                  <a:cubicBezTo>
                    <a:pt x="659005" y="61358"/>
                    <a:pt x="652968" y="53636"/>
                    <a:pt x="644358" y="51486"/>
                  </a:cubicBezTo>
                  <a:close/>
                  <a:moveTo>
                    <a:pt x="516971" y="306555"/>
                  </a:moveTo>
                  <a:cubicBezTo>
                    <a:pt x="510060" y="326569"/>
                    <a:pt x="497974" y="342916"/>
                    <a:pt x="486299" y="358735"/>
                  </a:cubicBezTo>
                  <a:cubicBezTo>
                    <a:pt x="478088" y="369842"/>
                    <a:pt x="481563" y="365003"/>
                    <a:pt x="447570" y="413733"/>
                  </a:cubicBezTo>
                  <a:cubicBezTo>
                    <a:pt x="439886" y="424738"/>
                    <a:pt x="423578" y="424725"/>
                    <a:pt x="415907" y="413733"/>
                  </a:cubicBezTo>
                  <a:cubicBezTo>
                    <a:pt x="381875" y="364951"/>
                    <a:pt x="385402" y="369855"/>
                    <a:pt x="377177" y="358735"/>
                  </a:cubicBezTo>
                  <a:cubicBezTo>
                    <a:pt x="365503" y="342916"/>
                    <a:pt x="353417" y="326569"/>
                    <a:pt x="346505" y="306555"/>
                  </a:cubicBezTo>
                  <a:cubicBezTo>
                    <a:pt x="336002" y="276140"/>
                    <a:pt x="340610" y="245970"/>
                    <a:pt x="359480" y="221592"/>
                  </a:cubicBezTo>
                  <a:cubicBezTo>
                    <a:pt x="376663" y="199376"/>
                    <a:pt x="403679" y="186119"/>
                    <a:pt x="431738" y="186119"/>
                  </a:cubicBezTo>
                  <a:cubicBezTo>
                    <a:pt x="459798" y="186119"/>
                    <a:pt x="486814" y="199376"/>
                    <a:pt x="503997" y="221579"/>
                  </a:cubicBezTo>
                  <a:lnTo>
                    <a:pt x="503997" y="221592"/>
                  </a:lnTo>
                  <a:cubicBezTo>
                    <a:pt x="522866" y="245970"/>
                    <a:pt x="527461" y="276140"/>
                    <a:pt x="516971" y="306555"/>
                  </a:cubicBezTo>
                  <a:close/>
                  <a:moveTo>
                    <a:pt x="23966" y="581"/>
                  </a:moveTo>
                  <a:cubicBezTo>
                    <a:pt x="11764" y="-2457"/>
                    <a:pt x="0" y="6810"/>
                    <a:pt x="0" y="19321"/>
                  </a:cubicBezTo>
                  <a:lnTo>
                    <a:pt x="0" y="588793"/>
                  </a:lnTo>
                  <a:cubicBezTo>
                    <a:pt x="0" y="597648"/>
                    <a:pt x="6037" y="605384"/>
                    <a:pt x="14647" y="607520"/>
                  </a:cubicBezTo>
                  <a:cubicBezTo>
                    <a:pt x="129330" y="636069"/>
                    <a:pt x="181188" y="649210"/>
                    <a:pt x="205900" y="654938"/>
                  </a:cubicBezTo>
                  <a:lnTo>
                    <a:pt x="205900" y="45102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752937CC-7DA4-6944-AD9A-9C0B364FEE70}"/>
                </a:ext>
              </a:extLst>
            </p:cNvPr>
            <p:cNvSpPr/>
            <p:nvPr/>
          </p:nvSpPr>
          <p:spPr>
            <a:xfrm>
              <a:off x="10171875" y="4527345"/>
              <a:ext cx="104011" cy="144208"/>
            </a:xfrm>
            <a:custGeom>
              <a:avLst/>
              <a:gdLst>
                <a:gd name="connsiteX0" fmla="*/ 52013 w 104011"/>
                <a:gd name="connsiteY0" fmla="*/ 0 h 144208"/>
                <a:gd name="connsiteX1" fmla="*/ 3283 w 104011"/>
                <a:gd name="connsiteY1" fmla="*/ 69221 h 144208"/>
                <a:gd name="connsiteX2" fmla="*/ 28510 w 104011"/>
                <a:gd name="connsiteY2" fmla="*/ 111066 h 144208"/>
                <a:gd name="connsiteX3" fmla="*/ 52013 w 104011"/>
                <a:gd name="connsiteY3" fmla="*/ 144209 h 144208"/>
                <a:gd name="connsiteX4" fmla="*/ 75516 w 104011"/>
                <a:gd name="connsiteY4" fmla="*/ 111066 h 144208"/>
                <a:gd name="connsiteX5" fmla="*/ 100743 w 104011"/>
                <a:gd name="connsiteY5" fmla="*/ 69208 h 144208"/>
                <a:gd name="connsiteX6" fmla="*/ 52013 w 104011"/>
                <a:gd name="connsiteY6" fmla="*/ 0 h 144208"/>
                <a:gd name="connsiteX7" fmla="*/ 52013 w 104011"/>
                <a:gd name="connsiteY7" fmla="*/ 72825 h 144208"/>
                <a:gd name="connsiteX8" fmla="*/ 32706 w 104011"/>
                <a:gd name="connsiteY8" fmla="*/ 53506 h 144208"/>
                <a:gd name="connsiteX9" fmla="*/ 52013 w 104011"/>
                <a:gd name="connsiteY9" fmla="*/ 34199 h 144208"/>
                <a:gd name="connsiteX10" fmla="*/ 71320 w 104011"/>
                <a:gd name="connsiteY10" fmla="*/ 53506 h 144208"/>
                <a:gd name="connsiteX11" fmla="*/ 52013 w 104011"/>
                <a:gd name="connsiteY11" fmla="*/ 72825 h 14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011" h="144208">
                  <a:moveTo>
                    <a:pt x="52013" y="0"/>
                  </a:moveTo>
                  <a:cubicBezTo>
                    <a:pt x="20015" y="0"/>
                    <a:pt x="-10168" y="30299"/>
                    <a:pt x="3283" y="69221"/>
                  </a:cubicBezTo>
                  <a:cubicBezTo>
                    <a:pt x="8264" y="83650"/>
                    <a:pt x="18098" y="96959"/>
                    <a:pt x="28510" y="111066"/>
                  </a:cubicBezTo>
                  <a:cubicBezTo>
                    <a:pt x="36851" y="122354"/>
                    <a:pt x="35808" y="120989"/>
                    <a:pt x="52013" y="144209"/>
                  </a:cubicBezTo>
                  <a:cubicBezTo>
                    <a:pt x="68372" y="120758"/>
                    <a:pt x="67291" y="122186"/>
                    <a:pt x="75516" y="111066"/>
                  </a:cubicBezTo>
                  <a:cubicBezTo>
                    <a:pt x="85929" y="96959"/>
                    <a:pt x="95762" y="83650"/>
                    <a:pt x="100743" y="69208"/>
                  </a:cubicBezTo>
                  <a:cubicBezTo>
                    <a:pt x="114091" y="30633"/>
                    <a:pt x="84307" y="0"/>
                    <a:pt x="52013" y="0"/>
                  </a:cubicBezTo>
                  <a:close/>
                  <a:moveTo>
                    <a:pt x="52013" y="72825"/>
                  </a:moveTo>
                  <a:cubicBezTo>
                    <a:pt x="41356" y="72825"/>
                    <a:pt x="32706" y="64189"/>
                    <a:pt x="32706" y="53506"/>
                  </a:cubicBezTo>
                  <a:cubicBezTo>
                    <a:pt x="32706" y="42848"/>
                    <a:pt x="41356" y="34199"/>
                    <a:pt x="52013" y="34199"/>
                  </a:cubicBezTo>
                  <a:cubicBezTo>
                    <a:pt x="62670" y="34199"/>
                    <a:pt x="71320" y="42848"/>
                    <a:pt x="71320" y="53506"/>
                  </a:cubicBezTo>
                  <a:cubicBezTo>
                    <a:pt x="71320" y="64189"/>
                    <a:pt x="62670" y="72825"/>
                    <a:pt x="52013" y="7282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56" name="Graphic 27">
            <a:extLst>
              <a:ext uri="{FF2B5EF4-FFF2-40B4-BE49-F238E27FC236}">
                <a16:creationId xmlns:a16="http://schemas.microsoft.com/office/drawing/2014/main" id="{A70C63E2-1A79-B445-93A8-73B1A017DA2A}"/>
              </a:ext>
            </a:extLst>
          </p:cNvPr>
          <p:cNvGrpSpPr>
            <a:grpSpLocks noChangeAspect="1"/>
          </p:cNvGrpSpPr>
          <p:nvPr/>
        </p:nvGrpSpPr>
        <p:grpSpPr>
          <a:xfrm>
            <a:off x="6834052" y="4517256"/>
            <a:ext cx="409191" cy="328949"/>
            <a:chOff x="8665655" y="4367227"/>
            <a:chExt cx="659006" cy="529775"/>
          </a:xfrm>
          <a:solidFill>
            <a:schemeClr val="tx1"/>
          </a:solidFill>
        </p:grpSpPr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EA52B8EC-6C5C-7D41-B3D4-8340EB8FE735}"/>
                </a:ext>
              </a:extLst>
            </p:cNvPr>
            <p:cNvSpPr/>
            <p:nvPr/>
          </p:nvSpPr>
          <p:spPr>
            <a:xfrm>
              <a:off x="9094826" y="4517198"/>
              <a:ext cx="229835" cy="229833"/>
            </a:xfrm>
            <a:custGeom>
              <a:avLst/>
              <a:gdLst>
                <a:gd name="connsiteX0" fmla="*/ 5656 w 229835"/>
                <a:gd name="connsiteY0" fmla="*/ 224178 h 229833"/>
                <a:gd name="connsiteX1" fmla="*/ 32960 w 229835"/>
                <a:gd name="connsiteY1" fmla="*/ 224178 h 229833"/>
                <a:gd name="connsiteX2" fmla="*/ 114918 w 229835"/>
                <a:gd name="connsiteY2" fmla="*/ 142220 h 229833"/>
                <a:gd name="connsiteX3" fmla="*/ 196877 w 229835"/>
                <a:gd name="connsiteY3" fmla="*/ 224178 h 229833"/>
                <a:gd name="connsiteX4" fmla="*/ 224181 w 229835"/>
                <a:gd name="connsiteY4" fmla="*/ 224178 h 229833"/>
                <a:gd name="connsiteX5" fmla="*/ 224181 w 229835"/>
                <a:gd name="connsiteY5" fmla="*/ 196875 h 229833"/>
                <a:gd name="connsiteX6" fmla="*/ 142221 w 229835"/>
                <a:gd name="connsiteY6" fmla="*/ 114917 h 229833"/>
                <a:gd name="connsiteX7" fmla="*/ 224179 w 229835"/>
                <a:gd name="connsiteY7" fmla="*/ 32959 h 229833"/>
                <a:gd name="connsiteX8" fmla="*/ 224179 w 229835"/>
                <a:gd name="connsiteY8" fmla="*/ 5655 h 229833"/>
                <a:gd name="connsiteX9" fmla="*/ 196876 w 229835"/>
                <a:gd name="connsiteY9" fmla="*/ 5655 h 229833"/>
                <a:gd name="connsiteX10" fmla="*/ 114917 w 229835"/>
                <a:gd name="connsiteY10" fmla="*/ 87614 h 229833"/>
                <a:gd name="connsiteX11" fmla="*/ 32959 w 229835"/>
                <a:gd name="connsiteY11" fmla="*/ 5655 h 229833"/>
                <a:gd name="connsiteX12" fmla="*/ 5655 w 229835"/>
                <a:gd name="connsiteY12" fmla="*/ 5655 h 229833"/>
                <a:gd name="connsiteX13" fmla="*/ 5655 w 229835"/>
                <a:gd name="connsiteY13" fmla="*/ 32959 h 229833"/>
                <a:gd name="connsiteX14" fmla="*/ 87614 w 229835"/>
                <a:gd name="connsiteY14" fmla="*/ 114917 h 229833"/>
                <a:gd name="connsiteX15" fmla="*/ 5655 w 229835"/>
                <a:gd name="connsiteY15" fmla="*/ 196876 h 229833"/>
                <a:gd name="connsiteX16" fmla="*/ 5656 w 229835"/>
                <a:gd name="connsiteY16" fmla="*/ 224178 h 22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9835" h="229833">
                  <a:moveTo>
                    <a:pt x="5656" y="224178"/>
                  </a:moveTo>
                  <a:cubicBezTo>
                    <a:pt x="13195" y="231718"/>
                    <a:pt x="25420" y="231719"/>
                    <a:pt x="32960" y="224178"/>
                  </a:cubicBezTo>
                  <a:lnTo>
                    <a:pt x="114918" y="142220"/>
                  </a:lnTo>
                  <a:lnTo>
                    <a:pt x="196877" y="224178"/>
                  </a:lnTo>
                  <a:cubicBezTo>
                    <a:pt x="204416" y="231717"/>
                    <a:pt x="216641" y="231719"/>
                    <a:pt x="224181" y="224178"/>
                  </a:cubicBezTo>
                  <a:cubicBezTo>
                    <a:pt x="231721" y="216638"/>
                    <a:pt x="231721" y="204414"/>
                    <a:pt x="224181" y="196875"/>
                  </a:cubicBezTo>
                  <a:lnTo>
                    <a:pt x="142221" y="114917"/>
                  </a:lnTo>
                  <a:lnTo>
                    <a:pt x="224179" y="32959"/>
                  </a:lnTo>
                  <a:cubicBezTo>
                    <a:pt x="231719" y="25419"/>
                    <a:pt x="231719" y="13195"/>
                    <a:pt x="224179" y="5655"/>
                  </a:cubicBezTo>
                  <a:cubicBezTo>
                    <a:pt x="216641" y="-1885"/>
                    <a:pt x="204416" y="-1885"/>
                    <a:pt x="196876" y="5655"/>
                  </a:cubicBezTo>
                  <a:lnTo>
                    <a:pt x="114917" y="87614"/>
                  </a:lnTo>
                  <a:lnTo>
                    <a:pt x="32959" y="5655"/>
                  </a:lnTo>
                  <a:cubicBezTo>
                    <a:pt x="25419" y="-1885"/>
                    <a:pt x="13194" y="-1885"/>
                    <a:pt x="5655" y="5655"/>
                  </a:cubicBezTo>
                  <a:cubicBezTo>
                    <a:pt x="-1885" y="13195"/>
                    <a:pt x="-1885" y="25419"/>
                    <a:pt x="5655" y="32959"/>
                  </a:cubicBezTo>
                  <a:lnTo>
                    <a:pt x="87614" y="114917"/>
                  </a:lnTo>
                  <a:lnTo>
                    <a:pt x="5655" y="196876"/>
                  </a:lnTo>
                  <a:cubicBezTo>
                    <a:pt x="-1884" y="204416"/>
                    <a:pt x="-1884" y="216640"/>
                    <a:pt x="5656" y="22417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EAF2BB4E-4C30-6D44-9478-9B372C6CAC55}"/>
                </a:ext>
              </a:extLst>
            </p:cNvPr>
            <p:cNvSpPr/>
            <p:nvPr/>
          </p:nvSpPr>
          <p:spPr>
            <a:xfrm>
              <a:off x="8665655" y="4491084"/>
              <a:ext cx="96533" cy="282059"/>
            </a:xfrm>
            <a:custGeom>
              <a:avLst/>
              <a:gdLst>
                <a:gd name="connsiteX0" fmla="*/ 19307 w 96533"/>
                <a:gd name="connsiteY0" fmla="*/ 0 h 282059"/>
                <a:gd name="connsiteX1" fmla="*/ 96534 w 96533"/>
                <a:gd name="connsiteY1" fmla="*/ 0 h 282059"/>
                <a:gd name="connsiteX2" fmla="*/ 96534 w 96533"/>
                <a:gd name="connsiteY2" fmla="*/ 282059 h 282059"/>
                <a:gd name="connsiteX3" fmla="*/ 19307 w 96533"/>
                <a:gd name="connsiteY3" fmla="*/ 282059 h 282059"/>
                <a:gd name="connsiteX4" fmla="*/ 0 w 96533"/>
                <a:gd name="connsiteY4" fmla="*/ 262753 h 282059"/>
                <a:gd name="connsiteX5" fmla="*/ 0 w 96533"/>
                <a:gd name="connsiteY5" fmla="*/ 19307 h 282059"/>
                <a:gd name="connsiteX6" fmla="*/ 19307 w 96533"/>
                <a:gd name="connsiteY6" fmla="*/ 0 h 28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533" h="282059">
                  <a:moveTo>
                    <a:pt x="19307" y="0"/>
                  </a:moveTo>
                  <a:lnTo>
                    <a:pt x="96534" y="0"/>
                  </a:lnTo>
                  <a:lnTo>
                    <a:pt x="96534" y="282059"/>
                  </a:lnTo>
                  <a:lnTo>
                    <a:pt x="19307" y="282059"/>
                  </a:lnTo>
                  <a:cubicBezTo>
                    <a:pt x="8649" y="282059"/>
                    <a:pt x="0" y="273423"/>
                    <a:pt x="0" y="262753"/>
                  </a:cubicBezTo>
                  <a:lnTo>
                    <a:pt x="0" y="19307"/>
                  </a:lnTo>
                  <a:cubicBezTo>
                    <a:pt x="0" y="8637"/>
                    <a:pt x="8649" y="0"/>
                    <a:pt x="1930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BBEB4B3A-E51B-6945-B136-23C48380794A}"/>
                </a:ext>
              </a:extLst>
            </p:cNvPr>
            <p:cNvSpPr/>
            <p:nvPr/>
          </p:nvSpPr>
          <p:spPr>
            <a:xfrm>
              <a:off x="8800802" y="4367227"/>
              <a:ext cx="255892" cy="529775"/>
            </a:xfrm>
            <a:custGeom>
              <a:avLst/>
              <a:gdLst>
                <a:gd name="connsiteX0" fmla="*/ 255892 w 255892"/>
                <a:gd name="connsiteY0" fmla="*/ 36539 h 529775"/>
                <a:gd name="connsiteX1" fmla="*/ 255892 w 255892"/>
                <a:gd name="connsiteY1" fmla="*/ 493235 h 529775"/>
                <a:gd name="connsiteX2" fmla="*/ 201820 w 255892"/>
                <a:gd name="connsiteY2" fmla="*/ 525194 h 529775"/>
                <a:gd name="connsiteX3" fmla="*/ 0 w 255892"/>
                <a:gd name="connsiteY3" fmla="*/ 414090 h 529775"/>
                <a:gd name="connsiteX4" fmla="*/ 0 w 255892"/>
                <a:gd name="connsiteY4" fmla="*/ 115684 h 529775"/>
                <a:gd name="connsiteX5" fmla="*/ 201820 w 255892"/>
                <a:gd name="connsiteY5" fmla="*/ 4580 h 529775"/>
                <a:gd name="connsiteX6" fmla="*/ 255892 w 255892"/>
                <a:gd name="connsiteY6" fmla="*/ 36539 h 52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892" h="529775">
                  <a:moveTo>
                    <a:pt x="255892" y="36539"/>
                  </a:moveTo>
                  <a:lnTo>
                    <a:pt x="255892" y="493235"/>
                  </a:lnTo>
                  <a:cubicBezTo>
                    <a:pt x="255892" y="520998"/>
                    <a:pt x="226134" y="538593"/>
                    <a:pt x="201820" y="525194"/>
                  </a:cubicBezTo>
                  <a:lnTo>
                    <a:pt x="0" y="414090"/>
                  </a:lnTo>
                  <a:lnTo>
                    <a:pt x="0" y="115684"/>
                  </a:lnTo>
                  <a:lnTo>
                    <a:pt x="201820" y="4580"/>
                  </a:lnTo>
                  <a:cubicBezTo>
                    <a:pt x="226147" y="-8819"/>
                    <a:pt x="255892" y="8789"/>
                    <a:pt x="255892" y="3653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60" name="Graphic 29">
            <a:extLst>
              <a:ext uri="{FF2B5EF4-FFF2-40B4-BE49-F238E27FC236}">
                <a16:creationId xmlns:a16="http://schemas.microsoft.com/office/drawing/2014/main" id="{4A49F242-857F-684B-9E8D-B7BC51FE8690}"/>
              </a:ext>
            </a:extLst>
          </p:cNvPr>
          <p:cNvGrpSpPr>
            <a:grpSpLocks noChangeAspect="1"/>
          </p:cNvGrpSpPr>
          <p:nvPr/>
        </p:nvGrpSpPr>
        <p:grpSpPr>
          <a:xfrm>
            <a:off x="4953071" y="1760076"/>
            <a:ext cx="409190" cy="328949"/>
            <a:chOff x="7503622" y="4367227"/>
            <a:chExt cx="659005" cy="529775"/>
          </a:xfrm>
          <a:solidFill>
            <a:schemeClr val="tx1"/>
          </a:solidFill>
        </p:grpSpPr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E835EE10-141A-C543-AA0E-A837F7A81C38}"/>
                </a:ext>
              </a:extLst>
            </p:cNvPr>
            <p:cNvSpPr/>
            <p:nvPr/>
          </p:nvSpPr>
          <p:spPr>
            <a:xfrm>
              <a:off x="8044944" y="4421935"/>
              <a:ext cx="117682" cy="420353"/>
            </a:xfrm>
            <a:custGeom>
              <a:avLst/>
              <a:gdLst>
                <a:gd name="connsiteX0" fmla="*/ 5654 w 117682"/>
                <a:gd name="connsiteY0" fmla="*/ 5656 h 420353"/>
                <a:gd name="connsiteX1" fmla="*/ 5658 w 117682"/>
                <a:gd name="connsiteY1" fmla="*/ 32960 h 420353"/>
                <a:gd name="connsiteX2" fmla="*/ 79069 w 117682"/>
                <a:gd name="connsiteY2" fmla="*/ 210173 h 420353"/>
                <a:gd name="connsiteX3" fmla="*/ 5658 w 117682"/>
                <a:gd name="connsiteY3" fmla="*/ 387386 h 420353"/>
                <a:gd name="connsiteX4" fmla="*/ 19308 w 117682"/>
                <a:gd name="connsiteY4" fmla="*/ 420353 h 420353"/>
                <a:gd name="connsiteX5" fmla="*/ 33167 w 117682"/>
                <a:gd name="connsiteY5" fmla="*/ 414484 h 420353"/>
                <a:gd name="connsiteX6" fmla="*/ 117682 w 117682"/>
                <a:gd name="connsiteY6" fmla="*/ 210173 h 420353"/>
                <a:gd name="connsiteX7" fmla="*/ 32958 w 117682"/>
                <a:gd name="connsiteY7" fmla="*/ 5653 h 420353"/>
                <a:gd name="connsiteX8" fmla="*/ 5654 w 117682"/>
                <a:gd name="connsiteY8" fmla="*/ 5656 h 42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682" h="420353">
                  <a:moveTo>
                    <a:pt x="5654" y="5656"/>
                  </a:moveTo>
                  <a:cubicBezTo>
                    <a:pt x="-1885" y="13196"/>
                    <a:pt x="-1884" y="25421"/>
                    <a:pt x="5658" y="32960"/>
                  </a:cubicBezTo>
                  <a:cubicBezTo>
                    <a:pt x="52998" y="80287"/>
                    <a:pt x="79069" y="143222"/>
                    <a:pt x="79069" y="210173"/>
                  </a:cubicBezTo>
                  <a:cubicBezTo>
                    <a:pt x="79069" y="277123"/>
                    <a:pt x="52998" y="340059"/>
                    <a:pt x="5658" y="387386"/>
                  </a:cubicBezTo>
                  <a:cubicBezTo>
                    <a:pt x="-6415" y="399456"/>
                    <a:pt x="2091" y="420353"/>
                    <a:pt x="19308" y="420353"/>
                  </a:cubicBezTo>
                  <a:cubicBezTo>
                    <a:pt x="24746" y="420353"/>
                    <a:pt x="29659" y="418103"/>
                    <a:pt x="33167" y="414484"/>
                  </a:cubicBezTo>
                  <a:cubicBezTo>
                    <a:pt x="87670" y="359886"/>
                    <a:pt x="117682" y="287340"/>
                    <a:pt x="117682" y="210173"/>
                  </a:cubicBezTo>
                  <a:cubicBezTo>
                    <a:pt x="117682" y="132906"/>
                    <a:pt x="87593" y="60274"/>
                    <a:pt x="32958" y="5653"/>
                  </a:cubicBezTo>
                  <a:cubicBezTo>
                    <a:pt x="25418" y="-1886"/>
                    <a:pt x="13193" y="-1884"/>
                    <a:pt x="5654" y="565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34B8CC1A-A8BC-6044-BC42-E8AF7E05A565}"/>
                </a:ext>
              </a:extLst>
            </p:cNvPr>
            <p:cNvSpPr/>
            <p:nvPr/>
          </p:nvSpPr>
          <p:spPr>
            <a:xfrm>
              <a:off x="7990345" y="4476540"/>
              <a:ext cx="95054" cy="311148"/>
            </a:xfrm>
            <a:custGeom>
              <a:avLst/>
              <a:gdLst>
                <a:gd name="connsiteX0" fmla="*/ 5654 w 95054"/>
                <a:gd name="connsiteY0" fmla="*/ 278192 h 311148"/>
                <a:gd name="connsiteX1" fmla="*/ 5659 w 95054"/>
                <a:gd name="connsiteY1" fmla="*/ 305496 h 311148"/>
                <a:gd name="connsiteX2" fmla="*/ 32962 w 95054"/>
                <a:gd name="connsiteY2" fmla="*/ 305491 h 311148"/>
                <a:gd name="connsiteX3" fmla="*/ 95054 w 95054"/>
                <a:gd name="connsiteY3" fmla="*/ 155575 h 311148"/>
                <a:gd name="connsiteX4" fmla="*/ 32961 w 95054"/>
                <a:gd name="connsiteY4" fmla="*/ 5658 h 311148"/>
                <a:gd name="connsiteX5" fmla="*/ 5658 w 95054"/>
                <a:gd name="connsiteY5" fmla="*/ 5652 h 311148"/>
                <a:gd name="connsiteX6" fmla="*/ 5652 w 95054"/>
                <a:gd name="connsiteY6" fmla="*/ 32956 h 311148"/>
                <a:gd name="connsiteX7" fmla="*/ 56441 w 95054"/>
                <a:gd name="connsiteY7" fmla="*/ 155575 h 311148"/>
                <a:gd name="connsiteX8" fmla="*/ 5654 w 95054"/>
                <a:gd name="connsiteY8" fmla="*/ 278192 h 31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054" h="311148">
                  <a:moveTo>
                    <a:pt x="5654" y="278192"/>
                  </a:moveTo>
                  <a:cubicBezTo>
                    <a:pt x="-1885" y="285733"/>
                    <a:pt x="-1882" y="297957"/>
                    <a:pt x="5659" y="305496"/>
                  </a:cubicBezTo>
                  <a:cubicBezTo>
                    <a:pt x="13197" y="313033"/>
                    <a:pt x="25424" y="313033"/>
                    <a:pt x="32962" y="305491"/>
                  </a:cubicBezTo>
                  <a:cubicBezTo>
                    <a:pt x="73003" y="265436"/>
                    <a:pt x="95054" y="212195"/>
                    <a:pt x="95054" y="155575"/>
                  </a:cubicBezTo>
                  <a:cubicBezTo>
                    <a:pt x="95054" y="98954"/>
                    <a:pt x="73003" y="45714"/>
                    <a:pt x="32961" y="5658"/>
                  </a:cubicBezTo>
                  <a:cubicBezTo>
                    <a:pt x="25423" y="-1884"/>
                    <a:pt x="13199" y="-1886"/>
                    <a:pt x="5658" y="5652"/>
                  </a:cubicBezTo>
                  <a:cubicBezTo>
                    <a:pt x="-1884" y="13191"/>
                    <a:pt x="-1886" y="25415"/>
                    <a:pt x="5652" y="32956"/>
                  </a:cubicBezTo>
                  <a:cubicBezTo>
                    <a:pt x="38404" y="65720"/>
                    <a:pt x="56441" y="109265"/>
                    <a:pt x="56441" y="155575"/>
                  </a:cubicBezTo>
                  <a:cubicBezTo>
                    <a:pt x="56441" y="201884"/>
                    <a:pt x="38404" y="245430"/>
                    <a:pt x="5654" y="27819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22E44665-B42E-5E43-8BEF-46DB531C8E1C}"/>
                </a:ext>
              </a:extLst>
            </p:cNvPr>
            <p:cNvSpPr/>
            <p:nvPr/>
          </p:nvSpPr>
          <p:spPr>
            <a:xfrm>
              <a:off x="7935733" y="4531153"/>
              <a:ext cx="72439" cy="201922"/>
            </a:xfrm>
            <a:custGeom>
              <a:avLst/>
              <a:gdLst>
                <a:gd name="connsiteX0" fmla="*/ 5650 w 72439"/>
                <a:gd name="connsiteY0" fmla="*/ 196264 h 201922"/>
                <a:gd name="connsiteX1" fmla="*/ 32954 w 72439"/>
                <a:gd name="connsiteY1" fmla="*/ 196272 h 201922"/>
                <a:gd name="connsiteX2" fmla="*/ 72439 w 72439"/>
                <a:gd name="connsiteY2" fmla="*/ 100962 h 201922"/>
                <a:gd name="connsiteX3" fmla="*/ 32955 w 72439"/>
                <a:gd name="connsiteY3" fmla="*/ 5651 h 201922"/>
                <a:gd name="connsiteX4" fmla="*/ 5652 w 72439"/>
                <a:gd name="connsiteY4" fmla="*/ 5658 h 201922"/>
                <a:gd name="connsiteX5" fmla="*/ 5659 w 72439"/>
                <a:gd name="connsiteY5" fmla="*/ 32962 h 201922"/>
                <a:gd name="connsiteX6" fmla="*/ 33826 w 72439"/>
                <a:gd name="connsiteY6" fmla="*/ 100962 h 201922"/>
                <a:gd name="connsiteX7" fmla="*/ 5659 w 72439"/>
                <a:gd name="connsiteY7" fmla="*/ 168960 h 201922"/>
                <a:gd name="connsiteX8" fmla="*/ 5650 w 72439"/>
                <a:gd name="connsiteY8" fmla="*/ 196264 h 2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439" h="201922">
                  <a:moveTo>
                    <a:pt x="5650" y="196264"/>
                  </a:moveTo>
                  <a:cubicBezTo>
                    <a:pt x="13188" y="203805"/>
                    <a:pt x="25412" y="203810"/>
                    <a:pt x="32954" y="196272"/>
                  </a:cubicBezTo>
                  <a:cubicBezTo>
                    <a:pt x="58416" y="170827"/>
                    <a:pt x="72439" y="136977"/>
                    <a:pt x="72439" y="100962"/>
                  </a:cubicBezTo>
                  <a:cubicBezTo>
                    <a:pt x="72439" y="64947"/>
                    <a:pt x="58416" y="31097"/>
                    <a:pt x="32955" y="5651"/>
                  </a:cubicBezTo>
                  <a:cubicBezTo>
                    <a:pt x="25413" y="-1887"/>
                    <a:pt x="13189" y="-1883"/>
                    <a:pt x="5652" y="5658"/>
                  </a:cubicBezTo>
                  <a:cubicBezTo>
                    <a:pt x="-1886" y="13201"/>
                    <a:pt x="-1882" y="25425"/>
                    <a:pt x="5659" y="32962"/>
                  </a:cubicBezTo>
                  <a:cubicBezTo>
                    <a:pt x="23823" y="51116"/>
                    <a:pt x="33826" y="75264"/>
                    <a:pt x="33826" y="100962"/>
                  </a:cubicBezTo>
                  <a:cubicBezTo>
                    <a:pt x="33826" y="126659"/>
                    <a:pt x="23823" y="150808"/>
                    <a:pt x="5659" y="168960"/>
                  </a:cubicBezTo>
                  <a:cubicBezTo>
                    <a:pt x="-1883" y="176498"/>
                    <a:pt x="-1887" y="188721"/>
                    <a:pt x="5650" y="19626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76C7C834-8DF8-534D-84FC-0D8B18908C90}"/>
                </a:ext>
              </a:extLst>
            </p:cNvPr>
            <p:cNvSpPr/>
            <p:nvPr/>
          </p:nvSpPr>
          <p:spPr>
            <a:xfrm>
              <a:off x="7503622" y="4491084"/>
              <a:ext cx="96533" cy="282059"/>
            </a:xfrm>
            <a:custGeom>
              <a:avLst/>
              <a:gdLst>
                <a:gd name="connsiteX0" fmla="*/ 19307 w 96533"/>
                <a:gd name="connsiteY0" fmla="*/ 0 h 282059"/>
                <a:gd name="connsiteX1" fmla="*/ 96534 w 96533"/>
                <a:gd name="connsiteY1" fmla="*/ 0 h 282059"/>
                <a:gd name="connsiteX2" fmla="*/ 96534 w 96533"/>
                <a:gd name="connsiteY2" fmla="*/ 282059 h 282059"/>
                <a:gd name="connsiteX3" fmla="*/ 19307 w 96533"/>
                <a:gd name="connsiteY3" fmla="*/ 282059 h 282059"/>
                <a:gd name="connsiteX4" fmla="*/ 0 w 96533"/>
                <a:gd name="connsiteY4" fmla="*/ 262753 h 282059"/>
                <a:gd name="connsiteX5" fmla="*/ 0 w 96533"/>
                <a:gd name="connsiteY5" fmla="*/ 19307 h 282059"/>
                <a:gd name="connsiteX6" fmla="*/ 19307 w 96533"/>
                <a:gd name="connsiteY6" fmla="*/ 0 h 28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533" h="282059">
                  <a:moveTo>
                    <a:pt x="19307" y="0"/>
                  </a:moveTo>
                  <a:lnTo>
                    <a:pt x="96534" y="0"/>
                  </a:lnTo>
                  <a:lnTo>
                    <a:pt x="96534" y="282059"/>
                  </a:lnTo>
                  <a:lnTo>
                    <a:pt x="19307" y="282059"/>
                  </a:lnTo>
                  <a:cubicBezTo>
                    <a:pt x="8649" y="282059"/>
                    <a:pt x="0" y="273423"/>
                    <a:pt x="0" y="262753"/>
                  </a:cubicBezTo>
                  <a:lnTo>
                    <a:pt x="0" y="19307"/>
                  </a:lnTo>
                  <a:cubicBezTo>
                    <a:pt x="0" y="8637"/>
                    <a:pt x="8649" y="0"/>
                    <a:pt x="19307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9646321D-104A-2140-AC80-266F6BEA48B8}"/>
                </a:ext>
              </a:extLst>
            </p:cNvPr>
            <p:cNvSpPr/>
            <p:nvPr/>
          </p:nvSpPr>
          <p:spPr>
            <a:xfrm>
              <a:off x="7638769" y="4367227"/>
              <a:ext cx="255892" cy="529775"/>
            </a:xfrm>
            <a:custGeom>
              <a:avLst/>
              <a:gdLst>
                <a:gd name="connsiteX0" fmla="*/ 255892 w 255892"/>
                <a:gd name="connsiteY0" fmla="*/ 36539 h 529775"/>
                <a:gd name="connsiteX1" fmla="*/ 255892 w 255892"/>
                <a:gd name="connsiteY1" fmla="*/ 493235 h 529775"/>
                <a:gd name="connsiteX2" fmla="*/ 201820 w 255892"/>
                <a:gd name="connsiteY2" fmla="*/ 525194 h 529775"/>
                <a:gd name="connsiteX3" fmla="*/ 0 w 255892"/>
                <a:gd name="connsiteY3" fmla="*/ 414090 h 529775"/>
                <a:gd name="connsiteX4" fmla="*/ 0 w 255892"/>
                <a:gd name="connsiteY4" fmla="*/ 115684 h 529775"/>
                <a:gd name="connsiteX5" fmla="*/ 201820 w 255892"/>
                <a:gd name="connsiteY5" fmla="*/ 4580 h 529775"/>
                <a:gd name="connsiteX6" fmla="*/ 255892 w 255892"/>
                <a:gd name="connsiteY6" fmla="*/ 36539 h 52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892" h="529775">
                  <a:moveTo>
                    <a:pt x="255892" y="36539"/>
                  </a:moveTo>
                  <a:lnTo>
                    <a:pt x="255892" y="493235"/>
                  </a:lnTo>
                  <a:cubicBezTo>
                    <a:pt x="255892" y="520998"/>
                    <a:pt x="226134" y="538593"/>
                    <a:pt x="201820" y="525194"/>
                  </a:cubicBezTo>
                  <a:lnTo>
                    <a:pt x="0" y="414090"/>
                  </a:lnTo>
                  <a:lnTo>
                    <a:pt x="0" y="115684"/>
                  </a:lnTo>
                  <a:lnTo>
                    <a:pt x="201820" y="4580"/>
                  </a:lnTo>
                  <a:cubicBezTo>
                    <a:pt x="226147" y="-8819"/>
                    <a:pt x="255892" y="8789"/>
                    <a:pt x="255892" y="3653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26" name="Graphic 31">
            <a:extLst>
              <a:ext uri="{FF2B5EF4-FFF2-40B4-BE49-F238E27FC236}">
                <a16:creationId xmlns:a16="http://schemas.microsoft.com/office/drawing/2014/main" id="{5B68B9E2-2A45-D841-A20C-B36347AD752D}"/>
              </a:ext>
            </a:extLst>
          </p:cNvPr>
          <p:cNvGrpSpPr>
            <a:grpSpLocks noChangeAspect="1"/>
          </p:cNvGrpSpPr>
          <p:nvPr/>
        </p:nvGrpSpPr>
        <p:grpSpPr>
          <a:xfrm>
            <a:off x="3072091" y="4504075"/>
            <a:ext cx="409190" cy="355308"/>
            <a:chOff x="6341589" y="4346001"/>
            <a:chExt cx="659005" cy="572227"/>
          </a:xfrm>
          <a:solidFill>
            <a:schemeClr val="tx1"/>
          </a:solidFill>
        </p:grpSpPr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BC6DA9F7-C6E8-7E43-A01A-863A47470557}"/>
                </a:ext>
              </a:extLst>
            </p:cNvPr>
            <p:cNvSpPr/>
            <p:nvPr/>
          </p:nvSpPr>
          <p:spPr>
            <a:xfrm>
              <a:off x="6341589" y="4346001"/>
              <a:ext cx="659005" cy="572227"/>
            </a:xfrm>
            <a:custGeom>
              <a:avLst/>
              <a:gdLst>
                <a:gd name="connsiteX0" fmla="*/ 571172 w 659005"/>
                <a:gd name="connsiteY0" fmla="*/ 0 h 572227"/>
                <a:gd name="connsiteX1" fmla="*/ 87833 w 659005"/>
                <a:gd name="connsiteY1" fmla="*/ 0 h 572227"/>
                <a:gd name="connsiteX2" fmla="*/ 0 w 659005"/>
                <a:gd name="connsiteY2" fmla="*/ 87833 h 572227"/>
                <a:gd name="connsiteX3" fmla="*/ 0 w 659005"/>
                <a:gd name="connsiteY3" fmla="*/ 484394 h 572227"/>
                <a:gd name="connsiteX4" fmla="*/ 87833 w 659005"/>
                <a:gd name="connsiteY4" fmla="*/ 572227 h 572227"/>
                <a:gd name="connsiteX5" fmla="*/ 571172 w 659005"/>
                <a:gd name="connsiteY5" fmla="*/ 572227 h 572227"/>
                <a:gd name="connsiteX6" fmla="*/ 659005 w 659005"/>
                <a:gd name="connsiteY6" fmla="*/ 484394 h 572227"/>
                <a:gd name="connsiteX7" fmla="*/ 659005 w 659005"/>
                <a:gd name="connsiteY7" fmla="*/ 87833 h 572227"/>
                <a:gd name="connsiteX8" fmla="*/ 571172 w 659005"/>
                <a:gd name="connsiteY8" fmla="*/ 0 h 572227"/>
                <a:gd name="connsiteX9" fmla="*/ 180840 w 659005"/>
                <a:gd name="connsiteY9" fmla="*/ 277104 h 572227"/>
                <a:gd name="connsiteX10" fmla="*/ 180840 w 659005"/>
                <a:gd name="connsiteY10" fmla="*/ 475694 h 572227"/>
                <a:gd name="connsiteX11" fmla="*/ 161533 w 659005"/>
                <a:gd name="connsiteY11" fmla="*/ 495000 h 572227"/>
                <a:gd name="connsiteX12" fmla="*/ 142227 w 659005"/>
                <a:gd name="connsiteY12" fmla="*/ 475694 h 572227"/>
                <a:gd name="connsiteX13" fmla="*/ 142227 w 659005"/>
                <a:gd name="connsiteY13" fmla="*/ 277104 h 572227"/>
                <a:gd name="connsiteX14" fmla="*/ 102867 w 659005"/>
                <a:gd name="connsiteY14" fmla="*/ 221706 h 572227"/>
                <a:gd name="connsiteX15" fmla="*/ 142227 w 659005"/>
                <a:gd name="connsiteY15" fmla="*/ 166322 h 572227"/>
                <a:gd name="connsiteX16" fmla="*/ 142227 w 659005"/>
                <a:gd name="connsiteY16" fmla="*/ 96534 h 572227"/>
                <a:gd name="connsiteX17" fmla="*/ 161533 w 659005"/>
                <a:gd name="connsiteY17" fmla="*/ 77227 h 572227"/>
                <a:gd name="connsiteX18" fmla="*/ 180840 w 659005"/>
                <a:gd name="connsiteY18" fmla="*/ 96534 h 572227"/>
                <a:gd name="connsiteX19" fmla="*/ 180840 w 659005"/>
                <a:gd name="connsiteY19" fmla="*/ 166322 h 572227"/>
                <a:gd name="connsiteX20" fmla="*/ 220200 w 659005"/>
                <a:gd name="connsiteY20" fmla="*/ 221706 h 572227"/>
                <a:gd name="connsiteX21" fmla="*/ 180840 w 659005"/>
                <a:gd name="connsiteY21" fmla="*/ 277104 h 572227"/>
                <a:gd name="connsiteX22" fmla="*/ 348809 w 659005"/>
                <a:gd name="connsiteY22" fmla="*/ 405893 h 572227"/>
                <a:gd name="connsiteX23" fmla="*/ 348809 w 659005"/>
                <a:gd name="connsiteY23" fmla="*/ 475694 h 572227"/>
                <a:gd name="connsiteX24" fmla="*/ 329503 w 659005"/>
                <a:gd name="connsiteY24" fmla="*/ 495000 h 572227"/>
                <a:gd name="connsiteX25" fmla="*/ 310196 w 659005"/>
                <a:gd name="connsiteY25" fmla="*/ 475694 h 572227"/>
                <a:gd name="connsiteX26" fmla="*/ 310196 w 659005"/>
                <a:gd name="connsiteY26" fmla="*/ 405893 h 572227"/>
                <a:gd name="connsiteX27" fmla="*/ 270836 w 659005"/>
                <a:gd name="connsiteY27" fmla="*/ 350508 h 572227"/>
                <a:gd name="connsiteX28" fmla="*/ 310196 w 659005"/>
                <a:gd name="connsiteY28" fmla="*/ 295111 h 572227"/>
                <a:gd name="connsiteX29" fmla="*/ 310196 w 659005"/>
                <a:gd name="connsiteY29" fmla="*/ 96534 h 572227"/>
                <a:gd name="connsiteX30" fmla="*/ 329503 w 659005"/>
                <a:gd name="connsiteY30" fmla="*/ 77227 h 572227"/>
                <a:gd name="connsiteX31" fmla="*/ 348809 w 659005"/>
                <a:gd name="connsiteY31" fmla="*/ 96534 h 572227"/>
                <a:gd name="connsiteX32" fmla="*/ 348809 w 659005"/>
                <a:gd name="connsiteY32" fmla="*/ 295111 h 572227"/>
                <a:gd name="connsiteX33" fmla="*/ 388169 w 659005"/>
                <a:gd name="connsiteY33" fmla="*/ 350508 h 572227"/>
                <a:gd name="connsiteX34" fmla="*/ 348809 w 659005"/>
                <a:gd name="connsiteY34" fmla="*/ 405893 h 572227"/>
                <a:gd name="connsiteX35" fmla="*/ 516778 w 659005"/>
                <a:gd name="connsiteY35" fmla="*/ 277104 h 572227"/>
                <a:gd name="connsiteX36" fmla="*/ 516778 w 659005"/>
                <a:gd name="connsiteY36" fmla="*/ 475694 h 572227"/>
                <a:gd name="connsiteX37" fmla="*/ 497472 w 659005"/>
                <a:gd name="connsiteY37" fmla="*/ 495000 h 572227"/>
                <a:gd name="connsiteX38" fmla="*/ 478165 w 659005"/>
                <a:gd name="connsiteY38" fmla="*/ 475694 h 572227"/>
                <a:gd name="connsiteX39" fmla="*/ 478165 w 659005"/>
                <a:gd name="connsiteY39" fmla="*/ 277104 h 572227"/>
                <a:gd name="connsiteX40" fmla="*/ 438805 w 659005"/>
                <a:gd name="connsiteY40" fmla="*/ 221706 h 572227"/>
                <a:gd name="connsiteX41" fmla="*/ 478165 w 659005"/>
                <a:gd name="connsiteY41" fmla="*/ 166322 h 572227"/>
                <a:gd name="connsiteX42" fmla="*/ 478165 w 659005"/>
                <a:gd name="connsiteY42" fmla="*/ 96534 h 572227"/>
                <a:gd name="connsiteX43" fmla="*/ 497472 w 659005"/>
                <a:gd name="connsiteY43" fmla="*/ 77227 h 572227"/>
                <a:gd name="connsiteX44" fmla="*/ 516778 w 659005"/>
                <a:gd name="connsiteY44" fmla="*/ 96534 h 572227"/>
                <a:gd name="connsiteX45" fmla="*/ 516778 w 659005"/>
                <a:gd name="connsiteY45" fmla="*/ 166322 h 572227"/>
                <a:gd name="connsiteX46" fmla="*/ 556138 w 659005"/>
                <a:gd name="connsiteY46" fmla="*/ 221706 h 572227"/>
                <a:gd name="connsiteX47" fmla="*/ 516778 w 659005"/>
                <a:gd name="connsiteY47" fmla="*/ 277104 h 57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59005" h="572227">
                  <a:moveTo>
                    <a:pt x="571172" y="0"/>
                  </a:moveTo>
                  <a:lnTo>
                    <a:pt x="87833" y="0"/>
                  </a:lnTo>
                  <a:cubicBezTo>
                    <a:pt x="39399" y="0"/>
                    <a:pt x="0" y="39399"/>
                    <a:pt x="0" y="87833"/>
                  </a:cubicBezTo>
                  <a:lnTo>
                    <a:pt x="0" y="484394"/>
                  </a:lnTo>
                  <a:cubicBezTo>
                    <a:pt x="0" y="532829"/>
                    <a:pt x="39399" y="572227"/>
                    <a:pt x="87833" y="572227"/>
                  </a:cubicBezTo>
                  <a:lnTo>
                    <a:pt x="571172" y="572227"/>
                  </a:lnTo>
                  <a:cubicBezTo>
                    <a:pt x="619606" y="572227"/>
                    <a:pt x="659005" y="532829"/>
                    <a:pt x="659005" y="484394"/>
                  </a:cubicBezTo>
                  <a:lnTo>
                    <a:pt x="659005" y="87833"/>
                  </a:lnTo>
                  <a:cubicBezTo>
                    <a:pt x="659005" y="39399"/>
                    <a:pt x="619606" y="0"/>
                    <a:pt x="571172" y="0"/>
                  </a:cubicBezTo>
                  <a:close/>
                  <a:moveTo>
                    <a:pt x="180840" y="277104"/>
                  </a:moveTo>
                  <a:lnTo>
                    <a:pt x="180840" y="475694"/>
                  </a:lnTo>
                  <a:cubicBezTo>
                    <a:pt x="180840" y="486364"/>
                    <a:pt x="172191" y="495000"/>
                    <a:pt x="161533" y="495000"/>
                  </a:cubicBezTo>
                  <a:cubicBezTo>
                    <a:pt x="150876" y="495000"/>
                    <a:pt x="142227" y="486364"/>
                    <a:pt x="142227" y="475694"/>
                  </a:cubicBezTo>
                  <a:lnTo>
                    <a:pt x="142227" y="277104"/>
                  </a:lnTo>
                  <a:cubicBezTo>
                    <a:pt x="119329" y="269098"/>
                    <a:pt x="102867" y="247294"/>
                    <a:pt x="102867" y="221706"/>
                  </a:cubicBezTo>
                  <a:cubicBezTo>
                    <a:pt x="102867" y="196118"/>
                    <a:pt x="119329" y="174315"/>
                    <a:pt x="142227" y="166322"/>
                  </a:cubicBezTo>
                  <a:lnTo>
                    <a:pt x="142227" y="96534"/>
                  </a:lnTo>
                  <a:cubicBezTo>
                    <a:pt x="142227" y="85864"/>
                    <a:pt x="150876" y="77227"/>
                    <a:pt x="161533" y="77227"/>
                  </a:cubicBezTo>
                  <a:cubicBezTo>
                    <a:pt x="172191" y="77227"/>
                    <a:pt x="180840" y="85864"/>
                    <a:pt x="180840" y="96534"/>
                  </a:cubicBezTo>
                  <a:lnTo>
                    <a:pt x="180840" y="166322"/>
                  </a:lnTo>
                  <a:cubicBezTo>
                    <a:pt x="203738" y="174315"/>
                    <a:pt x="220200" y="196118"/>
                    <a:pt x="220200" y="221706"/>
                  </a:cubicBezTo>
                  <a:cubicBezTo>
                    <a:pt x="220200" y="247294"/>
                    <a:pt x="203738" y="269098"/>
                    <a:pt x="180840" y="277104"/>
                  </a:cubicBezTo>
                  <a:close/>
                  <a:moveTo>
                    <a:pt x="348809" y="405893"/>
                  </a:moveTo>
                  <a:lnTo>
                    <a:pt x="348809" y="475694"/>
                  </a:lnTo>
                  <a:cubicBezTo>
                    <a:pt x="348809" y="486364"/>
                    <a:pt x="340160" y="495000"/>
                    <a:pt x="329503" y="495000"/>
                  </a:cubicBezTo>
                  <a:cubicBezTo>
                    <a:pt x="318845" y="495000"/>
                    <a:pt x="310196" y="486364"/>
                    <a:pt x="310196" y="475694"/>
                  </a:cubicBezTo>
                  <a:lnTo>
                    <a:pt x="310196" y="405893"/>
                  </a:lnTo>
                  <a:cubicBezTo>
                    <a:pt x="287298" y="397900"/>
                    <a:pt x="270836" y="376096"/>
                    <a:pt x="270836" y="350508"/>
                  </a:cubicBezTo>
                  <a:cubicBezTo>
                    <a:pt x="270836" y="324920"/>
                    <a:pt x="287298" y="303117"/>
                    <a:pt x="310196" y="295111"/>
                  </a:cubicBezTo>
                  <a:lnTo>
                    <a:pt x="310196" y="96534"/>
                  </a:lnTo>
                  <a:cubicBezTo>
                    <a:pt x="310196" y="85864"/>
                    <a:pt x="318845" y="77227"/>
                    <a:pt x="329503" y="77227"/>
                  </a:cubicBezTo>
                  <a:cubicBezTo>
                    <a:pt x="340160" y="77227"/>
                    <a:pt x="348809" y="85864"/>
                    <a:pt x="348809" y="96534"/>
                  </a:cubicBezTo>
                  <a:lnTo>
                    <a:pt x="348809" y="295111"/>
                  </a:lnTo>
                  <a:cubicBezTo>
                    <a:pt x="371707" y="303117"/>
                    <a:pt x="388169" y="324920"/>
                    <a:pt x="388169" y="350508"/>
                  </a:cubicBezTo>
                  <a:cubicBezTo>
                    <a:pt x="388169" y="376096"/>
                    <a:pt x="371707" y="397900"/>
                    <a:pt x="348809" y="405893"/>
                  </a:cubicBezTo>
                  <a:close/>
                  <a:moveTo>
                    <a:pt x="516778" y="277104"/>
                  </a:moveTo>
                  <a:lnTo>
                    <a:pt x="516778" y="475694"/>
                  </a:lnTo>
                  <a:cubicBezTo>
                    <a:pt x="516778" y="486364"/>
                    <a:pt x="508129" y="495000"/>
                    <a:pt x="497472" y="495000"/>
                  </a:cubicBezTo>
                  <a:cubicBezTo>
                    <a:pt x="486814" y="495000"/>
                    <a:pt x="478165" y="486364"/>
                    <a:pt x="478165" y="475694"/>
                  </a:cubicBezTo>
                  <a:lnTo>
                    <a:pt x="478165" y="277104"/>
                  </a:lnTo>
                  <a:cubicBezTo>
                    <a:pt x="455267" y="269098"/>
                    <a:pt x="438805" y="247294"/>
                    <a:pt x="438805" y="221706"/>
                  </a:cubicBezTo>
                  <a:cubicBezTo>
                    <a:pt x="438805" y="196118"/>
                    <a:pt x="455267" y="174315"/>
                    <a:pt x="478165" y="166322"/>
                  </a:cubicBezTo>
                  <a:lnTo>
                    <a:pt x="478165" y="96534"/>
                  </a:lnTo>
                  <a:cubicBezTo>
                    <a:pt x="478165" y="85864"/>
                    <a:pt x="486814" y="77227"/>
                    <a:pt x="497472" y="77227"/>
                  </a:cubicBezTo>
                  <a:cubicBezTo>
                    <a:pt x="508129" y="77227"/>
                    <a:pt x="516778" y="85864"/>
                    <a:pt x="516778" y="96534"/>
                  </a:cubicBezTo>
                  <a:lnTo>
                    <a:pt x="516778" y="166322"/>
                  </a:lnTo>
                  <a:cubicBezTo>
                    <a:pt x="539676" y="174315"/>
                    <a:pt x="556138" y="196118"/>
                    <a:pt x="556138" y="221706"/>
                  </a:cubicBezTo>
                  <a:cubicBezTo>
                    <a:pt x="556138" y="247294"/>
                    <a:pt x="539676" y="269098"/>
                    <a:pt x="516778" y="27710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DE0120C8-6D94-6B41-B728-F1AF8B9DEAAC}"/>
                </a:ext>
              </a:extLst>
            </p:cNvPr>
            <p:cNvSpPr/>
            <p:nvPr/>
          </p:nvSpPr>
          <p:spPr>
            <a:xfrm>
              <a:off x="6651038" y="4676443"/>
              <a:ext cx="40106" cy="40119"/>
            </a:xfrm>
            <a:custGeom>
              <a:avLst/>
              <a:gdLst>
                <a:gd name="connsiteX0" fmla="*/ 20053 w 40106"/>
                <a:gd name="connsiteY0" fmla="*/ 0 h 40119"/>
                <a:gd name="connsiteX1" fmla="*/ 0 w 40106"/>
                <a:gd name="connsiteY1" fmla="*/ 20066 h 40119"/>
                <a:gd name="connsiteX2" fmla="*/ 20040 w 40106"/>
                <a:gd name="connsiteY2" fmla="*/ 40119 h 40119"/>
                <a:gd name="connsiteX3" fmla="*/ 20066 w 40106"/>
                <a:gd name="connsiteY3" fmla="*/ 40119 h 40119"/>
                <a:gd name="connsiteX4" fmla="*/ 40107 w 40106"/>
                <a:gd name="connsiteY4" fmla="*/ 20066 h 40119"/>
                <a:gd name="connsiteX5" fmla="*/ 20053 w 40106"/>
                <a:gd name="connsiteY5" fmla="*/ 0 h 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6" h="40119">
                  <a:moveTo>
                    <a:pt x="20053" y="0"/>
                  </a:moveTo>
                  <a:cubicBezTo>
                    <a:pt x="8997" y="0"/>
                    <a:pt x="0" y="9010"/>
                    <a:pt x="0" y="20066"/>
                  </a:cubicBezTo>
                  <a:cubicBezTo>
                    <a:pt x="0" y="31123"/>
                    <a:pt x="8984" y="40107"/>
                    <a:pt x="20040" y="40119"/>
                  </a:cubicBezTo>
                  <a:lnTo>
                    <a:pt x="20066" y="40119"/>
                  </a:lnTo>
                  <a:cubicBezTo>
                    <a:pt x="31123" y="40107"/>
                    <a:pt x="40107" y="31123"/>
                    <a:pt x="40107" y="20066"/>
                  </a:cubicBezTo>
                  <a:cubicBezTo>
                    <a:pt x="40107" y="9010"/>
                    <a:pt x="31110" y="0"/>
                    <a:pt x="20053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2A9DA9EC-E900-244E-83EF-5CE968BBC591}"/>
                </a:ext>
              </a:extLst>
            </p:cNvPr>
            <p:cNvSpPr/>
            <p:nvPr/>
          </p:nvSpPr>
          <p:spPr>
            <a:xfrm>
              <a:off x="6483069" y="4547654"/>
              <a:ext cx="40106" cy="40119"/>
            </a:xfrm>
            <a:custGeom>
              <a:avLst/>
              <a:gdLst>
                <a:gd name="connsiteX0" fmla="*/ 20066 w 40106"/>
                <a:gd name="connsiteY0" fmla="*/ 0 h 40119"/>
                <a:gd name="connsiteX1" fmla="*/ 20040 w 40106"/>
                <a:gd name="connsiteY1" fmla="*/ 0 h 40119"/>
                <a:gd name="connsiteX2" fmla="*/ 0 w 40106"/>
                <a:gd name="connsiteY2" fmla="*/ 20053 h 40119"/>
                <a:gd name="connsiteX3" fmla="*/ 20053 w 40106"/>
                <a:gd name="connsiteY3" fmla="*/ 40120 h 40119"/>
                <a:gd name="connsiteX4" fmla="*/ 40107 w 40106"/>
                <a:gd name="connsiteY4" fmla="*/ 20053 h 40119"/>
                <a:gd name="connsiteX5" fmla="*/ 20066 w 40106"/>
                <a:gd name="connsiteY5" fmla="*/ 0 h 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6" h="40119">
                  <a:moveTo>
                    <a:pt x="20066" y="0"/>
                  </a:moveTo>
                  <a:lnTo>
                    <a:pt x="20040" y="0"/>
                  </a:lnTo>
                  <a:cubicBezTo>
                    <a:pt x="8984" y="0"/>
                    <a:pt x="0" y="8997"/>
                    <a:pt x="0" y="20053"/>
                  </a:cubicBezTo>
                  <a:cubicBezTo>
                    <a:pt x="0" y="31110"/>
                    <a:pt x="8997" y="40120"/>
                    <a:pt x="20053" y="40120"/>
                  </a:cubicBezTo>
                  <a:cubicBezTo>
                    <a:pt x="31110" y="40120"/>
                    <a:pt x="40107" y="31110"/>
                    <a:pt x="40107" y="20053"/>
                  </a:cubicBezTo>
                  <a:cubicBezTo>
                    <a:pt x="40107" y="8997"/>
                    <a:pt x="31123" y="0"/>
                    <a:pt x="20066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02AFD9F2-73F6-CC4F-8416-593B585AAAF5}"/>
                </a:ext>
              </a:extLst>
            </p:cNvPr>
            <p:cNvSpPr/>
            <p:nvPr/>
          </p:nvSpPr>
          <p:spPr>
            <a:xfrm>
              <a:off x="6819007" y="4547654"/>
              <a:ext cx="40106" cy="40119"/>
            </a:xfrm>
            <a:custGeom>
              <a:avLst/>
              <a:gdLst>
                <a:gd name="connsiteX0" fmla="*/ 20066 w 40106"/>
                <a:gd name="connsiteY0" fmla="*/ 0 h 40119"/>
                <a:gd name="connsiteX1" fmla="*/ 20040 w 40106"/>
                <a:gd name="connsiteY1" fmla="*/ 0 h 40119"/>
                <a:gd name="connsiteX2" fmla="*/ 0 w 40106"/>
                <a:gd name="connsiteY2" fmla="*/ 20053 h 40119"/>
                <a:gd name="connsiteX3" fmla="*/ 20053 w 40106"/>
                <a:gd name="connsiteY3" fmla="*/ 40120 h 40119"/>
                <a:gd name="connsiteX4" fmla="*/ 40107 w 40106"/>
                <a:gd name="connsiteY4" fmla="*/ 20053 h 40119"/>
                <a:gd name="connsiteX5" fmla="*/ 20066 w 40106"/>
                <a:gd name="connsiteY5" fmla="*/ 0 h 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6" h="40119">
                  <a:moveTo>
                    <a:pt x="20066" y="0"/>
                  </a:moveTo>
                  <a:lnTo>
                    <a:pt x="20040" y="0"/>
                  </a:lnTo>
                  <a:cubicBezTo>
                    <a:pt x="8984" y="0"/>
                    <a:pt x="0" y="8997"/>
                    <a:pt x="0" y="20053"/>
                  </a:cubicBezTo>
                  <a:cubicBezTo>
                    <a:pt x="0" y="31110"/>
                    <a:pt x="8997" y="40120"/>
                    <a:pt x="20053" y="40120"/>
                  </a:cubicBezTo>
                  <a:cubicBezTo>
                    <a:pt x="31110" y="40120"/>
                    <a:pt x="40107" y="31110"/>
                    <a:pt x="40107" y="20053"/>
                  </a:cubicBezTo>
                  <a:cubicBezTo>
                    <a:pt x="40107" y="8997"/>
                    <a:pt x="31123" y="0"/>
                    <a:pt x="20066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31" name="Graphic 33">
            <a:extLst>
              <a:ext uri="{FF2B5EF4-FFF2-40B4-BE49-F238E27FC236}">
                <a16:creationId xmlns:a16="http://schemas.microsoft.com/office/drawing/2014/main" id="{F31CFAF4-9134-294F-BC53-0DA2B32D5672}"/>
              </a:ext>
            </a:extLst>
          </p:cNvPr>
          <p:cNvGrpSpPr>
            <a:grpSpLocks noChangeAspect="1"/>
          </p:cNvGrpSpPr>
          <p:nvPr/>
        </p:nvGrpSpPr>
        <p:grpSpPr>
          <a:xfrm>
            <a:off x="8715034" y="1719954"/>
            <a:ext cx="409187" cy="409190"/>
            <a:chOff x="5191404" y="4302613"/>
            <a:chExt cx="659001" cy="659004"/>
          </a:xfrm>
          <a:solidFill>
            <a:schemeClr val="tx1"/>
          </a:solidFill>
        </p:grpSpPr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BDF8161D-DAFB-584A-9B2E-D55D070042B8}"/>
                </a:ext>
              </a:extLst>
            </p:cNvPr>
            <p:cNvSpPr/>
            <p:nvPr/>
          </p:nvSpPr>
          <p:spPr>
            <a:xfrm>
              <a:off x="5418769" y="4302613"/>
              <a:ext cx="204272" cy="204312"/>
            </a:xfrm>
            <a:custGeom>
              <a:avLst/>
              <a:gdLst>
                <a:gd name="connsiteX0" fmla="*/ 174395 w 204272"/>
                <a:gd name="connsiteY0" fmla="*/ 174430 h 204312"/>
                <a:gd name="connsiteX1" fmla="*/ 29877 w 204272"/>
                <a:gd name="connsiteY1" fmla="*/ 174430 h 204312"/>
                <a:gd name="connsiteX2" fmla="*/ 29877 w 204272"/>
                <a:gd name="connsiteY2" fmla="*/ 29887 h 204312"/>
                <a:gd name="connsiteX3" fmla="*/ 174395 w 204272"/>
                <a:gd name="connsiteY3" fmla="*/ 29887 h 204312"/>
                <a:gd name="connsiteX4" fmla="*/ 174395 w 204272"/>
                <a:gd name="connsiteY4" fmla="*/ 174430 h 20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272" h="204312">
                  <a:moveTo>
                    <a:pt x="174395" y="174430"/>
                  </a:moveTo>
                  <a:cubicBezTo>
                    <a:pt x="134546" y="214280"/>
                    <a:pt x="69726" y="214267"/>
                    <a:pt x="29877" y="174430"/>
                  </a:cubicBezTo>
                  <a:cubicBezTo>
                    <a:pt x="-9959" y="134581"/>
                    <a:pt x="-9959" y="69736"/>
                    <a:pt x="29877" y="29887"/>
                  </a:cubicBezTo>
                  <a:cubicBezTo>
                    <a:pt x="69726" y="-9962"/>
                    <a:pt x="134546" y="-9962"/>
                    <a:pt x="174395" y="29887"/>
                  </a:cubicBezTo>
                  <a:cubicBezTo>
                    <a:pt x="214231" y="69736"/>
                    <a:pt x="214231" y="134581"/>
                    <a:pt x="174395" y="17443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C7E23A89-9CF5-5540-80A6-7DE8B634A579}"/>
                </a:ext>
              </a:extLst>
            </p:cNvPr>
            <p:cNvSpPr/>
            <p:nvPr/>
          </p:nvSpPr>
          <p:spPr>
            <a:xfrm>
              <a:off x="5191404" y="4529956"/>
              <a:ext cx="204409" cy="204317"/>
            </a:xfrm>
            <a:custGeom>
              <a:avLst/>
              <a:gdLst>
                <a:gd name="connsiteX0" fmla="*/ 174455 w 204409"/>
                <a:gd name="connsiteY0" fmla="*/ 174430 h 204317"/>
                <a:gd name="connsiteX1" fmla="*/ 29950 w 204409"/>
                <a:gd name="connsiteY1" fmla="*/ 174430 h 204317"/>
                <a:gd name="connsiteX2" fmla="*/ 29950 w 204409"/>
                <a:gd name="connsiteY2" fmla="*/ 29887 h 204317"/>
                <a:gd name="connsiteX3" fmla="*/ 174455 w 204409"/>
                <a:gd name="connsiteY3" fmla="*/ 29887 h 204317"/>
                <a:gd name="connsiteX4" fmla="*/ 174455 w 204409"/>
                <a:gd name="connsiteY4" fmla="*/ 174430 h 20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09" h="204317">
                  <a:moveTo>
                    <a:pt x="174455" y="174430"/>
                  </a:moveTo>
                  <a:cubicBezTo>
                    <a:pt x="134618" y="214280"/>
                    <a:pt x="69786" y="214280"/>
                    <a:pt x="29950" y="174430"/>
                  </a:cubicBezTo>
                  <a:cubicBezTo>
                    <a:pt x="-9990" y="134478"/>
                    <a:pt x="-9977" y="69826"/>
                    <a:pt x="29950" y="29887"/>
                  </a:cubicBezTo>
                  <a:cubicBezTo>
                    <a:pt x="69786" y="-9962"/>
                    <a:pt x="134618" y="-9962"/>
                    <a:pt x="174455" y="29887"/>
                  </a:cubicBezTo>
                  <a:cubicBezTo>
                    <a:pt x="214394" y="69839"/>
                    <a:pt x="214394" y="134491"/>
                    <a:pt x="174455" y="17443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6E328E88-FE15-8642-8777-AC0A9799F13E}"/>
                </a:ext>
              </a:extLst>
            </p:cNvPr>
            <p:cNvSpPr/>
            <p:nvPr/>
          </p:nvSpPr>
          <p:spPr>
            <a:xfrm>
              <a:off x="5645997" y="4529956"/>
              <a:ext cx="204409" cy="204317"/>
            </a:xfrm>
            <a:custGeom>
              <a:avLst/>
              <a:gdLst>
                <a:gd name="connsiteX0" fmla="*/ 174459 w 204409"/>
                <a:gd name="connsiteY0" fmla="*/ 174430 h 204317"/>
                <a:gd name="connsiteX1" fmla="*/ 29954 w 204409"/>
                <a:gd name="connsiteY1" fmla="*/ 174430 h 204317"/>
                <a:gd name="connsiteX2" fmla="*/ 29954 w 204409"/>
                <a:gd name="connsiteY2" fmla="*/ 29887 h 204317"/>
                <a:gd name="connsiteX3" fmla="*/ 174459 w 204409"/>
                <a:gd name="connsiteY3" fmla="*/ 29887 h 204317"/>
                <a:gd name="connsiteX4" fmla="*/ 174459 w 204409"/>
                <a:gd name="connsiteY4" fmla="*/ 174430 h 20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09" h="204317">
                  <a:moveTo>
                    <a:pt x="174459" y="174430"/>
                  </a:moveTo>
                  <a:cubicBezTo>
                    <a:pt x="134623" y="214280"/>
                    <a:pt x="69791" y="214280"/>
                    <a:pt x="29954" y="174430"/>
                  </a:cubicBezTo>
                  <a:cubicBezTo>
                    <a:pt x="-9985" y="134478"/>
                    <a:pt x="-9985" y="69826"/>
                    <a:pt x="29954" y="29887"/>
                  </a:cubicBezTo>
                  <a:cubicBezTo>
                    <a:pt x="69791" y="-9962"/>
                    <a:pt x="134623" y="-9962"/>
                    <a:pt x="174459" y="29887"/>
                  </a:cubicBezTo>
                  <a:cubicBezTo>
                    <a:pt x="214399" y="69839"/>
                    <a:pt x="214386" y="134491"/>
                    <a:pt x="174459" y="17443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1C1F4F4C-1CBD-A540-AF8B-2F0AFFCA6CBC}"/>
                </a:ext>
              </a:extLst>
            </p:cNvPr>
            <p:cNvSpPr/>
            <p:nvPr/>
          </p:nvSpPr>
          <p:spPr>
            <a:xfrm>
              <a:off x="5418769" y="4757300"/>
              <a:ext cx="204269" cy="204317"/>
            </a:xfrm>
            <a:custGeom>
              <a:avLst/>
              <a:gdLst>
                <a:gd name="connsiteX0" fmla="*/ 204269 w 204269"/>
                <a:gd name="connsiteY0" fmla="*/ 102159 h 204317"/>
                <a:gd name="connsiteX1" fmla="*/ 174395 w 204269"/>
                <a:gd name="connsiteY1" fmla="*/ 174430 h 204317"/>
                <a:gd name="connsiteX2" fmla="*/ 29877 w 204269"/>
                <a:gd name="connsiteY2" fmla="*/ 174430 h 204317"/>
                <a:gd name="connsiteX3" fmla="*/ 29877 w 204269"/>
                <a:gd name="connsiteY3" fmla="*/ 29887 h 204317"/>
                <a:gd name="connsiteX4" fmla="*/ 174395 w 204269"/>
                <a:gd name="connsiteY4" fmla="*/ 29887 h 204317"/>
                <a:gd name="connsiteX5" fmla="*/ 204269 w 204269"/>
                <a:gd name="connsiteY5" fmla="*/ 102159 h 20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269" h="204317">
                  <a:moveTo>
                    <a:pt x="204269" y="102159"/>
                  </a:moveTo>
                  <a:cubicBezTo>
                    <a:pt x="204269" y="128326"/>
                    <a:pt x="194320" y="154506"/>
                    <a:pt x="174395" y="174430"/>
                  </a:cubicBezTo>
                  <a:cubicBezTo>
                    <a:pt x="134546" y="214280"/>
                    <a:pt x="69726" y="214280"/>
                    <a:pt x="29877" y="174430"/>
                  </a:cubicBezTo>
                  <a:cubicBezTo>
                    <a:pt x="-9959" y="134581"/>
                    <a:pt x="-9959" y="69736"/>
                    <a:pt x="29877" y="29887"/>
                  </a:cubicBezTo>
                  <a:cubicBezTo>
                    <a:pt x="69726" y="-9962"/>
                    <a:pt x="134546" y="-9962"/>
                    <a:pt x="174395" y="29887"/>
                  </a:cubicBezTo>
                  <a:cubicBezTo>
                    <a:pt x="194320" y="49812"/>
                    <a:pt x="204269" y="75992"/>
                    <a:pt x="204269" y="10215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267B57E0-AD39-E84C-97AA-3A49ECDCDE3F}"/>
                </a:ext>
              </a:extLst>
            </p:cNvPr>
            <p:cNvSpPr/>
            <p:nvPr/>
          </p:nvSpPr>
          <p:spPr>
            <a:xfrm>
              <a:off x="5304810" y="4415975"/>
              <a:ext cx="97935" cy="97954"/>
            </a:xfrm>
            <a:custGeom>
              <a:avLst/>
              <a:gdLst>
                <a:gd name="connsiteX0" fmla="*/ 94441 w 97935"/>
                <a:gd name="connsiteY0" fmla="*/ 8234 h 97954"/>
                <a:gd name="connsiteX1" fmla="*/ 67553 w 97935"/>
                <a:gd name="connsiteY1" fmla="*/ 3494 h 97954"/>
                <a:gd name="connsiteX2" fmla="*/ 3495 w 97935"/>
                <a:gd name="connsiteY2" fmla="*/ 67566 h 97954"/>
                <a:gd name="connsiteX3" fmla="*/ 8231 w 97935"/>
                <a:gd name="connsiteY3" fmla="*/ 94459 h 97954"/>
                <a:gd name="connsiteX4" fmla="*/ 35119 w 97935"/>
                <a:gd name="connsiteY4" fmla="*/ 89719 h 97954"/>
                <a:gd name="connsiteX5" fmla="*/ 89701 w 97935"/>
                <a:gd name="connsiteY5" fmla="*/ 35128 h 97954"/>
                <a:gd name="connsiteX6" fmla="*/ 94441 w 97935"/>
                <a:gd name="connsiteY6" fmla="*/ 8234 h 9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5" h="97954">
                  <a:moveTo>
                    <a:pt x="94441" y="8234"/>
                  </a:moveTo>
                  <a:cubicBezTo>
                    <a:pt x="88324" y="-501"/>
                    <a:pt x="76285" y="-2622"/>
                    <a:pt x="67553" y="3494"/>
                  </a:cubicBezTo>
                  <a:cubicBezTo>
                    <a:pt x="42558" y="21003"/>
                    <a:pt x="21005" y="42559"/>
                    <a:pt x="3495" y="67566"/>
                  </a:cubicBezTo>
                  <a:cubicBezTo>
                    <a:pt x="-2623" y="76301"/>
                    <a:pt x="-500" y="88341"/>
                    <a:pt x="8231" y="94459"/>
                  </a:cubicBezTo>
                  <a:cubicBezTo>
                    <a:pt x="16966" y="100578"/>
                    <a:pt x="29003" y="98455"/>
                    <a:pt x="35119" y="89719"/>
                  </a:cubicBezTo>
                  <a:cubicBezTo>
                    <a:pt x="50040" y="68412"/>
                    <a:pt x="68403" y="50045"/>
                    <a:pt x="89701" y="35128"/>
                  </a:cubicBezTo>
                  <a:cubicBezTo>
                    <a:pt x="98437" y="29010"/>
                    <a:pt x="100558" y="16970"/>
                    <a:pt x="94441" y="823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04146BEC-25AE-CD49-9435-0F3D920EBCC3}"/>
                </a:ext>
              </a:extLst>
            </p:cNvPr>
            <p:cNvSpPr/>
            <p:nvPr/>
          </p:nvSpPr>
          <p:spPr>
            <a:xfrm>
              <a:off x="5639064" y="4750301"/>
              <a:ext cx="97935" cy="97954"/>
            </a:xfrm>
            <a:custGeom>
              <a:avLst/>
              <a:gdLst>
                <a:gd name="connsiteX0" fmla="*/ 3494 w 97935"/>
                <a:gd name="connsiteY0" fmla="*/ 89720 h 97954"/>
                <a:gd name="connsiteX1" fmla="*/ 30382 w 97935"/>
                <a:gd name="connsiteY1" fmla="*/ 94461 h 97954"/>
                <a:gd name="connsiteX2" fmla="*/ 94441 w 97935"/>
                <a:gd name="connsiteY2" fmla="*/ 30389 h 97954"/>
                <a:gd name="connsiteX3" fmla="*/ 89704 w 97935"/>
                <a:gd name="connsiteY3" fmla="*/ 3496 h 97954"/>
                <a:gd name="connsiteX4" fmla="*/ 62816 w 97935"/>
                <a:gd name="connsiteY4" fmla="*/ 8235 h 97954"/>
                <a:gd name="connsiteX5" fmla="*/ 8235 w 97935"/>
                <a:gd name="connsiteY5" fmla="*/ 62827 h 97954"/>
                <a:gd name="connsiteX6" fmla="*/ 3494 w 97935"/>
                <a:gd name="connsiteY6" fmla="*/ 89720 h 9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5" h="97954">
                  <a:moveTo>
                    <a:pt x="3494" y="89720"/>
                  </a:moveTo>
                  <a:cubicBezTo>
                    <a:pt x="9617" y="98462"/>
                    <a:pt x="21657" y="100573"/>
                    <a:pt x="30382" y="94461"/>
                  </a:cubicBezTo>
                  <a:cubicBezTo>
                    <a:pt x="55378" y="76952"/>
                    <a:pt x="76931" y="55395"/>
                    <a:pt x="94441" y="30389"/>
                  </a:cubicBezTo>
                  <a:cubicBezTo>
                    <a:pt x="100558" y="21653"/>
                    <a:pt x="98436" y="9614"/>
                    <a:pt x="89704" y="3496"/>
                  </a:cubicBezTo>
                  <a:cubicBezTo>
                    <a:pt x="80971" y="-2623"/>
                    <a:pt x="68932" y="-502"/>
                    <a:pt x="62816" y="8235"/>
                  </a:cubicBezTo>
                  <a:cubicBezTo>
                    <a:pt x="47896" y="29542"/>
                    <a:pt x="29532" y="47909"/>
                    <a:pt x="8235" y="62827"/>
                  </a:cubicBezTo>
                  <a:cubicBezTo>
                    <a:pt x="-501" y="68945"/>
                    <a:pt x="-2622" y="80984"/>
                    <a:pt x="3494" y="8972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841FC56D-92D8-4C4C-9128-EEB42B87D650}"/>
                </a:ext>
              </a:extLst>
            </p:cNvPr>
            <p:cNvSpPr/>
            <p:nvPr/>
          </p:nvSpPr>
          <p:spPr>
            <a:xfrm>
              <a:off x="5304811" y="4750303"/>
              <a:ext cx="97934" cy="97953"/>
            </a:xfrm>
            <a:custGeom>
              <a:avLst/>
              <a:gdLst>
                <a:gd name="connsiteX0" fmla="*/ 89701 w 97934"/>
                <a:gd name="connsiteY0" fmla="*/ 62825 h 97953"/>
                <a:gd name="connsiteX1" fmla="*/ 35120 w 97934"/>
                <a:gd name="connsiteY1" fmla="*/ 8233 h 97953"/>
                <a:gd name="connsiteX2" fmla="*/ 8232 w 97934"/>
                <a:gd name="connsiteY2" fmla="*/ 3494 h 97953"/>
                <a:gd name="connsiteX3" fmla="*/ 3495 w 97934"/>
                <a:gd name="connsiteY3" fmla="*/ 30387 h 97953"/>
                <a:gd name="connsiteX4" fmla="*/ 67554 w 97934"/>
                <a:gd name="connsiteY4" fmla="*/ 94458 h 97953"/>
                <a:gd name="connsiteX5" fmla="*/ 94442 w 97934"/>
                <a:gd name="connsiteY5" fmla="*/ 89718 h 97953"/>
                <a:gd name="connsiteX6" fmla="*/ 89701 w 97934"/>
                <a:gd name="connsiteY6" fmla="*/ 62825 h 97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4" h="97953">
                  <a:moveTo>
                    <a:pt x="89701" y="62825"/>
                  </a:moveTo>
                  <a:cubicBezTo>
                    <a:pt x="68403" y="47907"/>
                    <a:pt x="50040" y="29539"/>
                    <a:pt x="35120" y="8233"/>
                  </a:cubicBezTo>
                  <a:cubicBezTo>
                    <a:pt x="29003" y="-503"/>
                    <a:pt x="16967" y="-2621"/>
                    <a:pt x="8232" y="3494"/>
                  </a:cubicBezTo>
                  <a:cubicBezTo>
                    <a:pt x="-501" y="9612"/>
                    <a:pt x="-2623" y="21653"/>
                    <a:pt x="3495" y="30387"/>
                  </a:cubicBezTo>
                  <a:cubicBezTo>
                    <a:pt x="21005" y="55393"/>
                    <a:pt x="42557" y="76950"/>
                    <a:pt x="67554" y="94458"/>
                  </a:cubicBezTo>
                  <a:cubicBezTo>
                    <a:pt x="76293" y="100579"/>
                    <a:pt x="88329" y="98450"/>
                    <a:pt x="94442" y="89718"/>
                  </a:cubicBezTo>
                  <a:cubicBezTo>
                    <a:pt x="100557" y="80982"/>
                    <a:pt x="98436" y="68943"/>
                    <a:pt x="89701" y="6282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676814D3-8123-2040-BB06-D3BAE7C01C4B}"/>
                </a:ext>
              </a:extLst>
            </p:cNvPr>
            <p:cNvSpPr/>
            <p:nvPr/>
          </p:nvSpPr>
          <p:spPr>
            <a:xfrm>
              <a:off x="5639063" y="4415974"/>
              <a:ext cx="97935" cy="97954"/>
            </a:xfrm>
            <a:custGeom>
              <a:avLst/>
              <a:gdLst>
                <a:gd name="connsiteX0" fmla="*/ 62816 w 97935"/>
                <a:gd name="connsiteY0" fmla="*/ 89720 h 97954"/>
                <a:gd name="connsiteX1" fmla="*/ 89704 w 97935"/>
                <a:gd name="connsiteY1" fmla="*/ 94460 h 97954"/>
                <a:gd name="connsiteX2" fmla="*/ 94440 w 97935"/>
                <a:gd name="connsiteY2" fmla="*/ 67566 h 97954"/>
                <a:gd name="connsiteX3" fmla="*/ 30382 w 97935"/>
                <a:gd name="connsiteY3" fmla="*/ 3495 h 97954"/>
                <a:gd name="connsiteX4" fmla="*/ 3494 w 97935"/>
                <a:gd name="connsiteY4" fmla="*/ 8235 h 97954"/>
                <a:gd name="connsiteX5" fmla="*/ 8233 w 97935"/>
                <a:gd name="connsiteY5" fmla="*/ 35128 h 97954"/>
                <a:gd name="connsiteX6" fmla="*/ 62816 w 97935"/>
                <a:gd name="connsiteY6" fmla="*/ 89720 h 9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35" h="97954">
                  <a:moveTo>
                    <a:pt x="62816" y="89720"/>
                  </a:moveTo>
                  <a:cubicBezTo>
                    <a:pt x="68930" y="98453"/>
                    <a:pt x="80965" y="100578"/>
                    <a:pt x="89704" y="94460"/>
                  </a:cubicBezTo>
                  <a:cubicBezTo>
                    <a:pt x="98437" y="88342"/>
                    <a:pt x="100558" y="76301"/>
                    <a:pt x="94440" y="67566"/>
                  </a:cubicBezTo>
                  <a:cubicBezTo>
                    <a:pt x="76930" y="42560"/>
                    <a:pt x="55379" y="21004"/>
                    <a:pt x="30382" y="3495"/>
                  </a:cubicBezTo>
                  <a:cubicBezTo>
                    <a:pt x="21649" y="-2623"/>
                    <a:pt x="9610" y="-502"/>
                    <a:pt x="3494" y="8235"/>
                  </a:cubicBezTo>
                  <a:cubicBezTo>
                    <a:pt x="-2623" y="16971"/>
                    <a:pt x="-500" y="29012"/>
                    <a:pt x="8233" y="35128"/>
                  </a:cubicBezTo>
                  <a:cubicBezTo>
                    <a:pt x="29532" y="50046"/>
                    <a:pt x="47895" y="68415"/>
                    <a:pt x="62816" y="8972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</p:spTree>
    <p:extLst>
      <p:ext uri="{BB962C8B-B14F-4D97-AF65-F5344CB8AC3E}">
        <p14:creationId xmlns:p14="http://schemas.microsoft.com/office/powerpoint/2010/main" val="341753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41">
            <a:extLst>
              <a:ext uri="{FF2B5EF4-FFF2-40B4-BE49-F238E27FC236}">
                <a16:creationId xmlns:a16="http://schemas.microsoft.com/office/drawing/2014/main" id="{81475D67-AC67-C345-BF1A-A7B831394E7C}"/>
              </a:ext>
            </a:extLst>
          </p:cNvPr>
          <p:cNvSpPr/>
          <p:nvPr/>
        </p:nvSpPr>
        <p:spPr>
          <a:xfrm>
            <a:off x="5692638" y="2154660"/>
            <a:ext cx="2056250" cy="1968123"/>
          </a:xfrm>
          <a:custGeom>
            <a:avLst/>
            <a:gdLst>
              <a:gd name="connsiteX0" fmla="*/ 2034473 w 2056250"/>
              <a:gd name="connsiteY0" fmla="*/ 1968123 h 1968123"/>
              <a:gd name="connsiteX1" fmla="*/ 2025831 w 2056250"/>
              <a:gd name="connsiteY1" fmla="*/ 1966353 h 1968123"/>
              <a:gd name="connsiteX2" fmla="*/ 1404591 w 2056250"/>
              <a:gd name="connsiteY2" fmla="*/ 1028283 h 1968123"/>
              <a:gd name="connsiteX3" fmla="*/ 1404591 w 2056250"/>
              <a:gd name="connsiteY3" fmla="*/ 1024613 h 1968123"/>
              <a:gd name="connsiteX4" fmla="*/ 1404591 w 2056250"/>
              <a:gd name="connsiteY4" fmla="*/ 1021418 h 1968123"/>
              <a:gd name="connsiteX5" fmla="*/ 1404591 w 2056250"/>
              <a:gd name="connsiteY5" fmla="*/ 1019561 h 1968123"/>
              <a:gd name="connsiteX6" fmla="*/ 422869 w 2056250"/>
              <a:gd name="connsiteY6" fmla="*/ 43710 h 1968123"/>
              <a:gd name="connsiteX7" fmla="*/ 29636 w 2056250"/>
              <a:gd name="connsiteY7" fmla="*/ 125577 h 1968123"/>
              <a:gd name="connsiteX8" fmla="*/ 1551 w 2056250"/>
              <a:gd name="connsiteY8" fmla="*/ 113564 h 1968123"/>
              <a:gd name="connsiteX9" fmla="*/ 12353 w 2056250"/>
              <a:gd name="connsiteY9" fmla="*/ 86025 h 1968123"/>
              <a:gd name="connsiteX10" fmla="*/ 1362334 w 2056250"/>
              <a:gd name="connsiteY10" fmla="*/ 614432 h 1968123"/>
              <a:gd name="connsiteX11" fmla="*/ 1448144 w 2056250"/>
              <a:gd name="connsiteY11" fmla="*/ 1020122 h 1968123"/>
              <a:gd name="connsiteX12" fmla="*/ 1448144 w 2056250"/>
              <a:gd name="connsiteY12" fmla="*/ 1020122 h 1968123"/>
              <a:gd name="connsiteX13" fmla="*/ 1448144 w 2056250"/>
              <a:gd name="connsiteY13" fmla="*/ 1028024 h 1968123"/>
              <a:gd name="connsiteX14" fmla="*/ 2043114 w 2056250"/>
              <a:gd name="connsiteY14" fmla="*/ 1926671 h 1968123"/>
              <a:gd name="connsiteX15" fmla="*/ 2054521 w 2056250"/>
              <a:gd name="connsiteY15" fmla="*/ 1954992 h 1968123"/>
              <a:gd name="connsiteX16" fmla="*/ 2034473 w 2056250"/>
              <a:gd name="connsiteY16" fmla="*/ 1968123 h 196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56250" h="1968123">
                <a:moveTo>
                  <a:pt x="2034473" y="1968123"/>
                </a:moveTo>
                <a:cubicBezTo>
                  <a:pt x="2031492" y="1968145"/>
                  <a:pt x="2028553" y="1967545"/>
                  <a:pt x="2025831" y="1966353"/>
                </a:cubicBezTo>
                <a:cubicBezTo>
                  <a:pt x="1650054" y="1805497"/>
                  <a:pt x="1405887" y="1436820"/>
                  <a:pt x="1404591" y="1028283"/>
                </a:cubicBezTo>
                <a:cubicBezTo>
                  <a:pt x="1404591" y="1027031"/>
                  <a:pt x="1404591" y="1025822"/>
                  <a:pt x="1404591" y="1024613"/>
                </a:cubicBezTo>
                <a:lnTo>
                  <a:pt x="1404591" y="1021418"/>
                </a:lnTo>
                <a:cubicBezTo>
                  <a:pt x="1404591" y="1020813"/>
                  <a:pt x="1404591" y="1020166"/>
                  <a:pt x="1404591" y="1019561"/>
                </a:cubicBezTo>
                <a:cubicBezTo>
                  <a:pt x="1401912" y="481245"/>
                  <a:pt x="961885" y="43710"/>
                  <a:pt x="422869" y="43710"/>
                </a:cubicBezTo>
                <a:cubicBezTo>
                  <a:pt x="287542" y="43426"/>
                  <a:pt x="153598" y="71307"/>
                  <a:pt x="29636" y="125577"/>
                </a:cubicBezTo>
                <a:cubicBezTo>
                  <a:pt x="18574" y="130011"/>
                  <a:pt x="6001" y="124633"/>
                  <a:pt x="1551" y="113564"/>
                </a:cubicBezTo>
                <a:cubicBezTo>
                  <a:pt x="-2683" y="102973"/>
                  <a:pt x="2026" y="90910"/>
                  <a:pt x="12353" y="86025"/>
                </a:cubicBezTo>
                <a:cubicBezTo>
                  <a:pt x="531147" y="-140601"/>
                  <a:pt x="1135536" y="95974"/>
                  <a:pt x="1362334" y="614432"/>
                </a:cubicBezTo>
                <a:cubicBezTo>
                  <a:pt x="1418288" y="742402"/>
                  <a:pt x="1447496" y="880459"/>
                  <a:pt x="1448144" y="1020122"/>
                </a:cubicBezTo>
                <a:lnTo>
                  <a:pt x="1448144" y="1020122"/>
                </a:lnTo>
                <a:lnTo>
                  <a:pt x="1448144" y="1028024"/>
                </a:lnTo>
                <a:cubicBezTo>
                  <a:pt x="1449311" y="1419362"/>
                  <a:pt x="1683151" y="1772556"/>
                  <a:pt x="2043114" y="1926671"/>
                </a:cubicBezTo>
                <a:cubicBezTo>
                  <a:pt x="2054089" y="1931343"/>
                  <a:pt x="2059187" y="1944025"/>
                  <a:pt x="2054521" y="1954992"/>
                </a:cubicBezTo>
                <a:cubicBezTo>
                  <a:pt x="2051107" y="1963015"/>
                  <a:pt x="2043201" y="1968192"/>
                  <a:pt x="2034473" y="1968123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4317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4DC7D9A4-7DB0-2545-8A53-5AA31EC476DE}"/>
              </a:ext>
            </a:extLst>
          </p:cNvPr>
          <p:cNvSpPr/>
          <p:nvPr/>
        </p:nvSpPr>
        <p:spPr>
          <a:xfrm>
            <a:off x="9721389" y="2164170"/>
            <a:ext cx="1453164" cy="1975940"/>
          </a:xfrm>
          <a:custGeom>
            <a:avLst/>
            <a:gdLst>
              <a:gd name="connsiteX0" fmla="*/ 804617 w 1453164"/>
              <a:gd name="connsiteY0" fmla="*/ 1975941 h 1975940"/>
              <a:gd name="connsiteX1" fmla="*/ 783056 w 1453164"/>
              <a:gd name="connsiteY1" fmla="*/ 1954316 h 1975940"/>
              <a:gd name="connsiteX2" fmla="*/ 796494 w 1453164"/>
              <a:gd name="connsiteY2" fmla="*/ 1934359 h 1975940"/>
              <a:gd name="connsiteX3" fmla="*/ 1410044 w 1453164"/>
              <a:gd name="connsiteY3" fmla="*/ 1026169 h 1975940"/>
              <a:gd name="connsiteX4" fmla="*/ 1410044 w 1453164"/>
              <a:gd name="connsiteY4" fmla="*/ 1023104 h 1975940"/>
              <a:gd name="connsiteX5" fmla="*/ 428191 w 1453164"/>
              <a:gd name="connsiteY5" fmla="*/ 43582 h 1975940"/>
              <a:gd name="connsiteX6" fmla="*/ 30379 w 1453164"/>
              <a:gd name="connsiteY6" fmla="*/ 127479 h 1975940"/>
              <a:gd name="connsiteX7" fmla="*/ 1861 w 1453164"/>
              <a:gd name="connsiteY7" fmla="*/ 116512 h 1975940"/>
              <a:gd name="connsiteX8" fmla="*/ 12836 w 1453164"/>
              <a:gd name="connsiteY8" fmla="*/ 88013 h 1975940"/>
              <a:gd name="connsiteX9" fmla="*/ 1365367 w 1453164"/>
              <a:gd name="connsiteY9" fmla="*/ 609904 h 1975940"/>
              <a:gd name="connsiteX10" fmla="*/ 1453165 w 1453164"/>
              <a:gd name="connsiteY10" fmla="*/ 1023060 h 1975940"/>
              <a:gd name="connsiteX11" fmla="*/ 1453165 w 1453164"/>
              <a:gd name="connsiteY11" fmla="*/ 1026213 h 1975940"/>
              <a:gd name="connsiteX12" fmla="*/ 812783 w 1453164"/>
              <a:gd name="connsiteY12" fmla="*/ 1974386 h 1975940"/>
              <a:gd name="connsiteX13" fmla="*/ 804617 w 1453164"/>
              <a:gd name="connsiteY13" fmla="*/ 1975941 h 1975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3164" h="1975940">
                <a:moveTo>
                  <a:pt x="804617" y="1975941"/>
                </a:moveTo>
                <a:cubicBezTo>
                  <a:pt x="792692" y="1975923"/>
                  <a:pt x="783013" y="1966243"/>
                  <a:pt x="783056" y="1954316"/>
                </a:cubicBezTo>
                <a:cubicBezTo>
                  <a:pt x="783056" y="1945555"/>
                  <a:pt x="788371" y="1937667"/>
                  <a:pt x="796494" y="1934359"/>
                </a:cubicBezTo>
                <a:cubicBezTo>
                  <a:pt x="1167518" y="1785395"/>
                  <a:pt x="1410475" y="1425763"/>
                  <a:pt x="1410044" y="1026169"/>
                </a:cubicBezTo>
                <a:lnTo>
                  <a:pt x="1410044" y="1023104"/>
                </a:lnTo>
                <a:cubicBezTo>
                  <a:pt x="1409135" y="483017"/>
                  <a:pt x="968806" y="43582"/>
                  <a:pt x="428191" y="43582"/>
                </a:cubicBezTo>
                <a:cubicBezTo>
                  <a:pt x="291180" y="43285"/>
                  <a:pt x="155594" y="71873"/>
                  <a:pt x="30379" y="127479"/>
                </a:cubicBezTo>
                <a:cubicBezTo>
                  <a:pt x="19490" y="132320"/>
                  <a:pt x="6700" y="127410"/>
                  <a:pt x="1861" y="116512"/>
                </a:cubicBezTo>
                <a:cubicBezTo>
                  <a:pt x="-2978" y="105614"/>
                  <a:pt x="1948" y="92854"/>
                  <a:pt x="12836" y="88013"/>
                </a:cubicBezTo>
                <a:cubicBezTo>
                  <a:pt x="530551" y="-141112"/>
                  <a:pt x="1136063" y="92546"/>
                  <a:pt x="1365367" y="609904"/>
                </a:cubicBezTo>
                <a:cubicBezTo>
                  <a:pt x="1423006" y="740033"/>
                  <a:pt x="1452905" y="880742"/>
                  <a:pt x="1453165" y="1023060"/>
                </a:cubicBezTo>
                <a:lnTo>
                  <a:pt x="1453165" y="1026213"/>
                </a:lnTo>
                <a:cubicBezTo>
                  <a:pt x="1452559" y="1443018"/>
                  <a:pt x="1199363" y="1817918"/>
                  <a:pt x="812783" y="1974386"/>
                </a:cubicBezTo>
                <a:cubicBezTo>
                  <a:pt x="810191" y="1975427"/>
                  <a:pt x="807425" y="1975954"/>
                  <a:pt x="804617" y="1975941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4317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ACF4A8F4-AF0E-644A-BA3D-4A12B7865463}"/>
              </a:ext>
            </a:extLst>
          </p:cNvPr>
          <p:cNvSpPr/>
          <p:nvPr/>
        </p:nvSpPr>
        <p:spPr>
          <a:xfrm flipV="1">
            <a:off x="7724826" y="2242867"/>
            <a:ext cx="2053037" cy="1965295"/>
          </a:xfrm>
          <a:custGeom>
            <a:avLst/>
            <a:gdLst>
              <a:gd name="connsiteX0" fmla="*/ 2031464 w 2053037"/>
              <a:gd name="connsiteY0" fmla="*/ 1965295 h 1965295"/>
              <a:gd name="connsiteX1" fmla="*/ 2022822 w 2053037"/>
              <a:gd name="connsiteY1" fmla="*/ 1963482 h 1965295"/>
              <a:gd name="connsiteX2" fmla="*/ 1407891 w 2053037"/>
              <a:gd name="connsiteY2" fmla="*/ 1028348 h 1965295"/>
              <a:gd name="connsiteX3" fmla="*/ 1407891 w 2053037"/>
              <a:gd name="connsiteY3" fmla="*/ 1026060 h 1965295"/>
              <a:gd name="connsiteX4" fmla="*/ 1407891 w 2053037"/>
              <a:gd name="connsiteY4" fmla="*/ 1024506 h 1965295"/>
              <a:gd name="connsiteX5" fmla="*/ 1407891 w 2053037"/>
              <a:gd name="connsiteY5" fmla="*/ 1021526 h 1965295"/>
              <a:gd name="connsiteX6" fmla="*/ 1407891 w 2053037"/>
              <a:gd name="connsiteY6" fmla="*/ 1019453 h 1965295"/>
              <a:gd name="connsiteX7" fmla="*/ 426168 w 2053037"/>
              <a:gd name="connsiteY7" fmla="*/ 43602 h 1965295"/>
              <a:gd name="connsiteX8" fmla="*/ 28917 w 2053037"/>
              <a:gd name="connsiteY8" fmla="*/ 127197 h 1965295"/>
              <a:gd name="connsiteX9" fmla="*/ 1264 w 2053037"/>
              <a:gd name="connsiteY9" fmla="*/ 114171 h 1965295"/>
              <a:gd name="connsiteX10" fmla="*/ 11634 w 2053037"/>
              <a:gd name="connsiteY10" fmla="*/ 87731 h 1965295"/>
              <a:gd name="connsiteX11" fmla="*/ 1363775 w 2053037"/>
              <a:gd name="connsiteY11" fmla="*/ 610542 h 1965295"/>
              <a:gd name="connsiteX12" fmla="*/ 1451314 w 2053037"/>
              <a:gd name="connsiteY12" fmla="*/ 1020144 h 1965295"/>
              <a:gd name="connsiteX13" fmla="*/ 1451314 w 2053037"/>
              <a:gd name="connsiteY13" fmla="*/ 1020144 h 1965295"/>
              <a:gd name="connsiteX14" fmla="*/ 1451314 w 2053037"/>
              <a:gd name="connsiteY14" fmla="*/ 1027917 h 1965295"/>
              <a:gd name="connsiteX15" fmla="*/ 2040105 w 2053037"/>
              <a:gd name="connsiteY15" fmla="*/ 1923930 h 1965295"/>
              <a:gd name="connsiteX16" fmla="*/ 2051210 w 2053037"/>
              <a:gd name="connsiteY16" fmla="*/ 1952368 h 1965295"/>
              <a:gd name="connsiteX17" fmla="*/ 2031464 w 2053037"/>
              <a:gd name="connsiteY17" fmla="*/ 1965295 h 1965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53037" h="1965295">
                <a:moveTo>
                  <a:pt x="2031464" y="1965295"/>
                </a:moveTo>
                <a:cubicBezTo>
                  <a:pt x="2028483" y="1965283"/>
                  <a:pt x="2025544" y="1964669"/>
                  <a:pt x="2022822" y="1963482"/>
                </a:cubicBezTo>
                <a:cubicBezTo>
                  <a:pt x="1650675" y="1800934"/>
                  <a:pt x="1409533" y="1434238"/>
                  <a:pt x="1407891" y="1028348"/>
                </a:cubicBezTo>
                <a:cubicBezTo>
                  <a:pt x="1407891" y="1027614"/>
                  <a:pt x="1407891" y="1026837"/>
                  <a:pt x="1407891" y="1026060"/>
                </a:cubicBezTo>
                <a:lnTo>
                  <a:pt x="1407891" y="1024506"/>
                </a:lnTo>
                <a:cubicBezTo>
                  <a:pt x="1407891" y="1023512"/>
                  <a:pt x="1407891" y="1022519"/>
                  <a:pt x="1407891" y="1021526"/>
                </a:cubicBezTo>
                <a:cubicBezTo>
                  <a:pt x="1407848" y="1020835"/>
                  <a:pt x="1407848" y="1020144"/>
                  <a:pt x="1407891" y="1019453"/>
                </a:cubicBezTo>
                <a:cubicBezTo>
                  <a:pt x="1405212" y="481138"/>
                  <a:pt x="965184" y="43602"/>
                  <a:pt x="426168" y="43602"/>
                </a:cubicBezTo>
                <a:cubicBezTo>
                  <a:pt x="289330" y="43312"/>
                  <a:pt x="154003" y="71794"/>
                  <a:pt x="28917" y="127197"/>
                </a:cubicBezTo>
                <a:cubicBezTo>
                  <a:pt x="17683" y="131225"/>
                  <a:pt x="5325" y="125393"/>
                  <a:pt x="1264" y="114171"/>
                </a:cubicBezTo>
                <a:cubicBezTo>
                  <a:pt x="-2365" y="104011"/>
                  <a:pt x="2042" y="92720"/>
                  <a:pt x="11634" y="87731"/>
                </a:cubicBezTo>
                <a:cubicBezTo>
                  <a:pt x="529478" y="-141041"/>
                  <a:pt x="1134861" y="93029"/>
                  <a:pt x="1363775" y="610542"/>
                </a:cubicBezTo>
                <a:cubicBezTo>
                  <a:pt x="1420896" y="739596"/>
                  <a:pt x="1450666" y="879043"/>
                  <a:pt x="1451314" y="1020144"/>
                </a:cubicBezTo>
                <a:lnTo>
                  <a:pt x="1451314" y="1020144"/>
                </a:lnTo>
                <a:lnTo>
                  <a:pt x="1451314" y="1027917"/>
                </a:lnTo>
                <a:cubicBezTo>
                  <a:pt x="1452740" y="1416742"/>
                  <a:pt x="1683642" y="1768100"/>
                  <a:pt x="2040105" y="1923930"/>
                </a:cubicBezTo>
                <a:cubicBezTo>
                  <a:pt x="2051037" y="1928714"/>
                  <a:pt x="2056006" y="1941443"/>
                  <a:pt x="2051210" y="1952368"/>
                </a:cubicBezTo>
                <a:cubicBezTo>
                  <a:pt x="2047797" y="1960213"/>
                  <a:pt x="2040019" y="1965287"/>
                  <a:pt x="2031464" y="1965295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4317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97E8A5E5-25B4-4C47-A44E-DE7125B73173}"/>
              </a:ext>
            </a:extLst>
          </p:cNvPr>
          <p:cNvSpPr/>
          <p:nvPr/>
        </p:nvSpPr>
        <p:spPr>
          <a:xfrm flipV="1">
            <a:off x="3698527" y="2226642"/>
            <a:ext cx="2048631" cy="1967160"/>
          </a:xfrm>
          <a:custGeom>
            <a:avLst/>
            <a:gdLst>
              <a:gd name="connsiteX0" fmla="*/ 2027209 w 2048631"/>
              <a:gd name="connsiteY0" fmla="*/ 1966988 h 1967160"/>
              <a:gd name="connsiteX1" fmla="*/ 2018568 w 2048631"/>
              <a:gd name="connsiteY1" fmla="*/ 1965218 h 1967160"/>
              <a:gd name="connsiteX2" fmla="*/ 1400050 w 2048631"/>
              <a:gd name="connsiteY2" fmla="*/ 1028530 h 1967160"/>
              <a:gd name="connsiteX3" fmla="*/ 1400050 w 2048631"/>
              <a:gd name="connsiteY3" fmla="*/ 1026241 h 1967160"/>
              <a:gd name="connsiteX4" fmla="*/ 1400050 w 2048631"/>
              <a:gd name="connsiteY4" fmla="*/ 1024687 h 1967160"/>
              <a:gd name="connsiteX5" fmla="*/ 1400050 w 2048631"/>
              <a:gd name="connsiteY5" fmla="*/ 1021707 h 1967160"/>
              <a:gd name="connsiteX6" fmla="*/ 1400050 w 2048631"/>
              <a:gd name="connsiteY6" fmla="*/ 1019635 h 1967160"/>
              <a:gd name="connsiteX7" fmla="*/ 418285 w 2048631"/>
              <a:gd name="connsiteY7" fmla="*/ 43611 h 1967160"/>
              <a:gd name="connsiteX8" fmla="*/ 30150 w 2048631"/>
              <a:gd name="connsiteY8" fmla="*/ 123276 h 1967160"/>
              <a:gd name="connsiteX9" fmla="*/ 1762 w 2048631"/>
              <a:gd name="connsiteY9" fmla="*/ 111963 h 1967160"/>
              <a:gd name="connsiteX10" fmla="*/ 13083 w 2048631"/>
              <a:gd name="connsiteY10" fmla="*/ 83595 h 1967160"/>
              <a:gd name="connsiteX11" fmla="*/ 1359879 w 2048631"/>
              <a:gd name="connsiteY11" fmla="*/ 620045 h 1967160"/>
              <a:gd name="connsiteX12" fmla="*/ 1443257 w 2048631"/>
              <a:gd name="connsiteY12" fmla="*/ 1020153 h 1967160"/>
              <a:gd name="connsiteX13" fmla="*/ 1443257 w 2048631"/>
              <a:gd name="connsiteY13" fmla="*/ 1020153 h 1967160"/>
              <a:gd name="connsiteX14" fmla="*/ 1443257 w 2048631"/>
              <a:gd name="connsiteY14" fmla="*/ 1028098 h 1967160"/>
              <a:gd name="connsiteX15" fmla="*/ 2035591 w 2048631"/>
              <a:gd name="connsiteY15" fmla="*/ 1925752 h 1967160"/>
              <a:gd name="connsiteX16" fmla="*/ 2046869 w 2048631"/>
              <a:gd name="connsiteY16" fmla="*/ 1954134 h 1967160"/>
              <a:gd name="connsiteX17" fmla="*/ 2026950 w 2048631"/>
              <a:gd name="connsiteY17" fmla="*/ 1967161 h 196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48631" h="1967160">
                <a:moveTo>
                  <a:pt x="2027209" y="1966988"/>
                </a:moveTo>
                <a:cubicBezTo>
                  <a:pt x="2024228" y="1966997"/>
                  <a:pt x="2021290" y="1966396"/>
                  <a:pt x="2018568" y="1965218"/>
                </a:cubicBezTo>
                <a:cubicBezTo>
                  <a:pt x="1644368" y="1803662"/>
                  <a:pt x="1401519" y="1435887"/>
                  <a:pt x="1400050" y="1028530"/>
                </a:cubicBezTo>
                <a:cubicBezTo>
                  <a:pt x="1400050" y="1027796"/>
                  <a:pt x="1400050" y="1027018"/>
                  <a:pt x="1400050" y="1026241"/>
                </a:cubicBezTo>
                <a:lnTo>
                  <a:pt x="1400050" y="1024687"/>
                </a:lnTo>
                <a:cubicBezTo>
                  <a:pt x="1400050" y="1023694"/>
                  <a:pt x="1400050" y="1022700"/>
                  <a:pt x="1400050" y="1021707"/>
                </a:cubicBezTo>
                <a:cubicBezTo>
                  <a:pt x="1400007" y="1021016"/>
                  <a:pt x="1400007" y="1020326"/>
                  <a:pt x="1400050" y="1019635"/>
                </a:cubicBezTo>
                <a:cubicBezTo>
                  <a:pt x="1397371" y="481319"/>
                  <a:pt x="957301" y="43611"/>
                  <a:pt x="418285" y="43611"/>
                </a:cubicBezTo>
                <a:cubicBezTo>
                  <a:pt x="284816" y="43342"/>
                  <a:pt x="152708" y="70457"/>
                  <a:pt x="30150" y="123276"/>
                </a:cubicBezTo>
                <a:cubicBezTo>
                  <a:pt x="19184" y="127986"/>
                  <a:pt x="6476" y="122921"/>
                  <a:pt x="1762" y="111963"/>
                </a:cubicBezTo>
                <a:cubicBezTo>
                  <a:pt x="-2952" y="101006"/>
                  <a:pt x="2117" y="88304"/>
                  <a:pt x="13083" y="83595"/>
                </a:cubicBezTo>
                <a:cubicBezTo>
                  <a:pt x="533226" y="-139932"/>
                  <a:pt x="1136206" y="100247"/>
                  <a:pt x="1359879" y="620045"/>
                </a:cubicBezTo>
                <a:cubicBezTo>
                  <a:pt x="1414278" y="746465"/>
                  <a:pt x="1442635" y="882541"/>
                  <a:pt x="1443257" y="1020153"/>
                </a:cubicBezTo>
                <a:lnTo>
                  <a:pt x="1443257" y="1020153"/>
                </a:lnTo>
                <a:lnTo>
                  <a:pt x="1443257" y="1028098"/>
                </a:lnTo>
                <a:cubicBezTo>
                  <a:pt x="1444489" y="1418413"/>
                  <a:pt x="1677076" y="1770889"/>
                  <a:pt x="2035591" y="1925752"/>
                </a:cubicBezTo>
                <a:cubicBezTo>
                  <a:pt x="2046523" y="1930480"/>
                  <a:pt x="2051579" y="1943188"/>
                  <a:pt x="2046869" y="1954134"/>
                </a:cubicBezTo>
                <a:cubicBezTo>
                  <a:pt x="2043412" y="1962065"/>
                  <a:pt x="2035591" y="1967191"/>
                  <a:pt x="2026950" y="196716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4317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57DA0760-25D0-DC47-B763-21657CAAECA7}"/>
              </a:ext>
            </a:extLst>
          </p:cNvPr>
          <p:cNvSpPr/>
          <p:nvPr/>
        </p:nvSpPr>
        <p:spPr>
          <a:xfrm>
            <a:off x="1057983" y="2132485"/>
            <a:ext cx="2663288" cy="1970015"/>
          </a:xfrm>
          <a:custGeom>
            <a:avLst/>
            <a:gdLst>
              <a:gd name="connsiteX0" fmla="*/ 2641761 w 2663288"/>
              <a:gd name="connsiteY0" fmla="*/ 1970015 h 1970015"/>
              <a:gd name="connsiteX1" fmla="*/ 2633336 w 2663288"/>
              <a:gd name="connsiteY1" fmla="*/ 1968331 h 1970015"/>
              <a:gd name="connsiteX2" fmla="*/ 2006824 w 2663288"/>
              <a:gd name="connsiteY2" fmla="*/ 1027930 h 1970015"/>
              <a:gd name="connsiteX3" fmla="*/ 2006824 w 2663288"/>
              <a:gd name="connsiteY3" fmla="*/ 1024260 h 1970015"/>
              <a:gd name="connsiteX4" fmla="*/ 2006824 w 2663288"/>
              <a:gd name="connsiteY4" fmla="*/ 1021064 h 1970015"/>
              <a:gd name="connsiteX5" fmla="*/ 2006824 w 2663288"/>
              <a:gd name="connsiteY5" fmla="*/ 1019208 h 1970015"/>
              <a:gd name="connsiteX6" fmla="*/ 1024973 w 2663288"/>
              <a:gd name="connsiteY6" fmla="*/ 43183 h 1970015"/>
              <a:gd name="connsiteX7" fmla="*/ 43208 w 2663288"/>
              <a:gd name="connsiteY7" fmla="*/ 1022748 h 1970015"/>
              <a:gd name="connsiteX8" fmla="*/ 43208 w 2663288"/>
              <a:gd name="connsiteY8" fmla="*/ 1025814 h 1970015"/>
              <a:gd name="connsiteX9" fmla="*/ 640122 w 2663288"/>
              <a:gd name="connsiteY9" fmla="*/ 1927095 h 1970015"/>
              <a:gd name="connsiteX10" fmla="*/ 651529 w 2663288"/>
              <a:gd name="connsiteY10" fmla="*/ 1955421 h 1970015"/>
              <a:gd name="connsiteX11" fmla="*/ 623185 w 2663288"/>
              <a:gd name="connsiteY11" fmla="*/ 1966820 h 1970015"/>
              <a:gd name="connsiteX12" fmla="*/ 0 w 2663288"/>
              <a:gd name="connsiteY12" fmla="*/ 1025857 h 1970015"/>
              <a:gd name="connsiteX13" fmla="*/ 0 w 2663288"/>
              <a:gd name="connsiteY13" fmla="*/ 1022705 h 1970015"/>
              <a:gd name="connsiteX14" fmla="*/ 1026567 w 2663288"/>
              <a:gd name="connsiteY14" fmla="*/ 1 h 1970015"/>
              <a:gd name="connsiteX15" fmla="*/ 1748615 w 2663288"/>
              <a:gd name="connsiteY15" fmla="*/ 298891 h 1970015"/>
              <a:gd name="connsiteX16" fmla="*/ 2049902 w 2663288"/>
              <a:gd name="connsiteY16" fmla="*/ 1019726 h 1970015"/>
              <a:gd name="connsiteX17" fmla="*/ 2049902 w 2663288"/>
              <a:gd name="connsiteY17" fmla="*/ 1019726 h 1970015"/>
              <a:gd name="connsiteX18" fmla="*/ 2049902 w 2663288"/>
              <a:gd name="connsiteY18" fmla="*/ 1020589 h 1970015"/>
              <a:gd name="connsiteX19" fmla="*/ 2049902 w 2663288"/>
              <a:gd name="connsiteY19" fmla="*/ 1021712 h 1970015"/>
              <a:gd name="connsiteX20" fmla="*/ 2049902 w 2663288"/>
              <a:gd name="connsiteY20" fmla="*/ 1027239 h 1970015"/>
              <a:gd name="connsiteX21" fmla="*/ 2650144 w 2663288"/>
              <a:gd name="connsiteY21" fmla="*/ 1928390 h 1970015"/>
              <a:gd name="connsiteX22" fmla="*/ 2661555 w 2663288"/>
              <a:gd name="connsiteY22" fmla="*/ 1956716 h 1970015"/>
              <a:gd name="connsiteX23" fmla="*/ 2641761 w 2663288"/>
              <a:gd name="connsiteY23" fmla="*/ 1969843 h 197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63288" h="1970015">
                <a:moveTo>
                  <a:pt x="2641761" y="1970015"/>
                </a:moveTo>
                <a:cubicBezTo>
                  <a:pt x="2638866" y="1970024"/>
                  <a:pt x="2636002" y="1969450"/>
                  <a:pt x="2633336" y="1968331"/>
                </a:cubicBezTo>
                <a:cubicBezTo>
                  <a:pt x="2254543" y="1808957"/>
                  <a:pt x="2007840" y="1438655"/>
                  <a:pt x="2006824" y="1027930"/>
                </a:cubicBezTo>
                <a:cubicBezTo>
                  <a:pt x="2006824" y="1026721"/>
                  <a:pt x="2006824" y="1025469"/>
                  <a:pt x="2006824" y="1024260"/>
                </a:cubicBezTo>
                <a:lnTo>
                  <a:pt x="2006824" y="1021064"/>
                </a:lnTo>
                <a:cubicBezTo>
                  <a:pt x="2006824" y="1020460"/>
                  <a:pt x="2006824" y="1019812"/>
                  <a:pt x="2006824" y="1019208"/>
                </a:cubicBezTo>
                <a:cubicBezTo>
                  <a:pt x="2003930" y="480892"/>
                  <a:pt x="1564118" y="43183"/>
                  <a:pt x="1024973" y="43183"/>
                </a:cubicBezTo>
                <a:cubicBezTo>
                  <a:pt x="484445" y="43183"/>
                  <a:pt x="44029" y="482619"/>
                  <a:pt x="43208" y="1022748"/>
                </a:cubicBezTo>
                <a:lnTo>
                  <a:pt x="43208" y="1025814"/>
                </a:lnTo>
                <a:cubicBezTo>
                  <a:pt x="43540" y="1418616"/>
                  <a:pt x="278445" y="1773295"/>
                  <a:pt x="640122" y="1927095"/>
                </a:cubicBezTo>
                <a:cubicBezTo>
                  <a:pt x="651101" y="1931771"/>
                  <a:pt x="656204" y="1944453"/>
                  <a:pt x="651529" y="1955421"/>
                </a:cubicBezTo>
                <a:cubicBezTo>
                  <a:pt x="646854" y="1966392"/>
                  <a:pt x="634164" y="1971492"/>
                  <a:pt x="623185" y="1966820"/>
                </a:cubicBezTo>
                <a:cubicBezTo>
                  <a:pt x="245552" y="1806288"/>
                  <a:pt x="292" y="1435965"/>
                  <a:pt x="0" y="1025857"/>
                </a:cubicBezTo>
                <a:lnTo>
                  <a:pt x="0" y="1022705"/>
                </a:lnTo>
                <a:cubicBezTo>
                  <a:pt x="881" y="457001"/>
                  <a:pt x="460490" y="-879"/>
                  <a:pt x="1026567" y="1"/>
                </a:cubicBezTo>
                <a:cubicBezTo>
                  <a:pt x="1297302" y="422"/>
                  <a:pt x="1556877" y="107872"/>
                  <a:pt x="1748615" y="298891"/>
                </a:cubicBezTo>
                <a:cubicBezTo>
                  <a:pt x="1940976" y="489566"/>
                  <a:pt x="2049397" y="748966"/>
                  <a:pt x="2049902" y="1019726"/>
                </a:cubicBezTo>
                <a:lnTo>
                  <a:pt x="2049902" y="1019726"/>
                </a:lnTo>
                <a:lnTo>
                  <a:pt x="2049902" y="1020589"/>
                </a:lnTo>
                <a:lnTo>
                  <a:pt x="2049902" y="1021712"/>
                </a:lnTo>
                <a:lnTo>
                  <a:pt x="2049902" y="1027239"/>
                </a:lnTo>
                <a:cubicBezTo>
                  <a:pt x="2050797" y="1420809"/>
                  <a:pt x="2287169" y="1775678"/>
                  <a:pt x="2650144" y="1928390"/>
                </a:cubicBezTo>
                <a:cubicBezTo>
                  <a:pt x="2661123" y="1933062"/>
                  <a:pt x="2666230" y="1945744"/>
                  <a:pt x="2661555" y="1956716"/>
                </a:cubicBezTo>
                <a:cubicBezTo>
                  <a:pt x="2658172" y="1964648"/>
                  <a:pt x="2650390" y="1969808"/>
                  <a:pt x="2641761" y="196984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4317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DEFADBC-9187-8046-A082-2F5CE1391487}"/>
              </a:ext>
            </a:extLst>
          </p:cNvPr>
          <p:cNvSpPr txBox="1"/>
          <p:nvPr/>
        </p:nvSpPr>
        <p:spPr>
          <a:xfrm flipH="1">
            <a:off x="1733838" y="1940162"/>
            <a:ext cx="697688" cy="369332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EDC33C1-3831-504A-BFE3-434741BBB85A}"/>
              </a:ext>
            </a:extLst>
          </p:cNvPr>
          <p:cNvSpPr txBox="1"/>
          <p:nvPr/>
        </p:nvSpPr>
        <p:spPr>
          <a:xfrm flipH="1">
            <a:off x="5724084" y="1940162"/>
            <a:ext cx="730730" cy="369332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8B1E651-2A49-6449-8B60-73CD4E06CF2A}"/>
              </a:ext>
            </a:extLst>
          </p:cNvPr>
          <p:cNvSpPr txBox="1"/>
          <p:nvPr/>
        </p:nvSpPr>
        <p:spPr>
          <a:xfrm flipH="1">
            <a:off x="3720382" y="4029660"/>
            <a:ext cx="767457" cy="369332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CE9677A-FA86-224A-B32E-980D6CF11740}"/>
              </a:ext>
            </a:extLst>
          </p:cNvPr>
          <p:cNvSpPr txBox="1"/>
          <p:nvPr/>
        </p:nvSpPr>
        <p:spPr>
          <a:xfrm flipH="1">
            <a:off x="9805928" y="1940162"/>
            <a:ext cx="697688" cy="369332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F6212C0-BB29-F34A-82E9-75850BD76A46}"/>
              </a:ext>
            </a:extLst>
          </p:cNvPr>
          <p:cNvSpPr txBox="1"/>
          <p:nvPr/>
        </p:nvSpPr>
        <p:spPr>
          <a:xfrm flipH="1">
            <a:off x="7725992" y="4029660"/>
            <a:ext cx="767457" cy="369332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39CCC867-DC7E-3248-AE73-8FA1877AF4D6}"/>
              </a:ext>
            </a:extLst>
          </p:cNvPr>
          <p:cNvSpPr/>
          <p:nvPr/>
        </p:nvSpPr>
        <p:spPr>
          <a:xfrm>
            <a:off x="1715379" y="2259511"/>
            <a:ext cx="734627" cy="2070189"/>
          </a:xfrm>
          <a:custGeom>
            <a:avLst/>
            <a:gdLst>
              <a:gd name="connsiteX0" fmla="*/ 1622422 w 1622422"/>
              <a:gd name="connsiteY0" fmla="*/ 169168 h 4572004"/>
              <a:gd name="connsiteX1" fmla="*/ 1622422 w 1622422"/>
              <a:gd name="connsiteY1" fmla="*/ 3895729 h 4572004"/>
              <a:gd name="connsiteX2" fmla="*/ 811211 w 1622422"/>
              <a:gd name="connsiteY2" fmla="*/ 4572004 h 4572004"/>
              <a:gd name="connsiteX3" fmla="*/ 0 w 1622422"/>
              <a:gd name="connsiteY3" fmla="*/ 3895729 h 4572004"/>
              <a:gd name="connsiteX4" fmla="*/ 0 w 1622422"/>
              <a:gd name="connsiteY4" fmla="*/ 169168 h 4572004"/>
              <a:gd name="connsiteX5" fmla="*/ 1622422 w 1622422"/>
              <a:gd name="connsiteY5" fmla="*/ 169168 h 457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2422" h="4572004">
                <a:moveTo>
                  <a:pt x="1622422" y="169168"/>
                </a:moveTo>
                <a:lnTo>
                  <a:pt x="1622422" y="3895729"/>
                </a:lnTo>
                <a:lnTo>
                  <a:pt x="811211" y="4572004"/>
                </a:lnTo>
                <a:lnTo>
                  <a:pt x="0" y="3895729"/>
                </a:lnTo>
                <a:lnTo>
                  <a:pt x="0" y="169168"/>
                </a:lnTo>
                <a:cubicBezTo>
                  <a:pt x="517362" y="-56389"/>
                  <a:pt x="1105060" y="-56389"/>
                  <a:pt x="1622422" y="16916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9F477085-FDD1-0449-8072-84085A3EB161}"/>
              </a:ext>
            </a:extLst>
          </p:cNvPr>
          <p:cNvSpPr/>
          <p:nvPr/>
        </p:nvSpPr>
        <p:spPr>
          <a:xfrm>
            <a:off x="1715378" y="2259511"/>
            <a:ext cx="367314" cy="2070189"/>
          </a:xfrm>
          <a:custGeom>
            <a:avLst/>
            <a:gdLst>
              <a:gd name="connsiteX0" fmla="*/ 811211 w 811210"/>
              <a:gd name="connsiteY0" fmla="*/ 4572000 h 4572000"/>
              <a:gd name="connsiteX1" fmla="*/ 0 w 811210"/>
              <a:gd name="connsiteY1" fmla="*/ 3895725 h 4572000"/>
              <a:gd name="connsiteX2" fmla="*/ 0 w 811210"/>
              <a:gd name="connsiteY2" fmla="*/ 169164 h 4572000"/>
              <a:gd name="connsiteX3" fmla="*/ 811211 w 811210"/>
              <a:gd name="connsiteY3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10" h="4572000">
                <a:moveTo>
                  <a:pt x="811211" y="4572000"/>
                </a:moveTo>
                <a:lnTo>
                  <a:pt x="0" y="3895725"/>
                </a:lnTo>
                <a:lnTo>
                  <a:pt x="0" y="169164"/>
                </a:lnTo>
                <a:cubicBezTo>
                  <a:pt x="248499" y="60389"/>
                  <a:pt x="811211" y="0"/>
                  <a:pt x="81121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2BBB48-0436-3743-A210-0261F915B2F5}"/>
              </a:ext>
            </a:extLst>
          </p:cNvPr>
          <p:cNvSpPr/>
          <p:nvPr/>
        </p:nvSpPr>
        <p:spPr>
          <a:xfrm>
            <a:off x="2485576" y="2352628"/>
            <a:ext cx="515117" cy="1652526"/>
          </a:xfrm>
          <a:custGeom>
            <a:avLst/>
            <a:gdLst>
              <a:gd name="connsiteX0" fmla="*/ 39182 w 1137634"/>
              <a:gd name="connsiteY0" fmla="*/ 19621 h 3649598"/>
              <a:gd name="connsiteX1" fmla="*/ 0 w 1137634"/>
              <a:gd name="connsiteY1" fmla="*/ 0 h 3649598"/>
              <a:gd name="connsiteX2" fmla="*/ 0 w 1137634"/>
              <a:gd name="connsiteY2" fmla="*/ 3649599 h 3649598"/>
              <a:gd name="connsiteX3" fmla="*/ 39182 w 1137634"/>
              <a:gd name="connsiteY3" fmla="*/ 3629882 h 3649598"/>
              <a:gd name="connsiteX4" fmla="*/ 911442 w 1137634"/>
              <a:gd name="connsiteY4" fmla="*/ 893534 h 3649598"/>
              <a:gd name="connsiteX5" fmla="*/ 39182 w 1137634"/>
              <a:gd name="connsiteY5" fmla="*/ 19907 h 364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634" h="3649598">
                <a:moveTo>
                  <a:pt x="39182" y="19621"/>
                </a:moveTo>
                <a:cubicBezTo>
                  <a:pt x="26248" y="12954"/>
                  <a:pt x="13124" y="6382"/>
                  <a:pt x="0" y="0"/>
                </a:cubicBezTo>
                <a:lnTo>
                  <a:pt x="0" y="3649599"/>
                </a:lnTo>
                <a:cubicBezTo>
                  <a:pt x="13124" y="3643122"/>
                  <a:pt x="26248" y="3636645"/>
                  <a:pt x="39182" y="3629882"/>
                </a:cubicBezTo>
                <a:cubicBezTo>
                  <a:pt x="1034489" y="3115506"/>
                  <a:pt x="1425013" y="1890401"/>
                  <a:pt x="911442" y="893534"/>
                </a:cubicBezTo>
                <a:cubicBezTo>
                  <a:pt x="718318" y="518673"/>
                  <a:pt x="413457" y="213333"/>
                  <a:pt x="39182" y="19907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E6F25E96-86E9-6641-93D3-0F8B7B84B93D}"/>
              </a:ext>
            </a:extLst>
          </p:cNvPr>
          <p:cNvSpPr/>
          <p:nvPr/>
        </p:nvSpPr>
        <p:spPr>
          <a:xfrm>
            <a:off x="1164693" y="2352629"/>
            <a:ext cx="515117" cy="1652397"/>
          </a:xfrm>
          <a:custGeom>
            <a:avLst/>
            <a:gdLst>
              <a:gd name="connsiteX0" fmla="*/ 1137635 w 1137634"/>
              <a:gd name="connsiteY0" fmla="*/ 0 h 3649313"/>
              <a:gd name="connsiteX1" fmla="*/ 1098453 w 1137634"/>
              <a:gd name="connsiteY1" fmla="*/ 19621 h 3649313"/>
              <a:gd name="connsiteX2" fmla="*/ 226193 w 1137634"/>
              <a:gd name="connsiteY2" fmla="*/ 2755969 h 3649313"/>
              <a:gd name="connsiteX3" fmla="*/ 1098453 w 1137634"/>
              <a:gd name="connsiteY3" fmla="*/ 3629597 h 3649313"/>
              <a:gd name="connsiteX4" fmla="*/ 1137635 w 1137634"/>
              <a:gd name="connsiteY4" fmla="*/ 3649313 h 364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634" h="3649313">
                <a:moveTo>
                  <a:pt x="1137635" y="0"/>
                </a:moveTo>
                <a:cubicBezTo>
                  <a:pt x="1124511" y="6382"/>
                  <a:pt x="1111387" y="12954"/>
                  <a:pt x="1098453" y="19621"/>
                </a:cubicBezTo>
                <a:cubicBezTo>
                  <a:pt x="103146" y="533998"/>
                  <a:pt x="-287378" y="1759102"/>
                  <a:pt x="226193" y="2755969"/>
                </a:cubicBezTo>
                <a:cubicBezTo>
                  <a:pt x="419317" y="3130831"/>
                  <a:pt x="724178" y="3436171"/>
                  <a:pt x="1098453" y="3629597"/>
                </a:cubicBezTo>
                <a:cubicBezTo>
                  <a:pt x="1111387" y="3636359"/>
                  <a:pt x="1124511" y="3642836"/>
                  <a:pt x="1137635" y="3649313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4BF43759-D289-FE47-9088-027990C46015}"/>
              </a:ext>
            </a:extLst>
          </p:cNvPr>
          <p:cNvSpPr>
            <a:spLocks noChangeAspect="1"/>
          </p:cNvSpPr>
          <p:nvPr/>
        </p:nvSpPr>
        <p:spPr>
          <a:xfrm>
            <a:off x="1324932" y="2419952"/>
            <a:ext cx="1515503" cy="1517877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rgbClr val="FFFFFF"/>
          </a:solidFill>
          <a:ln w="9503" cap="flat">
            <a:noFill/>
            <a:prstDash val="solid"/>
            <a:miter/>
          </a:ln>
          <a:effectLst>
            <a:outerShdw blurRad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43E4CC0E-B831-C443-8338-C7109236BEA8}"/>
              </a:ext>
            </a:extLst>
          </p:cNvPr>
          <p:cNvSpPr>
            <a:spLocks noChangeAspect="1"/>
          </p:cNvSpPr>
          <p:nvPr/>
        </p:nvSpPr>
        <p:spPr>
          <a:xfrm>
            <a:off x="1379527" y="2474633"/>
            <a:ext cx="1406310" cy="1408514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234667BD-332A-F144-99C8-89F58EC0ABB1}"/>
              </a:ext>
            </a:extLst>
          </p:cNvPr>
          <p:cNvSpPr>
            <a:spLocks noChangeAspect="1"/>
          </p:cNvSpPr>
          <p:nvPr/>
        </p:nvSpPr>
        <p:spPr>
          <a:xfrm>
            <a:off x="1443451" y="2538657"/>
            <a:ext cx="1278464" cy="1280467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chemeClr val="bg2"/>
          </a:solidFill>
          <a:ln w="9503" cap="flat">
            <a:noFill/>
            <a:prstDash val="solid"/>
            <a:miter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DA734B46-7CD9-4A4B-967E-DF6E9AD07EC4}"/>
              </a:ext>
            </a:extLst>
          </p:cNvPr>
          <p:cNvSpPr/>
          <p:nvPr/>
        </p:nvSpPr>
        <p:spPr>
          <a:xfrm flipV="1">
            <a:off x="3731921" y="2002839"/>
            <a:ext cx="734627" cy="2070189"/>
          </a:xfrm>
          <a:custGeom>
            <a:avLst/>
            <a:gdLst>
              <a:gd name="connsiteX0" fmla="*/ 1622422 w 1622422"/>
              <a:gd name="connsiteY0" fmla="*/ 169168 h 4572004"/>
              <a:gd name="connsiteX1" fmla="*/ 1622422 w 1622422"/>
              <a:gd name="connsiteY1" fmla="*/ 3895729 h 4572004"/>
              <a:gd name="connsiteX2" fmla="*/ 811211 w 1622422"/>
              <a:gd name="connsiteY2" fmla="*/ 4572004 h 4572004"/>
              <a:gd name="connsiteX3" fmla="*/ 0 w 1622422"/>
              <a:gd name="connsiteY3" fmla="*/ 3895729 h 4572004"/>
              <a:gd name="connsiteX4" fmla="*/ 0 w 1622422"/>
              <a:gd name="connsiteY4" fmla="*/ 169168 h 4572004"/>
              <a:gd name="connsiteX5" fmla="*/ 1622422 w 1622422"/>
              <a:gd name="connsiteY5" fmla="*/ 169168 h 457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2422" h="4572004">
                <a:moveTo>
                  <a:pt x="1622422" y="169168"/>
                </a:moveTo>
                <a:lnTo>
                  <a:pt x="1622422" y="3895729"/>
                </a:lnTo>
                <a:lnTo>
                  <a:pt x="811211" y="4572004"/>
                </a:lnTo>
                <a:lnTo>
                  <a:pt x="0" y="3895729"/>
                </a:lnTo>
                <a:lnTo>
                  <a:pt x="0" y="169168"/>
                </a:lnTo>
                <a:cubicBezTo>
                  <a:pt x="517362" y="-56389"/>
                  <a:pt x="1105060" y="-56389"/>
                  <a:pt x="1622422" y="169168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F4629A6E-D4E4-7144-8D12-962FEBAA5B89}"/>
              </a:ext>
            </a:extLst>
          </p:cNvPr>
          <p:cNvSpPr/>
          <p:nvPr/>
        </p:nvSpPr>
        <p:spPr>
          <a:xfrm flipV="1">
            <a:off x="3731920" y="2002839"/>
            <a:ext cx="367314" cy="2070189"/>
          </a:xfrm>
          <a:custGeom>
            <a:avLst/>
            <a:gdLst>
              <a:gd name="connsiteX0" fmla="*/ 811211 w 811210"/>
              <a:gd name="connsiteY0" fmla="*/ 4572000 h 4572000"/>
              <a:gd name="connsiteX1" fmla="*/ 0 w 811210"/>
              <a:gd name="connsiteY1" fmla="*/ 3895725 h 4572000"/>
              <a:gd name="connsiteX2" fmla="*/ 0 w 811210"/>
              <a:gd name="connsiteY2" fmla="*/ 169164 h 4572000"/>
              <a:gd name="connsiteX3" fmla="*/ 811211 w 811210"/>
              <a:gd name="connsiteY3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10" h="4572000">
                <a:moveTo>
                  <a:pt x="811211" y="4572000"/>
                </a:moveTo>
                <a:lnTo>
                  <a:pt x="0" y="3895725"/>
                </a:lnTo>
                <a:lnTo>
                  <a:pt x="0" y="169164"/>
                </a:lnTo>
                <a:cubicBezTo>
                  <a:pt x="248499" y="60389"/>
                  <a:pt x="811211" y="0"/>
                  <a:pt x="811211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4EE3F6B8-94E5-0A48-A5D0-8FEBBD3EF49E}"/>
              </a:ext>
            </a:extLst>
          </p:cNvPr>
          <p:cNvSpPr/>
          <p:nvPr/>
        </p:nvSpPr>
        <p:spPr>
          <a:xfrm flipV="1">
            <a:off x="4502118" y="2327384"/>
            <a:ext cx="515117" cy="1652526"/>
          </a:xfrm>
          <a:custGeom>
            <a:avLst/>
            <a:gdLst>
              <a:gd name="connsiteX0" fmla="*/ 39182 w 1137634"/>
              <a:gd name="connsiteY0" fmla="*/ 19621 h 3649598"/>
              <a:gd name="connsiteX1" fmla="*/ 0 w 1137634"/>
              <a:gd name="connsiteY1" fmla="*/ 0 h 3649598"/>
              <a:gd name="connsiteX2" fmla="*/ 0 w 1137634"/>
              <a:gd name="connsiteY2" fmla="*/ 3649599 h 3649598"/>
              <a:gd name="connsiteX3" fmla="*/ 39182 w 1137634"/>
              <a:gd name="connsiteY3" fmla="*/ 3629882 h 3649598"/>
              <a:gd name="connsiteX4" fmla="*/ 911442 w 1137634"/>
              <a:gd name="connsiteY4" fmla="*/ 893534 h 3649598"/>
              <a:gd name="connsiteX5" fmla="*/ 39182 w 1137634"/>
              <a:gd name="connsiteY5" fmla="*/ 19907 h 364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634" h="3649598">
                <a:moveTo>
                  <a:pt x="39182" y="19621"/>
                </a:moveTo>
                <a:cubicBezTo>
                  <a:pt x="26248" y="12954"/>
                  <a:pt x="13124" y="6382"/>
                  <a:pt x="0" y="0"/>
                </a:cubicBezTo>
                <a:lnTo>
                  <a:pt x="0" y="3649599"/>
                </a:lnTo>
                <a:cubicBezTo>
                  <a:pt x="13124" y="3643122"/>
                  <a:pt x="26248" y="3636645"/>
                  <a:pt x="39182" y="3629882"/>
                </a:cubicBezTo>
                <a:cubicBezTo>
                  <a:pt x="1034489" y="3115506"/>
                  <a:pt x="1425013" y="1890401"/>
                  <a:pt x="911442" y="893534"/>
                </a:cubicBezTo>
                <a:cubicBezTo>
                  <a:pt x="718318" y="518673"/>
                  <a:pt x="413457" y="213333"/>
                  <a:pt x="39182" y="19907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4D517EA4-501E-1A44-BCD8-635650E47E35}"/>
              </a:ext>
            </a:extLst>
          </p:cNvPr>
          <p:cNvSpPr/>
          <p:nvPr/>
        </p:nvSpPr>
        <p:spPr>
          <a:xfrm flipV="1">
            <a:off x="3181235" y="2327514"/>
            <a:ext cx="515117" cy="1652397"/>
          </a:xfrm>
          <a:custGeom>
            <a:avLst/>
            <a:gdLst>
              <a:gd name="connsiteX0" fmla="*/ 1137635 w 1137634"/>
              <a:gd name="connsiteY0" fmla="*/ 0 h 3649313"/>
              <a:gd name="connsiteX1" fmla="*/ 1098453 w 1137634"/>
              <a:gd name="connsiteY1" fmla="*/ 19621 h 3649313"/>
              <a:gd name="connsiteX2" fmla="*/ 226193 w 1137634"/>
              <a:gd name="connsiteY2" fmla="*/ 2755969 h 3649313"/>
              <a:gd name="connsiteX3" fmla="*/ 1098453 w 1137634"/>
              <a:gd name="connsiteY3" fmla="*/ 3629597 h 3649313"/>
              <a:gd name="connsiteX4" fmla="*/ 1137635 w 1137634"/>
              <a:gd name="connsiteY4" fmla="*/ 3649313 h 364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634" h="3649313">
                <a:moveTo>
                  <a:pt x="1137635" y="0"/>
                </a:moveTo>
                <a:cubicBezTo>
                  <a:pt x="1124511" y="6382"/>
                  <a:pt x="1111387" y="12954"/>
                  <a:pt x="1098453" y="19621"/>
                </a:cubicBezTo>
                <a:cubicBezTo>
                  <a:pt x="103146" y="533998"/>
                  <a:pt x="-287378" y="1759102"/>
                  <a:pt x="226193" y="2755969"/>
                </a:cubicBezTo>
                <a:cubicBezTo>
                  <a:pt x="419317" y="3130831"/>
                  <a:pt x="724178" y="3436171"/>
                  <a:pt x="1098453" y="3629597"/>
                </a:cubicBezTo>
                <a:cubicBezTo>
                  <a:pt x="1111387" y="3636359"/>
                  <a:pt x="1124511" y="3642836"/>
                  <a:pt x="1137635" y="3649313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FF5576B7-708E-B24C-93F8-3CDADC569067}"/>
              </a:ext>
            </a:extLst>
          </p:cNvPr>
          <p:cNvSpPr>
            <a:spLocks noChangeAspect="1"/>
          </p:cNvSpPr>
          <p:nvPr/>
        </p:nvSpPr>
        <p:spPr>
          <a:xfrm flipV="1">
            <a:off x="3341474" y="2394709"/>
            <a:ext cx="1515503" cy="1517877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rgbClr val="FFFFFF"/>
          </a:solidFill>
          <a:ln w="9503" cap="flat">
            <a:noFill/>
            <a:prstDash val="solid"/>
            <a:miter/>
          </a:ln>
          <a:effectLst>
            <a:outerShdw blurRad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77FC3A6A-5AA5-C44F-AC32-40B4BB082A79}"/>
              </a:ext>
            </a:extLst>
          </p:cNvPr>
          <p:cNvSpPr>
            <a:spLocks noChangeAspect="1"/>
          </p:cNvSpPr>
          <p:nvPr/>
        </p:nvSpPr>
        <p:spPr>
          <a:xfrm flipV="1">
            <a:off x="3396069" y="2449390"/>
            <a:ext cx="1406310" cy="1408514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2" name="Freeform 61">
            <a:extLst>
              <a:ext uri="{FF2B5EF4-FFF2-40B4-BE49-F238E27FC236}">
                <a16:creationId xmlns:a16="http://schemas.microsoft.com/office/drawing/2014/main" id="{EE8F8E64-A609-3A48-BF74-A6594E44A4D6}"/>
              </a:ext>
            </a:extLst>
          </p:cNvPr>
          <p:cNvSpPr>
            <a:spLocks noChangeAspect="1"/>
          </p:cNvSpPr>
          <p:nvPr/>
        </p:nvSpPr>
        <p:spPr>
          <a:xfrm flipV="1">
            <a:off x="3459993" y="2513414"/>
            <a:ext cx="1278464" cy="1280467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chemeClr val="bg2"/>
          </a:solidFill>
          <a:ln w="9503" cap="flat">
            <a:noFill/>
            <a:prstDash val="solid"/>
            <a:miter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ADEC456F-81CF-5A4D-AA4C-56D60F3615D0}"/>
              </a:ext>
            </a:extLst>
          </p:cNvPr>
          <p:cNvSpPr/>
          <p:nvPr/>
        </p:nvSpPr>
        <p:spPr>
          <a:xfrm>
            <a:off x="5748464" y="2259511"/>
            <a:ext cx="734627" cy="2070189"/>
          </a:xfrm>
          <a:custGeom>
            <a:avLst/>
            <a:gdLst>
              <a:gd name="connsiteX0" fmla="*/ 1622422 w 1622422"/>
              <a:gd name="connsiteY0" fmla="*/ 169168 h 4572004"/>
              <a:gd name="connsiteX1" fmla="*/ 1622422 w 1622422"/>
              <a:gd name="connsiteY1" fmla="*/ 3895729 h 4572004"/>
              <a:gd name="connsiteX2" fmla="*/ 811211 w 1622422"/>
              <a:gd name="connsiteY2" fmla="*/ 4572004 h 4572004"/>
              <a:gd name="connsiteX3" fmla="*/ 0 w 1622422"/>
              <a:gd name="connsiteY3" fmla="*/ 3895729 h 4572004"/>
              <a:gd name="connsiteX4" fmla="*/ 0 w 1622422"/>
              <a:gd name="connsiteY4" fmla="*/ 169168 h 4572004"/>
              <a:gd name="connsiteX5" fmla="*/ 1622422 w 1622422"/>
              <a:gd name="connsiteY5" fmla="*/ 169168 h 457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2422" h="4572004">
                <a:moveTo>
                  <a:pt x="1622422" y="169168"/>
                </a:moveTo>
                <a:lnTo>
                  <a:pt x="1622422" y="3895729"/>
                </a:lnTo>
                <a:lnTo>
                  <a:pt x="811211" y="4572004"/>
                </a:lnTo>
                <a:lnTo>
                  <a:pt x="0" y="3895729"/>
                </a:lnTo>
                <a:lnTo>
                  <a:pt x="0" y="169168"/>
                </a:lnTo>
                <a:cubicBezTo>
                  <a:pt x="517362" y="-56389"/>
                  <a:pt x="1105060" y="-56389"/>
                  <a:pt x="1622422" y="169168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8F5EB6F6-1AF0-D647-979D-C5DCA84C5F56}"/>
              </a:ext>
            </a:extLst>
          </p:cNvPr>
          <p:cNvSpPr/>
          <p:nvPr/>
        </p:nvSpPr>
        <p:spPr>
          <a:xfrm>
            <a:off x="5748463" y="2259511"/>
            <a:ext cx="367314" cy="2070189"/>
          </a:xfrm>
          <a:custGeom>
            <a:avLst/>
            <a:gdLst>
              <a:gd name="connsiteX0" fmla="*/ 811211 w 811210"/>
              <a:gd name="connsiteY0" fmla="*/ 4572000 h 4572000"/>
              <a:gd name="connsiteX1" fmla="*/ 0 w 811210"/>
              <a:gd name="connsiteY1" fmla="*/ 3895725 h 4572000"/>
              <a:gd name="connsiteX2" fmla="*/ 0 w 811210"/>
              <a:gd name="connsiteY2" fmla="*/ 169164 h 4572000"/>
              <a:gd name="connsiteX3" fmla="*/ 811211 w 811210"/>
              <a:gd name="connsiteY3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10" h="4572000">
                <a:moveTo>
                  <a:pt x="811211" y="4572000"/>
                </a:moveTo>
                <a:lnTo>
                  <a:pt x="0" y="3895725"/>
                </a:lnTo>
                <a:lnTo>
                  <a:pt x="0" y="169164"/>
                </a:lnTo>
                <a:cubicBezTo>
                  <a:pt x="248499" y="60389"/>
                  <a:pt x="811211" y="0"/>
                  <a:pt x="811211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C2F9CF5A-D9BE-254D-8075-397D97C465AC}"/>
              </a:ext>
            </a:extLst>
          </p:cNvPr>
          <p:cNvSpPr/>
          <p:nvPr/>
        </p:nvSpPr>
        <p:spPr>
          <a:xfrm>
            <a:off x="6518661" y="2352628"/>
            <a:ext cx="515117" cy="1652526"/>
          </a:xfrm>
          <a:custGeom>
            <a:avLst/>
            <a:gdLst>
              <a:gd name="connsiteX0" fmla="*/ 39182 w 1137634"/>
              <a:gd name="connsiteY0" fmla="*/ 19621 h 3649598"/>
              <a:gd name="connsiteX1" fmla="*/ 0 w 1137634"/>
              <a:gd name="connsiteY1" fmla="*/ 0 h 3649598"/>
              <a:gd name="connsiteX2" fmla="*/ 0 w 1137634"/>
              <a:gd name="connsiteY2" fmla="*/ 3649599 h 3649598"/>
              <a:gd name="connsiteX3" fmla="*/ 39182 w 1137634"/>
              <a:gd name="connsiteY3" fmla="*/ 3629882 h 3649598"/>
              <a:gd name="connsiteX4" fmla="*/ 911442 w 1137634"/>
              <a:gd name="connsiteY4" fmla="*/ 893534 h 3649598"/>
              <a:gd name="connsiteX5" fmla="*/ 39182 w 1137634"/>
              <a:gd name="connsiteY5" fmla="*/ 19907 h 364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634" h="3649598">
                <a:moveTo>
                  <a:pt x="39182" y="19621"/>
                </a:moveTo>
                <a:cubicBezTo>
                  <a:pt x="26248" y="12954"/>
                  <a:pt x="13124" y="6382"/>
                  <a:pt x="0" y="0"/>
                </a:cubicBezTo>
                <a:lnTo>
                  <a:pt x="0" y="3649599"/>
                </a:lnTo>
                <a:cubicBezTo>
                  <a:pt x="13124" y="3643122"/>
                  <a:pt x="26248" y="3636645"/>
                  <a:pt x="39182" y="3629882"/>
                </a:cubicBezTo>
                <a:cubicBezTo>
                  <a:pt x="1034489" y="3115506"/>
                  <a:pt x="1425013" y="1890401"/>
                  <a:pt x="911442" y="893534"/>
                </a:cubicBezTo>
                <a:cubicBezTo>
                  <a:pt x="718318" y="518673"/>
                  <a:pt x="413457" y="213333"/>
                  <a:pt x="39182" y="19907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7" name="Freeform 66">
            <a:extLst>
              <a:ext uri="{FF2B5EF4-FFF2-40B4-BE49-F238E27FC236}">
                <a16:creationId xmlns:a16="http://schemas.microsoft.com/office/drawing/2014/main" id="{DB38A34C-6920-8443-A796-8177CE2FEE50}"/>
              </a:ext>
            </a:extLst>
          </p:cNvPr>
          <p:cNvSpPr/>
          <p:nvPr/>
        </p:nvSpPr>
        <p:spPr>
          <a:xfrm>
            <a:off x="5197778" y="2352629"/>
            <a:ext cx="515117" cy="1652397"/>
          </a:xfrm>
          <a:custGeom>
            <a:avLst/>
            <a:gdLst>
              <a:gd name="connsiteX0" fmla="*/ 1137635 w 1137634"/>
              <a:gd name="connsiteY0" fmla="*/ 0 h 3649313"/>
              <a:gd name="connsiteX1" fmla="*/ 1098453 w 1137634"/>
              <a:gd name="connsiteY1" fmla="*/ 19621 h 3649313"/>
              <a:gd name="connsiteX2" fmla="*/ 226193 w 1137634"/>
              <a:gd name="connsiteY2" fmla="*/ 2755969 h 3649313"/>
              <a:gd name="connsiteX3" fmla="*/ 1098453 w 1137634"/>
              <a:gd name="connsiteY3" fmla="*/ 3629597 h 3649313"/>
              <a:gd name="connsiteX4" fmla="*/ 1137635 w 1137634"/>
              <a:gd name="connsiteY4" fmla="*/ 3649313 h 364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634" h="3649313">
                <a:moveTo>
                  <a:pt x="1137635" y="0"/>
                </a:moveTo>
                <a:cubicBezTo>
                  <a:pt x="1124511" y="6382"/>
                  <a:pt x="1111387" y="12954"/>
                  <a:pt x="1098453" y="19621"/>
                </a:cubicBezTo>
                <a:cubicBezTo>
                  <a:pt x="103146" y="533998"/>
                  <a:pt x="-287378" y="1759102"/>
                  <a:pt x="226193" y="2755969"/>
                </a:cubicBezTo>
                <a:cubicBezTo>
                  <a:pt x="419317" y="3130831"/>
                  <a:pt x="724178" y="3436171"/>
                  <a:pt x="1098453" y="3629597"/>
                </a:cubicBezTo>
                <a:cubicBezTo>
                  <a:pt x="1111387" y="3636359"/>
                  <a:pt x="1124511" y="3642836"/>
                  <a:pt x="1137635" y="3649313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E2BEDC87-40A9-934B-A9B4-48077CC8972D}"/>
              </a:ext>
            </a:extLst>
          </p:cNvPr>
          <p:cNvSpPr>
            <a:spLocks noChangeAspect="1"/>
          </p:cNvSpPr>
          <p:nvPr/>
        </p:nvSpPr>
        <p:spPr>
          <a:xfrm>
            <a:off x="5358017" y="2419952"/>
            <a:ext cx="1515503" cy="1517877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rgbClr val="FFFFFF"/>
          </a:solidFill>
          <a:ln w="9503" cap="flat">
            <a:noFill/>
            <a:prstDash val="solid"/>
            <a:miter/>
          </a:ln>
          <a:effectLst>
            <a:outerShdw blurRad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CB438152-1A4F-0048-9F72-5FB0FD5C67CF}"/>
              </a:ext>
            </a:extLst>
          </p:cNvPr>
          <p:cNvSpPr>
            <a:spLocks noChangeAspect="1"/>
          </p:cNvSpPr>
          <p:nvPr/>
        </p:nvSpPr>
        <p:spPr>
          <a:xfrm>
            <a:off x="5412612" y="2474633"/>
            <a:ext cx="1406310" cy="1408514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3460F90F-38FD-A744-8D99-124AF27CBDA7}"/>
              </a:ext>
            </a:extLst>
          </p:cNvPr>
          <p:cNvSpPr>
            <a:spLocks noChangeAspect="1"/>
          </p:cNvSpPr>
          <p:nvPr/>
        </p:nvSpPr>
        <p:spPr>
          <a:xfrm>
            <a:off x="5476536" y="2538657"/>
            <a:ext cx="1278464" cy="1280467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chemeClr val="bg2"/>
          </a:solidFill>
          <a:ln w="9503" cap="flat">
            <a:noFill/>
            <a:prstDash val="solid"/>
            <a:miter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75480915-8C6B-B144-A179-646C7768AD24}"/>
              </a:ext>
            </a:extLst>
          </p:cNvPr>
          <p:cNvSpPr/>
          <p:nvPr/>
        </p:nvSpPr>
        <p:spPr>
          <a:xfrm flipV="1">
            <a:off x="7765007" y="2002839"/>
            <a:ext cx="734627" cy="2070189"/>
          </a:xfrm>
          <a:custGeom>
            <a:avLst/>
            <a:gdLst>
              <a:gd name="connsiteX0" fmla="*/ 1622422 w 1622422"/>
              <a:gd name="connsiteY0" fmla="*/ 169168 h 4572004"/>
              <a:gd name="connsiteX1" fmla="*/ 1622422 w 1622422"/>
              <a:gd name="connsiteY1" fmla="*/ 3895729 h 4572004"/>
              <a:gd name="connsiteX2" fmla="*/ 811211 w 1622422"/>
              <a:gd name="connsiteY2" fmla="*/ 4572004 h 4572004"/>
              <a:gd name="connsiteX3" fmla="*/ 0 w 1622422"/>
              <a:gd name="connsiteY3" fmla="*/ 3895729 h 4572004"/>
              <a:gd name="connsiteX4" fmla="*/ 0 w 1622422"/>
              <a:gd name="connsiteY4" fmla="*/ 169168 h 4572004"/>
              <a:gd name="connsiteX5" fmla="*/ 1622422 w 1622422"/>
              <a:gd name="connsiteY5" fmla="*/ 169168 h 457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2422" h="4572004">
                <a:moveTo>
                  <a:pt x="1622422" y="169168"/>
                </a:moveTo>
                <a:lnTo>
                  <a:pt x="1622422" y="3895729"/>
                </a:lnTo>
                <a:lnTo>
                  <a:pt x="811211" y="4572004"/>
                </a:lnTo>
                <a:lnTo>
                  <a:pt x="0" y="3895729"/>
                </a:lnTo>
                <a:lnTo>
                  <a:pt x="0" y="169168"/>
                </a:lnTo>
                <a:cubicBezTo>
                  <a:pt x="517362" y="-56389"/>
                  <a:pt x="1105060" y="-56389"/>
                  <a:pt x="1622422" y="169168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5CC53132-8B34-6E44-857A-EEDF3F94FF75}"/>
              </a:ext>
            </a:extLst>
          </p:cNvPr>
          <p:cNvSpPr/>
          <p:nvPr/>
        </p:nvSpPr>
        <p:spPr>
          <a:xfrm flipV="1">
            <a:off x="7765006" y="2002839"/>
            <a:ext cx="367314" cy="2070189"/>
          </a:xfrm>
          <a:custGeom>
            <a:avLst/>
            <a:gdLst>
              <a:gd name="connsiteX0" fmla="*/ 811211 w 811210"/>
              <a:gd name="connsiteY0" fmla="*/ 4572000 h 4572000"/>
              <a:gd name="connsiteX1" fmla="*/ 0 w 811210"/>
              <a:gd name="connsiteY1" fmla="*/ 3895725 h 4572000"/>
              <a:gd name="connsiteX2" fmla="*/ 0 w 811210"/>
              <a:gd name="connsiteY2" fmla="*/ 169164 h 4572000"/>
              <a:gd name="connsiteX3" fmla="*/ 811211 w 811210"/>
              <a:gd name="connsiteY3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10" h="4572000">
                <a:moveTo>
                  <a:pt x="811211" y="4572000"/>
                </a:moveTo>
                <a:lnTo>
                  <a:pt x="0" y="3895725"/>
                </a:lnTo>
                <a:lnTo>
                  <a:pt x="0" y="169164"/>
                </a:lnTo>
                <a:cubicBezTo>
                  <a:pt x="248499" y="60389"/>
                  <a:pt x="811211" y="0"/>
                  <a:pt x="811211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7FB79A41-F3FE-9142-9908-B5EDFD7A39CE}"/>
              </a:ext>
            </a:extLst>
          </p:cNvPr>
          <p:cNvSpPr/>
          <p:nvPr/>
        </p:nvSpPr>
        <p:spPr>
          <a:xfrm flipV="1">
            <a:off x="8535204" y="2327384"/>
            <a:ext cx="515117" cy="1652526"/>
          </a:xfrm>
          <a:custGeom>
            <a:avLst/>
            <a:gdLst>
              <a:gd name="connsiteX0" fmla="*/ 39182 w 1137634"/>
              <a:gd name="connsiteY0" fmla="*/ 19621 h 3649598"/>
              <a:gd name="connsiteX1" fmla="*/ 0 w 1137634"/>
              <a:gd name="connsiteY1" fmla="*/ 0 h 3649598"/>
              <a:gd name="connsiteX2" fmla="*/ 0 w 1137634"/>
              <a:gd name="connsiteY2" fmla="*/ 3649599 h 3649598"/>
              <a:gd name="connsiteX3" fmla="*/ 39182 w 1137634"/>
              <a:gd name="connsiteY3" fmla="*/ 3629882 h 3649598"/>
              <a:gd name="connsiteX4" fmla="*/ 911442 w 1137634"/>
              <a:gd name="connsiteY4" fmla="*/ 893534 h 3649598"/>
              <a:gd name="connsiteX5" fmla="*/ 39182 w 1137634"/>
              <a:gd name="connsiteY5" fmla="*/ 19907 h 364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634" h="3649598">
                <a:moveTo>
                  <a:pt x="39182" y="19621"/>
                </a:moveTo>
                <a:cubicBezTo>
                  <a:pt x="26248" y="12954"/>
                  <a:pt x="13124" y="6382"/>
                  <a:pt x="0" y="0"/>
                </a:cubicBezTo>
                <a:lnTo>
                  <a:pt x="0" y="3649599"/>
                </a:lnTo>
                <a:cubicBezTo>
                  <a:pt x="13124" y="3643122"/>
                  <a:pt x="26248" y="3636645"/>
                  <a:pt x="39182" y="3629882"/>
                </a:cubicBezTo>
                <a:cubicBezTo>
                  <a:pt x="1034489" y="3115506"/>
                  <a:pt x="1425013" y="1890401"/>
                  <a:pt x="911442" y="893534"/>
                </a:cubicBezTo>
                <a:cubicBezTo>
                  <a:pt x="718318" y="518673"/>
                  <a:pt x="413457" y="213333"/>
                  <a:pt x="39182" y="19907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047F8772-4B6C-2A4F-99EF-E240F6C31F65}"/>
              </a:ext>
            </a:extLst>
          </p:cNvPr>
          <p:cNvSpPr/>
          <p:nvPr/>
        </p:nvSpPr>
        <p:spPr>
          <a:xfrm flipV="1">
            <a:off x="7214321" y="2327514"/>
            <a:ext cx="515117" cy="1652397"/>
          </a:xfrm>
          <a:custGeom>
            <a:avLst/>
            <a:gdLst>
              <a:gd name="connsiteX0" fmla="*/ 1137635 w 1137634"/>
              <a:gd name="connsiteY0" fmla="*/ 0 h 3649313"/>
              <a:gd name="connsiteX1" fmla="*/ 1098453 w 1137634"/>
              <a:gd name="connsiteY1" fmla="*/ 19621 h 3649313"/>
              <a:gd name="connsiteX2" fmla="*/ 226193 w 1137634"/>
              <a:gd name="connsiteY2" fmla="*/ 2755969 h 3649313"/>
              <a:gd name="connsiteX3" fmla="*/ 1098453 w 1137634"/>
              <a:gd name="connsiteY3" fmla="*/ 3629597 h 3649313"/>
              <a:gd name="connsiteX4" fmla="*/ 1137635 w 1137634"/>
              <a:gd name="connsiteY4" fmla="*/ 3649313 h 364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634" h="3649313">
                <a:moveTo>
                  <a:pt x="1137635" y="0"/>
                </a:moveTo>
                <a:cubicBezTo>
                  <a:pt x="1124511" y="6382"/>
                  <a:pt x="1111387" y="12954"/>
                  <a:pt x="1098453" y="19621"/>
                </a:cubicBezTo>
                <a:cubicBezTo>
                  <a:pt x="103146" y="533998"/>
                  <a:pt x="-287378" y="1759102"/>
                  <a:pt x="226193" y="2755969"/>
                </a:cubicBezTo>
                <a:cubicBezTo>
                  <a:pt x="419317" y="3130831"/>
                  <a:pt x="724178" y="3436171"/>
                  <a:pt x="1098453" y="3629597"/>
                </a:cubicBezTo>
                <a:cubicBezTo>
                  <a:pt x="1111387" y="3636359"/>
                  <a:pt x="1124511" y="3642836"/>
                  <a:pt x="1137635" y="3649313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6" name="Freeform 75">
            <a:extLst>
              <a:ext uri="{FF2B5EF4-FFF2-40B4-BE49-F238E27FC236}">
                <a16:creationId xmlns:a16="http://schemas.microsoft.com/office/drawing/2014/main" id="{A54148BC-3EC9-9A4D-A10C-2755D4613985}"/>
              </a:ext>
            </a:extLst>
          </p:cNvPr>
          <p:cNvSpPr>
            <a:spLocks noChangeAspect="1"/>
          </p:cNvSpPr>
          <p:nvPr/>
        </p:nvSpPr>
        <p:spPr>
          <a:xfrm flipV="1">
            <a:off x="7374560" y="2394709"/>
            <a:ext cx="1515503" cy="1517877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rgbClr val="FFFFFF"/>
          </a:solidFill>
          <a:ln w="9503" cap="flat">
            <a:noFill/>
            <a:prstDash val="solid"/>
            <a:miter/>
          </a:ln>
          <a:effectLst>
            <a:outerShdw blurRad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7" name="Freeform 76">
            <a:extLst>
              <a:ext uri="{FF2B5EF4-FFF2-40B4-BE49-F238E27FC236}">
                <a16:creationId xmlns:a16="http://schemas.microsoft.com/office/drawing/2014/main" id="{C005C646-E61E-114D-9AC3-341231158415}"/>
              </a:ext>
            </a:extLst>
          </p:cNvPr>
          <p:cNvSpPr>
            <a:spLocks noChangeAspect="1"/>
          </p:cNvSpPr>
          <p:nvPr/>
        </p:nvSpPr>
        <p:spPr>
          <a:xfrm flipV="1">
            <a:off x="7429155" y="2449390"/>
            <a:ext cx="1406310" cy="1408514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78" name="Freeform 77">
            <a:extLst>
              <a:ext uri="{FF2B5EF4-FFF2-40B4-BE49-F238E27FC236}">
                <a16:creationId xmlns:a16="http://schemas.microsoft.com/office/drawing/2014/main" id="{1955C599-9B5D-2542-A7A2-108C21FC91DE}"/>
              </a:ext>
            </a:extLst>
          </p:cNvPr>
          <p:cNvSpPr>
            <a:spLocks noChangeAspect="1"/>
          </p:cNvSpPr>
          <p:nvPr/>
        </p:nvSpPr>
        <p:spPr>
          <a:xfrm flipV="1">
            <a:off x="7493079" y="2513414"/>
            <a:ext cx="1278464" cy="1280467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chemeClr val="bg2"/>
          </a:solidFill>
          <a:ln w="9503" cap="flat">
            <a:noFill/>
            <a:prstDash val="solid"/>
            <a:miter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B0876ECA-C872-2E46-BC00-622EA1FA4309}"/>
              </a:ext>
            </a:extLst>
          </p:cNvPr>
          <p:cNvSpPr/>
          <p:nvPr/>
        </p:nvSpPr>
        <p:spPr>
          <a:xfrm>
            <a:off x="9781549" y="2259511"/>
            <a:ext cx="734627" cy="2070189"/>
          </a:xfrm>
          <a:custGeom>
            <a:avLst/>
            <a:gdLst>
              <a:gd name="connsiteX0" fmla="*/ 1622422 w 1622422"/>
              <a:gd name="connsiteY0" fmla="*/ 169168 h 4572004"/>
              <a:gd name="connsiteX1" fmla="*/ 1622422 w 1622422"/>
              <a:gd name="connsiteY1" fmla="*/ 3895729 h 4572004"/>
              <a:gd name="connsiteX2" fmla="*/ 811211 w 1622422"/>
              <a:gd name="connsiteY2" fmla="*/ 4572004 h 4572004"/>
              <a:gd name="connsiteX3" fmla="*/ 0 w 1622422"/>
              <a:gd name="connsiteY3" fmla="*/ 3895729 h 4572004"/>
              <a:gd name="connsiteX4" fmla="*/ 0 w 1622422"/>
              <a:gd name="connsiteY4" fmla="*/ 169168 h 4572004"/>
              <a:gd name="connsiteX5" fmla="*/ 1622422 w 1622422"/>
              <a:gd name="connsiteY5" fmla="*/ 169168 h 457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2422" h="4572004">
                <a:moveTo>
                  <a:pt x="1622422" y="169168"/>
                </a:moveTo>
                <a:lnTo>
                  <a:pt x="1622422" y="3895729"/>
                </a:lnTo>
                <a:lnTo>
                  <a:pt x="811211" y="4572004"/>
                </a:lnTo>
                <a:lnTo>
                  <a:pt x="0" y="3895729"/>
                </a:lnTo>
                <a:lnTo>
                  <a:pt x="0" y="169168"/>
                </a:lnTo>
                <a:cubicBezTo>
                  <a:pt x="517362" y="-56389"/>
                  <a:pt x="1105060" y="-56389"/>
                  <a:pt x="1622422" y="169168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BA22C001-E31D-1B4F-B36E-BC4EAD84158A}"/>
              </a:ext>
            </a:extLst>
          </p:cNvPr>
          <p:cNvSpPr/>
          <p:nvPr/>
        </p:nvSpPr>
        <p:spPr>
          <a:xfrm>
            <a:off x="9781548" y="2259511"/>
            <a:ext cx="367314" cy="2070189"/>
          </a:xfrm>
          <a:custGeom>
            <a:avLst/>
            <a:gdLst>
              <a:gd name="connsiteX0" fmla="*/ 811211 w 811210"/>
              <a:gd name="connsiteY0" fmla="*/ 4572000 h 4572000"/>
              <a:gd name="connsiteX1" fmla="*/ 0 w 811210"/>
              <a:gd name="connsiteY1" fmla="*/ 3895725 h 4572000"/>
              <a:gd name="connsiteX2" fmla="*/ 0 w 811210"/>
              <a:gd name="connsiteY2" fmla="*/ 169164 h 4572000"/>
              <a:gd name="connsiteX3" fmla="*/ 811211 w 811210"/>
              <a:gd name="connsiteY3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10" h="4572000">
                <a:moveTo>
                  <a:pt x="811211" y="4572000"/>
                </a:moveTo>
                <a:lnTo>
                  <a:pt x="0" y="3895725"/>
                </a:lnTo>
                <a:lnTo>
                  <a:pt x="0" y="169164"/>
                </a:lnTo>
                <a:cubicBezTo>
                  <a:pt x="248499" y="60389"/>
                  <a:pt x="811211" y="0"/>
                  <a:pt x="811211" y="0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 dirty="0"/>
          </a:p>
        </p:txBody>
      </p:sp>
      <p:sp>
        <p:nvSpPr>
          <p:cNvPr id="82" name="Freeform 81">
            <a:extLst>
              <a:ext uri="{FF2B5EF4-FFF2-40B4-BE49-F238E27FC236}">
                <a16:creationId xmlns:a16="http://schemas.microsoft.com/office/drawing/2014/main" id="{A18AF360-9A34-FA47-BE0D-A285ED77DA8F}"/>
              </a:ext>
            </a:extLst>
          </p:cNvPr>
          <p:cNvSpPr/>
          <p:nvPr/>
        </p:nvSpPr>
        <p:spPr>
          <a:xfrm>
            <a:off x="10551746" y="2352628"/>
            <a:ext cx="515117" cy="1652526"/>
          </a:xfrm>
          <a:custGeom>
            <a:avLst/>
            <a:gdLst>
              <a:gd name="connsiteX0" fmla="*/ 39182 w 1137634"/>
              <a:gd name="connsiteY0" fmla="*/ 19621 h 3649598"/>
              <a:gd name="connsiteX1" fmla="*/ 0 w 1137634"/>
              <a:gd name="connsiteY1" fmla="*/ 0 h 3649598"/>
              <a:gd name="connsiteX2" fmla="*/ 0 w 1137634"/>
              <a:gd name="connsiteY2" fmla="*/ 3649599 h 3649598"/>
              <a:gd name="connsiteX3" fmla="*/ 39182 w 1137634"/>
              <a:gd name="connsiteY3" fmla="*/ 3629882 h 3649598"/>
              <a:gd name="connsiteX4" fmla="*/ 911442 w 1137634"/>
              <a:gd name="connsiteY4" fmla="*/ 893534 h 3649598"/>
              <a:gd name="connsiteX5" fmla="*/ 39182 w 1137634"/>
              <a:gd name="connsiteY5" fmla="*/ 19907 h 364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634" h="3649598">
                <a:moveTo>
                  <a:pt x="39182" y="19621"/>
                </a:moveTo>
                <a:cubicBezTo>
                  <a:pt x="26248" y="12954"/>
                  <a:pt x="13124" y="6382"/>
                  <a:pt x="0" y="0"/>
                </a:cubicBezTo>
                <a:lnTo>
                  <a:pt x="0" y="3649599"/>
                </a:lnTo>
                <a:cubicBezTo>
                  <a:pt x="13124" y="3643122"/>
                  <a:pt x="26248" y="3636645"/>
                  <a:pt x="39182" y="3629882"/>
                </a:cubicBezTo>
                <a:cubicBezTo>
                  <a:pt x="1034489" y="3115506"/>
                  <a:pt x="1425013" y="1890401"/>
                  <a:pt x="911442" y="893534"/>
                </a:cubicBezTo>
                <a:cubicBezTo>
                  <a:pt x="718318" y="518673"/>
                  <a:pt x="413457" y="213333"/>
                  <a:pt x="39182" y="19907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4C6B06BE-D414-A34D-9934-DA085EF40375}"/>
              </a:ext>
            </a:extLst>
          </p:cNvPr>
          <p:cNvSpPr/>
          <p:nvPr/>
        </p:nvSpPr>
        <p:spPr>
          <a:xfrm>
            <a:off x="9230863" y="2352629"/>
            <a:ext cx="515117" cy="1652397"/>
          </a:xfrm>
          <a:custGeom>
            <a:avLst/>
            <a:gdLst>
              <a:gd name="connsiteX0" fmla="*/ 1137635 w 1137634"/>
              <a:gd name="connsiteY0" fmla="*/ 0 h 3649313"/>
              <a:gd name="connsiteX1" fmla="*/ 1098453 w 1137634"/>
              <a:gd name="connsiteY1" fmla="*/ 19621 h 3649313"/>
              <a:gd name="connsiteX2" fmla="*/ 226193 w 1137634"/>
              <a:gd name="connsiteY2" fmla="*/ 2755969 h 3649313"/>
              <a:gd name="connsiteX3" fmla="*/ 1098453 w 1137634"/>
              <a:gd name="connsiteY3" fmla="*/ 3629597 h 3649313"/>
              <a:gd name="connsiteX4" fmla="*/ 1137635 w 1137634"/>
              <a:gd name="connsiteY4" fmla="*/ 3649313 h 364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634" h="3649313">
                <a:moveTo>
                  <a:pt x="1137635" y="0"/>
                </a:moveTo>
                <a:cubicBezTo>
                  <a:pt x="1124511" y="6382"/>
                  <a:pt x="1111387" y="12954"/>
                  <a:pt x="1098453" y="19621"/>
                </a:cubicBezTo>
                <a:cubicBezTo>
                  <a:pt x="103146" y="533998"/>
                  <a:pt x="-287378" y="1759102"/>
                  <a:pt x="226193" y="2755969"/>
                </a:cubicBezTo>
                <a:cubicBezTo>
                  <a:pt x="419317" y="3130831"/>
                  <a:pt x="724178" y="3436171"/>
                  <a:pt x="1098453" y="3629597"/>
                </a:cubicBezTo>
                <a:cubicBezTo>
                  <a:pt x="1111387" y="3636359"/>
                  <a:pt x="1124511" y="3642836"/>
                  <a:pt x="1137635" y="3649313"/>
                </a:cubicBezTo>
                <a:close/>
              </a:path>
            </a:pathLst>
          </a:custGeom>
          <a:gradFill>
            <a:gsLst>
              <a:gs pos="0">
                <a:srgbClr val="E8E7E7"/>
              </a:gs>
              <a:gs pos="100000">
                <a:srgbClr val="C6C4C4"/>
              </a:gs>
            </a:gsLst>
            <a:lin ang="6600000" scaled="0"/>
          </a:gradFill>
          <a:ln w="9503" cap="flat">
            <a:noFill/>
            <a:prstDash val="solid"/>
            <a:miter/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A8363146-DBF1-B64C-B523-549F26898E25}"/>
              </a:ext>
            </a:extLst>
          </p:cNvPr>
          <p:cNvSpPr>
            <a:spLocks noChangeAspect="1"/>
          </p:cNvSpPr>
          <p:nvPr/>
        </p:nvSpPr>
        <p:spPr>
          <a:xfrm>
            <a:off x="9391102" y="2419952"/>
            <a:ext cx="1515503" cy="1517877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rgbClr val="FFFFFF"/>
          </a:solidFill>
          <a:ln w="9503" cap="flat">
            <a:noFill/>
            <a:prstDash val="solid"/>
            <a:miter/>
          </a:ln>
          <a:effectLst>
            <a:outerShdw blurRad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15F53676-32A4-C146-8A81-36934C508595}"/>
              </a:ext>
            </a:extLst>
          </p:cNvPr>
          <p:cNvSpPr>
            <a:spLocks noChangeAspect="1"/>
          </p:cNvSpPr>
          <p:nvPr/>
        </p:nvSpPr>
        <p:spPr>
          <a:xfrm>
            <a:off x="9445697" y="2474633"/>
            <a:ext cx="1406310" cy="1408514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9503" cap="flat">
            <a:noFill/>
            <a:prstDash val="solid"/>
            <a:miter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0D25B268-DDD1-DA4C-B7CD-5AF2BE86CBCF}"/>
              </a:ext>
            </a:extLst>
          </p:cNvPr>
          <p:cNvSpPr>
            <a:spLocks noChangeAspect="1"/>
          </p:cNvSpPr>
          <p:nvPr/>
        </p:nvSpPr>
        <p:spPr>
          <a:xfrm>
            <a:off x="9509621" y="2538657"/>
            <a:ext cx="1278464" cy="1280467"/>
          </a:xfrm>
          <a:custGeom>
            <a:avLst/>
            <a:gdLst>
              <a:gd name="connsiteX0" fmla="*/ 3346983 w 3346982"/>
              <a:gd name="connsiteY0" fmla="*/ 1676114 h 3352228"/>
              <a:gd name="connsiteX1" fmla="*/ 1673491 w 3346982"/>
              <a:gd name="connsiteY1" fmla="*/ 3352228 h 3352228"/>
              <a:gd name="connsiteX2" fmla="*/ 0 w 3346982"/>
              <a:gd name="connsiteY2" fmla="*/ 1676114 h 3352228"/>
              <a:gd name="connsiteX3" fmla="*/ 1673491 w 3346982"/>
              <a:gd name="connsiteY3" fmla="*/ 0 h 3352228"/>
              <a:gd name="connsiteX4" fmla="*/ 3346983 w 3346982"/>
              <a:gd name="connsiteY4" fmla="*/ 1676114 h 335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982" h="3352228">
                <a:moveTo>
                  <a:pt x="3346983" y="1676114"/>
                </a:moveTo>
                <a:cubicBezTo>
                  <a:pt x="3346983" y="2601807"/>
                  <a:pt x="2597735" y="3352228"/>
                  <a:pt x="1673491" y="3352228"/>
                </a:cubicBezTo>
                <a:cubicBezTo>
                  <a:pt x="749248" y="3352228"/>
                  <a:pt x="0" y="2601807"/>
                  <a:pt x="0" y="1676114"/>
                </a:cubicBezTo>
                <a:cubicBezTo>
                  <a:pt x="0" y="750422"/>
                  <a:pt x="749248" y="0"/>
                  <a:pt x="1673491" y="0"/>
                </a:cubicBezTo>
                <a:cubicBezTo>
                  <a:pt x="2597735" y="0"/>
                  <a:pt x="3346983" y="750422"/>
                  <a:pt x="3346983" y="1676114"/>
                </a:cubicBezTo>
                <a:close/>
              </a:path>
            </a:pathLst>
          </a:custGeom>
          <a:solidFill>
            <a:schemeClr val="bg2"/>
          </a:solidFill>
          <a:ln w="9503" cap="flat">
            <a:noFill/>
            <a:prstDash val="solid"/>
            <a:miter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BCDED25-BCCA-3646-A347-CB4A6A755D77}"/>
              </a:ext>
            </a:extLst>
          </p:cNvPr>
          <p:cNvGrpSpPr/>
          <p:nvPr/>
        </p:nvGrpSpPr>
        <p:grpSpPr>
          <a:xfrm flipH="1">
            <a:off x="1351693" y="4486067"/>
            <a:ext cx="1458565" cy="618698"/>
            <a:chOff x="3147485" y="4635362"/>
            <a:chExt cx="1458565" cy="618698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82CF54EC-A671-DB42-905A-171EC9D934AF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DFC3F85C-EA9F-D44D-9402-151C23C20F11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C870DA02-BF8F-5341-A349-9873BDC7C552}"/>
              </a:ext>
            </a:extLst>
          </p:cNvPr>
          <p:cNvGrpSpPr/>
          <p:nvPr/>
        </p:nvGrpSpPr>
        <p:grpSpPr>
          <a:xfrm flipH="1">
            <a:off x="3369953" y="1198818"/>
            <a:ext cx="1458565" cy="618698"/>
            <a:chOff x="3147485" y="4635362"/>
            <a:chExt cx="1458565" cy="618698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0723545C-DA49-AA41-B6B0-36C880E3108A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54C3D15B-D7FE-024D-A596-AB6F51D93236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9641AFBE-E225-D74E-80E2-C1473506C971}"/>
              </a:ext>
            </a:extLst>
          </p:cNvPr>
          <p:cNvGrpSpPr/>
          <p:nvPr/>
        </p:nvGrpSpPr>
        <p:grpSpPr>
          <a:xfrm flipH="1">
            <a:off x="5385637" y="4486067"/>
            <a:ext cx="1458565" cy="618698"/>
            <a:chOff x="3147485" y="4635362"/>
            <a:chExt cx="1458565" cy="618698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3A630C32-9906-C84A-997C-A4E09338F60B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089951C3-65D9-2840-A232-EEB3F7659FBF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3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40441FF9-D23B-5148-B722-409002B8F2BE}"/>
              </a:ext>
            </a:extLst>
          </p:cNvPr>
          <p:cNvGrpSpPr/>
          <p:nvPr/>
        </p:nvGrpSpPr>
        <p:grpSpPr>
          <a:xfrm flipH="1">
            <a:off x="7402609" y="1198818"/>
            <a:ext cx="1458565" cy="618698"/>
            <a:chOff x="3147485" y="4635362"/>
            <a:chExt cx="1458565" cy="618698"/>
          </a:xfrm>
        </p:grpSpPr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C1149EBA-BAD2-694E-972B-7FC0FDE651E6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B29B6E77-2656-954C-951E-38FD706E96AF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4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B4C24A51-9723-324B-BBF2-BC0D202252E1}"/>
              </a:ext>
            </a:extLst>
          </p:cNvPr>
          <p:cNvGrpSpPr/>
          <p:nvPr/>
        </p:nvGrpSpPr>
        <p:grpSpPr>
          <a:xfrm flipH="1">
            <a:off x="9419581" y="4486067"/>
            <a:ext cx="1458565" cy="618698"/>
            <a:chOff x="3147485" y="4635362"/>
            <a:chExt cx="1458565" cy="618698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36EAF1F5-00C4-CE49-981E-ABA96A51ECAD}"/>
                </a:ext>
              </a:extLst>
            </p:cNvPr>
            <p:cNvSpPr txBox="1"/>
            <p:nvPr/>
          </p:nvSpPr>
          <p:spPr>
            <a:xfrm>
              <a:off x="3147485" y="4838562"/>
              <a:ext cx="1458565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D27C5D4E-7161-8E4D-BC19-817FEEEC8937}"/>
                </a:ext>
              </a:extLst>
            </p:cNvPr>
            <p:cNvSpPr/>
            <p:nvPr/>
          </p:nvSpPr>
          <p:spPr>
            <a:xfrm>
              <a:off x="3263632" y="4635362"/>
              <a:ext cx="1226271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5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202" name="Graphic 41">
            <a:extLst>
              <a:ext uri="{FF2B5EF4-FFF2-40B4-BE49-F238E27FC236}">
                <a16:creationId xmlns:a16="http://schemas.microsoft.com/office/drawing/2014/main" id="{41B631E8-2937-354C-8792-E7F8ADE32DF7}"/>
              </a:ext>
            </a:extLst>
          </p:cNvPr>
          <p:cNvSpPr>
            <a:spLocks noChangeAspect="1"/>
          </p:cNvSpPr>
          <p:nvPr/>
        </p:nvSpPr>
        <p:spPr>
          <a:xfrm>
            <a:off x="1878097" y="2963186"/>
            <a:ext cx="409190" cy="409190"/>
          </a:xfrm>
          <a:custGeom>
            <a:avLst/>
            <a:gdLst>
              <a:gd name="connsiteX0" fmla="*/ 523549 w 659005"/>
              <a:gd name="connsiteY0" fmla="*/ 350688 h 659005"/>
              <a:gd name="connsiteX1" fmla="*/ 523549 w 659005"/>
              <a:gd name="connsiteY1" fmla="*/ 308317 h 659005"/>
              <a:gd name="connsiteX2" fmla="*/ 659005 w 659005"/>
              <a:gd name="connsiteY2" fmla="*/ 154763 h 659005"/>
              <a:gd name="connsiteX3" fmla="*/ 504242 w 659005"/>
              <a:gd name="connsiteY3" fmla="*/ 0 h 659005"/>
              <a:gd name="connsiteX4" fmla="*/ 350688 w 659005"/>
              <a:gd name="connsiteY4" fmla="*/ 135456 h 659005"/>
              <a:gd name="connsiteX5" fmla="*/ 308317 w 659005"/>
              <a:gd name="connsiteY5" fmla="*/ 135456 h 659005"/>
              <a:gd name="connsiteX6" fmla="*/ 154763 w 659005"/>
              <a:gd name="connsiteY6" fmla="*/ 0 h 659005"/>
              <a:gd name="connsiteX7" fmla="*/ 0 w 659005"/>
              <a:gd name="connsiteY7" fmla="*/ 154763 h 659005"/>
              <a:gd name="connsiteX8" fmla="*/ 135456 w 659005"/>
              <a:gd name="connsiteY8" fmla="*/ 308317 h 659005"/>
              <a:gd name="connsiteX9" fmla="*/ 135456 w 659005"/>
              <a:gd name="connsiteY9" fmla="*/ 350688 h 659005"/>
              <a:gd name="connsiteX10" fmla="*/ 0 w 659005"/>
              <a:gd name="connsiteY10" fmla="*/ 504242 h 659005"/>
              <a:gd name="connsiteX11" fmla="*/ 154763 w 659005"/>
              <a:gd name="connsiteY11" fmla="*/ 659005 h 659005"/>
              <a:gd name="connsiteX12" fmla="*/ 308317 w 659005"/>
              <a:gd name="connsiteY12" fmla="*/ 523549 h 659005"/>
              <a:gd name="connsiteX13" fmla="*/ 350688 w 659005"/>
              <a:gd name="connsiteY13" fmla="*/ 523549 h 659005"/>
              <a:gd name="connsiteX14" fmla="*/ 504242 w 659005"/>
              <a:gd name="connsiteY14" fmla="*/ 659005 h 659005"/>
              <a:gd name="connsiteX15" fmla="*/ 659005 w 659005"/>
              <a:gd name="connsiteY15" fmla="*/ 504242 h 659005"/>
              <a:gd name="connsiteX16" fmla="*/ 523549 w 659005"/>
              <a:gd name="connsiteY16" fmla="*/ 350688 h 659005"/>
              <a:gd name="connsiteX17" fmla="*/ 446025 w 659005"/>
              <a:gd name="connsiteY17" fmla="*/ 135456 h 659005"/>
              <a:gd name="connsiteX18" fmla="*/ 562471 w 659005"/>
              <a:gd name="connsiteY18" fmla="*/ 135456 h 659005"/>
              <a:gd name="connsiteX19" fmla="*/ 581778 w 659005"/>
              <a:gd name="connsiteY19" fmla="*/ 154763 h 659005"/>
              <a:gd name="connsiteX20" fmla="*/ 562471 w 659005"/>
              <a:gd name="connsiteY20" fmla="*/ 174070 h 659005"/>
              <a:gd name="connsiteX21" fmla="*/ 446025 w 659005"/>
              <a:gd name="connsiteY21" fmla="*/ 174070 h 659005"/>
              <a:gd name="connsiteX22" fmla="*/ 426719 w 659005"/>
              <a:gd name="connsiteY22" fmla="*/ 154763 h 659005"/>
              <a:gd name="connsiteX23" fmla="*/ 446025 w 659005"/>
              <a:gd name="connsiteY23" fmla="*/ 135456 h 659005"/>
              <a:gd name="connsiteX24" fmla="*/ 96534 w 659005"/>
              <a:gd name="connsiteY24" fmla="*/ 174070 h 659005"/>
              <a:gd name="connsiteX25" fmla="*/ 77227 w 659005"/>
              <a:gd name="connsiteY25" fmla="*/ 154763 h 659005"/>
              <a:gd name="connsiteX26" fmla="*/ 96534 w 659005"/>
              <a:gd name="connsiteY26" fmla="*/ 135456 h 659005"/>
              <a:gd name="connsiteX27" fmla="*/ 135456 w 659005"/>
              <a:gd name="connsiteY27" fmla="*/ 135456 h 659005"/>
              <a:gd name="connsiteX28" fmla="*/ 135456 w 659005"/>
              <a:gd name="connsiteY28" fmla="*/ 96534 h 659005"/>
              <a:gd name="connsiteX29" fmla="*/ 154763 w 659005"/>
              <a:gd name="connsiteY29" fmla="*/ 77227 h 659005"/>
              <a:gd name="connsiteX30" fmla="*/ 174070 w 659005"/>
              <a:gd name="connsiteY30" fmla="*/ 96534 h 659005"/>
              <a:gd name="connsiteX31" fmla="*/ 174070 w 659005"/>
              <a:gd name="connsiteY31" fmla="*/ 135456 h 659005"/>
              <a:gd name="connsiteX32" fmla="*/ 212992 w 659005"/>
              <a:gd name="connsiteY32" fmla="*/ 135456 h 659005"/>
              <a:gd name="connsiteX33" fmla="*/ 232299 w 659005"/>
              <a:gd name="connsiteY33" fmla="*/ 154763 h 659005"/>
              <a:gd name="connsiteX34" fmla="*/ 212992 w 659005"/>
              <a:gd name="connsiteY34" fmla="*/ 174070 h 659005"/>
              <a:gd name="connsiteX35" fmla="*/ 174070 w 659005"/>
              <a:gd name="connsiteY35" fmla="*/ 174070 h 659005"/>
              <a:gd name="connsiteX36" fmla="*/ 174070 w 659005"/>
              <a:gd name="connsiteY36" fmla="*/ 212980 h 659005"/>
              <a:gd name="connsiteX37" fmla="*/ 154763 w 659005"/>
              <a:gd name="connsiteY37" fmla="*/ 232286 h 659005"/>
              <a:gd name="connsiteX38" fmla="*/ 135456 w 659005"/>
              <a:gd name="connsiteY38" fmla="*/ 212980 h 659005"/>
              <a:gd name="connsiteX39" fmla="*/ 135456 w 659005"/>
              <a:gd name="connsiteY39" fmla="*/ 174070 h 659005"/>
              <a:gd name="connsiteX40" fmla="*/ 209582 w 659005"/>
              <a:gd name="connsiteY40" fmla="*/ 531760 h 659005"/>
              <a:gd name="connsiteX41" fmla="*/ 209582 w 659005"/>
              <a:gd name="connsiteY41" fmla="*/ 559073 h 659005"/>
              <a:gd name="connsiteX42" fmla="*/ 182282 w 659005"/>
              <a:gd name="connsiteY42" fmla="*/ 559073 h 659005"/>
              <a:gd name="connsiteX43" fmla="*/ 154763 w 659005"/>
              <a:gd name="connsiteY43" fmla="*/ 531555 h 659005"/>
              <a:gd name="connsiteX44" fmla="*/ 127245 w 659005"/>
              <a:gd name="connsiteY44" fmla="*/ 559073 h 659005"/>
              <a:gd name="connsiteX45" fmla="*/ 99932 w 659005"/>
              <a:gd name="connsiteY45" fmla="*/ 559073 h 659005"/>
              <a:gd name="connsiteX46" fmla="*/ 99932 w 659005"/>
              <a:gd name="connsiteY46" fmla="*/ 531760 h 659005"/>
              <a:gd name="connsiteX47" fmla="*/ 127451 w 659005"/>
              <a:gd name="connsiteY47" fmla="*/ 504242 h 659005"/>
              <a:gd name="connsiteX48" fmla="*/ 99932 w 659005"/>
              <a:gd name="connsiteY48" fmla="*/ 476723 h 659005"/>
              <a:gd name="connsiteX49" fmla="*/ 99932 w 659005"/>
              <a:gd name="connsiteY49" fmla="*/ 449423 h 659005"/>
              <a:gd name="connsiteX50" fmla="*/ 127245 w 659005"/>
              <a:gd name="connsiteY50" fmla="*/ 449423 h 659005"/>
              <a:gd name="connsiteX51" fmla="*/ 154763 w 659005"/>
              <a:gd name="connsiteY51" fmla="*/ 476942 h 659005"/>
              <a:gd name="connsiteX52" fmla="*/ 182282 w 659005"/>
              <a:gd name="connsiteY52" fmla="*/ 449423 h 659005"/>
              <a:gd name="connsiteX53" fmla="*/ 209582 w 659005"/>
              <a:gd name="connsiteY53" fmla="*/ 449423 h 659005"/>
              <a:gd name="connsiteX54" fmla="*/ 209582 w 659005"/>
              <a:gd name="connsiteY54" fmla="*/ 476723 h 659005"/>
              <a:gd name="connsiteX55" fmla="*/ 182063 w 659005"/>
              <a:gd name="connsiteY55" fmla="*/ 504242 h 659005"/>
              <a:gd name="connsiteX56" fmla="*/ 350688 w 659005"/>
              <a:gd name="connsiteY56" fmla="*/ 484935 h 659005"/>
              <a:gd name="connsiteX57" fmla="*/ 308317 w 659005"/>
              <a:gd name="connsiteY57" fmla="*/ 484935 h 659005"/>
              <a:gd name="connsiteX58" fmla="*/ 174070 w 659005"/>
              <a:gd name="connsiteY58" fmla="*/ 350688 h 659005"/>
              <a:gd name="connsiteX59" fmla="*/ 174070 w 659005"/>
              <a:gd name="connsiteY59" fmla="*/ 308317 h 659005"/>
              <a:gd name="connsiteX60" fmla="*/ 308317 w 659005"/>
              <a:gd name="connsiteY60" fmla="*/ 174070 h 659005"/>
              <a:gd name="connsiteX61" fmla="*/ 350688 w 659005"/>
              <a:gd name="connsiteY61" fmla="*/ 174070 h 659005"/>
              <a:gd name="connsiteX62" fmla="*/ 484935 w 659005"/>
              <a:gd name="connsiteY62" fmla="*/ 308317 h 659005"/>
              <a:gd name="connsiteX63" fmla="*/ 484935 w 659005"/>
              <a:gd name="connsiteY63" fmla="*/ 350688 h 659005"/>
              <a:gd name="connsiteX64" fmla="*/ 350688 w 659005"/>
              <a:gd name="connsiteY64" fmla="*/ 484935 h 659005"/>
              <a:gd name="connsiteX65" fmla="*/ 562471 w 659005"/>
              <a:gd name="connsiteY65" fmla="*/ 562162 h 659005"/>
              <a:gd name="connsiteX66" fmla="*/ 446025 w 659005"/>
              <a:gd name="connsiteY66" fmla="*/ 562162 h 659005"/>
              <a:gd name="connsiteX67" fmla="*/ 426719 w 659005"/>
              <a:gd name="connsiteY67" fmla="*/ 542855 h 659005"/>
              <a:gd name="connsiteX68" fmla="*/ 446025 w 659005"/>
              <a:gd name="connsiteY68" fmla="*/ 523549 h 659005"/>
              <a:gd name="connsiteX69" fmla="*/ 562471 w 659005"/>
              <a:gd name="connsiteY69" fmla="*/ 523549 h 659005"/>
              <a:gd name="connsiteX70" fmla="*/ 581778 w 659005"/>
              <a:gd name="connsiteY70" fmla="*/ 542855 h 659005"/>
              <a:gd name="connsiteX71" fmla="*/ 562471 w 659005"/>
              <a:gd name="connsiteY71" fmla="*/ 562162 h 659005"/>
              <a:gd name="connsiteX72" fmla="*/ 562471 w 659005"/>
              <a:gd name="connsiteY72" fmla="*/ 484935 h 659005"/>
              <a:gd name="connsiteX73" fmla="*/ 446025 w 659005"/>
              <a:gd name="connsiteY73" fmla="*/ 484935 h 659005"/>
              <a:gd name="connsiteX74" fmla="*/ 426719 w 659005"/>
              <a:gd name="connsiteY74" fmla="*/ 465628 h 659005"/>
              <a:gd name="connsiteX75" fmla="*/ 446025 w 659005"/>
              <a:gd name="connsiteY75" fmla="*/ 446321 h 659005"/>
              <a:gd name="connsiteX76" fmla="*/ 562471 w 659005"/>
              <a:gd name="connsiteY76" fmla="*/ 446321 h 659005"/>
              <a:gd name="connsiteX77" fmla="*/ 581778 w 659005"/>
              <a:gd name="connsiteY77" fmla="*/ 465628 h 659005"/>
              <a:gd name="connsiteX78" fmla="*/ 562471 w 659005"/>
              <a:gd name="connsiteY78" fmla="*/ 484935 h 65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59005" h="659005">
                <a:moveTo>
                  <a:pt x="523549" y="350688"/>
                </a:moveTo>
                <a:lnTo>
                  <a:pt x="523549" y="308317"/>
                </a:lnTo>
                <a:cubicBezTo>
                  <a:pt x="599810" y="298779"/>
                  <a:pt x="659005" y="233561"/>
                  <a:pt x="659005" y="154763"/>
                </a:cubicBezTo>
                <a:cubicBezTo>
                  <a:pt x="659005" y="69427"/>
                  <a:pt x="589578" y="0"/>
                  <a:pt x="504242" y="0"/>
                </a:cubicBezTo>
                <a:cubicBezTo>
                  <a:pt x="425444" y="0"/>
                  <a:pt x="360226" y="59195"/>
                  <a:pt x="350688" y="135456"/>
                </a:cubicBezTo>
                <a:lnTo>
                  <a:pt x="308317" y="135456"/>
                </a:lnTo>
                <a:cubicBezTo>
                  <a:pt x="298779" y="59195"/>
                  <a:pt x="233561" y="0"/>
                  <a:pt x="154763" y="0"/>
                </a:cubicBezTo>
                <a:cubicBezTo>
                  <a:pt x="69427" y="0"/>
                  <a:pt x="0" y="69427"/>
                  <a:pt x="0" y="154763"/>
                </a:cubicBezTo>
                <a:cubicBezTo>
                  <a:pt x="0" y="233561"/>
                  <a:pt x="59195" y="298779"/>
                  <a:pt x="135456" y="308317"/>
                </a:cubicBezTo>
                <a:lnTo>
                  <a:pt x="135456" y="350688"/>
                </a:lnTo>
                <a:cubicBezTo>
                  <a:pt x="59195" y="360226"/>
                  <a:pt x="0" y="425444"/>
                  <a:pt x="0" y="504242"/>
                </a:cubicBezTo>
                <a:cubicBezTo>
                  <a:pt x="0" y="589578"/>
                  <a:pt x="69427" y="659005"/>
                  <a:pt x="154763" y="659005"/>
                </a:cubicBezTo>
                <a:cubicBezTo>
                  <a:pt x="233561" y="659005"/>
                  <a:pt x="298779" y="599810"/>
                  <a:pt x="308317" y="523549"/>
                </a:cubicBezTo>
                <a:lnTo>
                  <a:pt x="350688" y="523549"/>
                </a:lnTo>
                <a:cubicBezTo>
                  <a:pt x="360226" y="599810"/>
                  <a:pt x="425444" y="659005"/>
                  <a:pt x="504242" y="659005"/>
                </a:cubicBezTo>
                <a:cubicBezTo>
                  <a:pt x="589578" y="659005"/>
                  <a:pt x="659005" y="589578"/>
                  <a:pt x="659005" y="504242"/>
                </a:cubicBezTo>
                <a:cubicBezTo>
                  <a:pt x="659005" y="425444"/>
                  <a:pt x="599810" y="360226"/>
                  <a:pt x="523549" y="350688"/>
                </a:cubicBezTo>
                <a:close/>
                <a:moveTo>
                  <a:pt x="446025" y="135456"/>
                </a:moveTo>
                <a:lnTo>
                  <a:pt x="562471" y="135456"/>
                </a:lnTo>
                <a:cubicBezTo>
                  <a:pt x="573128" y="135456"/>
                  <a:pt x="581778" y="144093"/>
                  <a:pt x="581778" y="154763"/>
                </a:cubicBezTo>
                <a:cubicBezTo>
                  <a:pt x="581778" y="165421"/>
                  <a:pt x="573128" y="174070"/>
                  <a:pt x="562471" y="174070"/>
                </a:cubicBezTo>
                <a:lnTo>
                  <a:pt x="446025" y="174070"/>
                </a:lnTo>
                <a:cubicBezTo>
                  <a:pt x="435355" y="174070"/>
                  <a:pt x="426719" y="165421"/>
                  <a:pt x="426719" y="154763"/>
                </a:cubicBezTo>
                <a:cubicBezTo>
                  <a:pt x="426719" y="144093"/>
                  <a:pt x="435355" y="135456"/>
                  <a:pt x="446025" y="135456"/>
                </a:cubicBezTo>
                <a:close/>
                <a:moveTo>
                  <a:pt x="96534" y="174070"/>
                </a:moveTo>
                <a:cubicBezTo>
                  <a:pt x="85877" y="174070"/>
                  <a:pt x="77227" y="165421"/>
                  <a:pt x="77227" y="154763"/>
                </a:cubicBezTo>
                <a:cubicBezTo>
                  <a:pt x="77227" y="144093"/>
                  <a:pt x="85877" y="135456"/>
                  <a:pt x="96534" y="135456"/>
                </a:cubicBezTo>
                <a:lnTo>
                  <a:pt x="135456" y="135456"/>
                </a:lnTo>
                <a:lnTo>
                  <a:pt x="135456" y="96534"/>
                </a:lnTo>
                <a:cubicBezTo>
                  <a:pt x="135456" y="85877"/>
                  <a:pt x="144093" y="77227"/>
                  <a:pt x="154763" y="77227"/>
                </a:cubicBezTo>
                <a:cubicBezTo>
                  <a:pt x="165421" y="77227"/>
                  <a:pt x="174070" y="85877"/>
                  <a:pt x="174070" y="96534"/>
                </a:cubicBezTo>
                <a:lnTo>
                  <a:pt x="174070" y="135456"/>
                </a:lnTo>
                <a:lnTo>
                  <a:pt x="212992" y="135456"/>
                </a:lnTo>
                <a:cubicBezTo>
                  <a:pt x="223650" y="135456"/>
                  <a:pt x="232299" y="144093"/>
                  <a:pt x="232299" y="154763"/>
                </a:cubicBezTo>
                <a:cubicBezTo>
                  <a:pt x="232299" y="165421"/>
                  <a:pt x="223650" y="174070"/>
                  <a:pt x="212992" y="174070"/>
                </a:cubicBezTo>
                <a:lnTo>
                  <a:pt x="174070" y="174070"/>
                </a:lnTo>
                <a:lnTo>
                  <a:pt x="174070" y="212980"/>
                </a:lnTo>
                <a:cubicBezTo>
                  <a:pt x="174070" y="223650"/>
                  <a:pt x="165421" y="232286"/>
                  <a:pt x="154763" y="232286"/>
                </a:cubicBezTo>
                <a:cubicBezTo>
                  <a:pt x="144093" y="232286"/>
                  <a:pt x="135456" y="223650"/>
                  <a:pt x="135456" y="212980"/>
                </a:cubicBezTo>
                <a:lnTo>
                  <a:pt x="135456" y="174070"/>
                </a:lnTo>
                <a:close/>
                <a:moveTo>
                  <a:pt x="209582" y="531760"/>
                </a:moveTo>
                <a:cubicBezTo>
                  <a:pt x="217124" y="539303"/>
                  <a:pt x="217124" y="551531"/>
                  <a:pt x="209582" y="559073"/>
                </a:cubicBezTo>
                <a:cubicBezTo>
                  <a:pt x="202039" y="566603"/>
                  <a:pt x="189824" y="566603"/>
                  <a:pt x="182282" y="559073"/>
                </a:cubicBezTo>
                <a:lnTo>
                  <a:pt x="154763" y="531555"/>
                </a:lnTo>
                <a:lnTo>
                  <a:pt x="127245" y="559073"/>
                </a:lnTo>
                <a:cubicBezTo>
                  <a:pt x="119702" y="566603"/>
                  <a:pt x="107474" y="566603"/>
                  <a:pt x="99932" y="559073"/>
                </a:cubicBezTo>
                <a:cubicBezTo>
                  <a:pt x="92402" y="551531"/>
                  <a:pt x="92402" y="539303"/>
                  <a:pt x="99932" y="531760"/>
                </a:cubicBezTo>
                <a:lnTo>
                  <a:pt x="127451" y="504242"/>
                </a:lnTo>
                <a:lnTo>
                  <a:pt x="99932" y="476723"/>
                </a:lnTo>
                <a:cubicBezTo>
                  <a:pt x="92402" y="469181"/>
                  <a:pt x="92402" y="456966"/>
                  <a:pt x="99932" y="449423"/>
                </a:cubicBezTo>
                <a:cubicBezTo>
                  <a:pt x="107474" y="441881"/>
                  <a:pt x="119702" y="441881"/>
                  <a:pt x="127245" y="449423"/>
                </a:cubicBezTo>
                <a:lnTo>
                  <a:pt x="154763" y="476942"/>
                </a:lnTo>
                <a:lnTo>
                  <a:pt x="182282" y="449423"/>
                </a:lnTo>
                <a:cubicBezTo>
                  <a:pt x="189824" y="441881"/>
                  <a:pt x="202039" y="441881"/>
                  <a:pt x="209582" y="449423"/>
                </a:cubicBezTo>
                <a:cubicBezTo>
                  <a:pt x="217124" y="456966"/>
                  <a:pt x="217124" y="469181"/>
                  <a:pt x="209582" y="476723"/>
                </a:cubicBezTo>
                <a:lnTo>
                  <a:pt x="182063" y="504242"/>
                </a:lnTo>
                <a:close/>
                <a:moveTo>
                  <a:pt x="350688" y="484935"/>
                </a:moveTo>
                <a:lnTo>
                  <a:pt x="308317" y="484935"/>
                </a:lnTo>
                <a:cubicBezTo>
                  <a:pt x="299577" y="415006"/>
                  <a:pt x="243999" y="359428"/>
                  <a:pt x="174070" y="350688"/>
                </a:cubicBezTo>
                <a:lnTo>
                  <a:pt x="174070" y="308317"/>
                </a:lnTo>
                <a:cubicBezTo>
                  <a:pt x="243999" y="299577"/>
                  <a:pt x="299577" y="243999"/>
                  <a:pt x="308317" y="174070"/>
                </a:cubicBezTo>
                <a:lnTo>
                  <a:pt x="350688" y="174070"/>
                </a:lnTo>
                <a:cubicBezTo>
                  <a:pt x="359428" y="243999"/>
                  <a:pt x="415006" y="299577"/>
                  <a:pt x="484935" y="308317"/>
                </a:cubicBezTo>
                <a:lnTo>
                  <a:pt x="484935" y="350688"/>
                </a:lnTo>
                <a:cubicBezTo>
                  <a:pt x="415006" y="359428"/>
                  <a:pt x="359428" y="415006"/>
                  <a:pt x="350688" y="484935"/>
                </a:cubicBezTo>
                <a:close/>
                <a:moveTo>
                  <a:pt x="562471" y="562162"/>
                </a:moveTo>
                <a:lnTo>
                  <a:pt x="446025" y="562162"/>
                </a:lnTo>
                <a:cubicBezTo>
                  <a:pt x="435355" y="562162"/>
                  <a:pt x="426719" y="553526"/>
                  <a:pt x="426719" y="542855"/>
                </a:cubicBezTo>
                <a:cubicBezTo>
                  <a:pt x="426719" y="532198"/>
                  <a:pt x="435355" y="523549"/>
                  <a:pt x="446025" y="523549"/>
                </a:cubicBezTo>
                <a:lnTo>
                  <a:pt x="562471" y="523549"/>
                </a:lnTo>
                <a:cubicBezTo>
                  <a:pt x="573128" y="523549"/>
                  <a:pt x="581778" y="532198"/>
                  <a:pt x="581778" y="542855"/>
                </a:cubicBezTo>
                <a:cubicBezTo>
                  <a:pt x="581778" y="553526"/>
                  <a:pt x="573128" y="562162"/>
                  <a:pt x="562471" y="562162"/>
                </a:cubicBezTo>
                <a:close/>
                <a:moveTo>
                  <a:pt x="562471" y="484935"/>
                </a:moveTo>
                <a:lnTo>
                  <a:pt x="446025" y="484935"/>
                </a:lnTo>
                <a:cubicBezTo>
                  <a:pt x="435355" y="484935"/>
                  <a:pt x="426719" y="476298"/>
                  <a:pt x="426719" y="465628"/>
                </a:cubicBezTo>
                <a:cubicBezTo>
                  <a:pt x="426719" y="454971"/>
                  <a:pt x="435355" y="446321"/>
                  <a:pt x="446025" y="446321"/>
                </a:cubicBezTo>
                <a:lnTo>
                  <a:pt x="562471" y="446321"/>
                </a:lnTo>
                <a:cubicBezTo>
                  <a:pt x="573128" y="446321"/>
                  <a:pt x="581778" y="454971"/>
                  <a:pt x="581778" y="465628"/>
                </a:cubicBezTo>
                <a:cubicBezTo>
                  <a:pt x="581778" y="476298"/>
                  <a:pt x="573128" y="484935"/>
                  <a:pt x="562471" y="484935"/>
                </a:cubicBezTo>
                <a:close/>
              </a:path>
            </a:pathLst>
          </a:custGeom>
          <a:solidFill>
            <a:schemeClr val="tx1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203" name="Graphic 43">
            <a:extLst>
              <a:ext uri="{FF2B5EF4-FFF2-40B4-BE49-F238E27FC236}">
                <a16:creationId xmlns:a16="http://schemas.microsoft.com/office/drawing/2014/main" id="{A743D1DF-FF97-794F-87C4-05C3F9DA2FFB}"/>
              </a:ext>
            </a:extLst>
          </p:cNvPr>
          <p:cNvGrpSpPr>
            <a:grpSpLocks noChangeAspect="1"/>
          </p:cNvGrpSpPr>
          <p:nvPr/>
        </p:nvGrpSpPr>
        <p:grpSpPr>
          <a:xfrm>
            <a:off x="9944267" y="2988460"/>
            <a:ext cx="409190" cy="358645"/>
            <a:chOff x="9792151" y="3140198"/>
            <a:chExt cx="659005" cy="577602"/>
          </a:xfrm>
          <a:solidFill>
            <a:schemeClr val="tx1"/>
          </a:solidFill>
        </p:grpSpPr>
        <p:sp>
          <p:nvSpPr>
            <p:cNvPr id="204" name="Freeform 203">
              <a:extLst>
                <a:ext uri="{FF2B5EF4-FFF2-40B4-BE49-F238E27FC236}">
                  <a16:creationId xmlns:a16="http://schemas.microsoft.com/office/drawing/2014/main" id="{ED05C90B-E54C-1141-8EFB-6D33515BCA3D}"/>
                </a:ext>
              </a:extLst>
            </p:cNvPr>
            <p:cNvSpPr/>
            <p:nvPr/>
          </p:nvSpPr>
          <p:spPr>
            <a:xfrm>
              <a:off x="9792151" y="3140198"/>
              <a:ext cx="474985" cy="427848"/>
            </a:xfrm>
            <a:custGeom>
              <a:avLst/>
              <a:gdLst>
                <a:gd name="connsiteX0" fmla="*/ 455679 w 474985"/>
                <a:gd name="connsiteY0" fmla="*/ 0 h 427848"/>
                <a:gd name="connsiteX1" fmla="*/ 74524 w 474985"/>
                <a:gd name="connsiteY1" fmla="*/ 0 h 427848"/>
                <a:gd name="connsiteX2" fmla="*/ 0 w 474985"/>
                <a:gd name="connsiteY2" fmla="*/ 74524 h 427848"/>
                <a:gd name="connsiteX3" fmla="*/ 0 w 474985"/>
                <a:gd name="connsiteY3" fmla="*/ 408532 h 427848"/>
                <a:gd name="connsiteX4" fmla="*/ 30518 w 474985"/>
                <a:gd name="connsiteY4" fmla="*/ 424247 h 427848"/>
                <a:gd name="connsiteX5" fmla="*/ 136666 w 474985"/>
                <a:gd name="connsiteY5" fmla="*/ 348513 h 427848"/>
                <a:gd name="connsiteX6" fmla="*/ 166991 w 474985"/>
                <a:gd name="connsiteY6" fmla="*/ 338808 h 427848"/>
                <a:gd name="connsiteX7" fmla="*/ 400461 w 474985"/>
                <a:gd name="connsiteY7" fmla="*/ 338808 h 427848"/>
                <a:gd name="connsiteX8" fmla="*/ 474986 w 474985"/>
                <a:gd name="connsiteY8" fmla="*/ 264284 h 427848"/>
                <a:gd name="connsiteX9" fmla="*/ 474986 w 474985"/>
                <a:gd name="connsiteY9" fmla="*/ 19307 h 427848"/>
                <a:gd name="connsiteX10" fmla="*/ 455679 w 474985"/>
                <a:gd name="connsiteY10" fmla="*/ 0 h 427848"/>
                <a:gd name="connsiteX11" fmla="*/ 361899 w 474985"/>
                <a:gd name="connsiteY11" fmla="*/ 233882 h 427848"/>
                <a:gd name="connsiteX12" fmla="*/ 138829 w 474985"/>
                <a:gd name="connsiteY12" fmla="*/ 233882 h 427848"/>
                <a:gd name="connsiteX13" fmla="*/ 119522 w 474985"/>
                <a:gd name="connsiteY13" fmla="*/ 214576 h 427848"/>
                <a:gd name="connsiteX14" fmla="*/ 138829 w 474985"/>
                <a:gd name="connsiteY14" fmla="*/ 195269 h 427848"/>
                <a:gd name="connsiteX15" fmla="*/ 361899 w 474985"/>
                <a:gd name="connsiteY15" fmla="*/ 195269 h 427848"/>
                <a:gd name="connsiteX16" fmla="*/ 381206 w 474985"/>
                <a:gd name="connsiteY16" fmla="*/ 214576 h 427848"/>
                <a:gd name="connsiteX17" fmla="*/ 361899 w 474985"/>
                <a:gd name="connsiteY17" fmla="*/ 233882 h 427848"/>
                <a:gd name="connsiteX18" fmla="*/ 361899 w 474985"/>
                <a:gd name="connsiteY18" fmla="*/ 143784 h 427848"/>
                <a:gd name="connsiteX19" fmla="*/ 138829 w 474985"/>
                <a:gd name="connsiteY19" fmla="*/ 143784 h 427848"/>
                <a:gd name="connsiteX20" fmla="*/ 119522 w 474985"/>
                <a:gd name="connsiteY20" fmla="*/ 124477 h 427848"/>
                <a:gd name="connsiteX21" fmla="*/ 138829 w 474985"/>
                <a:gd name="connsiteY21" fmla="*/ 105171 h 427848"/>
                <a:gd name="connsiteX22" fmla="*/ 361899 w 474985"/>
                <a:gd name="connsiteY22" fmla="*/ 105171 h 427848"/>
                <a:gd name="connsiteX23" fmla="*/ 381206 w 474985"/>
                <a:gd name="connsiteY23" fmla="*/ 124477 h 427848"/>
                <a:gd name="connsiteX24" fmla="*/ 361899 w 474985"/>
                <a:gd name="connsiteY24" fmla="*/ 143784 h 427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74985" h="427848">
                  <a:moveTo>
                    <a:pt x="455679" y="0"/>
                  </a:moveTo>
                  <a:lnTo>
                    <a:pt x="74524" y="0"/>
                  </a:lnTo>
                  <a:cubicBezTo>
                    <a:pt x="33426" y="0"/>
                    <a:pt x="0" y="33426"/>
                    <a:pt x="0" y="74524"/>
                  </a:cubicBezTo>
                  <a:lnTo>
                    <a:pt x="0" y="408532"/>
                  </a:lnTo>
                  <a:cubicBezTo>
                    <a:pt x="0" y="424350"/>
                    <a:pt x="17890" y="433267"/>
                    <a:pt x="30518" y="424247"/>
                  </a:cubicBezTo>
                  <a:lnTo>
                    <a:pt x="136666" y="348513"/>
                  </a:lnTo>
                  <a:cubicBezTo>
                    <a:pt x="145573" y="342168"/>
                    <a:pt x="156050" y="338808"/>
                    <a:pt x="166991" y="338808"/>
                  </a:cubicBezTo>
                  <a:lnTo>
                    <a:pt x="400461" y="338808"/>
                  </a:lnTo>
                  <a:cubicBezTo>
                    <a:pt x="441559" y="338808"/>
                    <a:pt x="474986" y="305382"/>
                    <a:pt x="474986" y="264284"/>
                  </a:cubicBezTo>
                  <a:lnTo>
                    <a:pt x="474986" y="19307"/>
                  </a:lnTo>
                  <a:cubicBezTo>
                    <a:pt x="474986" y="8649"/>
                    <a:pt x="466336" y="0"/>
                    <a:pt x="455679" y="0"/>
                  </a:cubicBezTo>
                  <a:close/>
                  <a:moveTo>
                    <a:pt x="361899" y="233882"/>
                  </a:moveTo>
                  <a:lnTo>
                    <a:pt x="138829" y="233882"/>
                  </a:lnTo>
                  <a:cubicBezTo>
                    <a:pt x="128171" y="233882"/>
                    <a:pt x="119522" y="225246"/>
                    <a:pt x="119522" y="214576"/>
                  </a:cubicBezTo>
                  <a:cubicBezTo>
                    <a:pt x="119522" y="203918"/>
                    <a:pt x="128171" y="195269"/>
                    <a:pt x="138829" y="195269"/>
                  </a:cubicBezTo>
                  <a:lnTo>
                    <a:pt x="361899" y="195269"/>
                  </a:lnTo>
                  <a:cubicBezTo>
                    <a:pt x="372557" y="195269"/>
                    <a:pt x="381206" y="203918"/>
                    <a:pt x="381206" y="214576"/>
                  </a:cubicBezTo>
                  <a:cubicBezTo>
                    <a:pt x="381206" y="225246"/>
                    <a:pt x="372557" y="233882"/>
                    <a:pt x="361899" y="233882"/>
                  </a:cubicBezTo>
                  <a:close/>
                  <a:moveTo>
                    <a:pt x="361899" y="143784"/>
                  </a:moveTo>
                  <a:lnTo>
                    <a:pt x="138829" y="143784"/>
                  </a:lnTo>
                  <a:cubicBezTo>
                    <a:pt x="128171" y="143784"/>
                    <a:pt x="119522" y="135148"/>
                    <a:pt x="119522" y="124477"/>
                  </a:cubicBezTo>
                  <a:cubicBezTo>
                    <a:pt x="119522" y="113820"/>
                    <a:pt x="128171" y="105171"/>
                    <a:pt x="138829" y="105171"/>
                  </a:cubicBezTo>
                  <a:lnTo>
                    <a:pt x="361899" y="105171"/>
                  </a:lnTo>
                  <a:cubicBezTo>
                    <a:pt x="372557" y="105171"/>
                    <a:pt x="381206" y="113820"/>
                    <a:pt x="381206" y="124477"/>
                  </a:cubicBezTo>
                  <a:cubicBezTo>
                    <a:pt x="381206" y="135148"/>
                    <a:pt x="372557" y="143784"/>
                    <a:pt x="361899" y="14378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5" name="Freeform 204">
              <a:extLst>
                <a:ext uri="{FF2B5EF4-FFF2-40B4-BE49-F238E27FC236}">
                  <a16:creationId xmlns:a16="http://schemas.microsoft.com/office/drawing/2014/main" id="{5461BA5A-D2C3-9844-86B2-EBB934D75F14}"/>
                </a:ext>
              </a:extLst>
            </p:cNvPr>
            <p:cNvSpPr/>
            <p:nvPr/>
          </p:nvSpPr>
          <p:spPr>
            <a:xfrm>
              <a:off x="9976170" y="3289941"/>
              <a:ext cx="474985" cy="427859"/>
            </a:xfrm>
            <a:custGeom>
              <a:avLst/>
              <a:gdLst>
                <a:gd name="connsiteX0" fmla="*/ 474986 w 474985"/>
                <a:gd name="connsiteY0" fmla="*/ 74537 h 427859"/>
                <a:gd name="connsiteX1" fmla="*/ 474986 w 474985"/>
                <a:gd name="connsiteY1" fmla="*/ 408532 h 427859"/>
                <a:gd name="connsiteX2" fmla="*/ 444468 w 474985"/>
                <a:gd name="connsiteY2" fmla="*/ 424247 h 427859"/>
                <a:gd name="connsiteX3" fmla="*/ 338319 w 474985"/>
                <a:gd name="connsiteY3" fmla="*/ 348526 h 427859"/>
                <a:gd name="connsiteX4" fmla="*/ 307995 w 474985"/>
                <a:gd name="connsiteY4" fmla="*/ 338821 h 427859"/>
                <a:gd name="connsiteX5" fmla="*/ 74524 w 474985"/>
                <a:gd name="connsiteY5" fmla="*/ 338821 h 427859"/>
                <a:gd name="connsiteX6" fmla="*/ 0 w 474985"/>
                <a:gd name="connsiteY6" fmla="*/ 264284 h 427859"/>
                <a:gd name="connsiteX7" fmla="*/ 0 w 474985"/>
                <a:gd name="connsiteY7" fmla="*/ 227678 h 427859"/>
                <a:gd name="connsiteX8" fmla="*/ 216442 w 474985"/>
                <a:gd name="connsiteY8" fmla="*/ 227678 h 427859"/>
                <a:gd name="connsiteX9" fmla="*/ 329580 w 474985"/>
                <a:gd name="connsiteY9" fmla="*/ 114541 h 427859"/>
                <a:gd name="connsiteX10" fmla="*/ 329580 w 474985"/>
                <a:gd name="connsiteY10" fmla="*/ 0 h 427859"/>
                <a:gd name="connsiteX11" fmla="*/ 400461 w 474985"/>
                <a:gd name="connsiteY11" fmla="*/ 0 h 427859"/>
                <a:gd name="connsiteX12" fmla="*/ 474986 w 474985"/>
                <a:gd name="connsiteY12" fmla="*/ 74537 h 42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4985" h="427859">
                  <a:moveTo>
                    <a:pt x="474986" y="74537"/>
                  </a:moveTo>
                  <a:lnTo>
                    <a:pt x="474986" y="408532"/>
                  </a:lnTo>
                  <a:cubicBezTo>
                    <a:pt x="474986" y="424243"/>
                    <a:pt x="457186" y="433332"/>
                    <a:pt x="444468" y="424247"/>
                  </a:cubicBezTo>
                  <a:lnTo>
                    <a:pt x="338319" y="348526"/>
                  </a:lnTo>
                  <a:cubicBezTo>
                    <a:pt x="329412" y="342181"/>
                    <a:pt x="318935" y="338821"/>
                    <a:pt x="307995" y="338821"/>
                  </a:cubicBezTo>
                  <a:lnTo>
                    <a:pt x="74524" y="338821"/>
                  </a:lnTo>
                  <a:cubicBezTo>
                    <a:pt x="33426" y="338821"/>
                    <a:pt x="0" y="305382"/>
                    <a:pt x="0" y="264284"/>
                  </a:cubicBezTo>
                  <a:lnTo>
                    <a:pt x="0" y="227678"/>
                  </a:lnTo>
                  <a:lnTo>
                    <a:pt x="216442" y="227678"/>
                  </a:lnTo>
                  <a:cubicBezTo>
                    <a:pt x="278829" y="227678"/>
                    <a:pt x="329580" y="176927"/>
                    <a:pt x="329580" y="114541"/>
                  </a:cubicBezTo>
                  <a:lnTo>
                    <a:pt x="329580" y="0"/>
                  </a:lnTo>
                  <a:lnTo>
                    <a:pt x="400461" y="0"/>
                  </a:lnTo>
                  <a:cubicBezTo>
                    <a:pt x="441559" y="0"/>
                    <a:pt x="474986" y="33439"/>
                    <a:pt x="474986" y="7453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06" name="Graphic 45">
            <a:extLst>
              <a:ext uri="{FF2B5EF4-FFF2-40B4-BE49-F238E27FC236}">
                <a16:creationId xmlns:a16="http://schemas.microsoft.com/office/drawing/2014/main" id="{8B8860AB-F823-7644-B736-1074D9519682}"/>
              </a:ext>
            </a:extLst>
          </p:cNvPr>
          <p:cNvGrpSpPr>
            <a:grpSpLocks noChangeAspect="1"/>
          </p:cNvGrpSpPr>
          <p:nvPr/>
        </p:nvGrpSpPr>
        <p:grpSpPr>
          <a:xfrm>
            <a:off x="7963524" y="2963186"/>
            <a:ext cx="337595" cy="409190"/>
            <a:chOff x="8698788" y="3099497"/>
            <a:chExt cx="543699" cy="659005"/>
          </a:xfrm>
          <a:solidFill>
            <a:schemeClr val="tx1"/>
          </a:solidFill>
        </p:grpSpPr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id="{9EE94365-14FD-4945-AB40-45BBACFCA30A}"/>
                </a:ext>
              </a:extLst>
            </p:cNvPr>
            <p:cNvSpPr/>
            <p:nvPr/>
          </p:nvSpPr>
          <p:spPr>
            <a:xfrm>
              <a:off x="8730989" y="3355788"/>
              <a:ext cx="479297" cy="402713"/>
            </a:xfrm>
            <a:custGeom>
              <a:avLst/>
              <a:gdLst>
                <a:gd name="connsiteX0" fmla="*/ 0 w 479297"/>
                <a:gd name="connsiteY0" fmla="*/ 0 h 402713"/>
                <a:gd name="connsiteX1" fmla="*/ 52489 w 479297"/>
                <a:gd name="connsiteY1" fmla="*/ 385994 h 402713"/>
                <a:gd name="connsiteX2" fmla="*/ 71564 w 479297"/>
                <a:gd name="connsiteY2" fmla="*/ 402714 h 402713"/>
                <a:gd name="connsiteX3" fmla="*/ 407734 w 479297"/>
                <a:gd name="connsiteY3" fmla="*/ 402714 h 402713"/>
                <a:gd name="connsiteX4" fmla="*/ 426809 w 479297"/>
                <a:gd name="connsiteY4" fmla="*/ 385994 h 402713"/>
                <a:gd name="connsiteX5" fmla="*/ 479297 w 479297"/>
                <a:gd name="connsiteY5" fmla="*/ 0 h 402713"/>
                <a:gd name="connsiteX6" fmla="*/ 152871 w 479297"/>
                <a:gd name="connsiteY6" fmla="*/ 349736 h 402713"/>
                <a:gd name="connsiteX7" fmla="*/ 133732 w 479297"/>
                <a:gd name="connsiteY7" fmla="*/ 332308 h 402713"/>
                <a:gd name="connsiteX8" fmla="*/ 109354 w 479297"/>
                <a:gd name="connsiteY8" fmla="*/ 74022 h 402713"/>
                <a:gd name="connsiteX9" fmla="*/ 126691 w 479297"/>
                <a:gd name="connsiteY9" fmla="*/ 53068 h 402713"/>
                <a:gd name="connsiteX10" fmla="*/ 147645 w 479297"/>
                <a:gd name="connsiteY10" fmla="*/ 70405 h 402713"/>
                <a:gd name="connsiteX11" fmla="*/ 172036 w 479297"/>
                <a:gd name="connsiteY11" fmla="*/ 328692 h 402713"/>
                <a:gd name="connsiteX12" fmla="*/ 152871 w 479297"/>
                <a:gd name="connsiteY12" fmla="*/ 349736 h 402713"/>
                <a:gd name="connsiteX13" fmla="*/ 258891 w 479297"/>
                <a:gd name="connsiteY13" fmla="*/ 330506 h 402713"/>
                <a:gd name="connsiteX14" fmla="*/ 239649 w 479297"/>
                <a:gd name="connsiteY14" fmla="*/ 349736 h 402713"/>
                <a:gd name="connsiteX15" fmla="*/ 220406 w 479297"/>
                <a:gd name="connsiteY15" fmla="*/ 330506 h 402713"/>
                <a:gd name="connsiteX16" fmla="*/ 220406 w 479297"/>
                <a:gd name="connsiteY16" fmla="*/ 72207 h 402713"/>
                <a:gd name="connsiteX17" fmla="*/ 239649 w 479297"/>
                <a:gd name="connsiteY17" fmla="*/ 52978 h 402713"/>
                <a:gd name="connsiteX18" fmla="*/ 258891 w 479297"/>
                <a:gd name="connsiteY18" fmla="*/ 72207 h 402713"/>
                <a:gd name="connsiteX19" fmla="*/ 369944 w 479297"/>
                <a:gd name="connsiteY19" fmla="*/ 74022 h 402713"/>
                <a:gd name="connsiteX20" fmla="*/ 345566 w 479297"/>
                <a:gd name="connsiteY20" fmla="*/ 332308 h 402713"/>
                <a:gd name="connsiteX21" fmla="*/ 324599 w 479297"/>
                <a:gd name="connsiteY21" fmla="*/ 349659 h 402713"/>
                <a:gd name="connsiteX22" fmla="*/ 307261 w 479297"/>
                <a:gd name="connsiteY22" fmla="*/ 328692 h 402713"/>
                <a:gd name="connsiteX23" fmla="*/ 331652 w 479297"/>
                <a:gd name="connsiteY23" fmla="*/ 70405 h 402713"/>
                <a:gd name="connsiteX24" fmla="*/ 352606 w 479297"/>
                <a:gd name="connsiteY24" fmla="*/ 53068 h 402713"/>
                <a:gd name="connsiteX25" fmla="*/ 369944 w 479297"/>
                <a:gd name="connsiteY25" fmla="*/ 74022 h 40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9297" h="402713">
                  <a:moveTo>
                    <a:pt x="0" y="0"/>
                  </a:moveTo>
                  <a:lnTo>
                    <a:pt x="52489" y="385994"/>
                  </a:lnTo>
                  <a:cubicBezTo>
                    <a:pt x="53750" y="395557"/>
                    <a:pt x="61923" y="402714"/>
                    <a:pt x="71564" y="402714"/>
                  </a:cubicBezTo>
                  <a:lnTo>
                    <a:pt x="407734" y="402714"/>
                  </a:lnTo>
                  <a:cubicBezTo>
                    <a:pt x="417374" y="402714"/>
                    <a:pt x="425547" y="395557"/>
                    <a:pt x="426809" y="385994"/>
                  </a:cubicBezTo>
                  <a:lnTo>
                    <a:pt x="479297" y="0"/>
                  </a:lnTo>
                  <a:close/>
                  <a:moveTo>
                    <a:pt x="152871" y="349736"/>
                  </a:moveTo>
                  <a:cubicBezTo>
                    <a:pt x="143063" y="349736"/>
                    <a:pt x="134671" y="342271"/>
                    <a:pt x="133732" y="332308"/>
                  </a:cubicBezTo>
                  <a:lnTo>
                    <a:pt x="109354" y="74022"/>
                  </a:lnTo>
                  <a:cubicBezTo>
                    <a:pt x="108350" y="63442"/>
                    <a:pt x="116111" y="54059"/>
                    <a:pt x="126691" y="53068"/>
                  </a:cubicBezTo>
                  <a:cubicBezTo>
                    <a:pt x="137271" y="52051"/>
                    <a:pt x="146654" y="59825"/>
                    <a:pt x="147645" y="70405"/>
                  </a:cubicBezTo>
                  <a:lnTo>
                    <a:pt x="172036" y="328692"/>
                  </a:lnTo>
                  <a:cubicBezTo>
                    <a:pt x="173097" y="339863"/>
                    <a:pt x="164365" y="349736"/>
                    <a:pt x="152871" y="349736"/>
                  </a:cubicBezTo>
                  <a:close/>
                  <a:moveTo>
                    <a:pt x="258891" y="330506"/>
                  </a:moveTo>
                  <a:cubicBezTo>
                    <a:pt x="258891" y="341125"/>
                    <a:pt x="250267" y="349736"/>
                    <a:pt x="239649" y="349736"/>
                  </a:cubicBezTo>
                  <a:cubicBezTo>
                    <a:pt x="229030" y="349736"/>
                    <a:pt x="220406" y="341125"/>
                    <a:pt x="220406" y="330506"/>
                  </a:cubicBezTo>
                  <a:lnTo>
                    <a:pt x="220406" y="72207"/>
                  </a:lnTo>
                  <a:cubicBezTo>
                    <a:pt x="220406" y="61589"/>
                    <a:pt x="229030" y="52978"/>
                    <a:pt x="239649" y="52978"/>
                  </a:cubicBezTo>
                  <a:cubicBezTo>
                    <a:pt x="250267" y="52978"/>
                    <a:pt x="258891" y="61589"/>
                    <a:pt x="258891" y="72207"/>
                  </a:cubicBezTo>
                  <a:close/>
                  <a:moveTo>
                    <a:pt x="369944" y="74022"/>
                  </a:moveTo>
                  <a:lnTo>
                    <a:pt x="345566" y="332308"/>
                  </a:lnTo>
                  <a:cubicBezTo>
                    <a:pt x="344600" y="342544"/>
                    <a:pt x="335637" y="350579"/>
                    <a:pt x="324599" y="349659"/>
                  </a:cubicBezTo>
                  <a:cubicBezTo>
                    <a:pt x="314018" y="348655"/>
                    <a:pt x="306257" y="339272"/>
                    <a:pt x="307261" y="328692"/>
                  </a:cubicBezTo>
                  <a:lnTo>
                    <a:pt x="331652" y="70405"/>
                  </a:lnTo>
                  <a:cubicBezTo>
                    <a:pt x="332643" y="59825"/>
                    <a:pt x="342052" y="52064"/>
                    <a:pt x="352606" y="53068"/>
                  </a:cubicBezTo>
                  <a:cubicBezTo>
                    <a:pt x="363186" y="54059"/>
                    <a:pt x="370948" y="63442"/>
                    <a:pt x="369944" y="7402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68B10EC8-235D-4641-9C66-988B0E03E3A2}"/>
                </a:ext>
              </a:extLst>
            </p:cNvPr>
            <p:cNvSpPr/>
            <p:nvPr/>
          </p:nvSpPr>
          <p:spPr>
            <a:xfrm>
              <a:off x="8698788" y="3222643"/>
              <a:ext cx="543699" cy="94674"/>
            </a:xfrm>
            <a:custGeom>
              <a:avLst/>
              <a:gdLst>
                <a:gd name="connsiteX0" fmla="*/ 522149 w 543699"/>
                <a:gd name="connsiteY0" fmla="*/ 0 h 94674"/>
                <a:gd name="connsiteX1" fmla="*/ 21550 w 543699"/>
                <a:gd name="connsiteY1" fmla="*/ 0 h 94674"/>
                <a:gd name="connsiteX2" fmla="*/ 0 w 543699"/>
                <a:gd name="connsiteY2" fmla="*/ 21550 h 94674"/>
                <a:gd name="connsiteX3" fmla="*/ 0 w 543699"/>
                <a:gd name="connsiteY3" fmla="*/ 73124 h 94674"/>
                <a:gd name="connsiteX4" fmla="*/ 21550 w 543699"/>
                <a:gd name="connsiteY4" fmla="*/ 94674 h 94674"/>
                <a:gd name="connsiteX5" fmla="*/ 522149 w 543699"/>
                <a:gd name="connsiteY5" fmla="*/ 94674 h 94674"/>
                <a:gd name="connsiteX6" fmla="*/ 543700 w 543699"/>
                <a:gd name="connsiteY6" fmla="*/ 73124 h 94674"/>
                <a:gd name="connsiteX7" fmla="*/ 543700 w 543699"/>
                <a:gd name="connsiteY7" fmla="*/ 21550 h 94674"/>
                <a:gd name="connsiteX8" fmla="*/ 522149 w 543699"/>
                <a:gd name="connsiteY8" fmla="*/ 0 h 9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3699" h="94674">
                  <a:moveTo>
                    <a:pt x="522149" y="0"/>
                  </a:moveTo>
                  <a:lnTo>
                    <a:pt x="21550" y="0"/>
                  </a:lnTo>
                  <a:cubicBezTo>
                    <a:pt x="9648" y="0"/>
                    <a:pt x="0" y="9648"/>
                    <a:pt x="0" y="21550"/>
                  </a:cubicBezTo>
                  <a:lnTo>
                    <a:pt x="0" y="73124"/>
                  </a:lnTo>
                  <a:cubicBezTo>
                    <a:pt x="0" y="85026"/>
                    <a:pt x="9648" y="94674"/>
                    <a:pt x="21550" y="94674"/>
                  </a:cubicBezTo>
                  <a:lnTo>
                    <a:pt x="522149" y="94674"/>
                  </a:lnTo>
                  <a:cubicBezTo>
                    <a:pt x="534052" y="94674"/>
                    <a:pt x="543700" y="85026"/>
                    <a:pt x="543700" y="73124"/>
                  </a:cubicBezTo>
                  <a:lnTo>
                    <a:pt x="543700" y="21550"/>
                  </a:lnTo>
                  <a:cubicBezTo>
                    <a:pt x="543700" y="9648"/>
                    <a:pt x="534052" y="0"/>
                    <a:pt x="522149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id="{386BA689-D942-0749-B758-DAA436C4DDE2}"/>
                </a:ext>
              </a:extLst>
            </p:cNvPr>
            <p:cNvSpPr/>
            <p:nvPr/>
          </p:nvSpPr>
          <p:spPr>
            <a:xfrm>
              <a:off x="8880895" y="3099497"/>
              <a:ext cx="179486" cy="84676"/>
            </a:xfrm>
            <a:custGeom>
              <a:avLst/>
              <a:gdLst>
                <a:gd name="connsiteX0" fmla="*/ 93154 w 179486"/>
                <a:gd name="connsiteY0" fmla="*/ 0 h 84676"/>
                <a:gd name="connsiteX1" fmla="*/ 86332 w 179486"/>
                <a:gd name="connsiteY1" fmla="*/ 0 h 84676"/>
                <a:gd name="connsiteX2" fmla="*/ 0 w 179486"/>
                <a:gd name="connsiteY2" fmla="*/ 84677 h 84676"/>
                <a:gd name="connsiteX3" fmla="*/ 38472 w 179486"/>
                <a:gd name="connsiteY3" fmla="*/ 84677 h 84676"/>
                <a:gd name="connsiteX4" fmla="*/ 86332 w 179486"/>
                <a:gd name="connsiteY4" fmla="*/ 38472 h 84676"/>
                <a:gd name="connsiteX5" fmla="*/ 93154 w 179486"/>
                <a:gd name="connsiteY5" fmla="*/ 38472 h 84676"/>
                <a:gd name="connsiteX6" fmla="*/ 141014 w 179486"/>
                <a:gd name="connsiteY6" fmla="*/ 84677 h 84676"/>
                <a:gd name="connsiteX7" fmla="*/ 179486 w 179486"/>
                <a:gd name="connsiteY7" fmla="*/ 84677 h 84676"/>
                <a:gd name="connsiteX8" fmla="*/ 93154 w 179486"/>
                <a:gd name="connsiteY8" fmla="*/ 0 h 84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486" h="84676">
                  <a:moveTo>
                    <a:pt x="93154" y="0"/>
                  </a:moveTo>
                  <a:lnTo>
                    <a:pt x="86332" y="0"/>
                  </a:lnTo>
                  <a:cubicBezTo>
                    <a:pt x="39280" y="0"/>
                    <a:pt x="886" y="37831"/>
                    <a:pt x="0" y="84677"/>
                  </a:cubicBezTo>
                  <a:lnTo>
                    <a:pt x="38472" y="84677"/>
                  </a:lnTo>
                  <a:cubicBezTo>
                    <a:pt x="39356" y="59054"/>
                    <a:pt x="60491" y="38472"/>
                    <a:pt x="86332" y="38472"/>
                  </a:cubicBezTo>
                  <a:lnTo>
                    <a:pt x="93154" y="38472"/>
                  </a:lnTo>
                  <a:cubicBezTo>
                    <a:pt x="118994" y="38472"/>
                    <a:pt x="140129" y="59054"/>
                    <a:pt x="141014" y="84677"/>
                  </a:cubicBezTo>
                  <a:lnTo>
                    <a:pt x="179486" y="84677"/>
                  </a:lnTo>
                  <a:cubicBezTo>
                    <a:pt x="178602" y="37831"/>
                    <a:pt x="140206" y="0"/>
                    <a:pt x="9315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10" name="Graphic 47">
            <a:extLst>
              <a:ext uri="{FF2B5EF4-FFF2-40B4-BE49-F238E27FC236}">
                <a16:creationId xmlns:a16="http://schemas.microsoft.com/office/drawing/2014/main" id="{B7DE1960-42E1-8E4B-BE78-A444CD297C09}"/>
              </a:ext>
            </a:extLst>
          </p:cNvPr>
          <p:cNvGrpSpPr>
            <a:grpSpLocks noChangeAspect="1"/>
          </p:cNvGrpSpPr>
          <p:nvPr/>
        </p:nvGrpSpPr>
        <p:grpSpPr>
          <a:xfrm>
            <a:off x="5983911" y="2963186"/>
            <a:ext cx="263735" cy="409190"/>
            <a:chOff x="7620749" y="3099497"/>
            <a:chExt cx="424749" cy="659005"/>
          </a:xfrm>
          <a:solidFill>
            <a:schemeClr val="tx1"/>
          </a:solidFill>
        </p:grpSpPr>
        <p:grpSp>
          <p:nvGrpSpPr>
            <p:cNvPr id="211" name="Graphic 47">
              <a:extLst>
                <a:ext uri="{FF2B5EF4-FFF2-40B4-BE49-F238E27FC236}">
                  <a16:creationId xmlns:a16="http://schemas.microsoft.com/office/drawing/2014/main" id="{C345F265-B021-BD4B-ACCF-25EA0D537D4B}"/>
                </a:ext>
              </a:extLst>
            </p:cNvPr>
            <p:cNvGrpSpPr/>
            <p:nvPr/>
          </p:nvGrpSpPr>
          <p:grpSpPr>
            <a:xfrm>
              <a:off x="7620749" y="3215337"/>
              <a:ext cx="424749" cy="543164"/>
              <a:chOff x="7620749" y="3215337"/>
              <a:chExt cx="424749" cy="543164"/>
            </a:xfrm>
            <a:grpFill/>
          </p:grpSpPr>
          <p:sp>
            <p:nvSpPr>
              <p:cNvPr id="213" name="Freeform 212">
                <a:extLst>
                  <a:ext uri="{FF2B5EF4-FFF2-40B4-BE49-F238E27FC236}">
                    <a16:creationId xmlns:a16="http://schemas.microsoft.com/office/drawing/2014/main" id="{9AAAC1BB-EC18-C841-9161-CA2CBCA9273E}"/>
                  </a:ext>
                </a:extLst>
              </p:cNvPr>
              <p:cNvSpPr/>
              <p:nvPr/>
            </p:nvSpPr>
            <p:spPr>
              <a:xfrm>
                <a:off x="7620749" y="3215337"/>
                <a:ext cx="424749" cy="543164"/>
              </a:xfrm>
              <a:custGeom>
                <a:avLst/>
                <a:gdLst>
                  <a:gd name="connsiteX0" fmla="*/ 0 w 424749"/>
                  <a:gd name="connsiteY0" fmla="*/ 0 h 543164"/>
                  <a:gd name="connsiteX1" fmla="*/ 0 w 424749"/>
                  <a:gd name="connsiteY1" fmla="*/ 480366 h 543164"/>
                  <a:gd name="connsiteX2" fmla="*/ 62799 w 424749"/>
                  <a:gd name="connsiteY2" fmla="*/ 543164 h 543164"/>
                  <a:gd name="connsiteX3" fmla="*/ 361951 w 424749"/>
                  <a:gd name="connsiteY3" fmla="*/ 543164 h 543164"/>
                  <a:gd name="connsiteX4" fmla="*/ 424749 w 424749"/>
                  <a:gd name="connsiteY4" fmla="*/ 480366 h 543164"/>
                  <a:gd name="connsiteX5" fmla="*/ 424749 w 424749"/>
                  <a:gd name="connsiteY5" fmla="*/ 0 h 543164"/>
                  <a:gd name="connsiteX6" fmla="*/ 73366 w 424749"/>
                  <a:gd name="connsiteY6" fmla="*/ 78669 h 543164"/>
                  <a:gd name="connsiteX7" fmla="*/ 92673 w 424749"/>
                  <a:gd name="connsiteY7" fmla="*/ 59362 h 543164"/>
                  <a:gd name="connsiteX8" fmla="*/ 169900 w 424749"/>
                  <a:gd name="connsiteY8" fmla="*/ 59362 h 543164"/>
                  <a:gd name="connsiteX9" fmla="*/ 189207 w 424749"/>
                  <a:gd name="connsiteY9" fmla="*/ 78669 h 543164"/>
                  <a:gd name="connsiteX10" fmla="*/ 189207 w 424749"/>
                  <a:gd name="connsiteY10" fmla="*/ 155896 h 543164"/>
                  <a:gd name="connsiteX11" fmla="*/ 169900 w 424749"/>
                  <a:gd name="connsiteY11" fmla="*/ 175203 h 543164"/>
                  <a:gd name="connsiteX12" fmla="*/ 92673 w 424749"/>
                  <a:gd name="connsiteY12" fmla="*/ 175203 h 543164"/>
                  <a:gd name="connsiteX13" fmla="*/ 73366 w 424749"/>
                  <a:gd name="connsiteY13" fmla="*/ 155896 h 543164"/>
                  <a:gd name="connsiteX14" fmla="*/ 73366 w 424749"/>
                  <a:gd name="connsiteY14" fmla="*/ 336093 h 543164"/>
                  <a:gd name="connsiteX15" fmla="*/ 73366 w 424749"/>
                  <a:gd name="connsiteY15" fmla="*/ 258865 h 543164"/>
                  <a:gd name="connsiteX16" fmla="*/ 92673 w 424749"/>
                  <a:gd name="connsiteY16" fmla="*/ 239559 h 543164"/>
                  <a:gd name="connsiteX17" fmla="*/ 169900 w 424749"/>
                  <a:gd name="connsiteY17" fmla="*/ 239559 h 543164"/>
                  <a:gd name="connsiteX18" fmla="*/ 189207 w 424749"/>
                  <a:gd name="connsiteY18" fmla="*/ 258865 h 543164"/>
                  <a:gd name="connsiteX19" fmla="*/ 189207 w 424749"/>
                  <a:gd name="connsiteY19" fmla="*/ 336093 h 543164"/>
                  <a:gd name="connsiteX20" fmla="*/ 169900 w 424749"/>
                  <a:gd name="connsiteY20" fmla="*/ 355399 h 543164"/>
                  <a:gd name="connsiteX21" fmla="*/ 92673 w 424749"/>
                  <a:gd name="connsiteY21" fmla="*/ 355399 h 543164"/>
                  <a:gd name="connsiteX22" fmla="*/ 73366 w 424749"/>
                  <a:gd name="connsiteY22" fmla="*/ 336093 h 543164"/>
                  <a:gd name="connsiteX23" fmla="*/ 240189 w 424749"/>
                  <a:gd name="connsiteY23" fmla="*/ 503984 h 543164"/>
                  <a:gd name="connsiteX24" fmla="*/ 184560 w 424749"/>
                  <a:gd name="connsiteY24" fmla="*/ 503984 h 543164"/>
                  <a:gd name="connsiteX25" fmla="*/ 165253 w 424749"/>
                  <a:gd name="connsiteY25" fmla="*/ 484678 h 543164"/>
                  <a:gd name="connsiteX26" fmla="*/ 184560 w 424749"/>
                  <a:gd name="connsiteY26" fmla="*/ 465371 h 543164"/>
                  <a:gd name="connsiteX27" fmla="*/ 240189 w 424749"/>
                  <a:gd name="connsiteY27" fmla="*/ 465371 h 543164"/>
                  <a:gd name="connsiteX28" fmla="*/ 259496 w 424749"/>
                  <a:gd name="connsiteY28" fmla="*/ 484678 h 543164"/>
                  <a:gd name="connsiteX29" fmla="*/ 240189 w 424749"/>
                  <a:gd name="connsiteY29" fmla="*/ 503984 h 543164"/>
                  <a:gd name="connsiteX30" fmla="*/ 351384 w 424749"/>
                  <a:gd name="connsiteY30" fmla="*/ 336093 h 543164"/>
                  <a:gd name="connsiteX31" fmla="*/ 332077 w 424749"/>
                  <a:gd name="connsiteY31" fmla="*/ 355399 h 543164"/>
                  <a:gd name="connsiteX32" fmla="*/ 254850 w 424749"/>
                  <a:gd name="connsiteY32" fmla="*/ 355399 h 543164"/>
                  <a:gd name="connsiteX33" fmla="*/ 235543 w 424749"/>
                  <a:gd name="connsiteY33" fmla="*/ 336093 h 543164"/>
                  <a:gd name="connsiteX34" fmla="*/ 235543 w 424749"/>
                  <a:gd name="connsiteY34" fmla="*/ 258865 h 543164"/>
                  <a:gd name="connsiteX35" fmla="*/ 254850 w 424749"/>
                  <a:gd name="connsiteY35" fmla="*/ 239559 h 543164"/>
                  <a:gd name="connsiteX36" fmla="*/ 332077 w 424749"/>
                  <a:gd name="connsiteY36" fmla="*/ 239559 h 543164"/>
                  <a:gd name="connsiteX37" fmla="*/ 351384 w 424749"/>
                  <a:gd name="connsiteY37" fmla="*/ 258865 h 543164"/>
                  <a:gd name="connsiteX38" fmla="*/ 351384 w 424749"/>
                  <a:gd name="connsiteY38" fmla="*/ 155896 h 543164"/>
                  <a:gd name="connsiteX39" fmla="*/ 332077 w 424749"/>
                  <a:gd name="connsiteY39" fmla="*/ 175203 h 543164"/>
                  <a:gd name="connsiteX40" fmla="*/ 254850 w 424749"/>
                  <a:gd name="connsiteY40" fmla="*/ 175203 h 543164"/>
                  <a:gd name="connsiteX41" fmla="*/ 235543 w 424749"/>
                  <a:gd name="connsiteY41" fmla="*/ 155896 h 543164"/>
                  <a:gd name="connsiteX42" fmla="*/ 235543 w 424749"/>
                  <a:gd name="connsiteY42" fmla="*/ 78669 h 543164"/>
                  <a:gd name="connsiteX43" fmla="*/ 254850 w 424749"/>
                  <a:gd name="connsiteY43" fmla="*/ 59362 h 543164"/>
                  <a:gd name="connsiteX44" fmla="*/ 332077 w 424749"/>
                  <a:gd name="connsiteY44" fmla="*/ 59362 h 543164"/>
                  <a:gd name="connsiteX45" fmla="*/ 351384 w 424749"/>
                  <a:gd name="connsiteY45" fmla="*/ 78669 h 54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24749" h="543164">
                    <a:moveTo>
                      <a:pt x="0" y="0"/>
                    </a:moveTo>
                    <a:lnTo>
                      <a:pt x="0" y="480366"/>
                    </a:lnTo>
                    <a:cubicBezTo>
                      <a:pt x="0" y="515249"/>
                      <a:pt x="28422" y="543164"/>
                      <a:pt x="62799" y="543164"/>
                    </a:cubicBezTo>
                    <a:lnTo>
                      <a:pt x="361951" y="543164"/>
                    </a:lnTo>
                    <a:cubicBezTo>
                      <a:pt x="396581" y="543164"/>
                      <a:pt x="424749" y="514994"/>
                      <a:pt x="424749" y="480366"/>
                    </a:cubicBezTo>
                    <a:lnTo>
                      <a:pt x="424749" y="0"/>
                    </a:lnTo>
                    <a:close/>
                    <a:moveTo>
                      <a:pt x="73366" y="78669"/>
                    </a:moveTo>
                    <a:cubicBezTo>
                      <a:pt x="73366" y="68011"/>
                      <a:pt x="82002" y="59362"/>
                      <a:pt x="92673" y="59362"/>
                    </a:cubicBezTo>
                    <a:lnTo>
                      <a:pt x="169900" y="59362"/>
                    </a:lnTo>
                    <a:cubicBezTo>
                      <a:pt x="180557" y="59362"/>
                      <a:pt x="189207" y="68011"/>
                      <a:pt x="189207" y="78669"/>
                    </a:cubicBezTo>
                    <a:lnTo>
                      <a:pt x="189207" y="155896"/>
                    </a:lnTo>
                    <a:cubicBezTo>
                      <a:pt x="189207" y="166553"/>
                      <a:pt x="180557" y="175203"/>
                      <a:pt x="169900" y="175203"/>
                    </a:cubicBezTo>
                    <a:lnTo>
                      <a:pt x="92673" y="175203"/>
                    </a:lnTo>
                    <a:cubicBezTo>
                      <a:pt x="82002" y="175203"/>
                      <a:pt x="73366" y="166553"/>
                      <a:pt x="73366" y="155896"/>
                    </a:cubicBezTo>
                    <a:close/>
                    <a:moveTo>
                      <a:pt x="73366" y="336093"/>
                    </a:moveTo>
                    <a:lnTo>
                      <a:pt x="73366" y="258865"/>
                    </a:lnTo>
                    <a:cubicBezTo>
                      <a:pt x="73366" y="248208"/>
                      <a:pt x="82002" y="239559"/>
                      <a:pt x="92673" y="239559"/>
                    </a:cubicBezTo>
                    <a:lnTo>
                      <a:pt x="169900" y="239559"/>
                    </a:lnTo>
                    <a:cubicBezTo>
                      <a:pt x="180557" y="239559"/>
                      <a:pt x="189207" y="248208"/>
                      <a:pt x="189207" y="258865"/>
                    </a:cubicBezTo>
                    <a:lnTo>
                      <a:pt x="189207" y="336093"/>
                    </a:lnTo>
                    <a:cubicBezTo>
                      <a:pt x="189207" y="346750"/>
                      <a:pt x="180557" y="355399"/>
                      <a:pt x="169900" y="355399"/>
                    </a:cubicBezTo>
                    <a:lnTo>
                      <a:pt x="92673" y="355399"/>
                    </a:lnTo>
                    <a:cubicBezTo>
                      <a:pt x="82002" y="355399"/>
                      <a:pt x="73366" y="346750"/>
                      <a:pt x="73366" y="336093"/>
                    </a:cubicBezTo>
                    <a:close/>
                    <a:moveTo>
                      <a:pt x="240189" y="503984"/>
                    </a:moveTo>
                    <a:lnTo>
                      <a:pt x="184560" y="503984"/>
                    </a:lnTo>
                    <a:cubicBezTo>
                      <a:pt x="173903" y="503984"/>
                      <a:pt x="165253" y="495348"/>
                      <a:pt x="165253" y="484678"/>
                    </a:cubicBezTo>
                    <a:cubicBezTo>
                      <a:pt x="165253" y="474020"/>
                      <a:pt x="173903" y="465371"/>
                      <a:pt x="184560" y="465371"/>
                    </a:cubicBezTo>
                    <a:lnTo>
                      <a:pt x="240189" y="465371"/>
                    </a:lnTo>
                    <a:cubicBezTo>
                      <a:pt x="250847" y="465371"/>
                      <a:pt x="259496" y="474020"/>
                      <a:pt x="259496" y="484678"/>
                    </a:cubicBezTo>
                    <a:cubicBezTo>
                      <a:pt x="259496" y="495348"/>
                      <a:pt x="250847" y="503984"/>
                      <a:pt x="240189" y="503984"/>
                    </a:cubicBezTo>
                    <a:close/>
                    <a:moveTo>
                      <a:pt x="351384" y="336093"/>
                    </a:moveTo>
                    <a:cubicBezTo>
                      <a:pt x="351384" y="346750"/>
                      <a:pt x="342734" y="355399"/>
                      <a:pt x="332077" y="355399"/>
                    </a:cubicBezTo>
                    <a:lnTo>
                      <a:pt x="254850" y="355399"/>
                    </a:lnTo>
                    <a:cubicBezTo>
                      <a:pt x="244179" y="355399"/>
                      <a:pt x="235543" y="346750"/>
                      <a:pt x="235543" y="336093"/>
                    </a:cubicBezTo>
                    <a:lnTo>
                      <a:pt x="235543" y="258865"/>
                    </a:lnTo>
                    <a:cubicBezTo>
                      <a:pt x="235543" y="248208"/>
                      <a:pt x="244179" y="239559"/>
                      <a:pt x="254850" y="239559"/>
                    </a:cubicBezTo>
                    <a:lnTo>
                      <a:pt x="332077" y="239559"/>
                    </a:lnTo>
                    <a:cubicBezTo>
                      <a:pt x="342734" y="239559"/>
                      <a:pt x="351384" y="248208"/>
                      <a:pt x="351384" y="258865"/>
                    </a:cubicBezTo>
                    <a:close/>
                    <a:moveTo>
                      <a:pt x="351384" y="155896"/>
                    </a:moveTo>
                    <a:cubicBezTo>
                      <a:pt x="351384" y="166553"/>
                      <a:pt x="342734" y="175203"/>
                      <a:pt x="332077" y="175203"/>
                    </a:cubicBezTo>
                    <a:lnTo>
                      <a:pt x="254850" y="175203"/>
                    </a:lnTo>
                    <a:cubicBezTo>
                      <a:pt x="244179" y="175203"/>
                      <a:pt x="235543" y="166553"/>
                      <a:pt x="235543" y="155896"/>
                    </a:cubicBezTo>
                    <a:lnTo>
                      <a:pt x="235543" y="78669"/>
                    </a:lnTo>
                    <a:cubicBezTo>
                      <a:pt x="235543" y="68011"/>
                      <a:pt x="244179" y="59362"/>
                      <a:pt x="254850" y="59362"/>
                    </a:cubicBezTo>
                    <a:lnTo>
                      <a:pt x="332077" y="59362"/>
                    </a:lnTo>
                    <a:cubicBezTo>
                      <a:pt x="342734" y="59362"/>
                      <a:pt x="351384" y="68011"/>
                      <a:pt x="351384" y="78669"/>
                    </a:cubicBezTo>
                    <a:close/>
                  </a:path>
                </a:pathLst>
              </a:custGeom>
              <a:grpFill/>
              <a:ln w="12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3000"/>
              </a:p>
            </p:txBody>
          </p:sp>
          <p:sp>
            <p:nvSpPr>
              <p:cNvPr id="214" name="Freeform 213">
                <a:extLst>
                  <a:ext uri="{FF2B5EF4-FFF2-40B4-BE49-F238E27FC236}">
                    <a16:creationId xmlns:a16="http://schemas.microsoft.com/office/drawing/2014/main" id="{BD3CA654-304C-C144-9D23-3983114EF60D}"/>
                  </a:ext>
                </a:extLst>
              </p:cNvPr>
              <p:cNvSpPr/>
              <p:nvPr/>
            </p:nvSpPr>
            <p:spPr>
              <a:xfrm>
                <a:off x="7894906" y="3493509"/>
                <a:ext cx="38613" cy="38613"/>
              </a:xfrm>
              <a:custGeom>
                <a:avLst/>
                <a:gdLst>
                  <a:gd name="connsiteX0" fmla="*/ 0 w 38613"/>
                  <a:gd name="connsiteY0" fmla="*/ 0 h 38613"/>
                  <a:gd name="connsiteX1" fmla="*/ 38614 w 38613"/>
                  <a:gd name="connsiteY1" fmla="*/ 0 h 38613"/>
                  <a:gd name="connsiteX2" fmla="*/ 38614 w 38613"/>
                  <a:gd name="connsiteY2" fmla="*/ 38614 h 38613"/>
                  <a:gd name="connsiteX3" fmla="*/ 0 w 38613"/>
                  <a:gd name="connsiteY3" fmla="*/ 38614 h 3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13" h="38613">
                    <a:moveTo>
                      <a:pt x="0" y="0"/>
                    </a:moveTo>
                    <a:lnTo>
                      <a:pt x="38614" y="0"/>
                    </a:lnTo>
                    <a:lnTo>
                      <a:pt x="38614" y="38614"/>
                    </a:lnTo>
                    <a:lnTo>
                      <a:pt x="0" y="38614"/>
                    </a:lnTo>
                    <a:close/>
                  </a:path>
                </a:pathLst>
              </a:custGeom>
              <a:grpFill/>
              <a:ln w="12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3000"/>
              </a:p>
            </p:txBody>
          </p:sp>
          <p:sp>
            <p:nvSpPr>
              <p:cNvPr id="215" name="Freeform 214">
                <a:extLst>
                  <a:ext uri="{FF2B5EF4-FFF2-40B4-BE49-F238E27FC236}">
                    <a16:creationId xmlns:a16="http://schemas.microsoft.com/office/drawing/2014/main" id="{0E90219C-F28F-9140-89FC-1FDB94E12733}"/>
                  </a:ext>
                </a:extLst>
              </p:cNvPr>
              <p:cNvSpPr/>
              <p:nvPr/>
            </p:nvSpPr>
            <p:spPr>
              <a:xfrm>
                <a:off x="7732729" y="3313313"/>
                <a:ext cx="38613" cy="38613"/>
              </a:xfrm>
              <a:custGeom>
                <a:avLst/>
                <a:gdLst>
                  <a:gd name="connsiteX0" fmla="*/ 0 w 38613"/>
                  <a:gd name="connsiteY0" fmla="*/ 0 h 38613"/>
                  <a:gd name="connsiteX1" fmla="*/ 38614 w 38613"/>
                  <a:gd name="connsiteY1" fmla="*/ 0 h 38613"/>
                  <a:gd name="connsiteX2" fmla="*/ 38614 w 38613"/>
                  <a:gd name="connsiteY2" fmla="*/ 38614 h 38613"/>
                  <a:gd name="connsiteX3" fmla="*/ 0 w 38613"/>
                  <a:gd name="connsiteY3" fmla="*/ 38614 h 3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13" h="38613">
                    <a:moveTo>
                      <a:pt x="0" y="0"/>
                    </a:moveTo>
                    <a:lnTo>
                      <a:pt x="38614" y="0"/>
                    </a:lnTo>
                    <a:lnTo>
                      <a:pt x="38614" y="38614"/>
                    </a:lnTo>
                    <a:lnTo>
                      <a:pt x="0" y="38614"/>
                    </a:lnTo>
                    <a:close/>
                  </a:path>
                </a:pathLst>
              </a:custGeom>
              <a:grpFill/>
              <a:ln w="12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3000"/>
              </a:p>
            </p:txBody>
          </p:sp>
          <p:sp>
            <p:nvSpPr>
              <p:cNvPr id="216" name="Freeform 215">
                <a:extLst>
                  <a:ext uri="{FF2B5EF4-FFF2-40B4-BE49-F238E27FC236}">
                    <a16:creationId xmlns:a16="http://schemas.microsoft.com/office/drawing/2014/main" id="{CD3B41D0-88A3-FD45-AA60-AC5F7096AA68}"/>
                  </a:ext>
                </a:extLst>
              </p:cNvPr>
              <p:cNvSpPr/>
              <p:nvPr/>
            </p:nvSpPr>
            <p:spPr>
              <a:xfrm>
                <a:off x="7732729" y="3493509"/>
                <a:ext cx="38613" cy="38613"/>
              </a:xfrm>
              <a:custGeom>
                <a:avLst/>
                <a:gdLst>
                  <a:gd name="connsiteX0" fmla="*/ 0 w 38613"/>
                  <a:gd name="connsiteY0" fmla="*/ 0 h 38613"/>
                  <a:gd name="connsiteX1" fmla="*/ 38614 w 38613"/>
                  <a:gd name="connsiteY1" fmla="*/ 0 h 38613"/>
                  <a:gd name="connsiteX2" fmla="*/ 38614 w 38613"/>
                  <a:gd name="connsiteY2" fmla="*/ 38614 h 38613"/>
                  <a:gd name="connsiteX3" fmla="*/ 0 w 38613"/>
                  <a:gd name="connsiteY3" fmla="*/ 38614 h 3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13" h="38613">
                    <a:moveTo>
                      <a:pt x="0" y="0"/>
                    </a:moveTo>
                    <a:lnTo>
                      <a:pt x="38614" y="0"/>
                    </a:lnTo>
                    <a:lnTo>
                      <a:pt x="38614" y="38614"/>
                    </a:lnTo>
                    <a:lnTo>
                      <a:pt x="0" y="38614"/>
                    </a:lnTo>
                    <a:close/>
                  </a:path>
                </a:pathLst>
              </a:custGeom>
              <a:grpFill/>
              <a:ln w="12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3000"/>
              </a:p>
            </p:txBody>
          </p:sp>
          <p:sp>
            <p:nvSpPr>
              <p:cNvPr id="217" name="Freeform 216">
                <a:extLst>
                  <a:ext uri="{FF2B5EF4-FFF2-40B4-BE49-F238E27FC236}">
                    <a16:creationId xmlns:a16="http://schemas.microsoft.com/office/drawing/2014/main" id="{56CDB375-9E85-9B4A-BC4E-C04DDD562A1A}"/>
                  </a:ext>
                </a:extLst>
              </p:cNvPr>
              <p:cNvSpPr/>
              <p:nvPr/>
            </p:nvSpPr>
            <p:spPr>
              <a:xfrm>
                <a:off x="7894906" y="3313313"/>
                <a:ext cx="38613" cy="38613"/>
              </a:xfrm>
              <a:custGeom>
                <a:avLst/>
                <a:gdLst>
                  <a:gd name="connsiteX0" fmla="*/ 0 w 38613"/>
                  <a:gd name="connsiteY0" fmla="*/ 0 h 38613"/>
                  <a:gd name="connsiteX1" fmla="*/ 38614 w 38613"/>
                  <a:gd name="connsiteY1" fmla="*/ 0 h 38613"/>
                  <a:gd name="connsiteX2" fmla="*/ 38614 w 38613"/>
                  <a:gd name="connsiteY2" fmla="*/ 38614 h 38613"/>
                  <a:gd name="connsiteX3" fmla="*/ 0 w 38613"/>
                  <a:gd name="connsiteY3" fmla="*/ 38614 h 3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13" h="38613">
                    <a:moveTo>
                      <a:pt x="0" y="0"/>
                    </a:moveTo>
                    <a:lnTo>
                      <a:pt x="38614" y="0"/>
                    </a:lnTo>
                    <a:lnTo>
                      <a:pt x="38614" y="38614"/>
                    </a:lnTo>
                    <a:lnTo>
                      <a:pt x="0" y="38614"/>
                    </a:lnTo>
                    <a:close/>
                  </a:path>
                </a:pathLst>
              </a:custGeom>
              <a:grpFill/>
              <a:ln w="12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3000"/>
              </a:p>
            </p:txBody>
          </p:sp>
        </p:grp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id="{7A0ABF80-23EC-4648-B882-61E4EF352946}"/>
                </a:ext>
              </a:extLst>
            </p:cNvPr>
            <p:cNvSpPr/>
            <p:nvPr/>
          </p:nvSpPr>
          <p:spPr>
            <a:xfrm>
              <a:off x="7620749" y="3099497"/>
              <a:ext cx="424749" cy="77227"/>
            </a:xfrm>
            <a:custGeom>
              <a:avLst/>
              <a:gdLst>
                <a:gd name="connsiteX0" fmla="*/ 361951 w 424749"/>
                <a:gd name="connsiteY0" fmla="*/ 0 h 77227"/>
                <a:gd name="connsiteX1" fmla="*/ 62799 w 424749"/>
                <a:gd name="connsiteY1" fmla="*/ 0 h 77227"/>
                <a:gd name="connsiteX2" fmla="*/ 0 w 424749"/>
                <a:gd name="connsiteY2" fmla="*/ 62799 h 77227"/>
                <a:gd name="connsiteX3" fmla="*/ 0 w 424749"/>
                <a:gd name="connsiteY3" fmla="*/ 77227 h 77227"/>
                <a:gd name="connsiteX4" fmla="*/ 424749 w 424749"/>
                <a:gd name="connsiteY4" fmla="*/ 77227 h 77227"/>
                <a:gd name="connsiteX5" fmla="*/ 424749 w 424749"/>
                <a:gd name="connsiteY5" fmla="*/ 62799 h 77227"/>
                <a:gd name="connsiteX6" fmla="*/ 361951 w 424749"/>
                <a:gd name="connsiteY6" fmla="*/ 0 h 77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749" h="77227">
                  <a:moveTo>
                    <a:pt x="361951" y="0"/>
                  </a:moveTo>
                  <a:cubicBezTo>
                    <a:pt x="349798" y="0"/>
                    <a:pt x="75807" y="0"/>
                    <a:pt x="62799" y="0"/>
                  </a:cubicBezTo>
                  <a:cubicBezTo>
                    <a:pt x="28587" y="0"/>
                    <a:pt x="0" y="28600"/>
                    <a:pt x="0" y="62799"/>
                  </a:cubicBezTo>
                  <a:lnTo>
                    <a:pt x="0" y="77227"/>
                  </a:lnTo>
                  <a:lnTo>
                    <a:pt x="424749" y="77227"/>
                  </a:lnTo>
                  <a:lnTo>
                    <a:pt x="424749" y="62799"/>
                  </a:lnTo>
                  <a:cubicBezTo>
                    <a:pt x="424749" y="28111"/>
                    <a:pt x="396690" y="0"/>
                    <a:pt x="361951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18" name="Graphic 49">
            <a:extLst>
              <a:ext uri="{FF2B5EF4-FFF2-40B4-BE49-F238E27FC236}">
                <a16:creationId xmlns:a16="http://schemas.microsoft.com/office/drawing/2014/main" id="{FC36A3C2-9DA5-8044-97F8-EEAF2D050FFD}"/>
              </a:ext>
            </a:extLst>
          </p:cNvPr>
          <p:cNvGrpSpPr>
            <a:grpSpLocks noChangeAspect="1"/>
          </p:cNvGrpSpPr>
          <p:nvPr/>
        </p:nvGrpSpPr>
        <p:grpSpPr>
          <a:xfrm>
            <a:off x="3894639" y="2973060"/>
            <a:ext cx="409190" cy="389442"/>
            <a:chOff x="6341589" y="3115399"/>
            <a:chExt cx="659005" cy="627200"/>
          </a:xfrm>
          <a:solidFill>
            <a:schemeClr val="tx1"/>
          </a:solidFill>
        </p:grpSpPr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id="{2ABC838A-28F6-1C45-8A7F-48E81500E43B}"/>
                </a:ext>
              </a:extLst>
            </p:cNvPr>
            <p:cNvSpPr/>
            <p:nvPr/>
          </p:nvSpPr>
          <p:spPr>
            <a:xfrm>
              <a:off x="6341589" y="3115399"/>
              <a:ext cx="562625" cy="518168"/>
            </a:xfrm>
            <a:custGeom>
              <a:avLst/>
              <a:gdLst>
                <a:gd name="connsiteX0" fmla="*/ 562626 w 562625"/>
                <a:gd name="connsiteY0" fmla="*/ 96676 h 518168"/>
                <a:gd name="connsiteX1" fmla="*/ 562626 w 562625"/>
                <a:gd name="connsiteY1" fmla="*/ 136898 h 518168"/>
                <a:gd name="connsiteX2" fmla="*/ 116738 w 562625"/>
                <a:gd name="connsiteY2" fmla="*/ 136898 h 518168"/>
                <a:gd name="connsiteX3" fmla="*/ 70058 w 562625"/>
                <a:gd name="connsiteY3" fmla="*/ 183578 h 518168"/>
                <a:gd name="connsiteX4" fmla="*/ 70058 w 562625"/>
                <a:gd name="connsiteY4" fmla="*/ 518168 h 518168"/>
                <a:gd name="connsiteX5" fmla="*/ 21933 w 562625"/>
                <a:gd name="connsiteY5" fmla="*/ 518168 h 518168"/>
                <a:gd name="connsiteX6" fmla="*/ 0 w 562625"/>
                <a:gd name="connsiteY6" fmla="*/ 496236 h 518168"/>
                <a:gd name="connsiteX7" fmla="*/ 0 w 562625"/>
                <a:gd name="connsiteY7" fmla="*/ 21933 h 518168"/>
                <a:gd name="connsiteX8" fmla="*/ 21933 w 562625"/>
                <a:gd name="connsiteY8" fmla="*/ 0 h 518168"/>
                <a:gd name="connsiteX9" fmla="*/ 240267 w 562625"/>
                <a:gd name="connsiteY9" fmla="*/ 0 h 518168"/>
                <a:gd name="connsiteX10" fmla="*/ 258055 w 562625"/>
                <a:gd name="connsiteY10" fmla="*/ 11301 h 518168"/>
                <a:gd name="connsiteX11" fmla="*/ 287774 w 562625"/>
                <a:gd name="connsiteY11" fmla="*/ 74743 h 518168"/>
                <a:gd name="connsiteX12" fmla="*/ 540693 w 562625"/>
                <a:gd name="connsiteY12" fmla="*/ 74743 h 518168"/>
                <a:gd name="connsiteX13" fmla="*/ 562626 w 562625"/>
                <a:gd name="connsiteY13" fmla="*/ 96676 h 51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2625" h="518168">
                  <a:moveTo>
                    <a:pt x="562626" y="96676"/>
                  </a:moveTo>
                  <a:lnTo>
                    <a:pt x="562626" y="136898"/>
                  </a:lnTo>
                  <a:lnTo>
                    <a:pt x="116738" y="136898"/>
                  </a:lnTo>
                  <a:cubicBezTo>
                    <a:pt x="90957" y="136898"/>
                    <a:pt x="70058" y="157797"/>
                    <a:pt x="70058" y="183578"/>
                  </a:cubicBezTo>
                  <a:lnTo>
                    <a:pt x="70058" y="518168"/>
                  </a:lnTo>
                  <a:lnTo>
                    <a:pt x="21933" y="518168"/>
                  </a:lnTo>
                  <a:cubicBezTo>
                    <a:pt x="9819" y="518168"/>
                    <a:pt x="0" y="508349"/>
                    <a:pt x="0" y="496236"/>
                  </a:cubicBezTo>
                  <a:lnTo>
                    <a:pt x="0" y="21933"/>
                  </a:lnTo>
                  <a:cubicBezTo>
                    <a:pt x="0" y="9819"/>
                    <a:pt x="9819" y="0"/>
                    <a:pt x="21933" y="0"/>
                  </a:cubicBezTo>
                  <a:lnTo>
                    <a:pt x="240267" y="0"/>
                  </a:lnTo>
                  <a:cubicBezTo>
                    <a:pt x="247886" y="0"/>
                    <a:pt x="254824" y="4402"/>
                    <a:pt x="258055" y="11301"/>
                  </a:cubicBezTo>
                  <a:lnTo>
                    <a:pt x="287774" y="74743"/>
                  </a:lnTo>
                  <a:lnTo>
                    <a:pt x="540693" y="74743"/>
                  </a:lnTo>
                  <a:cubicBezTo>
                    <a:pt x="552806" y="74743"/>
                    <a:pt x="562626" y="84562"/>
                    <a:pt x="562626" y="9667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62233DF1-A3A5-604B-9185-657802B4EF44}"/>
                </a:ext>
              </a:extLst>
            </p:cNvPr>
            <p:cNvSpPr/>
            <p:nvPr/>
          </p:nvSpPr>
          <p:spPr>
            <a:xfrm>
              <a:off x="6450260" y="3290910"/>
              <a:ext cx="550333" cy="451688"/>
            </a:xfrm>
            <a:custGeom>
              <a:avLst/>
              <a:gdLst>
                <a:gd name="connsiteX0" fmla="*/ 528401 w 550333"/>
                <a:gd name="connsiteY0" fmla="*/ 0 h 451688"/>
                <a:gd name="connsiteX1" fmla="*/ 21057 w 550333"/>
                <a:gd name="connsiteY1" fmla="*/ 0 h 451688"/>
                <a:gd name="connsiteX2" fmla="*/ 0 w 550333"/>
                <a:gd name="connsiteY2" fmla="*/ 21057 h 451688"/>
                <a:gd name="connsiteX3" fmla="*/ 0 w 550333"/>
                <a:gd name="connsiteY3" fmla="*/ 429756 h 451688"/>
                <a:gd name="connsiteX4" fmla="*/ 21933 w 550333"/>
                <a:gd name="connsiteY4" fmla="*/ 451689 h 451688"/>
                <a:gd name="connsiteX5" fmla="*/ 528401 w 550333"/>
                <a:gd name="connsiteY5" fmla="*/ 451689 h 451688"/>
                <a:gd name="connsiteX6" fmla="*/ 550334 w 550333"/>
                <a:gd name="connsiteY6" fmla="*/ 429756 h 451688"/>
                <a:gd name="connsiteX7" fmla="*/ 550334 w 550333"/>
                <a:gd name="connsiteY7" fmla="*/ 21933 h 451688"/>
                <a:gd name="connsiteX8" fmla="*/ 528401 w 550333"/>
                <a:gd name="connsiteY8" fmla="*/ 0 h 451688"/>
                <a:gd name="connsiteX9" fmla="*/ 169501 w 550333"/>
                <a:gd name="connsiteY9" fmla="*/ 186298 h 451688"/>
                <a:gd name="connsiteX10" fmla="*/ 196801 w 550333"/>
                <a:gd name="connsiteY10" fmla="*/ 186298 h 451688"/>
                <a:gd name="connsiteX11" fmla="*/ 255866 w 550333"/>
                <a:gd name="connsiteY11" fmla="*/ 245364 h 451688"/>
                <a:gd name="connsiteX12" fmla="*/ 255866 w 550333"/>
                <a:gd name="connsiteY12" fmla="*/ 81204 h 451688"/>
                <a:gd name="connsiteX13" fmla="*/ 275173 w 550333"/>
                <a:gd name="connsiteY13" fmla="*/ 61898 h 451688"/>
                <a:gd name="connsiteX14" fmla="*/ 294480 w 550333"/>
                <a:gd name="connsiteY14" fmla="*/ 81204 h 451688"/>
                <a:gd name="connsiteX15" fmla="*/ 294480 w 550333"/>
                <a:gd name="connsiteY15" fmla="*/ 245364 h 451688"/>
                <a:gd name="connsiteX16" fmla="*/ 353546 w 550333"/>
                <a:gd name="connsiteY16" fmla="*/ 186298 h 451688"/>
                <a:gd name="connsiteX17" fmla="*/ 380846 w 550333"/>
                <a:gd name="connsiteY17" fmla="*/ 186298 h 451688"/>
                <a:gd name="connsiteX18" fmla="*/ 380846 w 550333"/>
                <a:gd name="connsiteY18" fmla="*/ 213597 h 451688"/>
                <a:gd name="connsiteX19" fmla="*/ 288701 w 550333"/>
                <a:gd name="connsiteY19" fmla="*/ 305729 h 451688"/>
                <a:gd name="connsiteX20" fmla="*/ 261517 w 550333"/>
                <a:gd name="connsiteY20" fmla="*/ 305626 h 451688"/>
                <a:gd name="connsiteX21" fmla="*/ 169501 w 550333"/>
                <a:gd name="connsiteY21" fmla="*/ 213597 h 451688"/>
                <a:gd name="connsiteX22" fmla="*/ 169501 w 550333"/>
                <a:gd name="connsiteY22" fmla="*/ 186298 h 451688"/>
                <a:gd name="connsiteX23" fmla="*/ 432382 w 550333"/>
                <a:gd name="connsiteY23" fmla="*/ 370484 h 451688"/>
                <a:gd name="connsiteX24" fmla="*/ 413075 w 550333"/>
                <a:gd name="connsiteY24" fmla="*/ 389791 h 451688"/>
                <a:gd name="connsiteX25" fmla="*/ 137258 w 550333"/>
                <a:gd name="connsiteY25" fmla="*/ 389791 h 451688"/>
                <a:gd name="connsiteX26" fmla="*/ 117952 w 550333"/>
                <a:gd name="connsiteY26" fmla="*/ 370484 h 451688"/>
                <a:gd name="connsiteX27" fmla="*/ 117952 w 550333"/>
                <a:gd name="connsiteY27" fmla="*/ 326877 h 451688"/>
                <a:gd name="connsiteX28" fmla="*/ 137258 w 550333"/>
                <a:gd name="connsiteY28" fmla="*/ 307570 h 451688"/>
                <a:gd name="connsiteX29" fmla="*/ 156565 w 550333"/>
                <a:gd name="connsiteY29" fmla="*/ 326877 h 451688"/>
                <a:gd name="connsiteX30" fmla="*/ 156565 w 550333"/>
                <a:gd name="connsiteY30" fmla="*/ 351178 h 451688"/>
                <a:gd name="connsiteX31" fmla="*/ 393768 w 550333"/>
                <a:gd name="connsiteY31" fmla="*/ 351178 h 451688"/>
                <a:gd name="connsiteX32" fmla="*/ 393768 w 550333"/>
                <a:gd name="connsiteY32" fmla="*/ 326877 h 451688"/>
                <a:gd name="connsiteX33" fmla="*/ 413075 w 550333"/>
                <a:gd name="connsiteY33" fmla="*/ 307570 h 451688"/>
                <a:gd name="connsiteX34" fmla="*/ 432382 w 550333"/>
                <a:gd name="connsiteY34" fmla="*/ 326877 h 45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50333" h="451688">
                  <a:moveTo>
                    <a:pt x="528401" y="0"/>
                  </a:moveTo>
                  <a:lnTo>
                    <a:pt x="21057" y="0"/>
                  </a:lnTo>
                  <a:cubicBezTo>
                    <a:pt x="9435" y="0"/>
                    <a:pt x="0" y="9435"/>
                    <a:pt x="0" y="21057"/>
                  </a:cubicBezTo>
                  <a:lnTo>
                    <a:pt x="0" y="429756"/>
                  </a:lnTo>
                  <a:cubicBezTo>
                    <a:pt x="0" y="441868"/>
                    <a:pt x="9821" y="451689"/>
                    <a:pt x="21933" y="451689"/>
                  </a:cubicBezTo>
                  <a:lnTo>
                    <a:pt x="528401" y="451689"/>
                  </a:lnTo>
                  <a:cubicBezTo>
                    <a:pt x="540513" y="451689"/>
                    <a:pt x="550334" y="441868"/>
                    <a:pt x="550334" y="429756"/>
                  </a:cubicBezTo>
                  <a:lnTo>
                    <a:pt x="550334" y="21933"/>
                  </a:lnTo>
                  <a:cubicBezTo>
                    <a:pt x="550334" y="9821"/>
                    <a:pt x="540513" y="0"/>
                    <a:pt x="528401" y="0"/>
                  </a:cubicBezTo>
                  <a:close/>
                  <a:moveTo>
                    <a:pt x="169501" y="186298"/>
                  </a:moveTo>
                  <a:cubicBezTo>
                    <a:pt x="177030" y="178755"/>
                    <a:pt x="189258" y="178755"/>
                    <a:pt x="196801" y="186298"/>
                  </a:cubicBezTo>
                  <a:lnTo>
                    <a:pt x="255866" y="245364"/>
                  </a:lnTo>
                  <a:lnTo>
                    <a:pt x="255866" y="81204"/>
                  </a:lnTo>
                  <a:cubicBezTo>
                    <a:pt x="255866" y="70547"/>
                    <a:pt x="264503" y="61898"/>
                    <a:pt x="275173" y="61898"/>
                  </a:cubicBezTo>
                  <a:cubicBezTo>
                    <a:pt x="285831" y="61898"/>
                    <a:pt x="294480" y="70547"/>
                    <a:pt x="294480" y="81204"/>
                  </a:cubicBezTo>
                  <a:lnTo>
                    <a:pt x="294480" y="245364"/>
                  </a:lnTo>
                  <a:lnTo>
                    <a:pt x="353546" y="186298"/>
                  </a:lnTo>
                  <a:cubicBezTo>
                    <a:pt x="361076" y="178755"/>
                    <a:pt x="373303" y="178755"/>
                    <a:pt x="380846" y="186298"/>
                  </a:cubicBezTo>
                  <a:cubicBezTo>
                    <a:pt x="388388" y="193840"/>
                    <a:pt x="388388" y="206055"/>
                    <a:pt x="380846" y="213597"/>
                  </a:cubicBezTo>
                  <a:cubicBezTo>
                    <a:pt x="380846" y="213597"/>
                    <a:pt x="291688" y="302460"/>
                    <a:pt x="288701" y="305729"/>
                  </a:cubicBezTo>
                  <a:cubicBezTo>
                    <a:pt x="281640" y="313457"/>
                    <a:pt x="268449" y="312972"/>
                    <a:pt x="261517" y="305626"/>
                  </a:cubicBezTo>
                  <a:lnTo>
                    <a:pt x="169501" y="213597"/>
                  </a:lnTo>
                  <a:cubicBezTo>
                    <a:pt x="161958" y="206055"/>
                    <a:pt x="161958" y="193840"/>
                    <a:pt x="169501" y="186298"/>
                  </a:cubicBezTo>
                  <a:close/>
                  <a:moveTo>
                    <a:pt x="432382" y="370484"/>
                  </a:moveTo>
                  <a:cubicBezTo>
                    <a:pt x="432382" y="381142"/>
                    <a:pt x="423745" y="389791"/>
                    <a:pt x="413075" y="389791"/>
                  </a:cubicBezTo>
                  <a:lnTo>
                    <a:pt x="137258" y="389791"/>
                  </a:lnTo>
                  <a:cubicBezTo>
                    <a:pt x="126601" y="389791"/>
                    <a:pt x="117952" y="381142"/>
                    <a:pt x="117952" y="370484"/>
                  </a:cubicBezTo>
                  <a:lnTo>
                    <a:pt x="117952" y="326877"/>
                  </a:lnTo>
                  <a:cubicBezTo>
                    <a:pt x="117952" y="316207"/>
                    <a:pt x="126601" y="307570"/>
                    <a:pt x="137258" y="307570"/>
                  </a:cubicBezTo>
                  <a:cubicBezTo>
                    <a:pt x="147929" y="307570"/>
                    <a:pt x="156565" y="316207"/>
                    <a:pt x="156565" y="326877"/>
                  </a:cubicBezTo>
                  <a:lnTo>
                    <a:pt x="156565" y="351178"/>
                  </a:lnTo>
                  <a:lnTo>
                    <a:pt x="393768" y="351178"/>
                  </a:lnTo>
                  <a:lnTo>
                    <a:pt x="393768" y="326877"/>
                  </a:lnTo>
                  <a:cubicBezTo>
                    <a:pt x="393768" y="316207"/>
                    <a:pt x="402418" y="307570"/>
                    <a:pt x="413075" y="307570"/>
                  </a:cubicBezTo>
                  <a:cubicBezTo>
                    <a:pt x="423745" y="307570"/>
                    <a:pt x="432382" y="316207"/>
                    <a:pt x="432382" y="32687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</p:spTree>
    <p:extLst>
      <p:ext uri="{BB962C8B-B14F-4D97-AF65-F5344CB8AC3E}">
        <p14:creationId xmlns:p14="http://schemas.microsoft.com/office/powerpoint/2010/main" val="379987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Oval 236">
            <a:extLst>
              <a:ext uri="{FF2B5EF4-FFF2-40B4-BE49-F238E27FC236}">
                <a16:creationId xmlns:a16="http://schemas.microsoft.com/office/drawing/2014/main" id="{CF572630-EA6C-8942-85D0-4E1BA7B40152}"/>
              </a:ext>
            </a:extLst>
          </p:cNvPr>
          <p:cNvSpPr>
            <a:spLocks noChangeAspect="1"/>
          </p:cNvSpPr>
          <p:nvPr/>
        </p:nvSpPr>
        <p:spPr>
          <a:xfrm>
            <a:off x="2486202" y="2114009"/>
            <a:ext cx="1690644" cy="16906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4C2BF158-629D-B143-B3B0-535A09CE8484}"/>
              </a:ext>
            </a:extLst>
          </p:cNvPr>
          <p:cNvSpPr>
            <a:spLocks noChangeAspect="1"/>
          </p:cNvSpPr>
          <p:nvPr/>
        </p:nvSpPr>
        <p:spPr>
          <a:xfrm>
            <a:off x="4329646" y="2114009"/>
            <a:ext cx="1690644" cy="16906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6C8096F6-43C2-7948-BE35-3D9294FB2D8D}"/>
              </a:ext>
            </a:extLst>
          </p:cNvPr>
          <p:cNvSpPr>
            <a:spLocks noChangeAspect="1"/>
          </p:cNvSpPr>
          <p:nvPr/>
        </p:nvSpPr>
        <p:spPr>
          <a:xfrm>
            <a:off x="6173097" y="2114009"/>
            <a:ext cx="1690644" cy="16906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5081817E-F93B-0843-8286-7748E9AD9044}"/>
              </a:ext>
            </a:extLst>
          </p:cNvPr>
          <p:cNvSpPr>
            <a:spLocks noChangeAspect="1"/>
          </p:cNvSpPr>
          <p:nvPr/>
        </p:nvSpPr>
        <p:spPr>
          <a:xfrm>
            <a:off x="8016541" y="2114009"/>
            <a:ext cx="1690644" cy="16906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ACB0A82F-80C1-B142-AFC6-7562AE7DBAFD}"/>
              </a:ext>
            </a:extLst>
          </p:cNvPr>
          <p:cNvSpPr>
            <a:spLocks noChangeAspect="1"/>
          </p:cNvSpPr>
          <p:nvPr/>
        </p:nvSpPr>
        <p:spPr>
          <a:xfrm>
            <a:off x="9859984" y="2114009"/>
            <a:ext cx="1690644" cy="16906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CB5A532F-2ACA-3B44-9CC6-B10ED3174B26}"/>
              </a:ext>
            </a:extLst>
          </p:cNvPr>
          <p:cNvSpPr>
            <a:spLocks noChangeAspect="1"/>
          </p:cNvSpPr>
          <p:nvPr/>
        </p:nvSpPr>
        <p:spPr>
          <a:xfrm>
            <a:off x="642759" y="2114009"/>
            <a:ext cx="1690644" cy="16906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3D8CFCD6-49FC-4B4C-A704-F5A02A6303FF}"/>
              </a:ext>
            </a:extLst>
          </p:cNvPr>
          <p:cNvCxnSpPr>
            <a:cxnSpLocks/>
          </p:cNvCxnSpPr>
          <p:nvPr/>
        </p:nvCxnSpPr>
        <p:spPr>
          <a:xfrm>
            <a:off x="1493469" y="4721742"/>
            <a:ext cx="9411323" cy="0"/>
          </a:xfrm>
          <a:prstGeom prst="line">
            <a:avLst/>
          </a:prstGeom>
          <a:ln w="12700">
            <a:solidFill>
              <a:srgbClr val="C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3C8EEBC-DBAE-2145-972C-856D98E23FBD}"/>
              </a:ext>
            </a:extLst>
          </p:cNvPr>
          <p:cNvGrpSpPr/>
          <p:nvPr/>
        </p:nvGrpSpPr>
        <p:grpSpPr>
          <a:xfrm>
            <a:off x="2456606" y="2301118"/>
            <a:ext cx="1442915" cy="390867"/>
            <a:chOff x="606051" y="2771017"/>
            <a:chExt cx="1442915" cy="390867"/>
          </a:xfrm>
        </p:grpSpPr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84D41791-E827-C04F-A7A7-3D82B4991AB8}"/>
                </a:ext>
              </a:extLst>
            </p:cNvPr>
            <p:cNvSpPr/>
            <p:nvPr/>
          </p:nvSpPr>
          <p:spPr>
            <a:xfrm>
              <a:off x="606051" y="2771017"/>
              <a:ext cx="1442915" cy="390867"/>
            </a:xfrm>
            <a:custGeom>
              <a:avLst/>
              <a:gdLst>
                <a:gd name="connsiteX0" fmla="*/ 1442916 w 1442915"/>
                <a:gd name="connsiteY0" fmla="*/ 195452 h 390867"/>
                <a:gd name="connsiteX1" fmla="*/ 1247196 w 1442915"/>
                <a:gd name="connsiteY1" fmla="*/ 390868 h 390867"/>
                <a:gd name="connsiteX2" fmla="*/ 1247160 w 1442915"/>
                <a:gd name="connsiteY2" fmla="*/ 390868 h 390867"/>
                <a:gd name="connsiteX3" fmla="*/ 0 w 1442915"/>
                <a:gd name="connsiteY3" fmla="*/ 390868 h 390867"/>
                <a:gd name="connsiteX4" fmla="*/ 238270 w 1442915"/>
                <a:gd name="connsiteY4" fmla="*/ 0 h 390867"/>
                <a:gd name="connsiteX5" fmla="*/ 1247196 w 1442915"/>
                <a:gd name="connsiteY5" fmla="*/ 0 h 390867"/>
                <a:gd name="connsiteX6" fmla="*/ 1442916 w 1442915"/>
                <a:gd name="connsiteY6" fmla="*/ 195452 h 39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2915" h="390867">
                  <a:moveTo>
                    <a:pt x="1442916" y="195452"/>
                  </a:moveTo>
                  <a:cubicBezTo>
                    <a:pt x="1442936" y="303357"/>
                    <a:pt x="1355309" y="390848"/>
                    <a:pt x="1247196" y="390868"/>
                  </a:cubicBezTo>
                  <a:cubicBezTo>
                    <a:pt x="1247184" y="390868"/>
                    <a:pt x="1247172" y="390868"/>
                    <a:pt x="1247160" y="390868"/>
                  </a:cubicBezTo>
                  <a:lnTo>
                    <a:pt x="0" y="390868"/>
                  </a:lnTo>
                  <a:cubicBezTo>
                    <a:pt x="45099" y="242596"/>
                    <a:pt x="127068" y="108131"/>
                    <a:pt x="238270" y="0"/>
                  </a:cubicBezTo>
                  <a:lnTo>
                    <a:pt x="1247196" y="0"/>
                  </a:lnTo>
                  <a:cubicBezTo>
                    <a:pt x="1355307" y="59"/>
                    <a:pt x="1442916" y="87549"/>
                    <a:pt x="1442916" y="195452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F3CE3D69-1048-B74B-8CE6-5CBCD11C9F5A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1153397" y="2286980"/>
              <a:ext cx="293666" cy="1358951"/>
            </a:xfrm>
            <a:custGeom>
              <a:avLst/>
              <a:gdLst>
                <a:gd name="connsiteX0" fmla="*/ 0 w 293666"/>
                <a:gd name="connsiteY0" fmla="*/ 1178900 h 1358951"/>
                <a:gd name="connsiteX1" fmla="*/ 0 w 293666"/>
                <a:gd name="connsiteY1" fmla="*/ 146833 h 1358951"/>
                <a:gd name="connsiteX2" fmla="*/ 146833 w 293666"/>
                <a:gd name="connsiteY2" fmla="*/ 0 h 1358951"/>
                <a:gd name="connsiteX3" fmla="*/ 293666 w 293666"/>
                <a:gd name="connsiteY3" fmla="*/ 146833 h 1358951"/>
                <a:gd name="connsiteX4" fmla="*/ 293665 w 293666"/>
                <a:gd name="connsiteY4" fmla="*/ 1358951 h 1358951"/>
                <a:gd name="connsiteX5" fmla="*/ 241444 w 293666"/>
                <a:gd name="connsiteY5" fmla="*/ 1339387 h 1358951"/>
                <a:gd name="connsiteX6" fmla="*/ 44836 w 293666"/>
                <a:gd name="connsiteY6" fmla="*/ 1219536 h 135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666" h="1358951">
                  <a:moveTo>
                    <a:pt x="0" y="1178900"/>
                  </a:moveTo>
                  <a:lnTo>
                    <a:pt x="0" y="146833"/>
                  </a:lnTo>
                  <a:cubicBezTo>
                    <a:pt x="0" y="65739"/>
                    <a:pt x="65739" y="0"/>
                    <a:pt x="146833" y="0"/>
                  </a:cubicBezTo>
                  <a:cubicBezTo>
                    <a:pt x="227927" y="0"/>
                    <a:pt x="293666" y="65739"/>
                    <a:pt x="293666" y="146833"/>
                  </a:cubicBezTo>
                  <a:lnTo>
                    <a:pt x="293665" y="1358951"/>
                  </a:lnTo>
                  <a:lnTo>
                    <a:pt x="241444" y="1339387"/>
                  </a:lnTo>
                  <a:cubicBezTo>
                    <a:pt x="171151" y="1307859"/>
                    <a:pt x="105093" y="1267591"/>
                    <a:pt x="44836" y="1219536"/>
                  </a:cubicBezTo>
                  <a:close/>
                </a:path>
              </a:pathLst>
            </a:custGeom>
            <a:solidFill>
              <a:schemeClr val="bg1"/>
            </a:solidFill>
            <a:ln w="3583" cap="flat">
              <a:noFill/>
              <a:prstDash val="solid"/>
              <a:miter/>
            </a:ln>
            <a:effectLst>
              <a:outerShdw blurRad="50800" dist="254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17" name="Freeform 16">
            <a:extLst>
              <a:ext uri="{FF2B5EF4-FFF2-40B4-BE49-F238E27FC236}">
                <a16:creationId xmlns:a16="http://schemas.microsoft.com/office/drawing/2014/main" id="{4FA57CF3-C254-8E41-8846-F35A76FF2F1D}"/>
              </a:ext>
            </a:extLst>
          </p:cNvPr>
          <p:cNvSpPr/>
          <p:nvPr/>
        </p:nvSpPr>
        <p:spPr>
          <a:xfrm>
            <a:off x="2397625" y="2021575"/>
            <a:ext cx="1867801" cy="950707"/>
          </a:xfrm>
          <a:custGeom>
            <a:avLst/>
            <a:gdLst>
              <a:gd name="connsiteX0" fmla="*/ 1855632 w 1867801"/>
              <a:gd name="connsiteY0" fmla="*/ 950047 h 950707"/>
              <a:gd name="connsiteX1" fmla="*/ 1843444 w 1867801"/>
              <a:gd name="connsiteY1" fmla="*/ 937883 h 950707"/>
              <a:gd name="connsiteX2" fmla="*/ 933919 w 1867801"/>
              <a:gd name="connsiteY2" fmla="*/ 30068 h 950707"/>
              <a:gd name="connsiteX3" fmla="*/ 24358 w 1867801"/>
              <a:gd name="connsiteY3" fmla="*/ 937883 h 950707"/>
              <a:gd name="connsiteX4" fmla="*/ 12849 w 1867801"/>
              <a:gd name="connsiteY4" fmla="*/ 950689 h 950707"/>
              <a:gd name="connsiteX5" fmla="*/ 18 w 1867801"/>
              <a:gd name="connsiteY5" fmla="*/ 939202 h 950707"/>
              <a:gd name="connsiteX6" fmla="*/ 18 w 1867801"/>
              <a:gd name="connsiteY6" fmla="*/ 937883 h 950707"/>
              <a:gd name="connsiteX7" fmla="*/ 928115 w 1867801"/>
              <a:gd name="connsiteY7" fmla="*/ 18 h 950707"/>
              <a:gd name="connsiteX8" fmla="*/ 1867783 w 1867801"/>
              <a:gd name="connsiteY8" fmla="*/ 926333 h 950707"/>
              <a:gd name="connsiteX9" fmla="*/ 1867783 w 1867801"/>
              <a:gd name="connsiteY9" fmla="*/ 937883 h 950707"/>
              <a:gd name="connsiteX10" fmla="*/ 1855631 w 1867801"/>
              <a:gd name="connsiteY10" fmla="*/ 950047 h 950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67801" h="950707">
                <a:moveTo>
                  <a:pt x="1855632" y="950047"/>
                </a:moveTo>
                <a:cubicBezTo>
                  <a:pt x="1848900" y="950047"/>
                  <a:pt x="1843444" y="944601"/>
                  <a:pt x="1843444" y="937883"/>
                </a:cubicBezTo>
                <a:cubicBezTo>
                  <a:pt x="1843444" y="437322"/>
                  <a:pt x="1435443" y="30068"/>
                  <a:pt x="933919" y="30068"/>
                </a:cubicBezTo>
                <a:cubicBezTo>
                  <a:pt x="432395" y="30068"/>
                  <a:pt x="24358" y="437322"/>
                  <a:pt x="24358" y="937883"/>
                </a:cubicBezTo>
                <a:cubicBezTo>
                  <a:pt x="24723" y="944591"/>
                  <a:pt x="19570" y="950325"/>
                  <a:pt x="12849" y="950689"/>
                </a:cubicBezTo>
                <a:cubicBezTo>
                  <a:pt x="6128" y="951053"/>
                  <a:pt x="383" y="945910"/>
                  <a:pt x="18" y="939202"/>
                </a:cubicBezTo>
                <a:cubicBezTo>
                  <a:pt x="-6" y="938763"/>
                  <a:pt x="-6" y="938322"/>
                  <a:pt x="18" y="937883"/>
                </a:cubicBezTo>
                <a:cubicBezTo>
                  <a:pt x="-3177" y="423104"/>
                  <a:pt x="412346" y="3208"/>
                  <a:pt x="928115" y="18"/>
                </a:cubicBezTo>
                <a:cubicBezTo>
                  <a:pt x="1443884" y="-3171"/>
                  <a:pt x="1864587" y="411554"/>
                  <a:pt x="1867783" y="926333"/>
                </a:cubicBezTo>
                <a:cubicBezTo>
                  <a:pt x="1867807" y="930183"/>
                  <a:pt x="1867807" y="934033"/>
                  <a:pt x="1867783" y="937883"/>
                </a:cubicBezTo>
                <a:cubicBezTo>
                  <a:pt x="1867783" y="944587"/>
                  <a:pt x="1862348" y="950028"/>
                  <a:pt x="1855631" y="95004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2C9DE73E-83D6-9A42-8968-2B200072197D}"/>
              </a:ext>
            </a:extLst>
          </p:cNvPr>
          <p:cNvSpPr/>
          <p:nvPr/>
        </p:nvSpPr>
        <p:spPr>
          <a:xfrm>
            <a:off x="2424968" y="3118345"/>
            <a:ext cx="1824666" cy="773112"/>
          </a:xfrm>
          <a:custGeom>
            <a:avLst/>
            <a:gdLst>
              <a:gd name="connsiteX0" fmla="*/ 921630 w 1824666"/>
              <a:gd name="connsiteY0" fmla="*/ 761020 h 773112"/>
              <a:gd name="connsiteX1" fmla="*/ 933736 w 1824666"/>
              <a:gd name="connsiteY1" fmla="*/ 748212 h 773112"/>
              <a:gd name="connsiteX2" fmla="*/ 933746 w 1824666"/>
              <a:gd name="connsiteY2" fmla="*/ 748212 h 773112"/>
              <a:gd name="connsiteX3" fmla="*/ 933746 w 1824666"/>
              <a:gd name="connsiteY3" fmla="*/ 748212 h 773112"/>
              <a:gd name="connsiteX4" fmla="*/ 946579 w 1824666"/>
              <a:gd name="connsiteY4" fmla="*/ 760294 h 773112"/>
              <a:gd name="connsiteX5" fmla="*/ 946579 w 1824666"/>
              <a:gd name="connsiteY5" fmla="*/ 760305 h 773112"/>
              <a:gd name="connsiteX6" fmla="*/ 946579 w 1824666"/>
              <a:gd name="connsiteY6" fmla="*/ 760305 h 773112"/>
              <a:gd name="connsiteX7" fmla="*/ 934473 w 1824666"/>
              <a:gd name="connsiteY7" fmla="*/ 773112 h 773112"/>
              <a:gd name="connsiteX8" fmla="*/ 934463 w 1824666"/>
              <a:gd name="connsiteY8" fmla="*/ 773113 h 773112"/>
              <a:gd name="connsiteX9" fmla="*/ 934105 w 1824666"/>
              <a:gd name="connsiteY9" fmla="*/ 773113 h 773112"/>
              <a:gd name="connsiteX10" fmla="*/ 921630 w 1824666"/>
              <a:gd name="connsiteY10" fmla="*/ 761020 h 773112"/>
              <a:gd name="connsiteX11" fmla="*/ 850225 w 1824666"/>
              <a:gd name="connsiteY11" fmla="*/ 771753 h 773112"/>
              <a:gd name="connsiteX12" fmla="*/ 838503 w 1824666"/>
              <a:gd name="connsiteY12" fmla="*/ 758587 h 773112"/>
              <a:gd name="connsiteX13" fmla="*/ 838503 w 1824666"/>
              <a:gd name="connsiteY13" fmla="*/ 758587 h 773112"/>
              <a:gd name="connsiteX14" fmla="*/ 851615 w 1824666"/>
              <a:gd name="connsiteY14" fmla="*/ 746883 h 773112"/>
              <a:gd name="connsiteX15" fmla="*/ 851694 w 1824666"/>
              <a:gd name="connsiteY15" fmla="*/ 746888 h 773112"/>
              <a:gd name="connsiteX16" fmla="*/ 851694 w 1824666"/>
              <a:gd name="connsiteY16" fmla="*/ 746888 h 773112"/>
              <a:gd name="connsiteX17" fmla="*/ 863416 w 1824666"/>
              <a:gd name="connsiteY17" fmla="*/ 760047 h 773112"/>
              <a:gd name="connsiteX18" fmla="*/ 863416 w 1824666"/>
              <a:gd name="connsiteY18" fmla="*/ 760054 h 773112"/>
              <a:gd name="connsiteX19" fmla="*/ 863416 w 1824666"/>
              <a:gd name="connsiteY19" fmla="*/ 760054 h 773112"/>
              <a:gd name="connsiteX20" fmla="*/ 850977 w 1824666"/>
              <a:gd name="connsiteY20" fmla="*/ 771753 h 773112"/>
              <a:gd name="connsiteX21" fmla="*/ 850225 w 1824666"/>
              <a:gd name="connsiteY21" fmla="*/ 771753 h 773112"/>
              <a:gd name="connsiteX22" fmla="*/ 1004650 w 1824666"/>
              <a:gd name="connsiteY22" fmla="*/ 755904 h 773112"/>
              <a:gd name="connsiteX23" fmla="*/ 1015404 w 1824666"/>
              <a:gd name="connsiteY23" fmla="*/ 742058 h 773112"/>
              <a:gd name="connsiteX24" fmla="*/ 1015404 w 1824666"/>
              <a:gd name="connsiteY24" fmla="*/ 742058 h 773112"/>
              <a:gd name="connsiteX25" fmla="*/ 1029276 w 1824666"/>
              <a:gd name="connsiteY25" fmla="*/ 752791 h 773112"/>
              <a:gd name="connsiteX26" fmla="*/ 1029276 w 1824666"/>
              <a:gd name="connsiteY26" fmla="*/ 752791 h 773112"/>
              <a:gd name="connsiteX27" fmla="*/ 1018373 w 1824666"/>
              <a:gd name="connsiteY27" fmla="*/ 766634 h 773112"/>
              <a:gd name="connsiteX28" fmla="*/ 1018343 w 1824666"/>
              <a:gd name="connsiteY28" fmla="*/ 766637 h 773112"/>
              <a:gd name="connsiteX29" fmla="*/ 1018343 w 1824666"/>
              <a:gd name="connsiteY29" fmla="*/ 766637 h 773112"/>
              <a:gd name="connsiteX30" fmla="*/ 1016873 w 1824666"/>
              <a:gd name="connsiteY30" fmla="*/ 766637 h 773112"/>
              <a:gd name="connsiteX31" fmla="*/ 1016873 w 1824666"/>
              <a:gd name="connsiteY31" fmla="*/ 766637 h 773112"/>
              <a:gd name="connsiteX32" fmla="*/ 1004686 w 1824666"/>
              <a:gd name="connsiteY32" fmla="*/ 756011 h 773112"/>
              <a:gd name="connsiteX33" fmla="*/ 766416 w 1824666"/>
              <a:gd name="connsiteY33" fmla="*/ 763059 h 773112"/>
              <a:gd name="connsiteX34" fmla="*/ 755896 w 1824666"/>
              <a:gd name="connsiteY34" fmla="*/ 748862 h 773112"/>
              <a:gd name="connsiteX35" fmla="*/ 755913 w 1824666"/>
              <a:gd name="connsiteY35" fmla="*/ 748748 h 773112"/>
              <a:gd name="connsiteX36" fmla="*/ 755913 w 1824666"/>
              <a:gd name="connsiteY36" fmla="*/ 748748 h 773112"/>
              <a:gd name="connsiteX37" fmla="*/ 770096 w 1824666"/>
              <a:gd name="connsiteY37" fmla="*/ 738277 h 773112"/>
              <a:gd name="connsiteX38" fmla="*/ 770252 w 1824666"/>
              <a:gd name="connsiteY38" fmla="*/ 738301 h 773112"/>
              <a:gd name="connsiteX39" fmla="*/ 770252 w 1824666"/>
              <a:gd name="connsiteY39" fmla="*/ 738301 h 773112"/>
              <a:gd name="connsiteX40" fmla="*/ 780783 w 1824666"/>
              <a:gd name="connsiteY40" fmla="*/ 752427 h 773112"/>
              <a:gd name="connsiteX41" fmla="*/ 780755 w 1824666"/>
              <a:gd name="connsiteY41" fmla="*/ 752612 h 773112"/>
              <a:gd name="connsiteX42" fmla="*/ 780755 w 1824666"/>
              <a:gd name="connsiteY42" fmla="*/ 752612 h 773112"/>
              <a:gd name="connsiteX43" fmla="*/ 768424 w 1824666"/>
              <a:gd name="connsiteY43" fmla="*/ 763346 h 773112"/>
              <a:gd name="connsiteX44" fmla="*/ 768424 w 1824666"/>
              <a:gd name="connsiteY44" fmla="*/ 763346 h 773112"/>
              <a:gd name="connsiteX45" fmla="*/ 766452 w 1824666"/>
              <a:gd name="connsiteY45" fmla="*/ 763095 h 773112"/>
              <a:gd name="connsiteX46" fmla="*/ 1086845 w 1824666"/>
              <a:gd name="connsiteY46" fmla="*/ 743525 h 773112"/>
              <a:gd name="connsiteX47" fmla="*/ 1096443 w 1824666"/>
              <a:gd name="connsiteY47" fmla="*/ 728751 h 773112"/>
              <a:gd name="connsiteX48" fmla="*/ 1096452 w 1824666"/>
              <a:gd name="connsiteY48" fmla="*/ 728749 h 773112"/>
              <a:gd name="connsiteX49" fmla="*/ 1096452 w 1824666"/>
              <a:gd name="connsiteY49" fmla="*/ 728749 h 773112"/>
              <a:gd name="connsiteX50" fmla="*/ 1111254 w 1824666"/>
              <a:gd name="connsiteY50" fmla="*/ 738328 h 773112"/>
              <a:gd name="connsiteX51" fmla="*/ 1111256 w 1824666"/>
              <a:gd name="connsiteY51" fmla="*/ 738337 h 773112"/>
              <a:gd name="connsiteX52" fmla="*/ 1111256 w 1824666"/>
              <a:gd name="connsiteY52" fmla="*/ 738337 h 773112"/>
              <a:gd name="connsiteX53" fmla="*/ 1101659 w 1824666"/>
              <a:gd name="connsiteY53" fmla="*/ 753111 h 773112"/>
              <a:gd name="connsiteX54" fmla="*/ 1101649 w 1824666"/>
              <a:gd name="connsiteY54" fmla="*/ 753113 h 773112"/>
              <a:gd name="connsiteX55" fmla="*/ 1101649 w 1824666"/>
              <a:gd name="connsiteY55" fmla="*/ 753113 h 773112"/>
              <a:gd name="connsiteX56" fmla="*/ 1099033 w 1824666"/>
              <a:gd name="connsiteY56" fmla="*/ 753400 h 773112"/>
              <a:gd name="connsiteX57" fmla="*/ 1099033 w 1824666"/>
              <a:gd name="connsiteY57" fmla="*/ 753400 h 773112"/>
              <a:gd name="connsiteX58" fmla="*/ 1086881 w 1824666"/>
              <a:gd name="connsiteY58" fmla="*/ 743561 h 773112"/>
              <a:gd name="connsiteX59" fmla="*/ 683719 w 1824666"/>
              <a:gd name="connsiteY59" fmla="*/ 746781 h 773112"/>
              <a:gd name="connsiteX60" fmla="*/ 674560 w 1824666"/>
              <a:gd name="connsiteY60" fmla="*/ 731791 h 773112"/>
              <a:gd name="connsiteX61" fmla="*/ 674578 w 1824666"/>
              <a:gd name="connsiteY61" fmla="*/ 731718 h 773112"/>
              <a:gd name="connsiteX62" fmla="*/ 674578 w 1824666"/>
              <a:gd name="connsiteY62" fmla="*/ 731718 h 773112"/>
              <a:gd name="connsiteX63" fmla="*/ 689705 w 1824666"/>
              <a:gd name="connsiteY63" fmla="*/ 722667 h 773112"/>
              <a:gd name="connsiteX64" fmla="*/ 689705 w 1824666"/>
              <a:gd name="connsiteY64" fmla="*/ 722667 h 773112"/>
              <a:gd name="connsiteX65" fmla="*/ 698846 w 1824666"/>
              <a:gd name="connsiteY65" fmla="*/ 737729 h 773112"/>
              <a:gd name="connsiteX66" fmla="*/ 698846 w 1824666"/>
              <a:gd name="connsiteY66" fmla="*/ 737729 h 773112"/>
              <a:gd name="connsiteX67" fmla="*/ 686730 w 1824666"/>
              <a:gd name="connsiteY67" fmla="*/ 747210 h 773112"/>
              <a:gd name="connsiteX68" fmla="*/ 686730 w 1824666"/>
              <a:gd name="connsiteY68" fmla="*/ 747210 h 773112"/>
              <a:gd name="connsiteX69" fmla="*/ 683755 w 1824666"/>
              <a:gd name="connsiteY69" fmla="*/ 746816 h 773112"/>
              <a:gd name="connsiteX70" fmla="*/ 1167642 w 1824666"/>
              <a:gd name="connsiteY70" fmla="*/ 723704 h 773112"/>
              <a:gd name="connsiteX71" fmla="*/ 1175848 w 1824666"/>
              <a:gd name="connsiteY71" fmla="*/ 708117 h 773112"/>
              <a:gd name="connsiteX72" fmla="*/ 1175887 w 1824666"/>
              <a:gd name="connsiteY72" fmla="*/ 708105 h 773112"/>
              <a:gd name="connsiteX73" fmla="*/ 1175887 w 1824666"/>
              <a:gd name="connsiteY73" fmla="*/ 708105 h 773112"/>
              <a:gd name="connsiteX74" fmla="*/ 1191480 w 1824666"/>
              <a:gd name="connsiteY74" fmla="*/ 716334 h 773112"/>
              <a:gd name="connsiteX75" fmla="*/ 1191480 w 1824666"/>
              <a:gd name="connsiteY75" fmla="*/ 716334 h 773112"/>
              <a:gd name="connsiteX76" fmla="*/ 1183236 w 1824666"/>
              <a:gd name="connsiteY76" fmla="*/ 731897 h 773112"/>
              <a:gd name="connsiteX77" fmla="*/ 1183235 w 1824666"/>
              <a:gd name="connsiteY77" fmla="*/ 731897 h 773112"/>
              <a:gd name="connsiteX78" fmla="*/ 1179651 w 1824666"/>
              <a:gd name="connsiteY78" fmla="*/ 732470 h 773112"/>
              <a:gd name="connsiteX79" fmla="*/ 1179651 w 1824666"/>
              <a:gd name="connsiteY79" fmla="*/ 732470 h 773112"/>
              <a:gd name="connsiteX80" fmla="*/ 1167642 w 1824666"/>
              <a:gd name="connsiteY80" fmla="*/ 723740 h 773112"/>
              <a:gd name="connsiteX81" fmla="*/ 602850 w 1824666"/>
              <a:gd name="connsiteY81" fmla="*/ 723096 h 773112"/>
              <a:gd name="connsiteX82" fmla="*/ 602850 w 1824666"/>
              <a:gd name="connsiteY82" fmla="*/ 723096 h 773112"/>
              <a:gd name="connsiteX83" fmla="*/ 595107 w 1824666"/>
              <a:gd name="connsiteY83" fmla="*/ 707282 h 773112"/>
              <a:gd name="connsiteX84" fmla="*/ 595107 w 1824666"/>
              <a:gd name="connsiteY84" fmla="*/ 707282 h 773112"/>
              <a:gd name="connsiteX85" fmla="*/ 610953 w 1824666"/>
              <a:gd name="connsiteY85" fmla="*/ 699543 h 773112"/>
              <a:gd name="connsiteX86" fmla="*/ 610987 w 1824666"/>
              <a:gd name="connsiteY86" fmla="*/ 699555 h 773112"/>
              <a:gd name="connsiteX87" fmla="*/ 610987 w 1824666"/>
              <a:gd name="connsiteY87" fmla="*/ 699555 h 773112"/>
              <a:gd name="connsiteX88" fmla="*/ 618787 w 1824666"/>
              <a:gd name="connsiteY88" fmla="*/ 715348 h 773112"/>
              <a:gd name="connsiteX89" fmla="*/ 618730 w 1824666"/>
              <a:gd name="connsiteY89" fmla="*/ 715511 h 773112"/>
              <a:gd name="connsiteX90" fmla="*/ 618730 w 1824666"/>
              <a:gd name="connsiteY90" fmla="*/ 715511 h 773112"/>
              <a:gd name="connsiteX91" fmla="*/ 606901 w 1824666"/>
              <a:gd name="connsiteY91" fmla="*/ 723919 h 773112"/>
              <a:gd name="connsiteX92" fmla="*/ 606901 w 1824666"/>
              <a:gd name="connsiteY92" fmla="*/ 723919 h 773112"/>
              <a:gd name="connsiteX93" fmla="*/ 602850 w 1824666"/>
              <a:gd name="connsiteY93" fmla="*/ 723132 h 773112"/>
              <a:gd name="connsiteX94" fmla="*/ 1246253 w 1824666"/>
              <a:gd name="connsiteY94" fmla="*/ 696621 h 773112"/>
              <a:gd name="connsiteX95" fmla="*/ 1253028 w 1824666"/>
              <a:gd name="connsiteY95" fmla="*/ 680378 h 773112"/>
              <a:gd name="connsiteX96" fmla="*/ 1253028 w 1824666"/>
              <a:gd name="connsiteY96" fmla="*/ 680378 h 773112"/>
              <a:gd name="connsiteX97" fmla="*/ 1269327 w 1824666"/>
              <a:gd name="connsiteY97" fmla="*/ 687114 h 773112"/>
              <a:gd name="connsiteX98" fmla="*/ 1269338 w 1824666"/>
              <a:gd name="connsiteY98" fmla="*/ 687140 h 773112"/>
              <a:gd name="connsiteX99" fmla="*/ 1269338 w 1824666"/>
              <a:gd name="connsiteY99" fmla="*/ 687140 h 773112"/>
              <a:gd name="connsiteX100" fmla="*/ 1262563 w 1824666"/>
              <a:gd name="connsiteY100" fmla="*/ 703383 h 773112"/>
              <a:gd name="connsiteX101" fmla="*/ 1262563 w 1824666"/>
              <a:gd name="connsiteY101" fmla="*/ 703383 h 773112"/>
              <a:gd name="connsiteX102" fmla="*/ 1257795 w 1824666"/>
              <a:gd name="connsiteY102" fmla="*/ 704349 h 773112"/>
              <a:gd name="connsiteX103" fmla="*/ 1257796 w 1824666"/>
              <a:gd name="connsiteY103" fmla="*/ 704349 h 773112"/>
              <a:gd name="connsiteX104" fmla="*/ 1246253 w 1824666"/>
              <a:gd name="connsiteY104" fmla="*/ 696657 h 773112"/>
              <a:gd name="connsiteX105" fmla="*/ 524455 w 1824666"/>
              <a:gd name="connsiteY105" fmla="*/ 692220 h 773112"/>
              <a:gd name="connsiteX106" fmla="*/ 518181 w 1824666"/>
              <a:gd name="connsiteY106" fmla="*/ 675727 h 773112"/>
              <a:gd name="connsiteX107" fmla="*/ 518181 w 1824666"/>
              <a:gd name="connsiteY107" fmla="*/ 675727 h 773112"/>
              <a:gd name="connsiteX108" fmla="*/ 534671 w 1824666"/>
              <a:gd name="connsiteY108" fmla="*/ 669502 h 773112"/>
              <a:gd name="connsiteX109" fmla="*/ 534671 w 1824666"/>
              <a:gd name="connsiteY109" fmla="*/ 669502 h 773112"/>
              <a:gd name="connsiteX110" fmla="*/ 540964 w 1824666"/>
              <a:gd name="connsiteY110" fmla="*/ 685951 h 773112"/>
              <a:gd name="connsiteX111" fmla="*/ 540944 w 1824666"/>
              <a:gd name="connsiteY111" fmla="*/ 685995 h 773112"/>
              <a:gd name="connsiteX112" fmla="*/ 540944 w 1824666"/>
              <a:gd name="connsiteY112" fmla="*/ 685995 h 773112"/>
              <a:gd name="connsiteX113" fmla="*/ 529581 w 1824666"/>
              <a:gd name="connsiteY113" fmla="*/ 693329 h 773112"/>
              <a:gd name="connsiteX114" fmla="*/ 529581 w 1824666"/>
              <a:gd name="connsiteY114" fmla="*/ 693329 h 773112"/>
              <a:gd name="connsiteX115" fmla="*/ 524455 w 1824666"/>
              <a:gd name="connsiteY115" fmla="*/ 692220 h 773112"/>
              <a:gd name="connsiteX116" fmla="*/ 1322068 w 1824666"/>
              <a:gd name="connsiteY116" fmla="*/ 662596 h 773112"/>
              <a:gd name="connsiteX117" fmla="*/ 1327346 w 1824666"/>
              <a:gd name="connsiteY117" fmla="*/ 645795 h 773112"/>
              <a:gd name="connsiteX118" fmla="*/ 1327373 w 1824666"/>
              <a:gd name="connsiteY118" fmla="*/ 645781 h 773112"/>
              <a:gd name="connsiteX119" fmla="*/ 1327373 w 1824666"/>
              <a:gd name="connsiteY119" fmla="*/ 645781 h 773112"/>
              <a:gd name="connsiteX120" fmla="*/ 1344185 w 1824666"/>
              <a:gd name="connsiteY120" fmla="*/ 651040 h 773112"/>
              <a:gd name="connsiteX121" fmla="*/ 1344185 w 1824666"/>
              <a:gd name="connsiteY121" fmla="*/ 651040 h 773112"/>
              <a:gd name="connsiteX122" fmla="*/ 1338929 w 1824666"/>
              <a:gd name="connsiteY122" fmla="*/ 667849 h 773112"/>
              <a:gd name="connsiteX123" fmla="*/ 1338915 w 1824666"/>
              <a:gd name="connsiteY123" fmla="*/ 667856 h 773112"/>
              <a:gd name="connsiteX124" fmla="*/ 1338915 w 1824666"/>
              <a:gd name="connsiteY124" fmla="*/ 667856 h 773112"/>
              <a:gd name="connsiteX125" fmla="*/ 1333144 w 1824666"/>
              <a:gd name="connsiteY125" fmla="*/ 669287 h 773112"/>
              <a:gd name="connsiteX126" fmla="*/ 1333144 w 1824666"/>
              <a:gd name="connsiteY126" fmla="*/ 669287 h 773112"/>
              <a:gd name="connsiteX127" fmla="*/ 1322068 w 1824666"/>
              <a:gd name="connsiteY127" fmla="*/ 662596 h 773112"/>
              <a:gd name="connsiteX128" fmla="*/ 449178 w 1824666"/>
              <a:gd name="connsiteY128" fmla="*/ 654332 h 773112"/>
              <a:gd name="connsiteX129" fmla="*/ 444446 w 1824666"/>
              <a:gd name="connsiteY129" fmla="*/ 637373 h 773112"/>
              <a:gd name="connsiteX130" fmla="*/ 444446 w 1824666"/>
              <a:gd name="connsiteY130" fmla="*/ 637373 h 773112"/>
              <a:gd name="connsiteX131" fmla="*/ 461367 w 1824666"/>
              <a:gd name="connsiteY131" fmla="*/ 632576 h 773112"/>
              <a:gd name="connsiteX132" fmla="*/ 461437 w 1824666"/>
              <a:gd name="connsiteY132" fmla="*/ 632615 h 773112"/>
              <a:gd name="connsiteX133" fmla="*/ 461437 w 1824666"/>
              <a:gd name="connsiteY133" fmla="*/ 632615 h 773112"/>
              <a:gd name="connsiteX134" fmla="*/ 466205 w 1824666"/>
              <a:gd name="connsiteY134" fmla="*/ 649573 h 773112"/>
              <a:gd name="connsiteX135" fmla="*/ 466205 w 1824666"/>
              <a:gd name="connsiteY135" fmla="*/ 649574 h 773112"/>
              <a:gd name="connsiteX136" fmla="*/ 455451 w 1824666"/>
              <a:gd name="connsiteY136" fmla="*/ 655906 h 773112"/>
              <a:gd name="connsiteX137" fmla="*/ 455451 w 1824666"/>
              <a:gd name="connsiteY137" fmla="*/ 655906 h 773112"/>
              <a:gd name="connsiteX138" fmla="*/ 449178 w 1824666"/>
              <a:gd name="connsiteY138" fmla="*/ 654332 h 773112"/>
              <a:gd name="connsiteX139" fmla="*/ 1394513 w 1824666"/>
              <a:gd name="connsiteY139" fmla="*/ 621810 h 773112"/>
              <a:gd name="connsiteX140" fmla="*/ 1398097 w 1824666"/>
              <a:gd name="connsiteY140" fmla="*/ 604601 h 773112"/>
              <a:gd name="connsiteX141" fmla="*/ 1398097 w 1824666"/>
              <a:gd name="connsiteY141" fmla="*/ 604601 h 773112"/>
              <a:gd name="connsiteX142" fmla="*/ 1415339 w 1824666"/>
              <a:gd name="connsiteY142" fmla="*/ 608179 h 773112"/>
              <a:gd name="connsiteX143" fmla="*/ 1415339 w 1824666"/>
              <a:gd name="connsiteY143" fmla="*/ 608179 h 773112"/>
              <a:gd name="connsiteX144" fmla="*/ 1411755 w 1824666"/>
              <a:gd name="connsiteY144" fmla="*/ 625424 h 773112"/>
              <a:gd name="connsiteX145" fmla="*/ 1411755 w 1824666"/>
              <a:gd name="connsiteY145" fmla="*/ 625424 h 773112"/>
              <a:gd name="connsiteX146" fmla="*/ 1405016 w 1824666"/>
              <a:gd name="connsiteY146" fmla="*/ 627392 h 773112"/>
              <a:gd name="connsiteX147" fmla="*/ 1405016 w 1824666"/>
              <a:gd name="connsiteY147" fmla="*/ 627392 h 773112"/>
              <a:gd name="connsiteX148" fmla="*/ 1394513 w 1824666"/>
              <a:gd name="connsiteY148" fmla="*/ 621810 h 773112"/>
              <a:gd name="connsiteX149" fmla="*/ 377664 w 1824666"/>
              <a:gd name="connsiteY149" fmla="*/ 609825 h 773112"/>
              <a:gd name="connsiteX150" fmla="*/ 374474 w 1824666"/>
              <a:gd name="connsiteY150" fmla="*/ 592473 h 773112"/>
              <a:gd name="connsiteX151" fmla="*/ 374474 w 1824666"/>
              <a:gd name="connsiteY151" fmla="*/ 592473 h 773112"/>
              <a:gd name="connsiteX152" fmla="*/ 391824 w 1824666"/>
              <a:gd name="connsiteY152" fmla="*/ 589289 h 773112"/>
              <a:gd name="connsiteX153" fmla="*/ 391824 w 1824666"/>
              <a:gd name="connsiteY153" fmla="*/ 589289 h 773112"/>
              <a:gd name="connsiteX154" fmla="*/ 395014 w 1824666"/>
              <a:gd name="connsiteY154" fmla="*/ 606605 h 773112"/>
              <a:gd name="connsiteX155" fmla="*/ 395014 w 1824666"/>
              <a:gd name="connsiteY155" fmla="*/ 606605 h 773112"/>
              <a:gd name="connsiteX156" fmla="*/ 384726 w 1824666"/>
              <a:gd name="connsiteY156" fmla="*/ 612007 h 773112"/>
              <a:gd name="connsiteX157" fmla="*/ 384726 w 1824666"/>
              <a:gd name="connsiteY157" fmla="*/ 612007 h 773112"/>
              <a:gd name="connsiteX158" fmla="*/ 377664 w 1824666"/>
              <a:gd name="connsiteY158" fmla="*/ 609825 h 773112"/>
              <a:gd name="connsiteX159" fmla="*/ 1462907 w 1824666"/>
              <a:gd name="connsiteY159" fmla="*/ 574692 h 773112"/>
              <a:gd name="connsiteX160" fmla="*/ 1465020 w 1824666"/>
              <a:gd name="connsiteY160" fmla="*/ 557262 h 773112"/>
              <a:gd name="connsiteX161" fmla="*/ 1465058 w 1824666"/>
              <a:gd name="connsiteY161" fmla="*/ 557232 h 773112"/>
              <a:gd name="connsiteX162" fmla="*/ 1465058 w 1824666"/>
              <a:gd name="connsiteY162" fmla="*/ 557232 h 773112"/>
              <a:gd name="connsiteX163" fmla="*/ 1482587 w 1824666"/>
              <a:gd name="connsiteY163" fmla="*/ 559379 h 773112"/>
              <a:gd name="connsiteX164" fmla="*/ 1482587 w 1824666"/>
              <a:gd name="connsiteY164" fmla="*/ 559379 h 773112"/>
              <a:gd name="connsiteX165" fmla="*/ 1480426 w 1824666"/>
              <a:gd name="connsiteY165" fmla="*/ 576854 h 773112"/>
              <a:gd name="connsiteX166" fmla="*/ 1480400 w 1824666"/>
              <a:gd name="connsiteY166" fmla="*/ 576874 h 773112"/>
              <a:gd name="connsiteX167" fmla="*/ 1480400 w 1824666"/>
              <a:gd name="connsiteY167" fmla="*/ 576874 h 773112"/>
              <a:gd name="connsiteX168" fmla="*/ 1472765 w 1824666"/>
              <a:gd name="connsiteY168" fmla="*/ 579521 h 773112"/>
              <a:gd name="connsiteX169" fmla="*/ 1472765 w 1824666"/>
              <a:gd name="connsiteY169" fmla="*/ 579521 h 773112"/>
              <a:gd name="connsiteX170" fmla="*/ 1462907 w 1824666"/>
              <a:gd name="connsiteY170" fmla="*/ 574691 h 773112"/>
              <a:gd name="connsiteX171" fmla="*/ 310453 w 1824666"/>
              <a:gd name="connsiteY171" fmla="*/ 559057 h 773112"/>
              <a:gd name="connsiteX172" fmla="*/ 310453 w 1824666"/>
              <a:gd name="connsiteY172" fmla="*/ 559057 h 773112"/>
              <a:gd name="connsiteX173" fmla="*/ 308804 w 1824666"/>
              <a:gd name="connsiteY173" fmla="*/ 541526 h 773112"/>
              <a:gd name="connsiteX174" fmla="*/ 308804 w 1824666"/>
              <a:gd name="connsiteY174" fmla="*/ 541526 h 773112"/>
              <a:gd name="connsiteX175" fmla="*/ 308804 w 1824666"/>
              <a:gd name="connsiteY175" fmla="*/ 541526 h 773112"/>
              <a:gd name="connsiteX176" fmla="*/ 326368 w 1824666"/>
              <a:gd name="connsiteY176" fmla="*/ 539880 h 773112"/>
              <a:gd name="connsiteX177" fmla="*/ 326368 w 1824666"/>
              <a:gd name="connsiteY177" fmla="*/ 539880 h 773112"/>
              <a:gd name="connsiteX178" fmla="*/ 326369 w 1824666"/>
              <a:gd name="connsiteY178" fmla="*/ 539880 h 773112"/>
              <a:gd name="connsiteX179" fmla="*/ 328018 w 1824666"/>
              <a:gd name="connsiteY179" fmla="*/ 557411 h 773112"/>
              <a:gd name="connsiteX180" fmla="*/ 328018 w 1824666"/>
              <a:gd name="connsiteY180" fmla="*/ 557411 h 773112"/>
              <a:gd name="connsiteX181" fmla="*/ 328018 w 1824666"/>
              <a:gd name="connsiteY181" fmla="*/ 557411 h 773112"/>
              <a:gd name="connsiteX182" fmla="*/ 318411 w 1824666"/>
              <a:gd name="connsiteY182" fmla="*/ 561919 h 773112"/>
              <a:gd name="connsiteX183" fmla="*/ 318411 w 1824666"/>
              <a:gd name="connsiteY183" fmla="*/ 561919 h 773112"/>
              <a:gd name="connsiteX184" fmla="*/ 310453 w 1824666"/>
              <a:gd name="connsiteY184" fmla="*/ 559057 h 773112"/>
              <a:gd name="connsiteX185" fmla="*/ 1526929 w 1824666"/>
              <a:gd name="connsiteY185" fmla="*/ 521634 h 773112"/>
              <a:gd name="connsiteX186" fmla="*/ 1527502 w 1824666"/>
              <a:gd name="connsiteY186" fmla="*/ 504031 h 773112"/>
              <a:gd name="connsiteX187" fmla="*/ 1527502 w 1824666"/>
              <a:gd name="connsiteY187" fmla="*/ 504031 h 773112"/>
              <a:gd name="connsiteX188" fmla="*/ 1545138 w 1824666"/>
              <a:gd name="connsiteY188" fmla="*/ 504604 h 773112"/>
              <a:gd name="connsiteX189" fmla="*/ 1545138 w 1824666"/>
              <a:gd name="connsiteY189" fmla="*/ 504604 h 773112"/>
              <a:gd name="connsiteX190" fmla="*/ 1544569 w 1824666"/>
              <a:gd name="connsiteY190" fmla="*/ 522202 h 773112"/>
              <a:gd name="connsiteX191" fmla="*/ 1544565 w 1824666"/>
              <a:gd name="connsiteY191" fmla="*/ 522206 h 773112"/>
              <a:gd name="connsiteX192" fmla="*/ 1544565 w 1824666"/>
              <a:gd name="connsiteY192" fmla="*/ 522206 h 773112"/>
              <a:gd name="connsiteX193" fmla="*/ 1536034 w 1824666"/>
              <a:gd name="connsiteY193" fmla="*/ 525569 h 773112"/>
              <a:gd name="connsiteX194" fmla="*/ 1536034 w 1824666"/>
              <a:gd name="connsiteY194" fmla="*/ 525569 h 773112"/>
              <a:gd name="connsiteX195" fmla="*/ 1526929 w 1824666"/>
              <a:gd name="connsiteY195" fmla="*/ 521634 h 773112"/>
              <a:gd name="connsiteX196" fmla="*/ 248045 w 1824666"/>
              <a:gd name="connsiteY196" fmla="*/ 502493 h 773112"/>
              <a:gd name="connsiteX197" fmla="*/ 248045 w 1824666"/>
              <a:gd name="connsiteY197" fmla="*/ 502493 h 773112"/>
              <a:gd name="connsiteX198" fmla="*/ 248045 w 1824666"/>
              <a:gd name="connsiteY198" fmla="*/ 484890 h 773112"/>
              <a:gd name="connsiteX199" fmla="*/ 248045 w 1824666"/>
              <a:gd name="connsiteY199" fmla="*/ 484890 h 773112"/>
              <a:gd name="connsiteX200" fmla="*/ 265681 w 1824666"/>
              <a:gd name="connsiteY200" fmla="*/ 484890 h 773112"/>
              <a:gd name="connsiteX201" fmla="*/ 265681 w 1824666"/>
              <a:gd name="connsiteY201" fmla="*/ 484890 h 773112"/>
              <a:gd name="connsiteX202" fmla="*/ 265681 w 1824666"/>
              <a:gd name="connsiteY202" fmla="*/ 502493 h 773112"/>
              <a:gd name="connsiteX203" fmla="*/ 265681 w 1824666"/>
              <a:gd name="connsiteY203" fmla="*/ 502493 h 773112"/>
              <a:gd name="connsiteX204" fmla="*/ 256827 w 1824666"/>
              <a:gd name="connsiteY204" fmla="*/ 506070 h 773112"/>
              <a:gd name="connsiteX205" fmla="*/ 256827 w 1824666"/>
              <a:gd name="connsiteY205" fmla="*/ 506070 h 773112"/>
              <a:gd name="connsiteX206" fmla="*/ 248045 w 1824666"/>
              <a:gd name="connsiteY206" fmla="*/ 502493 h 773112"/>
              <a:gd name="connsiteX207" fmla="*/ 1585860 w 1824666"/>
              <a:gd name="connsiteY207" fmla="*/ 463138 h 773112"/>
              <a:gd name="connsiteX208" fmla="*/ 1584834 w 1824666"/>
              <a:gd name="connsiteY208" fmla="*/ 445560 h 773112"/>
              <a:gd name="connsiteX209" fmla="*/ 1584856 w 1824666"/>
              <a:gd name="connsiteY209" fmla="*/ 445535 h 773112"/>
              <a:gd name="connsiteX210" fmla="*/ 1584856 w 1824666"/>
              <a:gd name="connsiteY210" fmla="*/ 445535 h 773112"/>
              <a:gd name="connsiteX211" fmla="*/ 1602492 w 1824666"/>
              <a:gd name="connsiteY211" fmla="*/ 444533 h 773112"/>
              <a:gd name="connsiteX212" fmla="*/ 1602492 w 1824666"/>
              <a:gd name="connsiteY212" fmla="*/ 444533 h 773112"/>
              <a:gd name="connsiteX213" fmla="*/ 1603460 w 1824666"/>
              <a:gd name="connsiteY213" fmla="*/ 462136 h 773112"/>
              <a:gd name="connsiteX214" fmla="*/ 1603460 w 1824666"/>
              <a:gd name="connsiteY214" fmla="*/ 462136 h 773112"/>
              <a:gd name="connsiteX215" fmla="*/ 1594140 w 1824666"/>
              <a:gd name="connsiteY215" fmla="*/ 466286 h 773112"/>
              <a:gd name="connsiteX216" fmla="*/ 1594140 w 1824666"/>
              <a:gd name="connsiteY216" fmla="*/ 466286 h 773112"/>
              <a:gd name="connsiteX217" fmla="*/ 1585860 w 1824666"/>
              <a:gd name="connsiteY217" fmla="*/ 463066 h 773112"/>
              <a:gd name="connsiteX218" fmla="*/ 191013 w 1824666"/>
              <a:gd name="connsiteY218" fmla="*/ 440669 h 773112"/>
              <a:gd name="connsiteX219" fmla="*/ 192519 w 1824666"/>
              <a:gd name="connsiteY219" fmla="*/ 423103 h 773112"/>
              <a:gd name="connsiteX220" fmla="*/ 192519 w 1824666"/>
              <a:gd name="connsiteY220" fmla="*/ 423103 h 773112"/>
              <a:gd name="connsiteX221" fmla="*/ 210095 w 1824666"/>
              <a:gd name="connsiteY221" fmla="*/ 424613 h 773112"/>
              <a:gd name="connsiteX222" fmla="*/ 210119 w 1824666"/>
              <a:gd name="connsiteY222" fmla="*/ 424641 h 773112"/>
              <a:gd name="connsiteX223" fmla="*/ 210119 w 1824666"/>
              <a:gd name="connsiteY223" fmla="*/ 424641 h 773112"/>
              <a:gd name="connsiteX224" fmla="*/ 208607 w 1824666"/>
              <a:gd name="connsiteY224" fmla="*/ 442184 h 773112"/>
              <a:gd name="connsiteX225" fmla="*/ 208578 w 1824666"/>
              <a:gd name="connsiteY225" fmla="*/ 442208 h 773112"/>
              <a:gd name="connsiteX226" fmla="*/ 208578 w 1824666"/>
              <a:gd name="connsiteY226" fmla="*/ 442208 h 773112"/>
              <a:gd name="connsiteX227" fmla="*/ 200549 w 1824666"/>
              <a:gd name="connsiteY227" fmla="*/ 445142 h 773112"/>
              <a:gd name="connsiteX228" fmla="*/ 200549 w 1824666"/>
              <a:gd name="connsiteY228" fmla="*/ 445142 h 773112"/>
              <a:gd name="connsiteX229" fmla="*/ 191014 w 1824666"/>
              <a:gd name="connsiteY229" fmla="*/ 440598 h 773112"/>
              <a:gd name="connsiteX230" fmla="*/ 1639199 w 1824666"/>
              <a:gd name="connsiteY230" fmla="*/ 399525 h 773112"/>
              <a:gd name="connsiteX231" fmla="*/ 1636654 w 1824666"/>
              <a:gd name="connsiteY231" fmla="*/ 382102 h 773112"/>
              <a:gd name="connsiteX232" fmla="*/ 1636654 w 1824666"/>
              <a:gd name="connsiteY232" fmla="*/ 382102 h 773112"/>
              <a:gd name="connsiteX233" fmla="*/ 1654047 w 1824666"/>
              <a:gd name="connsiteY233" fmla="*/ 379479 h 773112"/>
              <a:gd name="connsiteX234" fmla="*/ 1654111 w 1824666"/>
              <a:gd name="connsiteY234" fmla="*/ 379526 h 773112"/>
              <a:gd name="connsiteX235" fmla="*/ 1654111 w 1824666"/>
              <a:gd name="connsiteY235" fmla="*/ 379526 h 773112"/>
              <a:gd name="connsiteX236" fmla="*/ 1656656 w 1824666"/>
              <a:gd name="connsiteY236" fmla="*/ 396949 h 773112"/>
              <a:gd name="connsiteX237" fmla="*/ 1656656 w 1824666"/>
              <a:gd name="connsiteY237" fmla="*/ 396949 h 773112"/>
              <a:gd name="connsiteX238" fmla="*/ 1646655 w 1824666"/>
              <a:gd name="connsiteY238" fmla="*/ 401958 h 773112"/>
              <a:gd name="connsiteX239" fmla="*/ 1646655 w 1824666"/>
              <a:gd name="connsiteY239" fmla="*/ 401958 h 773112"/>
              <a:gd name="connsiteX240" fmla="*/ 1639271 w 1824666"/>
              <a:gd name="connsiteY240" fmla="*/ 399454 h 773112"/>
              <a:gd name="connsiteX241" fmla="*/ 139682 w 1824666"/>
              <a:gd name="connsiteY241" fmla="*/ 373873 h 773112"/>
              <a:gd name="connsiteX242" fmla="*/ 139682 w 1824666"/>
              <a:gd name="connsiteY242" fmla="*/ 373873 h 773112"/>
              <a:gd name="connsiteX243" fmla="*/ 142747 w 1824666"/>
              <a:gd name="connsiteY243" fmla="*/ 356533 h 773112"/>
              <a:gd name="connsiteX244" fmla="*/ 142765 w 1824666"/>
              <a:gd name="connsiteY244" fmla="*/ 356521 h 773112"/>
              <a:gd name="connsiteX245" fmla="*/ 142764 w 1824666"/>
              <a:gd name="connsiteY245" fmla="*/ 356521 h 773112"/>
              <a:gd name="connsiteX246" fmla="*/ 160138 w 1824666"/>
              <a:gd name="connsiteY246" fmla="*/ 359581 h 773112"/>
              <a:gd name="connsiteX247" fmla="*/ 160150 w 1824666"/>
              <a:gd name="connsiteY247" fmla="*/ 359598 h 773112"/>
              <a:gd name="connsiteX248" fmla="*/ 160150 w 1824666"/>
              <a:gd name="connsiteY248" fmla="*/ 359598 h 773112"/>
              <a:gd name="connsiteX249" fmla="*/ 157056 w 1824666"/>
              <a:gd name="connsiteY249" fmla="*/ 376933 h 773112"/>
              <a:gd name="connsiteX250" fmla="*/ 157031 w 1824666"/>
              <a:gd name="connsiteY250" fmla="*/ 376950 h 773112"/>
              <a:gd name="connsiteX251" fmla="*/ 157031 w 1824666"/>
              <a:gd name="connsiteY251" fmla="*/ 376950 h 773112"/>
              <a:gd name="connsiteX252" fmla="*/ 149862 w 1824666"/>
              <a:gd name="connsiteY252" fmla="*/ 379204 h 773112"/>
              <a:gd name="connsiteX253" fmla="*/ 149862 w 1824666"/>
              <a:gd name="connsiteY253" fmla="*/ 379204 h 773112"/>
              <a:gd name="connsiteX254" fmla="*/ 139753 w 1824666"/>
              <a:gd name="connsiteY254" fmla="*/ 373802 h 773112"/>
              <a:gd name="connsiteX255" fmla="*/ 1686695 w 1824666"/>
              <a:gd name="connsiteY255" fmla="*/ 331370 h 773112"/>
              <a:gd name="connsiteX256" fmla="*/ 1682573 w 1824666"/>
              <a:gd name="connsiteY256" fmla="*/ 314232 h 773112"/>
              <a:gd name="connsiteX257" fmla="*/ 1682573 w 1824666"/>
              <a:gd name="connsiteY257" fmla="*/ 314232 h 773112"/>
              <a:gd name="connsiteX258" fmla="*/ 1699743 w 1824666"/>
              <a:gd name="connsiteY258" fmla="*/ 310118 h 773112"/>
              <a:gd name="connsiteX259" fmla="*/ 1699743 w 1824666"/>
              <a:gd name="connsiteY259" fmla="*/ 310118 h 773112"/>
              <a:gd name="connsiteX260" fmla="*/ 1703865 w 1824666"/>
              <a:gd name="connsiteY260" fmla="*/ 327255 h 773112"/>
              <a:gd name="connsiteX261" fmla="*/ 1703865 w 1824666"/>
              <a:gd name="connsiteY261" fmla="*/ 327255 h 773112"/>
              <a:gd name="connsiteX262" fmla="*/ 1693111 w 1824666"/>
              <a:gd name="connsiteY262" fmla="*/ 333194 h 773112"/>
              <a:gd name="connsiteX263" fmla="*/ 1693111 w 1824666"/>
              <a:gd name="connsiteY263" fmla="*/ 333194 h 773112"/>
              <a:gd name="connsiteX264" fmla="*/ 1686766 w 1824666"/>
              <a:gd name="connsiteY264" fmla="*/ 331298 h 773112"/>
              <a:gd name="connsiteX265" fmla="*/ 94623 w 1824666"/>
              <a:gd name="connsiteY265" fmla="*/ 302748 h 773112"/>
              <a:gd name="connsiteX266" fmla="*/ 94623 w 1824666"/>
              <a:gd name="connsiteY266" fmla="*/ 302748 h 773112"/>
              <a:gd name="connsiteX267" fmla="*/ 99269 w 1824666"/>
              <a:gd name="connsiteY267" fmla="*/ 285762 h 773112"/>
              <a:gd name="connsiteX268" fmla="*/ 99283 w 1824666"/>
              <a:gd name="connsiteY268" fmla="*/ 285753 h 773112"/>
              <a:gd name="connsiteX269" fmla="*/ 99283 w 1824666"/>
              <a:gd name="connsiteY269" fmla="*/ 285753 h 773112"/>
              <a:gd name="connsiteX270" fmla="*/ 116309 w 1824666"/>
              <a:gd name="connsiteY270" fmla="*/ 290366 h 773112"/>
              <a:gd name="connsiteX271" fmla="*/ 116310 w 1824666"/>
              <a:gd name="connsiteY271" fmla="*/ 290369 h 773112"/>
              <a:gd name="connsiteX272" fmla="*/ 116310 w 1824666"/>
              <a:gd name="connsiteY272" fmla="*/ 290369 h 773112"/>
              <a:gd name="connsiteX273" fmla="*/ 111664 w 1824666"/>
              <a:gd name="connsiteY273" fmla="*/ 307355 h 773112"/>
              <a:gd name="connsiteX274" fmla="*/ 111650 w 1824666"/>
              <a:gd name="connsiteY274" fmla="*/ 307363 h 773112"/>
              <a:gd name="connsiteX275" fmla="*/ 111650 w 1824666"/>
              <a:gd name="connsiteY275" fmla="*/ 307363 h 773112"/>
              <a:gd name="connsiteX276" fmla="*/ 105484 w 1824666"/>
              <a:gd name="connsiteY276" fmla="*/ 309009 h 773112"/>
              <a:gd name="connsiteX277" fmla="*/ 105484 w 1824666"/>
              <a:gd name="connsiteY277" fmla="*/ 309009 h 773112"/>
              <a:gd name="connsiteX278" fmla="*/ 94695 w 1824666"/>
              <a:gd name="connsiteY278" fmla="*/ 302712 h 773112"/>
              <a:gd name="connsiteX279" fmla="*/ 1727882 w 1824666"/>
              <a:gd name="connsiteY279" fmla="*/ 259207 h 773112"/>
              <a:gd name="connsiteX280" fmla="*/ 1722199 w 1824666"/>
              <a:gd name="connsiteY280" fmla="*/ 242537 h 773112"/>
              <a:gd name="connsiteX281" fmla="*/ 1722218 w 1824666"/>
              <a:gd name="connsiteY281" fmla="*/ 242499 h 773112"/>
              <a:gd name="connsiteX282" fmla="*/ 1722219 w 1824666"/>
              <a:gd name="connsiteY282" fmla="*/ 242499 h 773112"/>
              <a:gd name="connsiteX283" fmla="*/ 1738923 w 1824666"/>
              <a:gd name="connsiteY283" fmla="*/ 236846 h 773112"/>
              <a:gd name="connsiteX284" fmla="*/ 1738923 w 1824666"/>
              <a:gd name="connsiteY284" fmla="*/ 236846 h 773112"/>
              <a:gd name="connsiteX285" fmla="*/ 1744587 w 1824666"/>
              <a:gd name="connsiteY285" fmla="*/ 253554 h 773112"/>
              <a:gd name="connsiteX286" fmla="*/ 1744587 w 1824666"/>
              <a:gd name="connsiteY286" fmla="*/ 253554 h 773112"/>
              <a:gd name="connsiteX287" fmla="*/ 1733367 w 1824666"/>
              <a:gd name="connsiteY287" fmla="*/ 260495 h 773112"/>
              <a:gd name="connsiteX288" fmla="*/ 1733367 w 1824666"/>
              <a:gd name="connsiteY288" fmla="*/ 260495 h 773112"/>
              <a:gd name="connsiteX289" fmla="*/ 1727954 w 1824666"/>
              <a:gd name="connsiteY289" fmla="*/ 259171 h 773112"/>
              <a:gd name="connsiteX290" fmla="*/ 56268 w 1824666"/>
              <a:gd name="connsiteY290" fmla="*/ 227866 h 773112"/>
              <a:gd name="connsiteX291" fmla="*/ 56268 w 1824666"/>
              <a:gd name="connsiteY291" fmla="*/ 227866 h 773112"/>
              <a:gd name="connsiteX292" fmla="*/ 62433 w 1824666"/>
              <a:gd name="connsiteY292" fmla="*/ 211372 h 773112"/>
              <a:gd name="connsiteX293" fmla="*/ 62433 w 1824666"/>
              <a:gd name="connsiteY293" fmla="*/ 211372 h 773112"/>
              <a:gd name="connsiteX294" fmla="*/ 78931 w 1824666"/>
              <a:gd name="connsiteY294" fmla="*/ 217466 h 773112"/>
              <a:gd name="connsiteX295" fmla="*/ 78958 w 1824666"/>
              <a:gd name="connsiteY295" fmla="*/ 217526 h 773112"/>
              <a:gd name="connsiteX296" fmla="*/ 78958 w 1824666"/>
              <a:gd name="connsiteY296" fmla="*/ 217526 h 773112"/>
              <a:gd name="connsiteX297" fmla="*/ 72757 w 1824666"/>
              <a:gd name="connsiteY297" fmla="*/ 234019 h 773112"/>
              <a:gd name="connsiteX298" fmla="*/ 72757 w 1824666"/>
              <a:gd name="connsiteY298" fmla="*/ 234019 h 773112"/>
              <a:gd name="connsiteX299" fmla="*/ 67595 w 1824666"/>
              <a:gd name="connsiteY299" fmla="*/ 235164 h 773112"/>
              <a:gd name="connsiteX300" fmla="*/ 67595 w 1824666"/>
              <a:gd name="connsiteY300" fmla="*/ 235164 h 773112"/>
              <a:gd name="connsiteX301" fmla="*/ 56268 w 1824666"/>
              <a:gd name="connsiteY301" fmla="*/ 227866 h 773112"/>
              <a:gd name="connsiteX302" fmla="*/ 1762546 w 1824666"/>
              <a:gd name="connsiteY302" fmla="*/ 183609 h 773112"/>
              <a:gd name="connsiteX303" fmla="*/ 1755371 w 1824666"/>
              <a:gd name="connsiteY303" fmla="*/ 167523 h 773112"/>
              <a:gd name="connsiteX304" fmla="*/ 1755376 w 1824666"/>
              <a:gd name="connsiteY304" fmla="*/ 167509 h 773112"/>
              <a:gd name="connsiteX305" fmla="*/ 1755376 w 1824666"/>
              <a:gd name="connsiteY305" fmla="*/ 167509 h 773112"/>
              <a:gd name="connsiteX306" fmla="*/ 1771493 w 1824666"/>
              <a:gd name="connsiteY306" fmla="*/ 160348 h 773112"/>
              <a:gd name="connsiteX307" fmla="*/ 1771507 w 1824666"/>
              <a:gd name="connsiteY307" fmla="*/ 160354 h 773112"/>
              <a:gd name="connsiteX308" fmla="*/ 1771507 w 1824666"/>
              <a:gd name="connsiteY308" fmla="*/ 160354 h 773112"/>
              <a:gd name="connsiteX309" fmla="*/ 1778682 w 1824666"/>
              <a:gd name="connsiteY309" fmla="*/ 176440 h 773112"/>
              <a:gd name="connsiteX310" fmla="*/ 1778676 w 1824666"/>
              <a:gd name="connsiteY310" fmla="*/ 176454 h 773112"/>
              <a:gd name="connsiteX311" fmla="*/ 1778676 w 1824666"/>
              <a:gd name="connsiteY311" fmla="*/ 176454 h 773112"/>
              <a:gd name="connsiteX312" fmla="*/ 1767026 w 1824666"/>
              <a:gd name="connsiteY312" fmla="*/ 184432 h 773112"/>
              <a:gd name="connsiteX313" fmla="*/ 1767026 w 1824666"/>
              <a:gd name="connsiteY313" fmla="*/ 184432 h 773112"/>
              <a:gd name="connsiteX314" fmla="*/ 1762402 w 1824666"/>
              <a:gd name="connsiteY314" fmla="*/ 183609 h 773112"/>
              <a:gd name="connsiteX315" fmla="*/ 24938 w 1824666"/>
              <a:gd name="connsiteY315" fmla="*/ 149835 h 773112"/>
              <a:gd name="connsiteX316" fmla="*/ 24938 w 1824666"/>
              <a:gd name="connsiteY316" fmla="*/ 149835 h 773112"/>
              <a:gd name="connsiteX317" fmla="*/ 32491 w 1824666"/>
              <a:gd name="connsiteY317" fmla="*/ 133979 h 773112"/>
              <a:gd name="connsiteX318" fmla="*/ 32573 w 1824666"/>
              <a:gd name="connsiteY318" fmla="*/ 133950 h 773112"/>
              <a:gd name="connsiteX319" fmla="*/ 32573 w 1824666"/>
              <a:gd name="connsiteY319" fmla="*/ 133950 h 773112"/>
              <a:gd name="connsiteX320" fmla="*/ 48489 w 1824666"/>
              <a:gd name="connsiteY320" fmla="*/ 141571 h 773112"/>
              <a:gd name="connsiteX321" fmla="*/ 48489 w 1824666"/>
              <a:gd name="connsiteY321" fmla="*/ 141571 h 773112"/>
              <a:gd name="connsiteX322" fmla="*/ 40818 w 1824666"/>
              <a:gd name="connsiteY322" fmla="*/ 157456 h 773112"/>
              <a:gd name="connsiteX323" fmla="*/ 40818 w 1824666"/>
              <a:gd name="connsiteY323" fmla="*/ 157456 h 773112"/>
              <a:gd name="connsiteX324" fmla="*/ 36696 w 1824666"/>
              <a:gd name="connsiteY324" fmla="*/ 158171 h 773112"/>
              <a:gd name="connsiteX325" fmla="*/ 36696 w 1824666"/>
              <a:gd name="connsiteY325" fmla="*/ 158171 h 773112"/>
              <a:gd name="connsiteX326" fmla="*/ 24795 w 1824666"/>
              <a:gd name="connsiteY326" fmla="*/ 149835 h 773112"/>
              <a:gd name="connsiteX327" fmla="*/ 1789968 w 1824666"/>
              <a:gd name="connsiteY327" fmla="*/ 105221 h 773112"/>
              <a:gd name="connsiteX328" fmla="*/ 1781361 w 1824666"/>
              <a:gd name="connsiteY328" fmla="*/ 89851 h 773112"/>
              <a:gd name="connsiteX329" fmla="*/ 1781365 w 1824666"/>
              <a:gd name="connsiteY329" fmla="*/ 89837 h 773112"/>
              <a:gd name="connsiteX330" fmla="*/ 1781365 w 1824666"/>
              <a:gd name="connsiteY330" fmla="*/ 89837 h 773112"/>
              <a:gd name="connsiteX331" fmla="*/ 1796779 w 1824666"/>
              <a:gd name="connsiteY331" fmla="*/ 81286 h 773112"/>
              <a:gd name="connsiteX332" fmla="*/ 1796779 w 1824666"/>
              <a:gd name="connsiteY332" fmla="*/ 81286 h 773112"/>
              <a:gd name="connsiteX333" fmla="*/ 1805386 w 1824666"/>
              <a:gd name="connsiteY333" fmla="*/ 96656 h 773112"/>
              <a:gd name="connsiteX334" fmla="*/ 1805382 w 1824666"/>
              <a:gd name="connsiteY334" fmla="*/ 96670 h 773112"/>
              <a:gd name="connsiteX335" fmla="*/ 1805382 w 1824666"/>
              <a:gd name="connsiteY335" fmla="*/ 96670 h 773112"/>
              <a:gd name="connsiteX336" fmla="*/ 1793373 w 1824666"/>
              <a:gd name="connsiteY336" fmla="*/ 105722 h 773112"/>
              <a:gd name="connsiteX337" fmla="*/ 1793373 w 1824666"/>
              <a:gd name="connsiteY337" fmla="*/ 105722 h 773112"/>
              <a:gd name="connsiteX338" fmla="*/ 1789824 w 1824666"/>
              <a:gd name="connsiteY338" fmla="*/ 105221 h 773112"/>
              <a:gd name="connsiteX339" fmla="*/ 383 w 1824666"/>
              <a:gd name="connsiteY339" fmla="*/ 69265 h 773112"/>
              <a:gd name="connsiteX340" fmla="*/ 383 w 1824666"/>
              <a:gd name="connsiteY340" fmla="*/ 69265 h 773112"/>
              <a:gd name="connsiteX341" fmla="*/ 9389 w 1824666"/>
              <a:gd name="connsiteY341" fmla="*/ 54182 h 773112"/>
              <a:gd name="connsiteX342" fmla="*/ 9453 w 1824666"/>
              <a:gd name="connsiteY342" fmla="*/ 54166 h 773112"/>
              <a:gd name="connsiteX343" fmla="*/ 9453 w 1824666"/>
              <a:gd name="connsiteY343" fmla="*/ 54166 h 773112"/>
              <a:gd name="connsiteX344" fmla="*/ 24616 w 1824666"/>
              <a:gd name="connsiteY344" fmla="*/ 63182 h 773112"/>
              <a:gd name="connsiteX345" fmla="*/ 24616 w 1824666"/>
              <a:gd name="connsiteY345" fmla="*/ 63182 h 773112"/>
              <a:gd name="connsiteX346" fmla="*/ 15546 w 1824666"/>
              <a:gd name="connsiteY346" fmla="*/ 78316 h 773112"/>
              <a:gd name="connsiteX347" fmla="*/ 15546 w 1824666"/>
              <a:gd name="connsiteY347" fmla="*/ 78316 h 773112"/>
              <a:gd name="connsiteX348" fmla="*/ 12464 w 1824666"/>
              <a:gd name="connsiteY348" fmla="*/ 78674 h 773112"/>
              <a:gd name="connsiteX349" fmla="*/ 12464 w 1824666"/>
              <a:gd name="connsiteY349" fmla="*/ 78674 h 773112"/>
              <a:gd name="connsiteX350" fmla="*/ 383 w 1824666"/>
              <a:gd name="connsiteY350" fmla="*/ 69265 h 773112"/>
              <a:gd name="connsiteX351" fmla="*/ 1809863 w 1824666"/>
              <a:gd name="connsiteY351" fmla="*/ 24722 h 773112"/>
              <a:gd name="connsiteX352" fmla="*/ 1799931 w 1824666"/>
              <a:gd name="connsiteY352" fmla="*/ 10169 h 773112"/>
              <a:gd name="connsiteX353" fmla="*/ 1799933 w 1824666"/>
              <a:gd name="connsiteY353" fmla="*/ 10160 h 773112"/>
              <a:gd name="connsiteX354" fmla="*/ 1799933 w 1824666"/>
              <a:gd name="connsiteY354" fmla="*/ 10160 h 773112"/>
              <a:gd name="connsiteX355" fmla="*/ 1814487 w 1824666"/>
              <a:gd name="connsiteY355" fmla="*/ 214 h 773112"/>
              <a:gd name="connsiteX356" fmla="*/ 1814486 w 1824666"/>
              <a:gd name="connsiteY356" fmla="*/ 214 h 773112"/>
              <a:gd name="connsiteX357" fmla="*/ 1824452 w 1824666"/>
              <a:gd name="connsiteY357" fmla="*/ 14776 h 773112"/>
              <a:gd name="connsiteX358" fmla="*/ 1824452 w 1824666"/>
              <a:gd name="connsiteY358" fmla="*/ 14776 h 773112"/>
              <a:gd name="connsiteX359" fmla="*/ 1812192 w 1824666"/>
              <a:gd name="connsiteY359" fmla="*/ 24936 h 773112"/>
              <a:gd name="connsiteX360" fmla="*/ 1812192 w 1824666"/>
              <a:gd name="connsiteY360" fmla="*/ 24936 h 773112"/>
              <a:gd name="connsiteX361" fmla="*/ 1810006 w 1824666"/>
              <a:gd name="connsiteY361" fmla="*/ 24722 h 77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</a:cxnLst>
            <a:rect l="l" t="t" r="r" b="b"/>
            <a:pathLst>
              <a:path w="1824666" h="773112">
                <a:moveTo>
                  <a:pt x="921630" y="761020"/>
                </a:moveTo>
                <a:cubicBezTo>
                  <a:pt x="921429" y="754147"/>
                  <a:pt x="926849" y="748412"/>
                  <a:pt x="933736" y="748212"/>
                </a:cubicBezTo>
                <a:cubicBezTo>
                  <a:pt x="933739" y="748212"/>
                  <a:pt x="933743" y="748212"/>
                  <a:pt x="933746" y="748212"/>
                </a:cubicBezTo>
                <a:lnTo>
                  <a:pt x="933746" y="748212"/>
                </a:lnTo>
                <a:cubicBezTo>
                  <a:pt x="940633" y="748012"/>
                  <a:pt x="946378" y="753421"/>
                  <a:pt x="946579" y="760294"/>
                </a:cubicBezTo>
                <a:cubicBezTo>
                  <a:pt x="946579" y="760298"/>
                  <a:pt x="946579" y="760301"/>
                  <a:pt x="946579" y="760305"/>
                </a:cubicBezTo>
                <a:lnTo>
                  <a:pt x="946579" y="760305"/>
                </a:lnTo>
                <a:cubicBezTo>
                  <a:pt x="946780" y="767178"/>
                  <a:pt x="941360" y="772912"/>
                  <a:pt x="934473" y="773112"/>
                </a:cubicBezTo>
                <a:cubicBezTo>
                  <a:pt x="934470" y="773112"/>
                  <a:pt x="934467" y="773113"/>
                  <a:pt x="934463" y="773113"/>
                </a:cubicBezTo>
                <a:lnTo>
                  <a:pt x="934105" y="773113"/>
                </a:lnTo>
                <a:cubicBezTo>
                  <a:pt x="927353" y="773116"/>
                  <a:pt x="921824" y="767756"/>
                  <a:pt x="921630" y="761020"/>
                </a:cubicBezTo>
                <a:close/>
                <a:moveTo>
                  <a:pt x="850225" y="771753"/>
                </a:moveTo>
                <a:cubicBezTo>
                  <a:pt x="843353" y="771331"/>
                  <a:pt x="838115" y="765447"/>
                  <a:pt x="838503" y="758587"/>
                </a:cubicBezTo>
                <a:lnTo>
                  <a:pt x="838503" y="758587"/>
                </a:lnTo>
                <a:cubicBezTo>
                  <a:pt x="838885" y="751741"/>
                  <a:pt x="844756" y="746501"/>
                  <a:pt x="851615" y="746883"/>
                </a:cubicBezTo>
                <a:cubicBezTo>
                  <a:pt x="851641" y="746885"/>
                  <a:pt x="851668" y="746886"/>
                  <a:pt x="851694" y="746888"/>
                </a:cubicBezTo>
                <a:lnTo>
                  <a:pt x="851694" y="746888"/>
                </a:lnTo>
                <a:cubicBezTo>
                  <a:pt x="858572" y="747291"/>
                  <a:pt x="863820" y="753182"/>
                  <a:pt x="863416" y="760047"/>
                </a:cubicBezTo>
                <a:cubicBezTo>
                  <a:pt x="863416" y="760049"/>
                  <a:pt x="863416" y="760052"/>
                  <a:pt x="863416" y="760054"/>
                </a:cubicBezTo>
                <a:lnTo>
                  <a:pt x="863416" y="760054"/>
                </a:lnTo>
                <a:cubicBezTo>
                  <a:pt x="863036" y="766630"/>
                  <a:pt x="857577" y="771764"/>
                  <a:pt x="850977" y="771753"/>
                </a:cubicBezTo>
                <a:lnTo>
                  <a:pt x="850225" y="771753"/>
                </a:lnTo>
                <a:close/>
                <a:moveTo>
                  <a:pt x="1004650" y="755904"/>
                </a:moveTo>
                <a:cubicBezTo>
                  <a:pt x="1003804" y="749121"/>
                  <a:pt x="1008611" y="742931"/>
                  <a:pt x="1015404" y="742058"/>
                </a:cubicBezTo>
                <a:lnTo>
                  <a:pt x="1015404" y="742058"/>
                </a:lnTo>
                <a:cubicBezTo>
                  <a:pt x="1022194" y="741234"/>
                  <a:pt x="1028383" y="746022"/>
                  <a:pt x="1029276" y="752791"/>
                </a:cubicBezTo>
                <a:lnTo>
                  <a:pt x="1029276" y="752791"/>
                </a:lnTo>
                <a:cubicBezTo>
                  <a:pt x="1030095" y="759619"/>
                  <a:pt x="1025214" y="765816"/>
                  <a:pt x="1018373" y="766634"/>
                </a:cubicBezTo>
                <a:cubicBezTo>
                  <a:pt x="1018363" y="766635"/>
                  <a:pt x="1018353" y="766636"/>
                  <a:pt x="1018343" y="766637"/>
                </a:cubicBezTo>
                <a:lnTo>
                  <a:pt x="1018343" y="766637"/>
                </a:lnTo>
                <a:cubicBezTo>
                  <a:pt x="1017854" y="766674"/>
                  <a:pt x="1017363" y="766674"/>
                  <a:pt x="1016873" y="766637"/>
                </a:cubicBezTo>
                <a:lnTo>
                  <a:pt x="1016873" y="766637"/>
                </a:lnTo>
                <a:cubicBezTo>
                  <a:pt x="1010748" y="766562"/>
                  <a:pt x="1005583" y="762059"/>
                  <a:pt x="1004686" y="756011"/>
                </a:cubicBezTo>
                <a:close/>
                <a:moveTo>
                  <a:pt x="766416" y="763059"/>
                </a:moveTo>
                <a:cubicBezTo>
                  <a:pt x="759583" y="762038"/>
                  <a:pt x="754873" y="755682"/>
                  <a:pt x="755896" y="748862"/>
                </a:cubicBezTo>
                <a:cubicBezTo>
                  <a:pt x="755901" y="748824"/>
                  <a:pt x="755907" y="748786"/>
                  <a:pt x="755913" y="748748"/>
                </a:cubicBezTo>
                <a:lnTo>
                  <a:pt x="755913" y="748748"/>
                </a:lnTo>
                <a:cubicBezTo>
                  <a:pt x="756933" y="741948"/>
                  <a:pt x="763283" y="737260"/>
                  <a:pt x="770096" y="738277"/>
                </a:cubicBezTo>
                <a:cubicBezTo>
                  <a:pt x="770148" y="738285"/>
                  <a:pt x="770200" y="738293"/>
                  <a:pt x="770252" y="738301"/>
                </a:cubicBezTo>
                <a:lnTo>
                  <a:pt x="770252" y="738301"/>
                </a:lnTo>
                <a:cubicBezTo>
                  <a:pt x="777068" y="739300"/>
                  <a:pt x="781783" y="745624"/>
                  <a:pt x="780783" y="752427"/>
                </a:cubicBezTo>
                <a:cubicBezTo>
                  <a:pt x="780774" y="752489"/>
                  <a:pt x="780765" y="752551"/>
                  <a:pt x="780755" y="752612"/>
                </a:cubicBezTo>
                <a:lnTo>
                  <a:pt x="780755" y="752612"/>
                </a:lnTo>
                <a:cubicBezTo>
                  <a:pt x="779883" y="758749"/>
                  <a:pt x="774633" y="763318"/>
                  <a:pt x="768424" y="763346"/>
                </a:cubicBezTo>
                <a:lnTo>
                  <a:pt x="768424" y="763346"/>
                </a:lnTo>
                <a:cubicBezTo>
                  <a:pt x="767760" y="763323"/>
                  <a:pt x="767100" y="763239"/>
                  <a:pt x="766452" y="763095"/>
                </a:cubicBezTo>
                <a:close/>
                <a:moveTo>
                  <a:pt x="1086845" y="743525"/>
                </a:moveTo>
                <a:cubicBezTo>
                  <a:pt x="1085408" y="736800"/>
                  <a:pt x="1089705" y="730185"/>
                  <a:pt x="1096443" y="728751"/>
                </a:cubicBezTo>
                <a:cubicBezTo>
                  <a:pt x="1096446" y="728750"/>
                  <a:pt x="1096449" y="728750"/>
                  <a:pt x="1096452" y="728749"/>
                </a:cubicBezTo>
                <a:lnTo>
                  <a:pt x="1096452" y="728749"/>
                </a:lnTo>
                <a:cubicBezTo>
                  <a:pt x="1103190" y="727314"/>
                  <a:pt x="1109817" y="731603"/>
                  <a:pt x="1111254" y="738328"/>
                </a:cubicBezTo>
                <a:cubicBezTo>
                  <a:pt x="1111255" y="738331"/>
                  <a:pt x="1111256" y="738334"/>
                  <a:pt x="1111256" y="738337"/>
                </a:cubicBezTo>
                <a:lnTo>
                  <a:pt x="1111256" y="738337"/>
                </a:lnTo>
                <a:cubicBezTo>
                  <a:pt x="1112694" y="745062"/>
                  <a:pt x="1108397" y="751677"/>
                  <a:pt x="1101659" y="753111"/>
                </a:cubicBezTo>
                <a:cubicBezTo>
                  <a:pt x="1101656" y="753112"/>
                  <a:pt x="1101653" y="753113"/>
                  <a:pt x="1101649" y="753113"/>
                </a:cubicBezTo>
                <a:lnTo>
                  <a:pt x="1101649" y="753113"/>
                </a:lnTo>
                <a:cubicBezTo>
                  <a:pt x="1100789" y="753297"/>
                  <a:pt x="1099913" y="753393"/>
                  <a:pt x="1099033" y="753400"/>
                </a:cubicBezTo>
                <a:lnTo>
                  <a:pt x="1099033" y="753400"/>
                </a:lnTo>
                <a:cubicBezTo>
                  <a:pt x="1093173" y="753365"/>
                  <a:pt x="1088123" y="749276"/>
                  <a:pt x="1086881" y="743561"/>
                </a:cubicBezTo>
                <a:close/>
                <a:moveTo>
                  <a:pt x="683719" y="746781"/>
                </a:moveTo>
                <a:cubicBezTo>
                  <a:pt x="677043" y="745166"/>
                  <a:pt x="672942" y="738454"/>
                  <a:pt x="674560" y="731791"/>
                </a:cubicBezTo>
                <a:cubicBezTo>
                  <a:pt x="674566" y="731767"/>
                  <a:pt x="674572" y="731742"/>
                  <a:pt x="674578" y="731718"/>
                </a:cubicBezTo>
                <a:lnTo>
                  <a:pt x="674578" y="731718"/>
                </a:lnTo>
                <a:cubicBezTo>
                  <a:pt x="676253" y="725051"/>
                  <a:pt x="683024" y="720999"/>
                  <a:pt x="689705" y="722667"/>
                </a:cubicBezTo>
                <a:lnTo>
                  <a:pt x="689705" y="722667"/>
                </a:lnTo>
                <a:cubicBezTo>
                  <a:pt x="696385" y="724323"/>
                  <a:pt x="700469" y="731053"/>
                  <a:pt x="698846" y="737729"/>
                </a:cubicBezTo>
                <a:lnTo>
                  <a:pt x="698846" y="737729"/>
                </a:lnTo>
                <a:cubicBezTo>
                  <a:pt x="697476" y="743297"/>
                  <a:pt x="692474" y="747211"/>
                  <a:pt x="686730" y="747210"/>
                </a:cubicBezTo>
                <a:lnTo>
                  <a:pt x="686730" y="747210"/>
                </a:lnTo>
                <a:cubicBezTo>
                  <a:pt x="685726" y="747203"/>
                  <a:pt x="684726" y="747070"/>
                  <a:pt x="683755" y="746816"/>
                </a:cubicBezTo>
                <a:close/>
                <a:moveTo>
                  <a:pt x="1167642" y="723704"/>
                </a:moveTo>
                <a:cubicBezTo>
                  <a:pt x="1165596" y="717138"/>
                  <a:pt x="1169270" y="710160"/>
                  <a:pt x="1175848" y="708117"/>
                </a:cubicBezTo>
                <a:cubicBezTo>
                  <a:pt x="1175861" y="708113"/>
                  <a:pt x="1175874" y="708109"/>
                  <a:pt x="1175887" y="708105"/>
                </a:cubicBezTo>
                <a:lnTo>
                  <a:pt x="1175887" y="708105"/>
                </a:lnTo>
                <a:cubicBezTo>
                  <a:pt x="1182469" y="706081"/>
                  <a:pt x="1189450" y="709765"/>
                  <a:pt x="1191480" y="716334"/>
                </a:cubicBezTo>
                <a:lnTo>
                  <a:pt x="1191480" y="716334"/>
                </a:lnTo>
                <a:cubicBezTo>
                  <a:pt x="1193508" y="722904"/>
                  <a:pt x="1189817" y="729871"/>
                  <a:pt x="1183236" y="731897"/>
                </a:cubicBezTo>
                <a:lnTo>
                  <a:pt x="1183235" y="731897"/>
                </a:lnTo>
                <a:cubicBezTo>
                  <a:pt x="1182077" y="732270"/>
                  <a:pt x="1180868" y="732463"/>
                  <a:pt x="1179651" y="732470"/>
                </a:cubicBezTo>
                <a:lnTo>
                  <a:pt x="1179651" y="732470"/>
                </a:lnTo>
                <a:cubicBezTo>
                  <a:pt x="1174159" y="732515"/>
                  <a:pt x="1169283" y="728971"/>
                  <a:pt x="1167642" y="723740"/>
                </a:cubicBezTo>
                <a:close/>
                <a:moveTo>
                  <a:pt x="602850" y="723096"/>
                </a:moveTo>
                <a:lnTo>
                  <a:pt x="602850" y="723096"/>
                </a:lnTo>
                <a:cubicBezTo>
                  <a:pt x="596339" y="720861"/>
                  <a:pt x="592873" y="713783"/>
                  <a:pt x="595107" y="707282"/>
                </a:cubicBezTo>
                <a:lnTo>
                  <a:pt x="595107" y="707282"/>
                </a:lnTo>
                <a:cubicBezTo>
                  <a:pt x="597342" y="700778"/>
                  <a:pt x="604436" y="697313"/>
                  <a:pt x="610953" y="699543"/>
                </a:cubicBezTo>
                <a:cubicBezTo>
                  <a:pt x="610965" y="699547"/>
                  <a:pt x="610976" y="699551"/>
                  <a:pt x="610987" y="699555"/>
                </a:cubicBezTo>
                <a:lnTo>
                  <a:pt x="610987" y="699555"/>
                </a:lnTo>
                <a:cubicBezTo>
                  <a:pt x="617511" y="701766"/>
                  <a:pt x="621003" y="708837"/>
                  <a:pt x="618787" y="715348"/>
                </a:cubicBezTo>
                <a:cubicBezTo>
                  <a:pt x="618768" y="715402"/>
                  <a:pt x="618749" y="715457"/>
                  <a:pt x="618730" y="715511"/>
                </a:cubicBezTo>
                <a:lnTo>
                  <a:pt x="618730" y="715511"/>
                </a:lnTo>
                <a:cubicBezTo>
                  <a:pt x="616978" y="720538"/>
                  <a:pt x="612233" y="723910"/>
                  <a:pt x="606901" y="723919"/>
                </a:cubicBezTo>
                <a:lnTo>
                  <a:pt x="606901" y="723919"/>
                </a:lnTo>
                <a:cubicBezTo>
                  <a:pt x="605516" y="723883"/>
                  <a:pt x="604147" y="723617"/>
                  <a:pt x="602850" y="723132"/>
                </a:cubicBezTo>
                <a:close/>
                <a:moveTo>
                  <a:pt x="1246253" y="696621"/>
                </a:moveTo>
                <a:cubicBezTo>
                  <a:pt x="1243636" y="690268"/>
                  <a:pt x="1246667" y="683000"/>
                  <a:pt x="1253028" y="680378"/>
                </a:cubicBezTo>
                <a:lnTo>
                  <a:pt x="1253028" y="680378"/>
                </a:lnTo>
                <a:cubicBezTo>
                  <a:pt x="1259393" y="677746"/>
                  <a:pt x="1266690" y="680762"/>
                  <a:pt x="1269327" y="687114"/>
                </a:cubicBezTo>
                <a:cubicBezTo>
                  <a:pt x="1269331" y="687123"/>
                  <a:pt x="1269334" y="687131"/>
                  <a:pt x="1269338" y="687140"/>
                </a:cubicBezTo>
                <a:lnTo>
                  <a:pt x="1269338" y="687140"/>
                </a:lnTo>
                <a:cubicBezTo>
                  <a:pt x="1271955" y="693492"/>
                  <a:pt x="1268924" y="700761"/>
                  <a:pt x="1262563" y="703383"/>
                </a:cubicBezTo>
                <a:lnTo>
                  <a:pt x="1262563" y="703383"/>
                </a:lnTo>
                <a:cubicBezTo>
                  <a:pt x="1261052" y="704011"/>
                  <a:pt x="1259432" y="704339"/>
                  <a:pt x="1257795" y="704349"/>
                </a:cubicBezTo>
                <a:lnTo>
                  <a:pt x="1257796" y="704349"/>
                </a:lnTo>
                <a:cubicBezTo>
                  <a:pt x="1252739" y="704365"/>
                  <a:pt x="1248177" y="701324"/>
                  <a:pt x="1246253" y="696657"/>
                </a:cubicBezTo>
                <a:close/>
                <a:moveTo>
                  <a:pt x="524455" y="692220"/>
                </a:moveTo>
                <a:cubicBezTo>
                  <a:pt x="518164" y="689390"/>
                  <a:pt x="515357" y="682010"/>
                  <a:pt x="518181" y="675727"/>
                </a:cubicBezTo>
                <a:lnTo>
                  <a:pt x="518181" y="675727"/>
                </a:lnTo>
                <a:cubicBezTo>
                  <a:pt x="521016" y="669467"/>
                  <a:pt x="528395" y="666681"/>
                  <a:pt x="534671" y="669502"/>
                </a:cubicBezTo>
                <a:lnTo>
                  <a:pt x="534671" y="669502"/>
                </a:lnTo>
                <a:cubicBezTo>
                  <a:pt x="540959" y="672310"/>
                  <a:pt x="543777" y="679674"/>
                  <a:pt x="540964" y="685951"/>
                </a:cubicBezTo>
                <a:cubicBezTo>
                  <a:pt x="540957" y="685966"/>
                  <a:pt x="540951" y="685980"/>
                  <a:pt x="540944" y="685995"/>
                </a:cubicBezTo>
                <a:lnTo>
                  <a:pt x="540944" y="685995"/>
                </a:lnTo>
                <a:cubicBezTo>
                  <a:pt x="538944" y="690468"/>
                  <a:pt x="534489" y="693344"/>
                  <a:pt x="529581" y="693329"/>
                </a:cubicBezTo>
                <a:lnTo>
                  <a:pt x="529581" y="693329"/>
                </a:lnTo>
                <a:cubicBezTo>
                  <a:pt x="527812" y="693327"/>
                  <a:pt x="526065" y="692949"/>
                  <a:pt x="524455" y="692220"/>
                </a:cubicBezTo>
                <a:close/>
                <a:moveTo>
                  <a:pt x="1322068" y="662596"/>
                </a:moveTo>
                <a:cubicBezTo>
                  <a:pt x="1318877" y="656502"/>
                  <a:pt x="1321240" y="648980"/>
                  <a:pt x="1327346" y="645795"/>
                </a:cubicBezTo>
                <a:cubicBezTo>
                  <a:pt x="1327355" y="645791"/>
                  <a:pt x="1327364" y="645786"/>
                  <a:pt x="1327373" y="645781"/>
                </a:cubicBezTo>
                <a:lnTo>
                  <a:pt x="1327373" y="645781"/>
                </a:lnTo>
                <a:cubicBezTo>
                  <a:pt x="1333471" y="642610"/>
                  <a:pt x="1340991" y="644962"/>
                  <a:pt x="1344185" y="651040"/>
                </a:cubicBezTo>
                <a:lnTo>
                  <a:pt x="1344185" y="651040"/>
                </a:lnTo>
                <a:cubicBezTo>
                  <a:pt x="1347384" y="657130"/>
                  <a:pt x="1345031" y="664656"/>
                  <a:pt x="1338929" y="667849"/>
                </a:cubicBezTo>
                <a:cubicBezTo>
                  <a:pt x="1338925" y="667851"/>
                  <a:pt x="1338920" y="667853"/>
                  <a:pt x="1338915" y="667856"/>
                </a:cubicBezTo>
                <a:lnTo>
                  <a:pt x="1338915" y="667856"/>
                </a:lnTo>
                <a:cubicBezTo>
                  <a:pt x="1337138" y="668797"/>
                  <a:pt x="1335156" y="669288"/>
                  <a:pt x="1333144" y="669287"/>
                </a:cubicBezTo>
                <a:lnTo>
                  <a:pt x="1333144" y="669287"/>
                </a:lnTo>
                <a:cubicBezTo>
                  <a:pt x="1328493" y="669285"/>
                  <a:pt x="1324227" y="666708"/>
                  <a:pt x="1322068" y="662596"/>
                </a:cubicBezTo>
                <a:close/>
                <a:moveTo>
                  <a:pt x="449178" y="654332"/>
                </a:moveTo>
                <a:cubicBezTo>
                  <a:pt x="443197" y="650939"/>
                  <a:pt x="441083" y="643363"/>
                  <a:pt x="444446" y="637373"/>
                </a:cubicBezTo>
                <a:lnTo>
                  <a:pt x="444446" y="637373"/>
                </a:lnTo>
                <a:cubicBezTo>
                  <a:pt x="447791" y="631385"/>
                  <a:pt x="455367" y="629237"/>
                  <a:pt x="461367" y="632576"/>
                </a:cubicBezTo>
                <a:cubicBezTo>
                  <a:pt x="461391" y="632589"/>
                  <a:pt x="461414" y="632602"/>
                  <a:pt x="461437" y="632615"/>
                </a:cubicBezTo>
                <a:lnTo>
                  <a:pt x="461437" y="632615"/>
                </a:lnTo>
                <a:cubicBezTo>
                  <a:pt x="467431" y="635996"/>
                  <a:pt x="469561" y="643574"/>
                  <a:pt x="466205" y="649573"/>
                </a:cubicBezTo>
                <a:lnTo>
                  <a:pt x="466205" y="649574"/>
                </a:lnTo>
                <a:cubicBezTo>
                  <a:pt x="464018" y="653457"/>
                  <a:pt x="459914" y="655874"/>
                  <a:pt x="455451" y="655906"/>
                </a:cubicBezTo>
                <a:lnTo>
                  <a:pt x="455451" y="655906"/>
                </a:lnTo>
                <a:cubicBezTo>
                  <a:pt x="453258" y="655936"/>
                  <a:pt x="451095" y="655393"/>
                  <a:pt x="449178" y="654332"/>
                </a:cubicBezTo>
                <a:close/>
                <a:moveTo>
                  <a:pt x="1394513" y="621810"/>
                </a:moveTo>
                <a:cubicBezTo>
                  <a:pt x="1390754" y="616068"/>
                  <a:pt x="1392357" y="608373"/>
                  <a:pt x="1398097" y="604601"/>
                </a:cubicBezTo>
                <a:lnTo>
                  <a:pt x="1398097" y="604601"/>
                </a:lnTo>
                <a:cubicBezTo>
                  <a:pt x="1403851" y="600850"/>
                  <a:pt x="1411561" y="602450"/>
                  <a:pt x="1415339" y="608179"/>
                </a:cubicBezTo>
                <a:lnTo>
                  <a:pt x="1415339" y="608179"/>
                </a:lnTo>
                <a:cubicBezTo>
                  <a:pt x="1419101" y="613933"/>
                  <a:pt x="1417500" y="621639"/>
                  <a:pt x="1411755" y="625424"/>
                </a:cubicBezTo>
                <a:lnTo>
                  <a:pt x="1411755" y="625424"/>
                </a:lnTo>
                <a:cubicBezTo>
                  <a:pt x="1409741" y="626705"/>
                  <a:pt x="1407404" y="627387"/>
                  <a:pt x="1405016" y="627392"/>
                </a:cubicBezTo>
                <a:lnTo>
                  <a:pt x="1405016" y="627392"/>
                </a:lnTo>
                <a:cubicBezTo>
                  <a:pt x="1400791" y="627438"/>
                  <a:pt x="1396833" y="625335"/>
                  <a:pt x="1394513" y="621810"/>
                </a:cubicBezTo>
                <a:close/>
                <a:moveTo>
                  <a:pt x="377664" y="609825"/>
                </a:moveTo>
                <a:cubicBezTo>
                  <a:pt x="371988" y="605909"/>
                  <a:pt x="370561" y="598145"/>
                  <a:pt x="374474" y="592473"/>
                </a:cubicBezTo>
                <a:lnTo>
                  <a:pt x="374474" y="592473"/>
                </a:lnTo>
                <a:cubicBezTo>
                  <a:pt x="378384" y="586812"/>
                  <a:pt x="386152" y="585387"/>
                  <a:pt x="391824" y="589289"/>
                </a:cubicBezTo>
                <a:lnTo>
                  <a:pt x="391824" y="589289"/>
                </a:lnTo>
                <a:cubicBezTo>
                  <a:pt x="397495" y="593191"/>
                  <a:pt x="398924" y="600944"/>
                  <a:pt x="395014" y="606605"/>
                </a:cubicBezTo>
                <a:lnTo>
                  <a:pt x="395014" y="606605"/>
                </a:lnTo>
                <a:cubicBezTo>
                  <a:pt x="392691" y="609993"/>
                  <a:pt x="388839" y="612015"/>
                  <a:pt x="384726" y="612007"/>
                </a:cubicBezTo>
                <a:lnTo>
                  <a:pt x="384726" y="612007"/>
                </a:lnTo>
                <a:cubicBezTo>
                  <a:pt x="382206" y="612002"/>
                  <a:pt x="379746" y="611242"/>
                  <a:pt x="377664" y="609825"/>
                </a:cubicBezTo>
                <a:close/>
                <a:moveTo>
                  <a:pt x="1462907" y="574692"/>
                </a:moveTo>
                <a:cubicBezTo>
                  <a:pt x="1458669" y="569296"/>
                  <a:pt x="1459615" y="561492"/>
                  <a:pt x="1465020" y="557262"/>
                </a:cubicBezTo>
                <a:cubicBezTo>
                  <a:pt x="1465033" y="557252"/>
                  <a:pt x="1465046" y="557242"/>
                  <a:pt x="1465058" y="557232"/>
                </a:cubicBezTo>
                <a:lnTo>
                  <a:pt x="1465058" y="557232"/>
                </a:lnTo>
                <a:cubicBezTo>
                  <a:pt x="1470496" y="553007"/>
                  <a:pt x="1478334" y="553967"/>
                  <a:pt x="1482587" y="559379"/>
                </a:cubicBezTo>
                <a:lnTo>
                  <a:pt x="1482587" y="559379"/>
                </a:lnTo>
                <a:cubicBezTo>
                  <a:pt x="1486825" y="564800"/>
                  <a:pt x="1485857" y="572624"/>
                  <a:pt x="1480426" y="576854"/>
                </a:cubicBezTo>
                <a:cubicBezTo>
                  <a:pt x="1480418" y="576860"/>
                  <a:pt x="1480409" y="576867"/>
                  <a:pt x="1480400" y="576874"/>
                </a:cubicBezTo>
                <a:lnTo>
                  <a:pt x="1480400" y="576874"/>
                </a:lnTo>
                <a:cubicBezTo>
                  <a:pt x="1478227" y="578590"/>
                  <a:pt x="1475536" y="579523"/>
                  <a:pt x="1472765" y="579521"/>
                </a:cubicBezTo>
                <a:lnTo>
                  <a:pt x="1472765" y="579521"/>
                </a:lnTo>
                <a:cubicBezTo>
                  <a:pt x="1468904" y="579536"/>
                  <a:pt x="1465258" y="577749"/>
                  <a:pt x="1462907" y="574691"/>
                </a:cubicBezTo>
                <a:close/>
                <a:moveTo>
                  <a:pt x="310453" y="559057"/>
                </a:moveTo>
                <a:lnTo>
                  <a:pt x="310453" y="559057"/>
                </a:lnTo>
                <a:cubicBezTo>
                  <a:pt x="305147" y="554670"/>
                  <a:pt x="304409" y="546822"/>
                  <a:pt x="308804" y="541526"/>
                </a:cubicBezTo>
                <a:cubicBezTo>
                  <a:pt x="308804" y="541526"/>
                  <a:pt x="308804" y="541526"/>
                  <a:pt x="308804" y="541526"/>
                </a:cubicBezTo>
                <a:lnTo>
                  <a:pt x="308804" y="541526"/>
                </a:lnTo>
                <a:cubicBezTo>
                  <a:pt x="313199" y="536230"/>
                  <a:pt x="321063" y="535493"/>
                  <a:pt x="326368" y="539880"/>
                </a:cubicBezTo>
                <a:cubicBezTo>
                  <a:pt x="326368" y="539880"/>
                  <a:pt x="326368" y="539880"/>
                  <a:pt x="326368" y="539880"/>
                </a:cubicBezTo>
                <a:lnTo>
                  <a:pt x="326369" y="539880"/>
                </a:lnTo>
                <a:cubicBezTo>
                  <a:pt x="331674" y="544266"/>
                  <a:pt x="332413" y="552115"/>
                  <a:pt x="328018" y="557411"/>
                </a:cubicBezTo>
                <a:cubicBezTo>
                  <a:pt x="328018" y="557411"/>
                  <a:pt x="328018" y="557411"/>
                  <a:pt x="328018" y="557411"/>
                </a:cubicBezTo>
                <a:lnTo>
                  <a:pt x="328018" y="557411"/>
                </a:lnTo>
                <a:cubicBezTo>
                  <a:pt x="325648" y="560266"/>
                  <a:pt x="322126" y="561919"/>
                  <a:pt x="318411" y="561919"/>
                </a:cubicBezTo>
                <a:lnTo>
                  <a:pt x="318411" y="561919"/>
                </a:lnTo>
                <a:cubicBezTo>
                  <a:pt x="315504" y="561925"/>
                  <a:pt x="312687" y="560912"/>
                  <a:pt x="310453" y="559057"/>
                </a:cubicBezTo>
                <a:close/>
                <a:moveTo>
                  <a:pt x="1526929" y="521634"/>
                </a:moveTo>
                <a:cubicBezTo>
                  <a:pt x="1522235" y="516608"/>
                  <a:pt x="1522492" y="508742"/>
                  <a:pt x="1527502" y="504031"/>
                </a:cubicBezTo>
                <a:lnTo>
                  <a:pt x="1527502" y="504031"/>
                </a:lnTo>
                <a:cubicBezTo>
                  <a:pt x="1532538" y="499347"/>
                  <a:pt x="1540419" y="499603"/>
                  <a:pt x="1545138" y="504604"/>
                </a:cubicBezTo>
                <a:lnTo>
                  <a:pt x="1545138" y="504604"/>
                </a:lnTo>
                <a:cubicBezTo>
                  <a:pt x="1549850" y="509620"/>
                  <a:pt x="1549595" y="517499"/>
                  <a:pt x="1544569" y="522202"/>
                </a:cubicBezTo>
                <a:cubicBezTo>
                  <a:pt x="1544568" y="522203"/>
                  <a:pt x="1544566" y="522205"/>
                  <a:pt x="1544565" y="522206"/>
                </a:cubicBezTo>
                <a:lnTo>
                  <a:pt x="1544565" y="522206"/>
                </a:lnTo>
                <a:cubicBezTo>
                  <a:pt x="1542254" y="524371"/>
                  <a:pt x="1539203" y="525574"/>
                  <a:pt x="1536034" y="525569"/>
                </a:cubicBezTo>
                <a:lnTo>
                  <a:pt x="1536034" y="525569"/>
                </a:lnTo>
                <a:cubicBezTo>
                  <a:pt x="1532582" y="525579"/>
                  <a:pt x="1529283" y="524153"/>
                  <a:pt x="1526929" y="521634"/>
                </a:cubicBezTo>
                <a:close/>
                <a:moveTo>
                  <a:pt x="248045" y="502493"/>
                </a:moveTo>
                <a:lnTo>
                  <a:pt x="248045" y="502493"/>
                </a:lnTo>
                <a:cubicBezTo>
                  <a:pt x="243177" y="497631"/>
                  <a:pt x="243177" y="489752"/>
                  <a:pt x="248045" y="484890"/>
                </a:cubicBezTo>
                <a:lnTo>
                  <a:pt x="248045" y="484890"/>
                </a:lnTo>
                <a:cubicBezTo>
                  <a:pt x="252916" y="480032"/>
                  <a:pt x="260810" y="480032"/>
                  <a:pt x="265681" y="484890"/>
                </a:cubicBezTo>
                <a:lnTo>
                  <a:pt x="265681" y="484890"/>
                </a:lnTo>
                <a:cubicBezTo>
                  <a:pt x="270549" y="489752"/>
                  <a:pt x="270549" y="497631"/>
                  <a:pt x="265681" y="502493"/>
                </a:cubicBezTo>
                <a:lnTo>
                  <a:pt x="265681" y="502493"/>
                </a:lnTo>
                <a:cubicBezTo>
                  <a:pt x="263327" y="504817"/>
                  <a:pt x="260138" y="506105"/>
                  <a:pt x="256827" y="506070"/>
                </a:cubicBezTo>
                <a:lnTo>
                  <a:pt x="256827" y="506070"/>
                </a:lnTo>
                <a:cubicBezTo>
                  <a:pt x="253543" y="506071"/>
                  <a:pt x="250390" y="504786"/>
                  <a:pt x="248045" y="502493"/>
                </a:cubicBezTo>
                <a:close/>
                <a:moveTo>
                  <a:pt x="1585860" y="463138"/>
                </a:moveTo>
                <a:cubicBezTo>
                  <a:pt x="1580713" y="458566"/>
                  <a:pt x="1580254" y="450696"/>
                  <a:pt x="1584834" y="445560"/>
                </a:cubicBezTo>
                <a:cubicBezTo>
                  <a:pt x="1584841" y="445551"/>
                  <a:pt x="1584849" y="445543"/>
                  <a:pt x="1584856" y="445535"/>
                </a:cubicBezTo>
                <a:lnTo>
                  <a:pt x="1584856" y="445535"/>
                </a:lnTo>
                <a:cubicBezTo>
                  <a:pt x="1589454" y="440408"/>
                  <a:pt x="1597341" y="439960"/>
                  <a:pt x="1602492" y="444533"/>
                </a:cubicBezTo>
                <a:lnTo>
                  <a:pt x="1602492" y="444533"/>
                </a:lnTo>
                <a:cubicBezTo>
                  <a:pt x="1607619" y="449133"/>
                  <a:pt x="1608051" y="457004"/>
                  <a:pt x="1603460" y="462136"/>
                </a:cubicBezTo>
                <a:lnTo>
                  <a:pt x="1603460" y="462136"/>
                </a:lnTo>
                <a:cubicBezTo>
                  <a:pt x="1601091" y="464786"/>
                  <a:pt x="1597699" y="466297"/>
                  <a:pt x="1594140" y="466286"/>
                </a:cubicBezTo>
                <a:lnTo>
                  <a:pt x="1594140" y="466286"/>
                </a:lnTo>
                <a:cubicBezTo>
                  <a:pt x="1591076" y="466270"/>
                  <a:pt x="1588126" y="465123"/>
                  <a:pt x="1585860" y="463066"/>
                </a:cubicBezTo>
                <a:close/>
                <a:moveTo>
                  <a:pt x="191013" y="440669"/>
                </a:moveTo>
                <a:cubicBezTo>
                  <a:pt x="186580" y="435400"/>
                  <a:pt x="187253" y="427544"/>
                  <a:pt x="192519" y="423103"/>
                </a:cubicBezTo>
                <a:lnTo>
                  <a:pt x="192519" y="423103"/>
                </a:lnTo>
                <a:cubicBezTo>
                  <a:pt x="197790" y="418675"/>
                  <a:pt x="205659" y="419351"/>
                  <a:pt x="210095" y="424613"/>
                </a:cubicBezTo>
                <a:cubicBezTo>
                  <a:pt x="210103" y="424622"/>
                  <a:pt x="210111" y="424632"/>
                  <a:pt x="210119" y="424641"/>
                </a:cubicBezTo>
                <a:lnTo>
                  <a:pt x="210119" y="424641"/>
                </a:lnTo>
                <a:cubicBezTo>
                  <a:pt x="214555" y="429902"/>
                  <a:pt x="213878" y="437757"/>
                  <a:pt x="208607" y="442184"/>
                </a:cubicBezTo>
                <a:cubicBezTo>
                  <a:pt x="208597" y="442192"/>
                  <a:pt x="208588" y="442200"/>
                  <a:pt x="208578" y="442208"/>
                </a:cubicBezTo>
                <a:lnTo>
                  <a:pt x="208578" y="442208"/>
                </a:lnTo>
                <a:cubicBezTo>
                  <a:pt x="206338" y="444110"/>
                  <a:pt x="203490" y="445151"/>
                  <a:pt x="200549" y="445142"/>
                </a:cubicBezTo>
                <a:lnTo>
                  <a:pt x="200549" y="445142"/>
                </a:lnTo>
                <a:cubicBezTo>
                  <a:pt x="196850" y="445122"/>
                  <a:pt x="193354" y="443456"/>
                  <a:pt x="191014" y="440598"/>
                </a:cubicBezTo>
                <a:close/>
                <a:moveTo>
                  <a:pt x="1639199" y="399525"/>
                </a:moveTo>
                <a:cubicBezTo>
                  <a:pt x="1633675" y="395416"/>
                  <a:pt x="1632536" y="387615"/>
                  <a:pt x="1636654" y="382102"/>
                </a:cubicBezTo>
                <a:lnTo>
                  <a:pt x="1636654" y="382102"/>
                </a:lnTo>
                <a:cubicBezTo>
                  <a:pt x="1640731" y="376584"/>
                  <a:pt x="1648518" y="375409"/>
                  <a:pt x="1654047" y="379479"/>
                </a:cubicBezTo>
                <a:cubicBezTo>
                  <a:pt x="1654068" y="379494"/>
                  <a:pt x="1654089" y="379510"/>
                  <a:pt x="1654111" y="379526"/>
                </a:cubicBezTo>
                <a:lnTo>
                  <a:pt x="1654111" y="379526"/>
                </a:lnTo>
                <a:cubicBezTo>
                  <a:pt x="1659634" y="383636"/>
                  <a:pt x="1660774" y="391437"/>
                  <a:pt x="1656656" y="396949"/>
                </a:cubicBezTo>
                <a:lnTo>
                  <a:pt x="1656656" y="396949"/>
                </a:lnTo>
                <a:cubicBezTo>
                  <a:pt x="1654309" y="400110"/>
                  <a:pt x="1650596" y="401970"/>
                  <a:pt x="1646655" y="401958"/>
                </a:cubicBezTo>
                <a:lnTo>
                  <a:pt x="1646655" y="401958"/>
                </a:lnTo>
                <a:cubicBezTo>
                  <a:pt x="1643990" y="401923"/>
                  <a:pt x="1641405" y="401046"/>
                  <a:pt x="1639271" y="399454"/>
                </a:cubicBezTo>
                <a:close/>
                <a:moveTo>
                  <a:pt x="139682" y="373873"/>
                </a:moveTo>
                <a:lnTo>
                  <a:pt x="139682" y="373873"/>
                </a:lnTo>
                <a:cubicBezTo>
                  <a:pt x="135731" y="368240"/>
                  <a:pt x="137103" y="360477"/>
                  <a:pt x="142747" y="356533"/>
                </a:cubicBezTo>
                <a:cubicBezTo>
                  <a:pt x="142753" y="356529"/>
                  <a:pt x="142759" y="356525"/>
                  <a:pt x="142765" y="356521"/>
                </a:cubicBezTo>
                <a:lnTo>
                  <a:pt x="142764" y="356521"/>
                </a:lnTo>
                <a:cubicBezTo>
                  <a:pt x="148408" y="352578"/>
                  <a:pt x="156187" y="353947"/>
                  <a:pt x="160138" y="359581"/>
                </a:cubicBezTo>
                <a:cubicBezTo>
                  <a:pt x="160142" y="359586"/>
                  <a:pt x="160146" y="359592"/>
                  <a:pt x="160150" y="359598"/>
                </a:cubicBezTo>
                <a:lnTo>
                  <a:pt x="160150" y="359598"/>
                </a:lnTo>
                <a:cubicBezTo>
                  <a:pt x="164092" y="365237"/>
                  <a:pt x="162706" y="372999"/>
                  <a:pt x="157056" y="376933"/>
                </a:cubicBezTo>
                <a:cubicBezTo>
                  <a:pt x="157048" y="376938"/>
                  <a:pt x="157040" y="376944"/>
                  <a:pt x="157031" y="376950"/>
                </a:cubicBezTo>
                <a:lnTo>
                  <a:pt x="157031" y="376950"/>
                </a:lnTo>
                <a:cubicBezTo>
                  <a:pt x="154931" y="378419"/>
                  <a:pt x="152427" y="379206"/>
                  <a:pt x="149862" y="379204"/>
                </a:cubicBezTo>
                <a:lnTo>
                  <a:pt x="149862" y="379204"/>
                </a:lnTo>
                <a:cubicBezTo>
                  <a:pt x="145809" y="379165"/>
                  <a:pt x="142032" y="377147"/>
                  <a:pt x="139753" y="373802"/>
                </a:cubicBezTo>
                <a:close/>
                <a:moveTo>
                  <a:pt x="1686695" y="331370"/>
                </a:moveTo>
                <a:cubicBezTo>
                  <a:pt x="1680827" y="327765"/>
                  <a:pt x="1678984" y="320103"/>
                  <a:pt x="1682573" y="314232"/>
                </a:cubicBezTo>
                <a:lnTo>
                  <a:pt x="1682573" y="314232"/>
                </a:lnTo>
                <a:cubicBezTo>
                  <a:pt x="1686184" y="308375"/>
                  <a:pt x="1693861" y="306536"/>
                  <a:pt x="1699743" y="310118"/>
                </a:cubicBezTo>
                <a:lnTo>
                  <a:pt x="1699743" y="310118"/>
                </a:lnTo>
                <a:cubicBezTo>
                  <a:pt x="1705611" y="313722"/>
                  <a:pt x="1707454" y="321384"/>
                  <a:pt x="1703865" y="327255"/>
                </a:cubicBezTo>
                <a:lnTo>
                  <a:pt x="1703865" y="327255"/>
                </a:lnTo>
                <a:cubicBezTo>
                  <a:pt x="1701574" y="330982"/>
                  <a:pt x="1697492" y="333237"/>
                  <a:pt x="1693111" y="333194"/>
                </a:cubicBezTo>
                <a:lnTo>
                  <a:pt x="1693111" y="333194"/>
                </a:lnTo>
                <a:cubicBezTo>
                  <a:pt x="1690863" y="333148"/>
                  <a:pt x="1688670" y="332492"/>
                  <a:pt x="1686766" y="331298"/>
                </a:cubicBezTo>
                <a:close/>
                <a:moveTo>
                  <a:pt x="94623" y="302748"/>
                </a:moveTo>
                <a:lnTo>
                  <a:pt x="94623" y="302748"/>
                </a:lnTo>
                <a:cubicBezTo>
                  <a:pt x="91206" y="296777"/>
                  <a:pt x="93286" y="289172"/>
                  <a:pt x="99269" y="285762"/>
                </a:cubicBezTo>
                <a:cubicBezTo>
                  <a:pt x="99274" y="285759"/>
                  <a:pt x="99278" y="285756"/>
                  <a:pt x="99283" y="285753"/>
                </a:cubicBezTo>
                <a:lnTo>
                  <a:pt x="99283" y="285753"/>
                </a:lnTo>
                <a:cubicBezTo>
                  <a:pt x="105261" y="282335"/>
                  <a:pt x="112883" y="284400"/>
                  <a:pt x="116309" y="290366"/>
                </a:cubicBezTo>
                <a:cubicBezTo>
                  <a:pt x="116309" y="290367"/>
                  <a:pt x="116310" y="290368"/>
                  <a:pt x="116310" y="290369"/>
                </a:cubicBezTo>
                <a:lnTo>
                  <a:pt x="116310" y="290369"/>
                </a:lnTo>
                <a:cubicBezTo>
                  <a:pt x="119727" y="296340"/>
                  <a:pt x="117647" y="303945"/>
                  <a:pt x="111664" y="307355"/>
                </a:cubicBezTo>
                <a:cubicBezTo>
                  <a:pt x="111660" y="307358"/>
                  <a:pt x="111655" y="307360"/>
                  <a:pt x="111650" y="307363"/>
                </a:cubicBezTo>
                <a:lnTo>
                  <a:pt x="111650" y="307363"/>
                </a:lnTo>
                <a:cubicBezTo>
                  <a:pt x="109773" y="308437"/>
                  <a:pt x="107648" y="309005"/>
                  <a:pt x="105484" y="309009"/>
                </a:cubicBezTo>
                <a:lnTo>
                  <a:pt x="105484" y="309009"/>
                </a:lnTo>
                <a:cubicBezTo>
                  <a:pt x="101018" y="308989"/>
                  <a:pt x="96903" y="306587"/>
                  <a:pt x="94695" y="302712"/>
                </a:cubicBezTo>
                <a:close/>
                <a:moveTo>
                  <a:pt x="1727882" y="259207"/>
                </a:moveTo>
                <a:cubicBezTo>
                  <a:pt x="1721701" y="256170"/>
                  <a:pt x="1719157" y="248707"/>
                  <a:pt x="1722199" y="242537"/>
                </a:cubicBezTo>
                <a:cubicBezTo>
                  <a:pt x="1722205" y="242524"/>
                  <a:pt x="1722212" y="242511"/>
                  <a:pt x="1722218" y="242499"/>
                </a:cubicBezTo>
                <a:lnTo>
                  <a:pt x="1722219" y="242499"/>
                </a:lnTo>
                <a:cubicBezTo>
                  <a:pt x="1725268" y="236335"/>
                  <a:pt x="1732746" y="233804"/>
                  <a:pt x="1738923" y="236846"/>
                </a:cubicBezTo>
                <a:lnTo>
                  <a:pt x="1738923" y="236846"/>
                </a:lnTo>
                <a:cubicBezTo>
                  <a:pt x="1745103" y="239904"/>
                  <a:pt x="1747637" y="247378"/>
                  <a:pt x="1744587" y="253554"/>
                </a:cubicBezTo>
                <a:lnTo>
                  <a:pt x="1744587" y="253554"/>
                </a:lnTo>
                <a:cubicBezTo>
                  <a:pt x="1742480" y="257815"/>
                  <a:pt x="1738127" y="260507"/>
                  <a:pt x="1733367" y="260495"/>
                </a:cubicBezTo>
                <a:lnTo>
                  <a:pt x="1733367" y="260495"/>
                </a:lnTo>
                <a:cubicBezTo>
                  <a:pt x="1731486" y="260464"/>
                  <a:pt x="1729636" y="260012"/>
                  <a:pt x="1727954" y="259171"/>
                </a:cubicBezTo>
                <a:close/>
                <a:moveTo>
                  <a:pt x="56268" y="227866"/>
                </a:moveTo>
                <a:lnTo>
                  <a:pt x="56268" y="227866"/>
                </a:lnTo>
                <a:cubicBezTo>
                  <a:pt x="53409" y="221612"/>
                  <a:pt x="56169" y="214229"/>
                  <a:pt x="62433" y="211372"/>
                </a:cubicBezTo>
                <a:lnTo>
                  <a:pt x="62433" y="211372"/>
                </a:lnTo>
                <a:cubicBezTo>
                  <a:pt x="68675" y="208508"/>
                  <a:pt x="76061" y="211236"/>
                  <a:pt x="78931" y="217466"/>
                </a:cubicBezTo>
                <a:cubicBezTo>
                  <a:pt x="78940" y="217486"/>
                  <a:pt x="78949" y="217506"/>
                  <a:pt x="78958" y="217526"/>
                </a:cubicBezTo>
                <a:lnTo>
                  <a:pt x="78958" y="217526"/>
                </a:lnTo>
                <a:cubicBezTo>
                  <a:pt x="81792" y="223790"/>
                  <a:pt x="79020" y="231162"/>
                  <a:pt x="72757" y="234019"/>
                </a:cubicBezTo>
                <a:lnTo>
                  <a:pt x="72757" y="234019"/>
                </a:lnTo>
                <a:cubicBezTo>
                  <a:pt x="71143" y="234779"/>
                  <a:pt x="69379" y="235170"/>
                  <a:pt x="67595" y="235164"/>
                </a:cubicBezTo>
                <a:lnTo>
                  <a:pt x="67595" y="235164"/>
                </a:lnTo>
                <a:cubicBezTo>
                  <a:pt x="62714" y="235153"/>
                  <a:pt x="58288" y="232301"/>
                  <a:pt x="56268" y="227866"/>
                </a:cubicBezTo>
                <a:close/>
                <a:moveTo>
                  <a:pt x="1762546" y="183609"/>
                </a:moveTo>
                <a:cubicBezTo>
                  <a:pt x="1756114" y="181144"/>
                  <a:pt x="1752902" y="173943"/>
                  <a:pt x="1755371" y="167523"/>
                </a:cubicBezTo>
                <a:cubicBezTo>
                  <a:pt x="1755373" y="167518"/>
                  <a:pt x="1755374" y="167514"/>
                  <a:pt x="1755376" y="167509"/>
                </a:cubicBezTo>
                <a:lnTo>
                  <a:pt x="1755376" y="167509"/>
                </a:lnTo>
                <a:cubicBezTo>
                  <a:pt x="1757846" y="161090"/>
                  <a:pt x="1765061" y="157884"/>
                  <a:pt x="1771493" y="160348"/>
                </a:cubicBezTo>
                <a:cubicBezTo>
                  <a:pt x="1771498" y="160350"/>
                  <a:pt x="1771502" y="160352"/>
                  <a:pt x="1771507" y="160354"/>
                </a:cubicBezTo>
                <a:lnTo>
                  <a:pt x="1771507" y="160354"/>
                </a:lnTo>
                <a:cubicBezTo>
                  <a:pt x="1777939" y="162818"/>
                  <a:pt x="1781151" y="170020"/>
                  <a:pt x="1778682" y="176440"/>
                </a:cubicBezTo>
                <a:cubicBezTo>
                  <a:pt x="1778680" y="176444"/>
                  <a:pt x="1778678" y="176449"/>
                  <a:pt x="1778676" y="176454"/>
                </a:cubicBezTo>
                <a:lnTo>
                  <a:pt x="1778676" y="176454"/>
                </a:lnTo>
                <a:cubicBezTo>
                  <a:pt x="1776805" y="181250"/>
                  <a:pt x="1772184" y="184415"/>
                  <a:pt x="1767026" y="184432"/>
                </a:cubicBezTo>
                <a:lnTo>
                  <a:pt x="1767026" y="184432"/>
                </a:lnTo>
                <a:cubicBezTo>
                  <a:pt x="1765446" y="184459"/>
                  <a:pt x="1763876" y="184179"/>
                  <a:pt x="1762402" y="183609"/>
                </a:cubicBezTo>
                <a:close/>
                <a:moveTo>
                  <a:pt x="24938" y="149835"/>
                </a:moveTo>
                <a:lnTo>
                  <a:pt x="24938" y="149835"/>
                </a:lnTo>
                <a:cubicBezTo>
                  <a:pt x="22637" y="143375"/>
                  <a:pt x="26018" y="136276"/>
                  <a:pt x="32491" y="133979"/>
                </a:cubicBezTo>
                <a:cubicBezTo>
                  <a:pt x="32518" y="133969"/>
                  <a:pt x="32546" y="133960"/>
                  <a:pt x="32573" y="133950"/>
                </a:cubicBezTo>
                <a:lnTo>
                  <a:pt x="32573" y="133950"/>
                </a:lnTo>
                <a:cubicBezTo>
                  <a:pt x="39076" y="131685"/>
                  <a:pt x="46190" y="135091"/>
                  <a:pt x="48489" y="141571"/>
                </a:cubicBezTo>
                <a:lnTo>
                  <a:pt x="48489" y="141571"/>
                </a:lnTo>
                <a:cubicBezTo>
                  <a:pt x="50755" y="148071"/>
                  <a:pt x="47324" y="155176"/>
                  <a:pt x="40818" y="157456"/>
                </a:cubicBezTo>
                <a:lnTo>
                  <a:pt x="40818" y="157456"/>
                </a:lnTo>
                <a:cubicBezTo>
                  <a:pt x="39497" y="157935"/>
                  <a:pt x="38101" y="158178"/>
                  <a:pt x="36696" y="158171"/>
                </a:cubicBezTo>
                <a:lnTo>
                  <a:pt x="36696" y="158171"/>
                </a:lnTo>
                <a:cubicBezTo>
                  <a:pt x="31349" y="158226"/>
                  <a:pt x="26562" y="154873"/>
                  <a:pt x="24795" y="149835"/>
                </a:cubicBezTo>
                <a:close/>
                <a:moveTo>
                  <a:pt x="1789968" y="105221"/>
                </a:moveTo>
                <a:cubicBezTo>
                  <a:pt x="1783338" y="103349"/>
                  <a:pt x="1779485" y="96468"/>
                  <a:pt x="1781361" y="89851"/>
                </a:cubicBezTo>
                <a:cubicBezTo>
                  <a:pt x="1781362" y="89846"/>
                  <a:pt x="1781363" y="89841"/>
                  <a:pt x="1781365" y="89837"/>
                </a:cubicBezTo>
                <a:lnTo>
                  <a:pt x="1781365" y="89837"/>
                </a:lnTo>
                <a:cubicBezTo>
                  <a:pt x="1783258" y="83229"/>
                  <a:pt x="1790157" y="79402"/>
                  <a:pt x="1796779" y="81286"/>
                </a:cubicBezTo>
                <a:lnTo>
                  <a:pt x="1796779" y="81286"/>
                </a:lnTo>
                <a:cubicBezTo>
                  <a:pt x="1803408" y="83158"/>
                  <a:pt x="1807262" y="90039"/>
                  <a:pt x="1805386" y="96656"/>
                </a:cubicBezTo>
                <a:cubicBezTo>
                  <a:pt x="1805384" y="96660"/>
                  <a:pt x="1805383" y="96665"/>
                  <a:pt x="1805382" y="96670"/>
                </a:cubicBezTo>
                <a:lnTo>
                  <a:pt x="1805382" y="96670"/>
                </a:lnTo>
                <a:cubicBezTo>
                  <a:pt x="1803858" y="102029"/>
                  <a:pt x="1798954" y="105725"/>
                  <a:pt x="1793373" y="105722"/>
                </a:cubicBezTo>
                <a:lnTo>
                  <a:pt x="1793373" y="105722"/>
                </a:lnTo>
                <a:cubicBezTo>
                  <a:pt x="1792172" y="105724"/>
                  <a:pt x="1790977" y="105555"/>
                  <a:pt x="1789824" y="105221"/>
                </a:cubicBezTo>
                <a:close/>
                <a:moveTo>
                  <a:pt x="383" y="69265"/>
                </a:moveTo>
                <a:lnTo>
                  <a:pt x="383" y="69265"/>
                </a:lnTo>
                <a:cubicBezTo>
                  <a:pt x="-1303" y="62618"/>
                  <a:pt x="2729" y="55865"/>
                  <a:pt x="9389" y="54182"/>
                </a:cubicBezTo>
                <a:cubicBezTo>
                  <a:pt x="9410" y="54177"/>
                  <a:pt x="9431" y="54172"/>
                  <a:pt x="9453" y="54166"/>
                </a:cubicBezTo>
                <a:lnTo>
                  <a:pt x="9453" y="54166"/>
                </a:lnTo>
                <a:cubicBezTo>
                  <a:pt x="16132" y="52495"/>
                  <a:pt x="22909" y="56524"/>
                  <a:pt x="24616" y="63182"/>
                </a:cubicBezTo>
                <a:lnTo>
                  <a:pt x="24616" y="63182"/>
                </a:lnTo>
                <a:cubicBezTo>
                  <a:pt x="26267" y="69857"/>
                  <a:pt x="22219" y="76612"/>
                  <a:pt x="15546" y="78316"/>
                </a:cubicBezTo>
                <a:lnTo>
                  <a:pt x="15546" y="78316"/>
                </a:lnTo>
                <a:cubicBezTo>
                  <a:pt x="14537" y="78558"/>
                  <a:pt x="13502" y="78679"/>
                  <a:pt x="12464" y="78674"/>
                </a:cubicBezTo>
                <a:lnTo>
                  <a:pt x="12464" y="78674"/>
                </a:lnTo>
                <a:cubicBezTo>
                  <a:pt x="6754" y="78666"/>
                  <a:pt x="1778" y="74791"/>
                  <a:pt x="383" y="69265"/>
                </a:cubicBezTo>
                <a:close/>
                <a:moveTo>
                  <a:pt x="1809863" y="24722"/>
                </a:moveTo>
                <a:cubicBezTo>
                  <a:pt x="1803094" y="23440"/>
                  <a:pt x="1798647" y="16925"/>
                  <a:pt x="1799931" y="10169"/>
                </a:cubicBezTo>
                <a:cubicBezTo>
                  <a:pt x="1799932" y="10166"/>
                  <a:pt x="1799932" y="10163"/>
                  <a:pt x="1799933" y="10160"/>
                </a:cubicBezTo>
                <a:lnTo>
                  <a:pt x="1799933" y="10160"/>
                </a:lnTo>
                <a:cubicBezTo>
                  <a:pt x="1801201" y="3403"/>
                  <a:pt x="1807716" y="-1049"/>
                  <a:pt x="1814487" y="214"/>
                </a:cubicBezTo>
                <a:lnTo>
                  <a:pt x="1814486" y="214"/>
                </a:lnTo>
                <a:cubicBezTo>
                  <a:pt x="1821261" y="1497"/>
                  <a:pt x="1825719" y="8010"/>
                  <a:pt x="1824452" y="14776"/>
                </a:cubicBezTo>
                <a:lnTo>
                  <a:pt x="1824452" y="14776"/>
                </a:lnTo>
                <a:cubicBezTo>
                  <a:pt x="1823335" y="20658"/>
                  <a:pt x="1818191" y="24921"/>
                  <a:pt x="1812192" y="24936"/>
                </a:cubicBezTo>
                <a:lnTo>
                  <a:pt x="1812192" y="24936"/>
                </a:lnTo>
                <a:cubicBezTo>
                  <a:pt x="1811458" y="24926"/>
                  <a:pt x="1810727" y="24854"/>
                  <a:pt x="1810006" y="24722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150ACCF0-C167-7844-9C23-E86CFB3439D2}"/>
              </a:ext>
            </a:extLst>
          </p:cNvPr>
          <p:cNvSpPr/>
          <p:nvPr/>
        </p:nvSpPr>
        <p:spPr>
          <a:xfrm>
            <a:off x="4260508" y="2027099"/>
            <a:ext cx="1825381" cy="754617"/>
          </a:xfrm>
          <a:custGeom>
            <a:avLst/>
            <a:gdLst>
              <a:gd name="connsiteX0" fmla="*/ 9883 w 1825381"/>
              <a:gd name="connsiteY0" fmla="*/ 754331 h 754617"/>
              <a:gd name="connsiteX1" fmla="*/ 268 w 1825381"/>
              <a:gd name="connsiteY1" fmla="*/ 739629 h 754617"/>
              <a:gd name="connsiteX2" fmla="*/ 276 w 1825381"/>
              <a:gd name="connsiteY2" fmla="*/ 739591 h 754617"/>
              <a:gd name="connsiteX3" fmla="*/ 277 w 1825381"/>
              <a:gd name="connsiteY3" fmla="*/ 739591 h 754617"/>
              <a:gd name="connsiteX4" fmla="*/ 14980 w 1825381"/>
              <a:gd name="connsiteY4" fmla="*/ 729953 h 754617"/>
              <a:gd name="connsiteX5" fmla="*/ 15045 w 1825381"/>
              <a:gd name="connsiteY5" fmla="*/ 729967 h 754617"/>
              <a:gd name="connsiteX6" fmla="*/ 15045 w 1825381"/>
              <a:gd name="connsiteY6" fmla="*/ 729967 h 754617"/>
              <a:gd name="connsiteX7" fmla="*/ 24688 w 1825381"/>
              <a:gd name="connsiteY7" fmla="*/ 744707 h 754617"/>
              <a:gd name="connsiteX8" fmla="*/ 24688 w 1825381"/>
              <a:gd name="connsiteY8" fmla="*/ 744707 h 754617"/>
              <a:gd name="connsiteX9" fmla="*/ 12464 w 1825381"/>
              <a:gd name="connsiteY9" fmla="*/ 754617 h 754617"/>
              <a:gd name="connsiteX10" fmla="*/ 12464 w 1825381"/>
              <a:gd name="connsiteY10" fmla="*/ 754617 h 754617"/>
              <a:gd name="connsiteX11" fmla="*/ 9884 w 1825381"/>
              <a:gd name="connsiteY11" fmla="*/ 754331 h 754617"/>
              <a:gd name="connsiteX12" fmla="*/ 1800722 w 1825381"/>
              <a:gd name="connsiteY12" fmla="*/ 728714 h 754617"/>
              <a:gd name="connsiteX13" fmla="*/ 1810114 w 1825381"/>
              <a:gd name="connsiteY13" fmla="*/ 713795 h 754617"/>
              <a:gd name="connsiteX14" fmla="*/ 1810114 w 1825381"/>
              <a:gd name="connsiteY14" fmla="*/ 713795 h 754617"/>
              <a:gd name="connsiteX15" fmla="*/ 1825058 w 1825381"/>
              <a:gd name="connsiteY15" fmla="*/ 723153 h 754617"/>
              <a:gd name="connsiteX16" fmla="*/ 1825062 w 1825381"/>
              <a:gd name="connsiteY16" fmla="*/ 723169 h 754617"/>
              <a:gd name="connsiteX17" fmla="*/ 1825062 w 1825381"/>
              <a:gd name="connsiteY17" fmla="*/ 723169 h 754617"/>
              <a:gd name="connsiteX18" fmla="*/ 1815706 w 1825381"/>
              <a:gd name="connsiteY18" fmla="*/ 738124 h 754617"/>
              <a:gd name="connsiteX19" fmla="*/ 1815706 w 1825381"/>
              <a:gd name="connsiteY19" fmla="*/ 738124 h 754617"/>
              <a:gd name="connsiteX20" fmla="*/ 1812874 w 1825381"/>
              <a:gd name="connsiteY20" fmla="*/ 738446 h 754617"/>
              <a:gd name="connsiteX21" fmla="*/ 1812874 w 1825381"/>
              <a:gd name="connsiteY21" fmla="*/ 738446 h 754617"/>
              <a:gd name="connsiteX22" fmla="*/ 1800722 w 1825381"/>
              <a:gd name="connsiteY22" fmla="*/ 728714 h 754617"/>
              <a:gd name="connsiteX23" fmla="*/ 29599 w 1825381"/>
              <a:gd name="connsiteY23" fmla="*/ 673689 h 754617"/>
              <a:gd name="connsiteX24" fmla="*/ 21318 w 1825381"/>
              <a:gd name="connsiteY24" fmla="*/ 658126 h 754617"/>
              <a:gd name="connsiteX25" fmla="*/ 21318 w 1825381"/>
              <a:gd name="connsiteY25" fmla="*/ 658126 h 754617"/>
              <a:gd name="connsiteX26" fmla="*/ 36911 w 1825381"/>
              <a:gd name="connsiteY26" fmla="*/ 649861 h 754617"/>
              <a:gd name="connsiteX27" fmla="*/ 36911 w 1825381"/>
              <a:gd name="connsiteY27" fmla="*/ 649861 h 754617"/>
              <a:gd name="connsiteX28" fmla="*/ 45192 w 1825381"/>
              <a:gd name="connsiteY28" fmla="*/ 665424 h 754617"/>
              <a:gd name="connsiteX29" fmla="*/ 45192 w 1825381"/>
              <a:gd name="connsiteY29" fmla="*/ 665424 h 754617"/>
              <a:gd name="connsiteX30" fmla="*/ 33255 w 1825381"/>
              <a:gd name="connsiteY30" fmla="*/ 674225 h 754617"/>
              <a:gd name="connsiteX31" fmla="*/ 33255 w 1825381"/>
              <a:gd name="connsiteY31" fmla="*/ 674225 h 754617"/>
              <a:gd name="connsiteX32" fmla="*/ 29599 w 1825381"/>
              <a:gd name="connsiteY32" fmla="*/ 673689 h 754617"/>
              <a:gd name="connsiteX33" fmla="*/ 1778892 w 1825381"/>
              <a:gd name="connsiteY33" fmla="*/ 649825 h 754617"/>
              <a:gd name="connsiteX34" fmla="*/ 1778892 w 1825381"/>
              <a:gd name="connsiteY34" fmla="*/ 649825 h 754617"/>
              <a:gd name="connsiteX35" fmla="*/ 1786874 w 1825381"/>
              <a:gd name="connsiteY35" fmla="*/ 634123 h 754617"/>
              <a:gd name="connsiteX36" fmla="*/ 1786885 w 1825381"/>
              <a:gd name="connsiteY36" fmla="*/ 634119 h 754617"/>
              <a:gd name="connsiteX37" fmla="*/ 1786885 w 1825381"/>
              <a:gd name="connsiteY37" fmla="*/ 634119 h 754617"/>
              <a:gd name="connsiteX38" fmla="*/ 1802618 w 1825381"/>
              <a:gd name="connsiteY38" fmla="*/ 642086 h 754617"/>
              <a:gd name="connsiteX39" fmla="*/ 1802622 w 1825381"/>
              <a:gd name="connsiteY39" fmla="*/ 642097 h 754617"/>
              <a:gd name="connsiteX40" fmla="*/ 1802622 w 1825381"/>
              <a:gd name="connsiteY40" fmla="*/ 642097 h 754617"/>
              <a:gd name="connsiteX41" fmla="*/ 1794640 w 1825381"/>
              <a:gd name="connsiteY41" fmla="*/ 657800 h 754617"/>
              <a:gd name="connsiteX42" fmla="*/ 1794628 w 1825381"/>
              <a:gd name="connsiteY42" fmla="*/ 657804 h 754617"/>
              <a:gd name="connsiteX43" fmla="*/ 1794628 w 1825381"/>
              <a:gd name="connsiteY43" fmla="*/ 657804 h 754617"/>
              <a:gd name="connsiteX44" fmla="*/ 1790757 w 1825381"/>
              <a:gd name="connsiteY44" fmla="*/ 658448 h 754617"/>
              <a:gd name="connsiteX45" fmla="*/ 1790757 w 1825381"/>
              <a:gd name="connsiteY45" fmla="*/ 658448 h 754617"/>
              <a:gd name="connsiteX46" fmla="*/ 1778785 w 1825381"/>
              <a:gd name="connsiteY46" fmla="*/ 649825 h 754617"/>
              <a:gd name="connsiteX47" fmla="*/ 56663 w 1825381"/>
              <a:gd name="connsiteY47" fmla="*/ 595157 h 754617"/>
              <a:gd name="connsiteX48" fmla="*/ 49852 w 1825381"/>
              <a:gd name="connsiteY48" fmla="*/ 578879 h 754617"/>
              <a:gd name="connsiteX49" fmla="*/ 49852 w 1825381"/>
              <a:gd name="connsiteY49" fmla="*/ 578879 h 754617"/>
              <a:gd name="connsiteX50" fmla="*/ 66126 w 1825381"/>
              <a:gd name="connsiteY50" fmla="*/ 572081 h 754617"/>
              <a:gd name="connsiteX51" fmla="*/ 66126 w 1825381"/>
              <a:gd name="connsiteY51" fmla="*/ 572081 h 754617"/>
              <a:gd name="connsiteX52" fmla="*/ 72937 w 1825381"/>
              <a:gd name="connsiteY52" fmla="*/ 588360 h 754617"/>
              <a:gd name="connsiteX53" fmla="*/ 72937 w 1825381"/>
              <a:gd name="connsiteY53" fmla="*/ 588360 h 754617"/>
              <a:gd name="connsiteX54" fmla="*/ 61395 w 1825381"/>
              <a:gd name="connsiteY54" fmla="*/ 596088 h 754617"/>
              <a:gd name="connsiteX55" fmla="*/ 61394 w 1825381"/>
              <a:gd name="connsiteY55" fmla="*/ 596088 h 754617"/>
              <a:gd name="connsiteX56" fmla="*/ 56555 w 1825381"/>
              <a:gd name="connsiteY56" fmla="*/ 595157 h 754617"/>
              <a:gd name="connsiteX57" fmla="*/ 1749856 w 1825381"/>
              <a:gd name="connsiteY57" fmla="*/ 573262 h 754617"/>
              <a:gd name="connsiteX58" fmla="*/ 1756380 w 1825381"/>
              <a:gd name="connsiteY58" fmla="*/ 556911 h 754617"/>
              <a:gd name="connsiteX59" fmla="*/ 1756381 w 1825381"/>
              <a:gd name="connsiteY59" fmla="*/ 556911 h 754617"/>
              <a:gd name="connsiteX60" fmla="*/ 1772785 w 1825381"/>
              <a:gd name="connsiteY60" fmla="*/ 563391 h 754617"/>
              <a:gd name="connsiteX61" fmla="*/ 1772799 w 1825381"/>
              <a:gd name="connsiteY61" fmla="*/ 563423 h 754617"/>
              <a:gd name="connsiteX62" fmla="*/ 1772798 w 1825381"/>
              <a:gd name="connsiteY62" fmla="*/ 563423 h 754617"/>
              <a:gd name="connsiteX63" fmla="*/ 1766274 w 1825381"/>
              <a:gd name="connsiteY63" fmla="*/ 579773 h 754617"/>
              <a:gd name="connsiteX64" fmla="*/ 1766274 w 1825381"/>
              <a:gd name="connsiteY64" fmla="*/ 579773 h 754617"/>
              <a:gd name="connsiteX65" fmla="*/ 1761327 w 1825381"/>
              <a:gd name="connsiteY65" fmla="*/ 580811 h 754617"/>
              <a:gd name="connsiteX66" fmla="*/ 1761327 w 1825381"/>
              <a:gd name="connsiteY66" fmla="*/ 580811 h 754617"/>
              <a:gd name="connsiteX67" fmla="*/ 1749749 w 1825381"/>
              <a:gd name="connsiteY67" fmla="*/ 573262 h 754617"/>
              <a:gd name="connsiteX68" fmla="*/ 90645 w 1825381"/>
              <a:gd name="connsiteY68" fmla="*/ 519381 h 754617"/>
              <a:gd name="connsiteX69" fmla="*/ 85304 w 1825381"/>
              <a:gd name="connsiteY69" fmla="*/ 502566 h 754617"/>
              <a:gd name="connsiteX70" fmla="*/ 85304 w 1825381"/>
              <a:gd name="connsiteY70" fmla="*/ 502566 h 754617"/>
              <a:gd name="connsiteX71" fmla="*/ 102151 w 1825381"/>
              <a:gd name="connsiteY71" fmla="*/ 497271 h 754617"/>
              <a:gd name="connsiteX72" fmla="*/ 102151 w 1825381"/>
              <a:gd name="connsiteY72" fmla="*/ 497271 h 754617"/>
              <a:gd name="connsiteX73" fmla="*/ 107471 w 1825381"/>
              <a:gd name="connsiteY73" fmla="*/ 514059 h 754617"/>
              <a:gd name="connsiteX74" fmla="*/ 107457 w 1825381"/>
              <a:gd name="connsiteY74" fmla="*/ 514086 h 754617"/>
              <a:gd name="connsiteX75" fmla="*/ 107457 w 1825381"/>
              <a:gd name="connsiteY75" fmla="*/ 514086 h 754617"/>
              <a:gd name="connsiteX76" fmla="*/ 96380 w 1825381"/>
              <a:gd name="connsiteY76" fmla="*/ 520776 h 754617"/>
              <a:gd name="connsiteX77" fmla="*/ 96380 w 1825381"/>
              <a:gd name="connsiteY77" fmla="*/ 520776 h 754617"/>
              <a:gd name="connsiteX78" fmla="*/ 90537 w 1825381"/>
              <a:gd name="connsiteY78" fmla="*/ 519381 h 754617"/>
              <a:gd name="connsiteX79" fmla="*/ 1714010 w 1825381"/>
              <a:gd name="connsiteY79" fmla="*/ 499668 h 754617"/>
              <a:gd name="connsiteX80" fmla="*/ 1719021 w 1825381"/>
              <a:gd name="connsiteY80" fmla="*/ 482785 h 754617"/>
              <a:gd name="connsiteX81" fmla="*/ 1719029 w 1825381"/>
              <a:gd name="connsiteY81" fmla="*/ 482781 h 754617"/>
              <a:gd name="connsiteX82" fmla="*/ 1719029 w 1825381"/>
              <a:gd name="connsiteY82" fmla="*/ 482781 h 754617"/>
              <a:gd name="connsiteX83" fmla="*/ 1735948 w 1825381"/>
              <a:gd name="connsiteY83" fmla="*/ 487754 h 754617"/>
              <a:gd name="connsiteX84" fmla="*/ 1735948 w 1825381"/>
              <a:gd name="connsiteY84" fmla="*/ 487754 h 754617"/>
              <a:gd name="connsiteX85" fmla="*/ 1730937 w 1825381"/>
              <a:gd name="connsiteY85" fmla="*/ 504636 h 754617"/>
              <a:gd name="connsiteX86" fmla="*/ 1730930 w 1825381"/>
              <a:gd name="connsiteY86" fmla="*/ 504641 h 754617"/>
              <a:gd name="connsiteX87" fmla="*/ 1730930 w 1825381"/>
              <a:gd name="connsiteY87" fmla="*/ 504641 h 754617"/>
              <a:gd name="connsiteX88" fmla="*/ 1724979 w 1825381"/>
              <a:gd name="connsiteY88" fmla="*/ 506179 h 754617"/>
              <a:gd name="connsiteX89" fmla="*/ 1724979 w 1825381"/>
              <a:gd name="connsiteY89" fmla="*/ 506179 h 754617"/>
              <a:gd name="connsiteX90" fmla="*/ 1713903 w 1825381"/>
              <a:gd name="connsiteY90" fmla="*/ 499668 h 754617"/>
              <a:gd name="connsiteX91" fmla="*/ 131330 w 1825381"/>
              <a:gd name="connsiteY91" fmla="*/ 446968 h 754617"/>
              <a:gd name="connsiteX92" fmla="*/ 127745 w 1825381"/>
              <a:gd name="connsiteY92" fmla="*/ 429759 h 754617"/>
              <a:gd name="connsiteX93" fmla="*/ 127745 w 1825381"/>
              <a:gd name="connsiteY93" fmla="*/ 429759 h 754617"/>
              <a:gd name="connsiteX94" fmla="*/ 144980 w 1825381"/>
              <a:gd name="connsiteY94" fmla="*/ 425997 h 754617"/>
              <a:gd name="connsiteX95" fmla="*/ 144988 w 1825381"/>
              <a:gd name="connsiteY95" fmla="*/ 426002 h 754617"/>
              <a:gd name="connsiteX96" fmla="*/ 144988 w 1825381"/>
              <a:gd name="connsiteY96" fmla="*/ 426002 h 754617"/>
              <a:gd name="connsiteX97" fmla="*/ 148572 w 1825381"/>
              <a:gd name="connsiteY97" fmla="*/ 443211 h 754617"/>
              <a:gd name="connsiteX98" fmla="*/ 148572 w 1825381"/>
              <a:gd name="connsiteY98" fmla="*/ 443211 h 754617"/>
              <a:gd name="connsiteX99" fmla="*/ 138069 w 1825381"/>
              <a:gd name="connsiteY99" fmla="*/ 448935 h 754617"/>
              <a:gd name="connsiteX100" fmla="*/ 138069 w 1825381"/>
              <a:gd name="connsiteY100" fmla="*/ 448935 h 754617"/>
              <a:gd name="connsiteX101" fmla="*/ 131222 w 1825381"/>
              <a:gd name="connsiteY101" fmla="*/ 446968 h 754617"/>
              <a:gd name="connsiteX102" fmla="*/ 1671640 w 1825381"/>
              <a:gd name="connsiteY102" fmla="*/ 429580 h 754617"/>
              <a:gd name="connsiteX103" fmla="*/ 1675225 w 1825381"/>
              <a:gd name="connsiteY103" fmla="*/ 412299 h 754617"/>
              <a:gd name="connsiteX104" fmla="*/ 1675225 w 1825381"/>
              <a:gd name="connsiteY104" fmla="*/ 412299 h 754617"/>
              <a:gd name="connsiteX105" fmla="*/ 1692508 w 1825381"/>
              <a:gd name="connsiteY105" fmla="*/ 415831 h 754617"/>
              <a:gd name="connsiteX106" fmla="*/ 1692538 w 1825381"/>
              <a:gd name="connsiteY106" fmla="*/ 415877 h 754617"/>
              <a:gd name="connsiteX107" fmla="*/ 1692538 w 1825381"/>
              <a:gd name="connsiteY107" fmla="*/ 415877 h 754617"/>
              <a:gd name="connsiteX108" fmla="*/ 1689019 w 1825381"/>
              <a:gd name="connsiteY108" fmla="*/ 433079 h 754617"/>
              <a:gd name="connsiteX109" fmla="*/ 1688954 w 1825381"/>
              <a:gd name="connsiteY109" fmla="*/ 433122 h 754617"/>
              <a:gd name="connsiteX110" fmla="*/ 1688954 w 1825381"/>
              <a:gd name="connsiteY110" fmla="*/ 433122 h 754617"/>
              <a:gd name="connsiteX111" fmla="*/ 1682035 w 1825381"/>
              <a:gd name="connsiteY111" fmla="*/ 435233 h 754617"/>
              <a:gd name="connsiteX112" fmla="*/ 1682035 w 1825381"/>
              <a:gd name="connsiteY112" fmla="*/ 435233 h 754617"/>
              <a:gd name="connsiteX113" fmla="*/ 1671532 w 1825381"/>
              <a:gd name="connsiteY113" fmla="*/ 429580 h 754617"/>
              <a:gd name="connsiteX114" fmla="*/ 178324 w 1825381"/>
              <a:gd name="connsiteY114" fmla="*/ 378525 h 754617"/>
              <a:gd name="connsiteX115" fmla="*/ 176065 w 1825381"/>
              <a:gd name="connsiteY115" fmla="*/ 361114 h 754617"/>
              <a:gd name="connsiteX116" fmla="*/ 176102 w 1825381"/>
              <a:gd name="connsiteY116" fmla="*/ 361066 h 754617"/>
              <a:gd name="connsiteX117" fmla="*/ 176102 w 1825381"/>
              <a:gd name="connsiteY117" fmla="*/ 361066 h 754617"/>
              <a:gd name="connsiteX118" fmla="*/ 193631 w 1825381"/>
              <a:gd name="connsiteY118" fmla="*/ 358848 h 754617"/>
              <a:gd name="connsiteX119" fmla="*/ 193631 w 1825381"/>
              <a:gd name="connsiteY119" fmla="*/ 358848 h 754617"/>
              <a:gd name="connsiteX120" fmla="*/ 195817 w 1825381"/>
              <a:gd name="connsiteY120" fmla="*/ 376343 h 754617"/>
              <a:gd name="connsiteX121" fmla="*/ 195817 w 1825381"/>
              <a:gd name="connsiteY121" fmla="*/ 376343 h 754617"/>
              <a:gd name="connsiteX122" fmla="*/ 185960 w 1825381"/>
              <a:gd name="connsiteY122" fmla="*/ 381173 h 754617"/>
              <a:gd name="connsiteX123" fmla="*/ 185960 w 1825381"/>
              <a:gd name="connsiteY123" fmla="*/ 381173 h 754617"/>
              <a:gd name="connsiteX124" fmla="*/ 178324 w 1825381"/>
              <a:gd name="connsiteY124" fmla="*/ 378525 h 754617"/>
              <a:gd name="connsiteX125" fmla="*/ 1622925 w 1825381"/>
              <a:gd name="connsiteY125" fmla="*/ 363571 h 754617"/>
              <a:gd name="connsiteX126" fmla="*/ 1624797 w 1825381"/>
              <a:gd name="connsiteY126" fmla="*/ 346062 h 754617"/>
              <a:gd name="connsiteX127" fmla="*/ 1624825 w 1825381"/>
              <a:gd name="connsiteY127" fmla="*/ 346040 h 754617"/>
              <a:gd name="connsiteX128" fmla="*/ 1624825 w 1825381"/>
              <a:gd name="connsiteY128" fmla="*/ 346040 h 754617"/>
              <a:gd name="connsiteX129" fmla="*/ 1642354 w 1825381"/>
              <a:gd name="connsiteY129" fmla="*/ 347936 h 754617"/>
              <a:gd name="connsiteX130" fmla="*/ 1642354 w 1825381"/>
              <a:gd name="connsiteY130" fmla="*/ 347936 h 754617"/>
              <a:gd name="connsiteX131" fmla="*/ 1640490 w 1825381"/>
              <a:gd name="connsiteY131" fmla="*/ 365467 h 754617"/>
              <a:gd name="connsiteX132" fmla="*/ 1640490 w 1825381"/>
              <a:gd name="connsiteY132" fmla="*/ 365467 h 754617"/>
              <a:gd name="connsiteX133" fmla="*/ 1632640 w 1825381"/>
              <a:gd name="connsiteY133" fmla="*/ 368222 h 754617"/>
              <a:gd name="connsiteX134" fmla="*/ 1632640 w 1825381"/>
              <a:gd name="connsiteY134" fmla="*/ 368222 h 754617"/>
              <a:gd name="connsiteX135" fmla="*/ 1622997 w 1825381"/>
              <a:gd name="connsiteY135" fmla="*/ 363570 h 754617"/>
              <a:gd name="connsiteX136" fmla="*/ 231341 w 1825381"/>
              <a:gd name="connsiteY136" fmla="*/ 314591 h 754617"/>
              <a:gd name="connsiteX137" fmla="*/ 230731 w 1825381"/>
              <a:gd name="connsiteY137" fmla="*/ 296989 h 754617"/>
              <a:gd name="connsiteX138" fmla="*/ 230731 w 1825381"/>
              <a:gd name="connsiteY138" fmla="*/ 296989 h 754617"/>
              <a:gd name="connsiteX139" fmla="*/ 248368 w 1825381"/>
              <a:gd name="connsiteY139" fmla="*/ 296381 h 754617"/>
              <a:gd name="connsiteX140" fmla="*/ 248368 w 1825381"/>
              <a:gd name="connsiteY140" fmla="*/ 296381 h 754617"/>
              <a:gd name="connsiteX141" fmla="*/ 249031 w 1825381"/>
              <a:gd name="connsiteY141" fmla="*/ 313925 h 754617"/>
              <a:gd name="connsiteX142" fmla="*/ 248977 w 1825381"/>
              <a:gd name="connsiteY142" fmla="*/ 313983 h 754617"/>
              <a:gd name="connsiteX143" fmla="*/ 248977 w 1825381"/>
              <a:gd name="connsiteY143" fmla="*/ 313983 h 754617"/>
              <a:gd name="connsiteX144" fmla="*/ 239836 w 1825381"/>
              <a:gd name="connsiteY144" fmla="*/ 317954 h 754617"/>
              <a:gd name="connsiteX145" fmla="*/ 239836 w 1825381"/>
              <a:gd name="connsiteY145" fmla="*/ 317954 h 754617"/>
              <a:gd name="connsiteX146" fmla="*/ 231341 w 1825381"/>
              <a:gd name="connsiteY146" fmla="*/ 314591 h 754617"/>
              <a:gd name="connsiteX147" fmla="*/ 1568726 w 1825381"/>
              <a:gd name="connsiteY147" fmla="*/ 302177 h 754617"/>
              <a:gd name="connsiteX148" fmla="*/ 1569014 w 1825381"/>
              <a:gd name="connsiteY148" fmla="*/ 284571 h 754617"/>
              <a:gd name="connsiteX149" fmla="*/ 1569048 w 1825381"/>
              <a:gd name="connsiteY149" fmla="*/ 284538 h 754617"/>
              <a:gd name="connsiteX150" fmla="*/ 1569049 w 1825381"/>
              <a:gd name="connsiteY150" fmla="*/ 284538 h 754617"/>
              <a:gd name="connsiteX151" fmla="*/ 1586685 w 1825381"/>
              <a:gd name="connsiteY151" fmla="*/ 284860 h 754617"/>
              <a:gd name="connsiteX152" fmla="*/ 1586685 w 1825381"/>
              <a:gd name="connsiteY152" fmla="*/ 284860 h 754617"/>
              <a:gd name="connsiteX153" fmla="*/ 1586411 w 1825381"/>
              <a:gd name="connsiteY153" fmla="*/ 302415 h 754617"/>
              <a:gd name="connsiteX154" fmla="*/ 1586362 w 1825381"/>
              <a:gd name="connsiteY154" fmla="*/ 302463 h 754617"/>
              <a:gd name="connsiteX155" fmla="*/ 1586362 w 1825381"/>
              <a:gd name="connsiteY155" fmla="*/ 302463 h 754617"/>
              <a:gd name="connsiteX156" fmla="*/ 1577723 w 1825381"/>
              <a:gd name="connsiteY156" fmla="*/ 306040 h 754617"/>
              <a:gd name="connsiteX157" fmla="*/ 1577723 w 1825381"/>
              <a:gd name="connsiteY157" fmla="*/ 306040 h 754617"/>
              <a:gd name="connsiteX158" fmla="*/ 1568726 w 1825381"/>
              <a:gd name="connsiteY158" fmla="*/ 302177 h 754617"/>
              <a:gd name="connsiteX159" fmla="*/ 289913 w 1825381"/>
              <a:gd name="connsiteY159" fmla="*/ 255666 h 754617"/>
              <a:gd name="connsiteX160" fmla="*/ 290881 w 1825381"/>
              <a:gd name="connsiteY160" fmla="*/ 238063 h 754617"/>
              <a:gd name="connsiteX161" fmla="*/ 290881 w 1825381"/>
              <a:gd name="connsiteY161" fmla="*/ 238063 h 754617"/>
              <a:gd name="connsiteX162" fmla="*/ 308518 w 1825381"/>
              <a:gd name="connsiteY162" fmla="*/ 239029 h 754617"/>
              <a:gd name="connsiteX163" fmla="*/ 308518 w 1825381"/>
              <a:gd name="connsiteY163" fmla="*/ 239029 h 754617"/>
              <a:gd name="connsiteX164" fmla="*/ 307550 w 1825381"/>
              <a:gd name="connsiteY164" fmla="*/ 256632 h 754617"/>
              <a:gd name="connsiteX165" fmla="*/ 307550 w 1825381"/>
              <a:gd name="connsiteY165" fmla="*/ 256632 h 754617"/>
              <a:gd name="connsiteX166" fmla="*/ 299198 w 1825381"/>
              <a:gd name="connsiteY166" fmla="*/ 259816 h 754617"/>
              <a:gd name="connsiteX167" fmla="*/ 299198 w 1825381"/>
              <a:gd name="connsiteY167" fmla="*/ 259816 h 754617"/>
              <a:gd name="connsiteX168" fmla="*/ 289914 w 1825381"/>
              <a:gd name="connsiteY168" fmla="*/ 255666 h 754617"/>
              <a:gd name="connsiteX169" fmla="*/ 1509293 w 1825381"/>
              <a:gd name="connsiteY169" fmla="*/ 245863 h 754617"/>
              <a:gd name="connsiteX170" fmla="*/ 1508035 w 1825381"/>
              <a:gd name="connsiteY170" fmla="*/ 228300 h 754617"/>
              <a:gd name="connsiteX171" fmla="*/ 1508038 w 1825381"/>
              <a:gd name="connsiteY171" fmla="*/ 228296 h 754617"/>
              <a:gd name="connsiteX172" fmla="*/ 1508038 w 1825381"/>
              <a:gd name="connsiteY172" fmla="*/ 228296 h 754617"/>
              <a:gd name="connsiteX173" fmla="*/ 1525578 w 1825381"/>
              <a:gd name="connsiteY173" fmla="*/ 226956 h 754617"/>
              <a:gd name="connsiteX174" fmla="*/ 1525638 w 1825381"/>
              <a:gd name="connsiteY174" fmla="*/ 227008 h 754617"/>
              <a:gd name="connsiteX175" fmla="*/ 1525639 w 1825381"/>
              <a:gd name="connsiteY175" fmla="*/ 227008 h 754617"/>
              <a:gd name="connsiteX176" fmla="*/ 1526897 w 1825381"/>
              <a:gd name="connsiteY176" fmla="*/ 244571 h 754617"/>
              <a:gd name="connsiteX177" fmla="*/ 1526893 w 1825381"/>
              <a:gd name="connsiteY177" fmla="*/ 244575 h 754617"/>
              <a:gd name="connsiteX178" fmla="*/ 1526893 w 1825381"/>
              <a:gd name="connsiteY178" fmla="*/ 244575 h 754617"/>
              <a:gd name="connsiteX179" fmla="*/ 1517466 w 1825381"/>
              <a:gd name="connsiteY179" fmla="*/ 248904 h 754617"/>
              <a:gd name="connsiteX180" fmla="*/ 1517466 w 1825381"/>
              <a:gd name="connsiteY180" fmla="*/ 248904 h 754617"/>
              <a:gd name="connsiteX181" fmla="*/ 1509293 w 1825381"/>
              <a:gd name="connsiteY181" fmla="*/ 245863 h 754617"/>
              <a:gd name="connsiteX182" fmla="*/ 353684 w 1825381"/>
              <a:gd name="connsiteY182" fmla="*/ 202215 h 754617"/>
              <a:gd name="connsiteX183" fmla="*/ 356229 w 1825381"/>
              <a:gd name="connsiteY183" fmla="*/ 184755 h 754617"/>
              <a:gd name="connsiteX184" fmla="*/ 356229 w 1825381"/>
              <a:gd name="connsiteY184" fmla="*/ 184755 h 754617"/>
              <a:gd name="connsiteX185" fmla="*/ 373686 w 1825381"/>
              <a:gd name="connsiteY185" fmla="*/ 187295 h 754617"/>
              <a:gd name="connsiteX186" fmla="*/ 373686 w 1825381"/>
              <a:gd name="connsiteY186" fmla="*/ 187295 h 754617"/>
              <a:gd name="connsiteX187" fmla="*/ 371141 w 1825381"/>
              <a:gd name="connsiteY187" fmla="*/ 204719 h 754617"/>
              <a:gd name="connsiteX188" fmla="*/ 371141 w 1825381"/>
              <a:gd name="connsiteY188" fmla="*/ 204719 h 754617"/>
              <a:gd name="connsiteX189" fmla="*/ 363685 w 1825381"/>
              <a:gd name="connsiteY189" fmla="*/ 207223 h 754617"/>
              <a:gd name="connsiteX190" fmla="*/ 363685 w 1825381"/>
              <a:gd name="connsiteY190" fmla="*/ 207223 h 754617"/>
              <a:gd name="connsiteX191" fmla="*/ 353541 w 1825381"/>
              <a:gd name="connsiteY191" fmla="*/ 202215 h 754617"/>
              <a:gd name="connsiteX192" fmla="*/ 1444913 w 1825381"/>
              <a:gd name="connsiteY192" fmla="*/ 195059 h 754617"/>
              <a:gd name="connsiteX193" fmla="*/ 1442075 w 1825381"/>
              <a:gd name="connsiteY193" fmla="*/ 177681 h 754617"/>
              <a:gd name="connsiteX194" fmla="*/ 1442082 w 1825381"/>
              <a:gd name="connsiteY194" fmla="*/ 177671 h 754617"/>
              <a:gd name="connsiteX195" fmla="*/ 1442081 w 1825381"/>
              <a:gd name="connsiteY195" fmla="*/ 177671 h 754617"/>
              <a:gd name="connsiteX196" fmla="*/ 1459439 w 1825381"/>
              <a:gd name="connsiteY196" fmla="*/ 174825 h 754617"/>
              <a:gd name="connsiteX197" fmla="*/ 1459467 w 1825381"/>
              <a:gd name="connsiteY197" fmla="*/ 174845 h 754617"/>
              <a:gd name="connsiteX198" fmla="*/ 1459467 w 1825381"/>
              <a:gd name="connsiteY198" fmla="*/ 174845 h 754617"/>
              <a:gd name="connsiteX199" fmla="*/ 1462346 w 1825381"/>
              <a:gd name="connsiteY199" fmla="*/ 192216 h 754617"/>
              <a:gd name="connsiteX200" fmla="*/ 1462334 w 1825381"/>
              <a:gd name="connsiteY200" fmla="*/ 192233 h 754617"/>
              <a:gd name="connsiteX201" fmla="*/ 1462334 w 1825381"/>
              <a:gd name="connsiteY201" fmla="*/ 192233 h 754617"/>
              <a:gd name="connsiteX202" fmla="*/ 1452190 w 1825381"/>
              <a:gd name="connsiteY202" fmla="*/ 197420 h 754617"/>
              <a:gd name="connsiteX203" fmla="*/ 1452190 w 1825381"/>
              <a:gd name="connsiteY203" fmla="*/ 197420 h 754617"/>
              <a:gd name="connsiteX204" fmla="*/ 1444770 w 1825381"/>
              <a:gd name="connsiteY204" fmla="*/ 195095 h 754617"/>
              <a:gd name="connsiteX205" fmla="*/ 421863 w 1825381"/>
              <a:gd name="connsiteY205" fmla="*/ 154631 h 754617"/>
              <a:gd name="connsiteX206" fmla="*/ 425940 w 1825381"/>
              <a:gd name="connsiteY206" fmla="*/ 137499 h 754617"/>
              <a:gd name="connsiteX207" fmla="*/ 425950 w 1825381"/>
              <a:gd name="connsiteY207" fmla="*/ 137493 h 754617"/>
              <a:gd name="connsiteX208" fmla="*/ 425950 w 1825381"/>
              <a:gd name="connsiteY208" fmla="*/ 137493 h 754617"/>
              <a:gd name="connsiteX209" fmla="*/ 443114 w 1825381"/>
              <a:gd name="connsiteY209" fmla="*/ 141562 h 754617"/>
              <a:gd name="connsiteX210" fmla="*/ 443120 w 1825381"/>
              <a:gd name="connsiteY210" fmla="*/ 141572 h 754617"/>
              <a:gd name="connsiteX211" fmla="*/ 443120 w 1825381"/>
              <a:gd name="connsiteY211" fmla="*/ 141572 h 754617"/>
              <a:gd name="connsiteX212" fmla="*/ 439033 w 1825381"/>
              <a:gd name="connsiteY212" fmla="*/ 158709 h 754617"/>
              <a:gd name="connsiteX213" fmla="*/ 439034 w 1825381"/>
              <a:gd name="connsiteY213" fmla="*/ 158709 h 754617"/>
              <a:gd name="connsiteX214" fmla="*/ 432510 w 1825381"/>
              <a:gd name="connsiteY214" fmla="*/ 160570 h 754617"/>
              <a:gd name="connsiteX215" fmla="*/ 432510 w 1825381"/>
              <a:gd name="connsiteY215" fmla="*/ 160570 h 754617"/>
              <a:gd name="connsiteX216" fmla="*/ 421720 w 1825381"/>
              <a:gd name="connsiteY216" fmla="*/ 154666 h 754617"/>
              <a:gd name="connsiteX217" fmla="*/ 1376088 w 1825381"/>
              <a:gd name="connsiteY217" fmla="*/ 150266 h 754617"/>
              <a:gd name="connsiteX218" fmla="*/ 1371668 w 1825381"/>
              <a:gd name="connsiteY218" fmla="*/ 133220 h 754617"/>
              <a:gd name="connsiteX219" fmla="*/ 1371679 w 1825381"/>
              <a:gd name="connsiteY219" fmla="*/ 133200 h 754617"/>
              <a:gd name="connsiteX220" fmla="*/ 1371679 w 1825381"/>
              <a:gd name="connsiteY220" fmla="*/ 133200 h 754617"/>
              <a:gd name="connsiteX221" fmla="*/ 1388778 w 1825381"/>
              <a:gd name="connsiteY221" fmla="*/ 128799 h 754617"/>
              <a:gd name="connsiteX222" fmla="*/ 1388778 w 1825381"/>
              <a:gd name="connsiteY222" fmla="*/ 128799 h 754617"/>
              <a:gd name="connsiteX223" fmla="*/ 1393157 w 1825381"/>
              <a:gd name="connsiteY223" fmla="*/ 145856 h 754617"/>
              <a:gd name="connsiteX224" fmla="*/ 1393152 w 1825381"/>
              <a:gd name="connsiteY224" fmla="*/ 145865 h 754617"/>
              <a:gd name="connsiteX225" fmla="*/ 1393151 w 1825381"/>
              <a:gd name="connsiteY225" fmla="*/ 145865 h 754617"/>
              <a:gd name="connsiteX226" fmla="*/ 1382397 w 1825381"/>
              <a:gd name="connsiteY226" fmla="*/ 151983 h 754617"/>
              <a:gd name="connsiteX227" fmla="*/ 1382397 w 1825381"/>
              <a:gd name="connsiteY227" fmla="*/ 151983 h 754617"/>
              <a:gd name="connsiteX228" fmla="*/ 1376088 w 1825381"/>
              <a:gd name="connsiteY228" fmla="*/ 150266 h 754617"/>
              <a:gd name="connsiteX229" fmla="*/ 493878 w 1825381"/>
              <a:gd name="connsiteY229" fmla="*/ 113451 h 754617"/>
              <a:gd name="connsiteX230" fmla="*/ 499373 w 1825381"/>
              <a:gd name="connsiteY230" fmla="*/ 96666 h 754617"/>
              <a:gd name="connsiteX231" fmla="*/ 499506 w 1825381"/>
              <a:gd name="connsiteY231" fmla="*/ 96600 h 754617"/>
              <a:gd name="connsiteX232" fmla="*/ 499506 w 1825381"/>
              <a:gd name="connsiteY232" fmla="*/ 96600 h 754617"/>
              <a:gd name="connsiteX233" fmla="*/ 516247 w 1825381"/>
              <a:gd name="connsiteY233" fmla="*/ 102217 h 754617"/>
              <a:gd name="connsiteX234" fmla="*/ 516246 w 1825381"/>
              <a:gd name="connsiteY234" fmla="*/ 102217 h 754617"/>
              <a:gd name="connsiteX235" fmla="*/ 510619 w 1825381"/>
              <a:gd name="connsiteY235" fmla="*/ 118925 h 754617"/>
              <a:gd name="connsiteX236" fmla="*/ 510619 w 1825381"/>
              <a:gd name="connsiteY236" fmla="*/ 118925 h 754617"/>
              <a:gd name="connsiteX237" fmla="*/ 505062 w 1825381"/>
              <a:gd name="connsiteY237" fmla="*/ 120213 h 754617"/>
              <a:gd name="connsiteX238" fmla="*/ 505062 w 1825381"/>
              <a:gd name="connsiteY238" fmla="*/ 120213 h 754617"/>
              <a:gd name="connsiteX239" fmla="*/ 493878 w 1825381"/>
              <a:gd name="connsiteY239" fmla="*/ 113451 h 754617"/>
              <a:gd name="connsiteX240" fmla="*/ 1303607 w 1825381"/>
              <a:gd name="connsiteY240" fmla="*/ 111948 h 754617"/>
              <a:gd name="connsiteX241" fmla="*/ 1297686 w 1825381"/>
              <a:gd name="connsiteY241" fmla="*/ 95362 h 754617"/>
              <a:gd name="connsiteX242" fmla="*/ 1297693 w 1825381"/>
              <a:gd name="connsiteY242" fmla="*/ 95348 h 754617"/>
              <a:gd name="connsiteX243" fmla="*/ 1297693 w 1825381"/>
              <a:gd name="connsiteY243" fmla="*/ 95348 h 754617"/>
              <a:gd name="connsiteX244" fmla="*/ 1314325 w 1825381"/>
              <a:gd name="connsiteY244" fmla="*/ 89408 h 754617"/>
              <a:gd name="connsiteX245" fmla="*/ 1314325 w 1825381"/>
              <a:gd name="connsiteY245" fmla="*/ 89408 h 754617"/>
              <a:gd name="connsiteX246" fmla="*/ 1320276 w 1825381"/>
              <a:gd name="connsiteY246" fmla="*/ 106009 h 754617"/>
              <a:gd name="connsiteX247" fmla="*/ 1320276 w 1825381"/>
              <a:gd name="connsiteY247" fmla="*/ 106009 h 754617"/>
              <a:gd name="connsiteX248" fmla="*/ 1308984 w 1825381"/>
              <a:gd name="connsiteY248" fmla="*/ 113165 h 754617"/>
              <a:gd name="connsiteX249" fmla="*/ 1308984 w 1825381"/>
              <a:gd name="connsiteY249" fmla="*/ 113165 h 754617"/>
              <a:gd name="connsiteX250" fmla="*/ 1303607 w 1825381"/>
              <a:gd name="connsiteY250" fmla="*/ 111948 h 754617"/>
              <a:gd name="connsiteX251" fmla="*/ 569478 w 1825381"/>
              <a:gd name="connsiteY251" fmla="*/ 78926 h 754617"/>
              <a:gd name="connsiteX252" fmla="*/ 576647 w 1825381"/>
              <a:gd name="connsiteY252" fmla="*/ 62790 h 754617"/>
              <a:gd name="connsiteX253" fmla="*/ 576647 w 1825381"/>
              <a:gd name="connsiteY253" fmla="*/ 62790 h 754617"/>
              <a:gd name="connsiteX254" fmla="*/ 592772 w 1825381"/>
              <a:gd name="connsiteY254" fmla="*/ 69932 h 754617"/>
              <a:gd name="connsiteX255" fmla="*/ 592778 w 1825381"/>
              <a:gd name="connsiteY255" fmla="*/ 69946 h 754617"/>
              <a:gd name="connsiteX256" fmla="*/ 592778 w 1825381"/>
              <a:gd name="connsiteY256" fmla="*/ 69946 h 754617"/>
              <a:gd name="connsiteX257" fmla="*/ 585689 w 1825381"/>
              <a:gd name="connsiteY257" fmla="*/ 86014 h 754617"/>
              <a:gd name="connsiteX258" fmla="*/ 585608 w 1825381"/>
              <a:gd name="connsiteY258" fmla="*/ 86045 h 754617"/>
              <a:gd name="connsiteX259" fmla="*/ 585608 w 1825381"/>
              <a:gd name="connsiteY259" fmla="*/ 86045 h 754617"/>
              <a:gd name="connsiteX260" fmla="*/ 581092 w 1825381"/>
              <a:gd name="connsiteY260" fmla="*/ 86904 h 754617"/>
              <a:gd name="connsiteX261" fmla="*/ 581092 w 1825381"/>
              <a:gd name="connsiteY261" fmla="*/ 86904 h 754617"/>
              <a:gd name="connsiteX262" fmla="*/ 569478 w 1825381"/>
              <a:gd name="connsiteY262" fmla="*/ 78926 h 754617"/>
              <a:gd name="connsiteX263" fmla="*/ 1227972 w 1825381"/>
              <a:gd name="connsiteY263" fmla="*/ 80249 h 754617"/>
              <a:gd name="connsiteX264" fmla="*/ 1227972 w 1825381"/>
              <a:gd name="connsiteY264" fmla="*/ 80249 h 754617"/>
              <a:gd name="connsiteX265" fmla="*/ 1220544 w 1825381"/>
              <a:gd name="connsiteY265" fmla="*/ 64279 h 754617"/>
              <a:gd name="connsiteX266" fmla="*/ 1220552 w 1825381"/>
              <a:gd name="connsiteY266" fmla="*/ 64257 h 754617"/>
              <a:gd name="connsiteX267" fmla="*/ 1220552 w 1825381"/>
              <a:gd name="connsiteY267" fmla="*/ 64257 h 754617"/>
              <a:gd name="connsiteX268" fmla="*/ 1236575 w 1825381"/>
              <a:gd name="connsiteY268" fmla="*/ 56851 h 754617"/>
              <a:gd name="connsiteX269" fmla="*/ 1236575 w 1825381"/>
              <a:gd name="connsiteY269" fmla="*/ 56851 h 754617"/>
              <a:gd name="connsiteX270" fmla="*/ 1244004 w 1825381"/>
              <a:gd name="connsiteY270" fmla="*/ 72822 h 754617"/>
              <a:gd name="connsiteX271" fmla="*/ 1243996 w 1825381"/>
              <a:gd name="connsiteY271" fmla="*/ 72844 h 754617"/>
              <a:gd name="connsiteX272" fmla="*/ 1243995 w 1825381"/>
              <a:gd name="connsiteY272" fmla="*/ 72844 h 754617"/>
              <a:gd name="connsiteX273" fmla="*/ 1232274 w 1825381"/>
              <a:gd name="connsiteY273" fmla="*/ 81001 h 754617"/>
              <a:gd name="connsiteX274" fmla="*/ 1232274 w 1825381"/>
              <a:gd name="connsiteY274" fmla="*/ 81001 h 754617"/>
              <a:gd name="connsiteX275" fmla="*/ 1227972 w 1825381"/>
              <a:gd name="connsiteY275" fmla="*/ 80249 h 754617"/>
              <a:gd name="connsiteX276" fmla="*/ 647945 w 1825381"/>
              <a:gd name="connsiteY276" fmla="*/ 51377 h 754617"/>
              <a:gd name="connsiteX277" fmla="*/ 656476 w 1825381"/>
              <a:gd name="connsiteY277" fmla="*/ 35957 h 754617"/>
              <a:gd name="connsiteX278" fmla="*/ 656476 w 1825381"/>
              <a:gd name="connsiteY278" fmla="*/ 35957 h 754617"/>
              <a:gd name="connsiteX279" fmla="*/ 671926 w 1825381"/>
              <a:gd name="connsiteY279" fmla="*/ 44508 h 754617"/>
              <a:gd name="connsiteX280" fmla="*/ 671926 w 1825381"/>
              <a:gd name="connsiteY280" fmla="*/ 44508 h 754617"/>
              <a:gd name="connsiteX281" fmla="*/ 663419 w 1825381"/>
              <a:gd name="connsiteY281" fmla="*/ 59875 h 754617"/>
              <a:gd name="connsiteX282" fmla="*/ 663359 w 1825381"/>
              <a:gd name="connsiteY282" fmla="*/ 59892 h 754617"/>
              <a:gd name="connsiteX283" fmla="*/ 663359 w 1825381"/>
              <a:gd name="connsiteY283" fmla="*/ 59892 h 754617"/>
              <a:gd name="connsiteX284" fmla="*/ 659774 w 1825381"/>
              <a:gd name="connsiteY284" fmla="*/ 60393 h 754617"/>
              <a:gd name="connsiteX285" fmla="*/ 659774 w 1825381"/>
              <a:gd name="connsiteY285" fmla="*/ 60393 h 754617"/>
              <a:gd name="connsiteX286" fmla="*/ 647945 w 1825381"/>
              <a:gd name="connsiteY286" fmla="*/ 51377 h 754617"/>
              <a:gd name="connsiteX287" fmla="*/ 1149791 w 1825381"/>
              <a:gd name="connsiteY287" fmla="*/ 55527 h 754617"/>
              <a:gd name="connsiteX288" fmla="*/ 1140958 w 1825381"/>
              <a:gd name="connsiteY288" fmla="*/ 40345 h 754617"/>
              <a:gd name="connsiteX289" fmla="*/ 1140973 w 1825381"/>
              <a:gd name="connsiteY289" fmla="*/ 40286 h 754617"/>
              <a:gd name="connsiteX290" fmla="*/ 1140973 w 1825381"/>
              <a:gd name="connsiteY290" fmla="*/ 40286 h 754617"/>
              <a:gd name="connsiteX291" fmla="*/ 1156230 w 1825381"/>
              <a:gd name="connsiteY291" fmla="*/ 31445 h 754617"/>
              <a:gd name="connsiteX292" fmla="*/ 1156244 w 1825381"/>
              <a:gd name="connsiteY292" fmla="*/ 31449 h 754617"/>
              <a:gd name="connsiteX293" fmla="*/ 1156244 w 1825381"/>
              <a:gd name="connsiteY293" fmla="*/ 31449 h 754617"/>
              <a:gd name="connsiteX294" fmla="*/ 1165078 w 1825381"/>
              <a:gd name="connsiteY294" fmla="*/ 46632 h 754617"/>
              <a:gd name="connsiteX295" fmla="*/ 1165062 w 1825381"/>
              <a:gd name="connsiteY295" fmla="*/ 46690 h 754617"/>
              <a:gd name="connsiteX296" fmla="*/ 1165062 w 1825381"/>
              <a:gd name="connsiteY296" fmla="*/ 46690 h 754617"/>
              <a:gd name="connsiteX297" fmla="*/ 1153018 w 1825381"/>
              <a:gd name="connsiteY297" fmla="*/ 55921 h 754617"/>
              <a:gd name="connsiteX298" fmla="*/ 1153018 w 1825381"/>
              <a:gd name="connsiteY298" fmla="*/ 55921 h 754617"/>
              <a:gd name="connsiteX299" fmla="*/ 1149756 w 1825381"/>
              <a:gd name="connsiteY299" fmla="*/ 55527 h 754617"/>
              <a:gd name="connsiteX300" fmla="*/ 728563 w 1825381"/>
              <a:gd name="connsiteY300" fmla="*/ 31056 h 754617"/>
              <a:gd name="connsiteX301" fmla="*/ 738536 w 1825381"/>
              <a:gd name="connsiteY301" fmla="*/ 16470 h 754617"/>
              <a:gd name="connsiteX302" fmla="*/ 738600 w 1825381"/>
              <a:gd name="connsiteY302" fmla="*/ 16458 h 754617"/>
              <a:gd name="connsiteX303" fmla="*/ 738600 w 1825381"/>
              <a:gd name="connsiteY303" fmla="*/ 16458 h 754617"/>
              <a:gd name="connsiteX304" fmla="*/ 752939 w 1825381"/>
              <a:gd name="connsiteY304" fmla="*/ 26369 h 754617"/>
              <a:gd name="connsiteX305" fmla="*/ 752939 w 1825381"/>
              <a:gd name="connsiteY305" fmla="*/ 26369 h 754617"/>
              <a:gd name="connsiteX306" fmla="*/ 743018 w 1825381"/>
              <a:gd name="connsiteY306" fmla="*/ 40929 h 754617"/>
              <a:gd name="connsiteX307" fmla="*/ 743009 w 1825381"/>
              <a:gd name="connsiteY307" fmla="*/ 40930 h 754617"/>
              <a:gd name="connsiteX308" fmla="*/ 743009 w 1825381"/>
              <a:gd name="connsiteY308" fmla="*/ 40930 h 754617"/>
              <a:gd name="connsiteX309" fmla="*/ 740679 w 1825381"/>
              <a:gd name="connsiteY309" fmla="*/ 41181 h 754617"/>
              <a:gd name="connsiteX310" fmla="*/ 740679 w 1825381"/>
              <a:gd name="connsiteY310" fmla="*/ 41181 h 754617"/>
              <a:gd name="connsiteX311" fmla="*/ 728563 w 1825381"/>
              <a:gd name="connsiteY311" fmla="*/ 31056 h 754617"/>
              <a:gd name="connsiteX312" fmla="*/ 1069639 w 1825381"/>
              <a:gd name="connsiteY312" fmla="*/ 38211 h 754617"/>
              <a:gd name="connsiteX313" fmla="*/ 1059459 w 1825381"/>
              <a:gd name="connsiteY313" fmla="*/ 23900 h 754617"/>
              <a:gd name="connsiteX314" fmla="*/ 1059459 w 1825381"/>
              <a:gd name="connsiteY314" fmla="*/ 23900 h 754617"/>
              <a:gd name="connsiteX315" fmla="*/ 1073798 w 1825381"/>
              <a:gd name="connsiteY315" fmla="*/ 13704 h 754617"/>
              <a:gd name="connsiteX316" fmla="*/ 1073798 w 1825381"/>
              <a:gd name="connsiteY316" fmla="*/ 13704 h 754617"/>
              <a:gd name="connsiteX317" fmla="*/ 1083978 w 1825381"/>
              <a:gd name="connsiteY317" fmla="*/ 28015 h 754617"/>
              <a:gd name="connsiteX318" fmla="*/ 1083978 w 1825381"/>
              <a:gd name="connsiteY318" fmla="*/ 28015 h 754617"/>
              <a:gd name="connsiteX319" fmla="*/ 1071683 w 1825381"/>
              <a:gd name="connsiteY319" fmla="*/ 38354 h 754617"/>
              <a:gd name="connsiteX320" fmla="*/ 1071683 w 1825381"/>
              <a:gd name="connsiteY320" fmla="*/ 38354 h 754617"/>
              <a:gd name="connsiteX321" fmla="*/ 1069640 w 1825381"/>
              <a:gd name="connsiteY321" fmla="*/ 38032 h 754617"/>
              <a:gd name="connsiteX322" fmla="*/ 810687 w 1825381"/>
              <a:gd name="connsiteY322" fmla="*/ 18247 h 754617"/>
              <a:gd name="connsiteX323" fmla="*/ 821907 w 1825381"/>
              <a:gd name="connsiteY323" fmla="*/ 4652 h 754617"/>
              <a:gd name="connsiteX324" fmla="*/ 821907 w 1825381"/>
              <a:gd name="connsiteY324" fmla="*/ 4652 h 754617"/>
              <a:gd name="connsiteX325" fmla="*/ 835524 w 1825381"/>
              <a:gd name="connsiteY325" fmla="*/ 15767 h 754617"/>
              <a:gd name="connsiteX326" fmla="*/ 835528 w 1825381"/>
              <a:gd name="connsiteY326" fmla="*/ 15814 h 754617"/>
              <a:gd name="connsiteX327" fmla="*/ 835528 w 1825381"/>
              <a:gd name="connsiteY327" fmla="*/ 15814 h 754617"/>
              <a:gd name="connsiteX328" fmla="*/ 824360 w 1825381"/>
              <a:gd name="connsiteY328" fmla="*/ 29444 h 754617"/>
              <a:gd name="connsiteX329" fmla="*/ 824344 w 1825381"/>
              <a:gd name="connsiteY329" fmla="*/ 29446 h 754617"/>
              <a:gd name="connsiteX330" fmla="*/ 823089 w 1825381"/>
              <a:gd name="connsiteY330" fmla="*/ 29446 h 754617"/>
              <a:gd name="connsiteX331" fmla="*/ 810687 w 1825381"/>
              <a:gd name="connsiteY331" fmla="*/ 18068 h 754617"/>
              <a:gd name="connsiteX332" fmla="*/ 988233 w 1825381"/>
              <a:gd name="connsiteY332" fmla="*/ 27979 h 754617"/>
              <a:gd name="connsiteX333" fmla="*/ 976773 w 1825381"/>
              <a:gd name="connsiteY333" fmla="*/ 14592 h 754617"/>
              <a:gd name="connsiteX334" fmla="*/ 976798 w 1825381"/>
              <a:gd name="connsiteY334" fmla="*/ 14312 h 754617"/>
              <a:gd name="connsiteX335" fmla="*/ 976798 w 1825381"/>
              <a:gd name="connsiteY335" fmla="*/ 14312 h 754617"/>
              <a:gd name="connsiteX336" fmla="*/ 990240 w 1825381"/>
              <a:gd name="connsiteY336" fmla="*/ 2970 h 754617"/>
              <a:gd name="connsiteX337" fmla="*/ 990240 w 1825381"/>
              <a:gd name="connsiteY337" fmla="*/ 2970 h 754617"/>
              <a:gd name="connsiteX338" fmla="*/ 1001681 w 1825381"/>
              <a:gd name="connsiteY338" fmla="*/ 16306 h 754617"/>
              <a:gd name="connsiteX339" fmla="*/ 1001675 w 1825381"/>
              <a:gd name="connsiteY339" fmla="*/ 16387 h 754617"/>
              <a:gd name="connsiteX340" fmla="*/ 1001675 w 1825381"/>
              <a:gd name="connsiteY340" fmla="*/ 16387 h 754617"/>
              <a:gd name="connsiteX341" fmla="*/ 989273 w 1825381"/>
              <a:gd name="connsiteY341" fmla="*/ 27836 h 754617"/>
              <a:gd name="connsiteX342" fmla="*/ 988233 w 1825381"/>
              <a:gd name="connsiteY342" fmla="*/ 27836 h 754617"/>
              <a:gd name="connsiteX343" fmla="*/ 893671 w 1825381"/>
              <a:gd name="connsiteY343" fmla="*/ 12738 h 754617"/>
              <a:gd name="connsiteX344" fmla="*/ 905782 w 1825381"/>
              <a:gd name="connsiteY344" fmla="*/ 5 h 754617"/>
              <a:gd name="connsiteX345" fmla="*/ 906037 w 1825381"/>
              <a:gd name="connsiteY345" fmla="*/ 1 h 754617"/>
              <a:gd name="connsiteX346" fmla="*/ 906037 w 1825381"/>
              <a:gd name="connsiteY346" fmla="*/ 1 h 754617"/>
              <a:gd name="connsiteX347" fmla="*/ 918619 w 1825381"/>
              <a:gd name="connsiteY347" fmla="*/ 12271 h 754617"/>
              <a:gd name="connsiteX348" fmla="*/ 918619 w 1825381"/>
              <a:gd name="connsiteY348" fmla="*/ 12344 h 754617"/>
              <a:gd name="connsiteX349" fmla="*/ 918620 w 1825381"/>
              <a:gd name="connsiteY349" fmla="*/ 12344 h 754617"/>
              <a:gd name="connsiteX350" fmla="*/ 906399 w 1825381"/>
              <a:gd name="connsiteY350" fmla="*/ 25043 h 754617"/>
              <a:gd name="connsiteX351" fmla="*/ 906253 w 1825381"/>
              <a:gd name="connsiteY351" fmla="*/ 25045 h 754617"/>
              <a:gd name="connsiteX352" fmla="*/ 906253 w 1825381"/>
              <a:gd name="connsiteY352" fmla="*/ 25045 h 754617"/>
              <a:gd name="connsiteX353" fmla="*/ 893671 w 1825381"/>
              <a:gd name="connsiteY353" fmla="*/ 12702 h 754617"/>
              <a:gd name="connsiteX354" fmla="*/ 893671 w 1825381"/>
              <a:gd name="connsiteY354" fmla="*/ 12559 h 754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</a:cxnLst>
            <a:rect l="l" t="t" r="r" b="b"/>
            <a:pathLst>
              <a:path w="1825381" h="754617">
                <a:moveTo>
                  <a:pt x="9883" y="754331"/>
                </a:moveTo>
                <a:cubicBezTo>
                  <a:pt x="3160" y="752921"/>
                  <a:pt x="-1144" y="746338"/>
                  <a:pt x="268" y="739629"/>
                </a:cubicBezTo>
                <a:cubicBezTo>
                  <a:pt x="271" y="739616"/>
                  <a:pt x="274" y="739603"/>
                  <a:pt x="276" y="739591"/>
                </a:cubicBezTo>
                <a:lnTo>
                  <a:pt x="277" y="739591"/>
                </a:lnTo>
                <a:cubicBezTo>
                  <a:pt x="1670" y="732877"/>
                  <a:pt x="8254" y="728562"/>
                  <a:pt x="14980" y="729953"/>
                </a:cubicBezTo>
                <a:cubicBezTo>
                  <a:pt x="15002" y="729957"/>
                  <a:pt x="15023" y="729962"/>
                  <a:pt x="15045" y="729967"/>
                </a:cubicBezTo>
                <a:lnTo>
                  <a:pt x="15045" y="729967"/>
                </a:lnTo>
                <a:cubicBezTo>
                  <a:pt x="21785" y="731381"/>
                  <a:pt x="26102" y="737979"/>
                  <a:pt x="24688" y="744707"/>
                </a:cubicBezTo>
                <a:lnTo>
                  <a:pt x="24688" y="744707"/>
                </a:lnTo>
                <a:cubicBezTo>
                  <a:pt x="23469" y="750477"/>
                  <a:pt x="18372" y="754609"/>
                  <a:pt x="12464" y="754617"/>
                </a:cubicBezTo>
                <a:lnTo>
                  <a:pt x="12464" y="754617"/>
                </a:lnTo>
                <a:cubicBezTo>
                  <a:pt x="11597" y="754606"/>
                  <a:pt x="10732" y="754511"/>
                  <a:pt x="9884" y="754331"/>
                </a:cubicBezTo>
                <a:close/>
                <a:moveTo>
                  <a:pt x="1800722" y="728714"/>
                </a:moveTo>
                <a:cubicBezTo>
                  <a:pt x="1799204" y="722009"/>
                  <a:pt x="1803403" y="715340"/>
                  <a:pt x="1810114" y="713795"/>
                </a:cubicBezTo>
                <a:lnTo>
                  <a:pt x="1810114" y="713795"/>
                </a:lnTo>
                <a:cubicBezTo>
                  <a:pt x="1816830" y="712260"/>
                  <a:pt x="1823520" y="716450"/>
                  <a:pt x="1825058" y="723153"/>
                </a:cubicBezTo>
                <a:cubicBezTo>
                  <a:pt x="1825059" y="723158"/>
                  <a:pt x="1825061" y="723163"/>
                  <a:pt x="1825062" y="723169"/>
                </a:cubicBezTo>
                <a:lnTo>
                  <a:pt x="1825062" y="723169"/>
                </a:lnTo>
                <a:cubicBezTo>
                  <a:pt x="1826604" y="729875"/>
                  <a:pt x="1822420" y="736563"/>
                  <a:pt x="1815706" y="738124"/>
                </a:cubicBezTo>
                <a:lnTo>
                  <a:pt x="1815706" y="738124"/>
                </a:lnTo>
                <a:cubicBezTo>
                  <a:pt x="1814777" y="738335"/>
                  <a:pt x="1813827" y="738443"/>
                  <a:pt x="1812874" y="738446"/>
                </a:cubicBezTo>
                <a:lnTo>
                  <a:pt x="1812874" y="738446"/>
                </a:lnTo>
                <a:cubicBezTo>
                  <a:pt x="1807051" y="738409"/>
                  <a:pt x="1802019" y="734379"/>
                  <a:pt x="1800722" y="728714"/>
                </a:cubicBezTo>
                <a:close/>
                <a:moveTo>
                  <a:pt x="29599" y="673689"/>
                </a:moveTo>
                <a:cubicBezTo>
                  <a:pt x="23016" y="671661"/>
                  <a:pt x="19314" y="664704"/>
                  <a:pt x="21318" y="658126"/>
                </a:cubicBezTo>
                <a:lnTo>
                  <a:pt x="21318" y="658126"/>
                </a:lnTo>
                <a:cubicBezTo>
                  <a:pt x="23350" y="651556"/>
                  <a:pt x="30321" y="647861"/>
                  <a:pt x="36911" y="649861"/>
                </a:cubicBezTo>
                <a:lnTo>
                  <a:pt x="36911" y="649861"/>
                </a:lnTo>
                <a:cubicBezTo>
                  <a:pt x="43494" y="651888"/>
                  <a:pt x="47196" y="658846"/>
                  <a:pt x="45192" y="665424"/>
                </a:cubicBezTo>
                <a:lnTo>
                  <a:pt x="45192" y="665424"/>
                </a:lnTo>
                <a:cubicBezTo>
                  <a:pt x="43584" y="670658"/>
                  <a:pt x="38740" y="674230"/>
                  <a:pt x="33255" y="674225"/>
                </a:cubicBezTo>
                <a:lnTo>
                  <a:pt x="33255" y="674225"/>
                </a:lnTo>
                <a:cubicBezTo>
                  <a:pt x="32017" y="674223"/>
                  <a:pt x="30785" y="674042"/>
                  <a:pt x="29599" y="673689"/>
                </a:cubicBezTo>
                <a:close/>
                <a:moveTo>
                  <a:pt x="1778892" y="649825"/>
                </a:moveTo>
                <a:lnTo>
                  <a:pt x="1778892" y="649825"/>
                </a:lnTo>
                <a:cubicBezTo>
                  <a:pt x="1776752" y="643289"/>
                  <a:pt x="1780325" y="636259"/>
                  <a:pt x="1786874" y="634123"/>
                </a:cubicBezTo>
                <a:cubicBezTo>
                  <a:pt x="1786877" y="634122"/>
                  <a:pt x="1786881" y="634120"/>
                  <a:pt x="1786885" y="634119"/>
                </a:cubicBezTo>
                <a:lnTo>
                  <a:pt x="1786885" y="634119"/>
                </a:lnTo>
                <a:cubicBezTo>
                  <a:pt x="1793434" y="631983"/>
                  <a:pt x="1800478" y="635550"/>
                  <a:pt x="1802618" y="642086"/>
                </a:cubicBezTo>
                <a:cubicBezTo>
                  <a:pt x="1802619" y="642089"/>
                  <a:pt x="1802621" y="642093"/>
                  <a:pt x="1802622" y="642097"/>
                </a:cubicBezTo>
                <a:lnTo>
                  <a:pt x="1802622" y="642097"/>
                </a:lnTo>
                <a:cubicBezTo>
                  <a:pt x="1804762" y="648633"/>
                  <a:pt x="1801188" y="655664"/>
                  <a:pt x="1794640" y="657800"/>
                </a:cubicBezTo>
                <a:cubicBezTo>
                  <a:pt x="1794636" y="657801"/>
                  <a:pt x="1794632" y="657802"/>
                  <a:pt x="1794628" y="657804"/>
                </a:cubicBezTo>
                <a:lnTo>
                  <a:pt x="1794628" y="657804"/>
                </a:lnTo>
                <a:cubicBezTo>
                  <a:pt x="1793381" y="658226"/>
                  <a:pt x="1792074" y="658443"/>
                  <a:pt x="1790757" y="658448"/>
                </a:cubicBezTo>
                <a:lnTo>
                  <a:pt x="1790757" y="658448"/>
                </a:lnTo>
                <a:cubicBezTo>
                  <a:pt x="1785315" y="658469"/>
                  <a:pt x="1780479" y="654987"/>
                  <a:pt x="1778785" y="649825"/>
                </a:cubicBezTo>
                <a:close/>
                <a:moveTo>
                  <a:pt x="56663" y="595157"/>
                </a:moveTo>
                <a:cubicBezTo>
                  <a:pt x="50283" y="592534"/>
                  <a:pt x="47236" y="585251"/>
                  <a:pt x="49852" y="578879"/>
                </a:cubicBezTo>
                <a:lnTo>
                  <a:pt x="49852" y="578879"/>
                </a:lnTo>
                <a:cubicBezTo>
                  <a:pt x="52480" y="572531"/>
                  <a:pt x="59751" y="569494"/>
                  <a:pt x="66126" y="572081"/>
                </a:cubicBezTo>
                <a:lnTo>
                  <a:pt x="66126" y="572081"/>
                </a:lnTo>
                <a:cubicBezTo>
                  <a:pt x="72505" y="574704"/>
                  <a:pt x="75553" y="581987"/>
                  <a:pt x="72937" y="588360"/>
                </a:cubicBezTo>
                <a:lnTo>
                  <a:pt x="72937" y="588360"/>
                </a:lnTo>
                <a:cubicBezTo>
                  <a:pt x="71009" y="593028"/>
                  <a:pt x="66454" y="596078"/>
                  <a:pt x="61395" y="596088"/>
                </a:cubicBezTo>
                <a:lnTo>
                  <a:pt x="61394" y="596088"/>
                </a:lnTo>
                <a:cubicBezTo>
                  <a:pt x="59736" y="596090"/>
                  <a:pt x="58093" y="595774"/>
                  <a:pt x="56555" y="595157"/>
                </a:cubicBezTo>
                <a:close/>
                <a:moveTo>
                  <a:pt x="1749856" y="573262"/>
                </a:moveTo>
                <a:cubicBezTo>
                  <a:pt x="1747138" y="566949"/>
                  <a:pt x="1750058" y="559631"/>
                  <a:pt x="1756380" y="556911"/>
                </a:cubicBezTo>
                <a:lnTo>
                  <a:pt x="1756381" y="556911"/>
                </a:lnTo>
                <a:cubicBezTo>
                  <a:pt x="1762703" y="554180"/>
                  <a:pt x="1770047" y="557081"/>
                  <a:pt x="1772785" y="563391"/>
                </a:cubicBezTo>
                <a:cubicBezTo>
                  <a:pt x="1772789" y="563402"/>
                  <a:pt x="1772794" y="563412"/>
                  <a:pt x="1772799" y="563423"/>
                </a:cubicBezTo>
                <a:lnTo>
                  <a:pt x="1772798" y="563423"/>
                </a:lnTo>
                <a:cubicBezTo>
                  <a:pt x="1775517" y="569736"/>
                  <a:pt x="1772597" y="577054"/>
                  <a:pt x="1766274" y="579773"/>
                </a:cubicBezTo>
                <a:lnTo>
                  <a:pt x="1766274" y="579773"/>
                </a:lnTo>
                <a:cubicBezTo>
                  <a:pt x="1764716" y="580461"/>
                  <a:pt x="1763031" y="580815"/>
                  <a:pt x="1761327" y="580811"/>
                </a:cubicBezTo>
                <a:lnTo>
                  <a:pt x="1761327" y="580811"/>
                </a:lnTo>
                <a:cubicBezTo>
                  <a:pt x="1756298" y="580846"/>
                  <a:pt x="1751738" y="577872"/>
                  <a:pt x="1749749" y="573262"/>
                </a:cubicBezTo>
                <a:close/>
                <a:moveTo>
                  <a:pt x="90645" y="519381"/>
                </a:moveTo>
                <a:cubicBezTo>
                  <a:pt x="84523" y="516205"/>
                  <a:pt x="82134" y="508682"/>
                  <a:pt x="85304" y="502566"/>
                </a:cubicBezTo>
                <a:lnTo>
                  <a:pt x="85304" y="502566"/>
                </a:lnTo>
                <a:cubicBezTo>
                  <a:pt x="88499" y="496469"/>
                  <a:pt x="96033" y="494101"/>
                  <a:pt x="102151" y="497271"/>
                </a:cubicBezTo>
                <a:lnTo>
                  <a:pt x="102151" y="497271"/>
                </a:lnTo>
                <a:cubicBezTo>
                  <a:pt x="108265" y="500440"/>
                  <a:pt x="110647" y="507957"/>
                  <a:pt x="107471" y="514059"/>
                </a:cubicBezTo>
                <a:cubicBezTo>
                  <a:pt x="107466" y="514068"/>
                  <a:pt x="107461" y="514077"/>
                  <a:pt x="107457" y="514086"/>
                </a:cubicBezTo>
                <a:lnTo>
                  <a:pt x="107457" y="514086"/>
                </a:lnTo>
                <a:cubicBezTo>
                  <a:pt x="105310" y="518209"/>
                  <a:pt x="101036" y="520791"/>
                  <a:pt x="96380" y="520776"/>
                </a:cubicBezTo>
                <a:lnTo>
                  <a:pt x="96380" y="520776"/>
                </a:lnTo>
                <a:cubicBezTo>
                  <a:pt x="94348" y="520786"/>
                  <a:pt x="92344" y="520307"/>
                  <a:pt x="90537" y="519381"/>
                </a:cubicBezTo>
                <a:close/>
                <a:moveTo>
                  <a:pt x="1714010" y="499668"/>
                </a:moveTo>
                <a:cubicBezTo>
                  <a:pt x="1710723" y="493625"/>
                  <a:pt x="1712966" y="486066"/>
                  <a:pt x="1719021" y="482785"/>
                </a:cubicBezTo>
                <a:cubicBezTo>
                  <a:pt x="1719024" y="482784"/>
                  <a:pt x="1719026" y="482782"/>
                  <a:pt x="1719029" y="482781"/>
                </a:cubicBezTo>
                <a:lnTo>
                  <a:pt x="1719029" y="482781"/>
                </a:lnTo>
                <a:cubicBezTo>
                  <a:pt x="1725077" y="479492"/>
                  <a:pt x="1732651" y="481719"/>
                  <a:pt x="1735948" y="487754"/>
                </a:cubicBezTo>
                <a:lnTo>
                  <a:pt x="1735948" y="487754"/>
                </a:lnTo>
                <a:cubicBezTo>
                  <a:pt x="1739236" y="493797"/>
                  <a:pt x="1736992" y="501355"/>
                  <a:pt x="1730937" y="504636"/>
                </a:cubicBezTo>
                <a:cubicBezTo>
                  <a:pt x="1730935" y="504638"/>
                  <a:pt x="1730932" y="504639"/>
                  <a:pt x="1730930" y="504641"/>
                </a:cubicBezTo>
                <a:lnTo>
                  <a:pt x="1730930" y="504641"/>
                </a:lnTo>
                <a:cubicBezTo>
                  <a:pt x="1729107" y="505645"/>
                  <a:pt x="1727061" y="506174"/>
                  <a:pt x="1724979" y="506179"/>
                </a:cubicBezTo>
                <a:lnTo>
                  <a:pt x="1724979" y="506179"/>
                </a:lnTo>
                <a:cubicBezTo>
                  <a:pt x="1720365" y="506221"/>
                  <a:pt x="1716104" y="503716"/>
                  <a:pt x="1713903" y="499668"/>
                </a:cubicBezTo>
                <a:close/>
                <a:moveTo>
                  <a:pt x="131330" y="446968"/>
                </a:moveTo>
                <a:cubicBezTo>
                  <a:pt x="125589" y="443196"/>
                  <a:pt x="123987" y="435501"/>
                  <a:pt x="127745" y="429759"/>
                </a:cubicBezTo>
                <a:lnTo>
                  <a:pt x="127745" y="429759"/>
                </a:lnTo>
                <a:cubicBezTo>
                  <a:pt x="131464" y="423970"/>
                  <a:pt x="139180" y="422286"/>
                  <a:pt x="144980" y="425997"/>
                </a:cubicBezTo>
                <a:cubicBezTo>
                  <a:pt x="144982" y="425999"/>
                  <a:pt x="144985" y="426000"/>
                  <a:pt x="144988" y="426002"/>
                </a:cubicBezTo>
                <a:lnTo>
                  <a:pt x="144988" y="426002"/>
                </a:lnTo>
                <a:cubicBezTo>
                  <a:pt x="150728" y="429773"/>
                  <a:pt x="152331" y="437468"/>
                  <a:pt x="148572" y="443211"/>
                </a:cubicBezTo>
                <a:lnTo>
                  <a:pt x="148572" y="443211"/>
                </a:lnTo>
                <a:cubicBezTo>
                  <a:pt x="146291" y="446795"/>
                  <a:pt x="142324" y="448957"/>
                  <a:pt x="138069" y="448935"/>
                </a:cubicBezTo>
                <a:lnTo>
                  <a:pt x="138069" y="448935"/>
                </a:lnTo>
                <a:cubicBezTo>
                  <a:pt x="135642" y="448970"/>
                  <a:pt x="133259" y="448286"/>
                  <a:pt x="131222" y="446968"/>
                </a:cubicBezTo>
                <a:close/>
                <a:moveTo>
                  <a:pt x="1671640" y="429580"/>
                </a:moveTo>
                <a:cubicBezTo>
                  <a:pt x="1667854" y="423819"/>
                  <a:pt x="1669458" y="416086"/>
                  <a:pt x="1675225" y="412299"/>
                </a:cubicBezTo>
                <a:lnTo>
                  <a:pt x="1675225" y="412299"/>
                </a:lnTo>
                <a:cubicBezTo>
                  <a:pt x="1680975" y="408511"/>
                  <a:pt x="1688712" y="410092"/>
                  <a:pt x="1692508" y="415831"/>
                </a:cubicBezTo>
                <a:cubicBezTo>
                  <a:pt x="1692518" y="415846"/>
                  <a:pt x="1692528" y="415862"/>
                  <a:pt x="1692538" y="415877"/>
                </a:cubicBezTo>
                <a:lnTo>
                  <a:pt x="1692538" y="415877"/>
                </a:lnTo>
                <a:cubicBezTo>
                  <a:pt x="1696326" y="421597"/>
                  <a:pt x="1694750" y="429299"/>
                  <a:pt x="1689019" y="433079"/>
                </a:cubicBezTo>
                <a:cubicBezTo>
                  <a:pt x="1688998" y="433093"/>
                  <a:pt x="1688976" y="433108"/>
                  <a:pt x="1688954" y="433122"/>
                </a:cubicBezTo>
                <a:lnTo>
                  <a:pt x="1688954" y="433122"/>
                </a:lnTo>
                <a:cubicBezTo>
                  <a:pt x="1686908" y="434494"/>
                  <a:pt x="1684500" y="435229"/>
                  <a:pt x="1682035" y="435233"/>
                </a:cubicBezTo>
                <a:lnTo>
                  <a:pt x="1682035" y="435233"/>
                </a:lnTo>
                <a:cubicBezTo>
                  <a:pt x="1677797" y="435263"/>
                  <a:pt x="1673836" y="433132"/>
                  <a:pt x="1671532" y="429580"/>
                </a:cubicBezTo>
                <a:close/>
                <a:moveTo>
                  <a:pt x="178324" y="378525"/>
                </a:moveTo>
                <a:cubicBezTo>
                  <a:pt x="172883" y="374340"/>
                  <a:pt x="171871" y="366545"/>
                  <a:pt x="176065" y="361114"/>
                </a:cubicBezTo>
                <a:cubicBezTo>
                  <a:pt x="176077" y="361098"/>
                  <a:pt x="176089" y="361082"/>
                  <a:pt x="176102" y="361066"/>
                </a:cubicBezTo>
                <a:lnTo>
                  <a:pt x="176102" y="361066"/>
                </a:lnTo>
                <a:cubicBezTo>
                  <a:pt x="180333" y="355631"/>
                  <a:pt x="188174" y="354639"/>
                  <a:pt x="193631" y="358848"/>
                </a:cubicBezTo>
                <a:lnTo>
                  <a:pt x="193631" y="358848"/>
                </a:lnTo>
                <a:cubicBezTo>
                  <a:pt x="199065" y="363082"/>
                  <a:pt x="200043" y="370906"/>
                  <a:pt x="195817" y="376343"/>
                </a:cubicBezTo>
                <a:lnTo>
                  <a:pt x="195817" y="376343"/>
                </a:lnTo>
                <a:cubicBezTo>
                  <a:pt x="193460" y="379392"/>
                  <a:pt x="189818" y="381176"/>
                  <a:pt x="185960" y="381173"/>
                </a:cubicBezTo>
                <a:lnTo>
                  <a:pt x="185960" y="381173"/>
                </a:lnTo>
                <a:cubicBezTo>
                  <a:pt x="183188" y="381180"/>
                  <a:pt x="180495" y="380247"/>
                  <a:pt x="178324" y="378525"/>
                </a:cubicBezTo>
                <a:close/>
                <a:moveTo>
                  <a:pt x="1622925" y="363571"/>
                </a:moveTo>
                <a:cubicBezTo>
                  <a:pt x="1618598" y="358220"/>
                  <a:pt x="1619436" y="350381"/>
                  <a:pt x="1624797" y="346062"/>
                </a:cubicBezTo>
                <a:cubicBezTo>
                  <a:pt x="1624806" y="346055"/>
                  <a:pt x="1624815" y="346047"/>
                  <a:pt x="1624825" y="346040"/>
                </a:cubicBezTo>
                <a:lnTo>
                  <a:pt x="1624825" y="346040"/>
                </a:lnTo>
                <a:cubicBezTo>
                  <a:pt x="1630191" y="341736"/>
                  <a:pt x="1638036" y="342585"/>
                  <a:pt x="1642354" y="347936"/>
                </a:cubicBezTo>
                <a:lnTo>
                  <a:pt x="1642354" y="347936"/>
                </a:lnTo>
                <a:cubicBezTo>
                  <a:pt x="1646677" y="353294"/>
                  <a:pt x="1645844" y="361134"/>
                  <a:pt x="1640490" y="365467"/>
                </a:cubicBezTo>
                <a:lnTo>
                  <a:pt x="1640490" y="365467"/>
                </a:lnTo>
                <a:cubicBezTo>
                  <a:pt x="1638258" y="367240"/>
                  <a:pt x="1635492" y="368210"/>
                  <a:pt x="1632640" y="368222"/>
                </a:cubicBezTo>
                <a:lnTo>
                  <a:pt x="1632640" y="368222"/>
                </a:lnTo>
                <a:cubicBezTo>
                  <a:pt x="1628890" y="368187"/>
                  <a:pt x="1625354" y="366481"/>
                  <a:pt x="1622997" y="363570"/>
                </a:cubicBezTo>
                <a:close/>
                <a:moveTo>
                  <a:pt x="231341" y="314591"/>
                </a:moveTo>
                <a:cubicBezTo>
                  <a:pt x="226320" y="309891"/>
                  <a:pt x="226048" y="302024"/>
                  <a:pt x="230731" y="296989"/>
                </a:cubicBezTo>
                <a:lnTo>
                  <a:pt x="230731" y="296989"/>
                </a:lnTo>
                <a:cubicBezTo>
                  <a:pt x="235441" y="291977"/>
                  <a:pt x="243323" y="291706"/>
                  <a:pt x="248368" y="296381"/>
                </a:cubicBezTo>
                <a:lnTo>
                  <a:pt x="248368" y="296381"/>
                </a:lnTo>
                <a:cubicBezTo>
                  <a:pt x="253405" y="301043"/>
                  <a:pt x="253702" y="308898"/>
                  <a:pt x="249031" y="313925"/>
                </a:cubicBezTo>
                <a:cubicBezTo>
                  <a:pt x="249013" y="313945"/>
                  <a:pt x="248995" y="313964"/>
                  <a:pt x="248977" y="313983"/>
                </a:cubicBezTo>
                <a:lnTo>
                  <a:pt x="248977" y="313983"/>
                </a:lnTo>
                <a:cubicBezTo>
                  <a:pt x="246616" y="316517"/>
                  <a:pt x="243304" y="317956"/>
                  <a:pt x="239836" y="317954"/>
                </a:cubicBezTo>
                <a:lnTo>
                  <a:pt x="239836" y="317954"/>
                </a:lnTo>
                <a:cubicBezTo>
                  <a:pt x="236679" y="317954"/>
                  <a:pt x="233641" y="316751"/>
                  <a:pt x="231341" y="314591"/>
                </a:cubicBezTo>
                <a:close/>
                <a:moveTo>
                  <a:pt x="1568726" y="302177"/>
                </a:moveTo>
                <a:cubicBezTo>
                  <a:pt x="1563934" y="297235"/>
                  <a:pt x="1564063" y="289353"/>
                  <a:pt x="1569014" y="284571"/>
                </a:cubicBezTo>
                <a:cubicBezTo>
                  <a:pt x="1569025" y="284560"/>
                  <a:pt x="1569037" y="284549"/>
                  <a:pt x="1569048" y="284538"/>
                </a:cubicBezTo>
                <a:lnTo>
                  <a:pt x="1569049" y="284538"/>
                </a:lnTo>
                <a:cubicBezTo>
                  <a:pt x="1574016" y="279787"/>
                  <a:pt x="1581895" y="279931"/>
                  <a:pt x="1586685" y="284860"/>
                </a:cubicBezTo>
                <a:lnTo>
                  <a:pt x="1586685" y="284860"/>
                </a:lnTo>
                <a:cubicBezTo>
                  <a:pt x="1591466" y="289783"/>
                  <a:pt x="1591344" y="297643"/>
                  <a:pt x="1586411" y="302415"/>
                </a:cubicBezTo>
                <a:cubicBezTo>
                  <a:pt x="1586395" y="302431"/>
                  <a:pt x="1586378" y="302447"/>
                  <a:pt x="1586362" y="302463"/>
                </a:cubicBezTo>
                <a:lnTo>
                  <a:pt x="1586362" y="302463"/>
                </a:lnTo>
                <a:cubicBezTo>
                  <a:pt x="1584071" y="304751"/>
                  <a:pt x="1580964" y="306038"/>
                  <a:pt x="1577723" y="306040"/>
                </a:cubicBezTo>
                <a:lnTo>
                  <a:pt x="1577723" y="306040"/>
                </a:lnTo>
                <a:cubicBezTo>
                  <a:pt x="1574322" y="306027"/>
                  <a:pt x="1571074" y="304632"/>
                  <a:pt x="1568726" y="302177"/>
                </a:cubicBezTo>
                <a:close/>
                <a:moveTo>
                  <a:pt x="289913" y="255666"/>
                </a:moveTo>
                <a:cubicBezTo>
                  <a:pt x="285322" y="250534"/>
                  <a:pt x="285755" y="242663"/>
                  <a:pt x="290881" y="238063"/>
                </a:cubicBezTo>
                <a:lnTo>
                  <a:pt x="290881" y="238063"/>
                </a:lnTo>
                <a:cubicBezTo>
                  <a:pt x="296023" y="233481"/>
                  <a:pt x="303909" y="233913"/>
                  <a:pt x="308518" y="239029"/>
                </a:cubicBezTo>
                <a:lnTo>
                  <a:pt x="308518" y="239029"/>
                </a:lnTo>
                <a:cubicBezTo>
                  <a:pt x="313109" y="244161"/>
                  <a:pt x="312676" y="252033"/>
                  <a:pt x="307550" y="256632"/>
                </a:cubicBezTo>
                <a:lnTo>
                  <a:pt x="307550" y="256632"/>
                </a:lnTo>
                <a:cubicBezTo>
                  <a:pt x="305249" y="258675"/>
                  <a:pt x="302278" y="259808"/>
                  <a:pt x="299198" y="259816"/>
                </a:cubicBezTo>
                <a:lnTo>
                  <a:pt x="299198" y="259816"/>
                </a:lnTo>
                <a:cubicBezTo>
                  <a:pt x="295652" y="259817"/>
                  <a:pt x="292274" y="258307"/>
                  <a:pt x="289914" y="255666"/>
                </a:cubicBezTo>
                <a:close/>
                <a:moveTo>
                  <a:pt x="1509293" y="245863"/>
                </a:moveTo>
                <a:cubicBezTo>
                  <a:pt x="1504086" y="241360"/>
                  <a:pt x="1503523" y="233497"/>
                  <a:pt x="1508035" y="228300"/>
                </a:cubicBezTo>
                <a:cubicBezTo>
                  <a:pt x="1508036" y="228299"/>
                  <a:pt x="1508037" y="228298"/>
                  <a:pt x="1508038" y="228296"/>
                </a:cubicBezTo>
                <a:lnTo>
                  <a:pt x="1508038" y="228296"/>
                </a:lnTo>
                <a:cubicBezTo>
                  <a:pt x="1512511" y="223092"/>
                  <a:pt x="1520363" y="222492"/>
                  <a:pt x="1525578" y="226956"/>
                </a:cubicBezTo>
                <a:cubicBezTo>
                  <a:pt x="1525598" y="226973"/>
                  <a:pt x="1525618" y="226991"/>
                  <a:pt x="1525638" y="227008"/>
                </a:cubicBezTo>
                <a:lnTo>
                  <a:pt x="1525639" y="227008"/>
                </a:lnTo>
                <a:cubicBezTo>
                  <a:pt x="1530846" y="231511"/>
                  <a:pt x="1531409" y="239375"/>
                  <a:pt x="1526897" y="244571"/>
                </a:cubicBezTo>
                <a:cubicBezTo>
                  <a:pt x="1526896" y="244572"/>
                  <a:pt x="1526895" y="244574"/>
                  <a:pt x="1526893" y="244575"/>
                </a:cubicBezTo>
                <a:lnTo>
                  <a:pt x="1526893" y="244575"/>
                </a:lnTo>
                <a:cubicBezTo>
                  <a:pt x="1524533" y="247320"/>
                  <a:pt x="1521090" y="248901"/>
                  <a:pt x="1517466" y="248904"/>
                </a:cubicBezTo>
                <a:lnTo>
                  <a:pt x="1517466" y="248904"/>
                </a:lnTo>
                <a:cubicBezTo>
                  <a:pt x="1514463" y="248908"/>
                  <a:pt x="1511560" y="247828"/>
                  <a:pt x="1509293" y="245863"/>
                </a:cubicBezTo>
                <a:close/>
                <a:moveTo>
                  <a:pt x="353684" y="202215"/>
                </a:moveTo>
                <a:cubicBezTo>
                  <a:pt x="349562" y="196690"/>
                  <a:pt x="350701" y="188878"/>
                  <a:pt x="356229" y="184755"/>
                </a:cubicBezTo>
                <a:lnTo>
                  <a:pt x="356229" y="184755"/>
                </a:lnTo>
                <a:cubicBezTo>
                  <a:pt x="361752" y="180645"/>
                  <a:pt x="369568" y="181782"/>
                  <a:pt x="373686" y="187295"/>
                </a:cubicBezTo>
                <a:lnTo>
                  <a:pt x="373686" y="187295"/>
                </a:lnTo>
                <a:cubicBezTo>
                  <a:pt x="377804" y="192808"/>
                  <a:pt x="376665" y="200609"/>
                  <a:pt x="371141" y="204719"/>
                </a:cubicBezTo>
                <a:lnTo>
                  <a:pt x="371141" y="204719"/>
                </a:lnTo>
                <a:cubicBezTo>
                  <a:pt x="368998" y="206346"/>
                  <a:pt x="366378" y="207226"/>
                  <a:pt x="363685" y="207223"/>
                </a:cubicBezTo>
                <a:lnTo>
                  <a:pt x="363685" y="207223"/>
                </a:lnTo>
                <a:cubicBezTo>
                  <a:pt x="359697" y="207263"/>
                  <a:pt x="355929" y="205403"/>
                  <a:pt x="353541" y="202215"/>
                </a:cubicBezTo>
                <a:close/>
                <a:moveTo>
                  <a:pt x="1444913" y="195059"/>
                </a:moveTo>
                <a:cubicBezTo>
                  <a:pt x="1439321" y="191043"/>
                  <a:pt x="1438050" y="183262"/>
                  <a:pt x="1442075" y="177681"/>
                </a:cubicBezTo>
                <a:cubicBezTo>
                  <a:pt x="1442077" y="177678"/>
                  <a:pt x="1442079" y="177674"/>
                  <a:pt x="1442082" y="177671"/>
                </a:cubicBezTo>
                <a:lnTo>
                  <a:pt x="1442081" y="177671"/>
                </a:lnTo>
                <a:cubicBezTo>
                  <a:pt x="1446087" y="172101"/>
                  <a:pt x="1453859" y="170827"/>
                  <a:pt x="1459439" y="174825"/>
                </a:cubicBezTo>
                <a:cubicBezTo>
                  <a:pt x="1459449" y="174832"/>
                  <a:pt x="1459457" y="174838"/>
                  <a:pt x="1459467" y="174845"/>
                </a:cubicBezTo>
                <a:lnTo>
                  <a:pt x="1459467" y="174845"/>
                </a:lnTo>
                <a:cubicBezTo>
                  <a:pt x="1465068" y="178848"/>
                  <a:pt x="1466357" y="186626"/>
                  <a:pt x="1462346" y="192216"/>
                </a:cubicBezTo>
                <a:cubicBezTo>
                  <a:pt x="1462342" y="192222"/>
                  <a:pt x="1462338" y="192227"/>
                  <a:pt x="1462334" y="192233"/>
                </a:cubicBezTo>
                <a:lnTo>
                  <a:pt x="1462334" y="192233"/>
                </a:lnTo>
                <a:cubicBezTo>
                  <a:pt x="1459981" y="195484"/>
                  <a:pt x="1456209" y="197413"/>
                  <a:pt x="1452190" y="197420"/>
                </a:cubicBezTo>
                <a:lnTo>
                  <a:pt x="1452190" y="197420"/>
                </a:lnTo>
                <a:cubicBezTo>
                  <a:pt x="1449529" y="197470"/>
                  <a:pt x="1446924" y="196653"/>
                  <a:pt x="1444770" y="195095"/>
                </a:cubicBezTo>
                <a:close/>
                <a:moveTo>
                  <a:pt x="421863" y="154631"/>
                </a:moveTo>
                <a:cubicBezTo>
                  <a:pt x="418249" y="148776"/>
                  <a:pt x="420075" y="141107"/>
                  <a:pt x="425940" y="137499"/>
                </a:cubicBezTo>
                <a:cubicBezTo>
                  <a:pt x="425943" y="137497"/>
                  <a:pt x="425946" y="137495"/>
                  <a:pt x="425950" y="137493"/>
                </a:cubicBezTo>
                <a:lnTo>
                  <a:pt x="425950" y="137493"/>
                </a:lnTo>
                <a:cubicBezTo>
                  <a:pt x="431815" y="133886"/>
                  <a:pt x="439500" y="135708"/>
                  <a:pt x="443114" y="141562"/>
                </a:cubicBezTo>
                <a:cubicBezTo>
                  <a:pt x="443116" y="141565"/>
                  <a:pt x="443118" y="141569"/>
                  <a:pt x="443120" y="141572"/>
                </a:cubicBezTo>
                <a:lnTo>
                  <a:pt x="443120" y="141572"/>
                </a:lnTo>
                <a:cubicBezTo>
                  <a:pt x="446715" y="147433"/>
                  <a:pt x="444889" y="155093"/>
                  <a:pt x="439033" y="158709"/>
                </a:cubicBezTo>
                <a:lnTo>
                  <a:pt x="439034" y="158709"/>
                </a:lnTo>
                <a:cubicBezTo>
                  <a:pt x="437074" y="159921"/>
                  <a:pt x="434815" y="160565"/>
                  <a:pt x="432510" y="160570"/>
                </a:cubicBezTo>
                <a:lnTo>
                  <a:pt x="432510" y="160570"/>
                </a:lnTo>
                <a:cubicBezTo>
                  <a:pt x="428122" y="160640"/>
                  <a:pt x="424021" y="158396"/>
                  <a:pt x="421720" y="154666"/>
                </a:cubicBezTo>
                <a:close/>
                <a:moveTo>
                  <a:pt x="1376088" y="150266"/>
                </a:moveTo>
                <a:cubicBezTo>
                  <a:pt x="1370151" y="146777"/>
                  <a:pt x="1368172" y="139145"/>
                  <a:pt x="1371668" y="133220"/>
                </a:cubicBezTo>
                <a:cubicBezTo>
                  <a:pt x="1371671" y="133213"/>
                  <a:pt x="1371675" y="133207"/>
                  <a:pt x="1371679" y="133200"/>
                </a:cubicBezTo>
                <a:lnTo>
                  <a:pt x="1371679" y="133200"/>
                </a:lnTo>
                <a:cubicBezTo>
                  <a:pt x="1375205" y="127301"/>
                  <a:pt x="1382834" y="125337"/>
                  <a:pt x="1388778" y="128799"/>
                </a:cubicBezTo>
                <a:lnTo>
                  <a:pt x="1388778" y="128799"/>
                </a:lnTo>
                <a:cubicBezTo>
                  <a:pt x="1394706" y="132303"/>
                  <a:pt x="1396667" y="139939"/>
                  <a:pt x="1393157" y="145856"/>
                </a:cubicBezTo>
                <a:cubicBezTo>
                  <a:pt x="1393155" y="145859"/>
                  <a:pt x="1393153" y="145862"/>
                  <a:pt x="1393152" y="145865"/>
                </a:cubicBezTo>
                <a:lnTo>
                  <a:pt x="1393151" y="145865"/>
                </a:lnTo>
                <a:cubicBezTo>
                  <a:pt x="1390905" y="149661"/>
                  <a:pt x="1386814" y="151988"/>
                  <a:pt x="1382397" y="151983"/>
                </a:cubicBezTo>
                <a:lnTo>
                  <a:pt x="1382397" y="151983"/>
                </a:lnTo>
                <a:cubicBezTo>
                  <a:pt x="1380177" y="151993"/>
                  <a:pt x="1377996" y="151399"/>
                  <a:pt x="1376088" y="150266"/>
                </a:cubicBezTo>
                <a:close/>
                <a:moveTo>
                  <a:pt x="493878" y="113451"/>
                </a:moveTo>
                <a:cubicBezTo>
                  <a:pt x="490752" y="107301"/>
                  <a:pt x="493212" y="99786"/>
                  <a:pt x="499373" y="96666"/>
                </a:cubicBezTo>
                <a:cubicBezTo>
                  <a:pt x="499418" y="96644"/>
                  <a:pt x="499462" y="96622"/>
                  <a:pt x="499506" y="96600"/>
                </a:cubicBezTo>
                <a:lnTo>
                  <a:pt x="499506" y="96600"/>
                </a:lnTo>
                <a:cubicBezTo>
                  <a:pt x="505684" y="93550"/>
                  <a:pt x="513169" y="96062"/>
                  <a:pt x="516247" y="102217"/>
                </a:cubicBezTo>
                <a:lnTo>
                  <a:pt x="516246" y="102217"/>
                </a:lnTo>
                <a:cubicBezTo>
                  <a:pt x="519302" y="108383"/>
                  <a:pt x="516785" y="115853"/>
                  <a:pt x="510619" y="118925"/>
                </a:cubicBezTo>
                <a:lnTo>
                  <a:pt x="510619" y="118925"/>
                </a:lnTo>
                <a:cubicBezTo>
                  <a:pt x="508892" y="119780"/>
                  <a:pt x="506990" y="120221"/>
                  <a:pt x="505062" y="120213"/>
                </a:cubicBezTo>
                <a:lnTo>
                  <a:pt x="505062" y="120213"/>
                </a:lnTo>
                <a:cubicBezTo>
                  <a:pt x="500352" y="120254"/>
                  <a:pt x="496023" y="117637"/>
                  <a:pt x="493878" y="113451"/>
                </a:cubicBezTo>
                <a:close/>
                <a:moveTo>
                  <a:pt x="1303607" y="111948"/>
                </a:moveTo>
                <a:cubicBezTo>
                  <a:pt x="1297383" y="109000"/>
                  <a:pt x="1294732" y="101574"/>
                  <a:pt x="1297686" y="95362"/>
                </a:cubicBezTo>
                <a:cubicBezTo>
                  <a:pt x="1297688" y="95357"/>
                  <a:pt x="1297691" y="95352"/>
                  <a:pt x="1297693" y="95348"/>
                </a:cubicBezTo>
                <a:lnTo>
                  <a:pt x="1297693" y="95348"/>
                </a:lnTo>
                <a:cubicBezTo>
                  <a:pt x="1300650" y="89132"/>
                  <a:pt x="1308089" y="86476"/>
                  <a:pt x="1314325" y="89408"/>
                </a:cubicBezTo>
                <a:lnTo>
                  <a:pt x="1314325" y="89408"/>
                </a:lnTo>
                <a:cubicBezTo>
                  <a:pt x="1320553" y="92360"/>
                  <a:pt x="1323214" y="99784"/>
                  <a:pt x="1320276" y="106009"/>
                </a:cubicBezTo>
                <a:lnTo>
                  <a:pt x="1320276" y="106009"/>
                </a:lnTo>
                <a:cubicBezTo>
                  <a:pt x="1318220" y="110377"/>
                  <a:pt x="1313820" y="113165"/>
                  <a:pt x="1308984" y="113165"/>
                </a:cubicBezTo>
                <a:lnTo>
                  <a:pt x="1308984" y="113165"/>
                </a:lnTo>
                <a:cubicBezTo>
                  <a:pt x="1307125" y="113153"/>
                  <a:pt x="1305290" y="112738"/>
                  <a:pt x="1303607" y="111948"/>
                </a:cubicBezTo>
                <a:close/>
                <a:moveTo>
                  <a:pt x="569478" y="78926"/>
                </a:moveTo>
                <a:cubicBezTo>
                  <a:pt x="566996" y="72494"/>
                  <a:pt x="570205" y="65272"/>
                  <a:pt x="576647" y="62790"/>
                </a:cubicBezTo>
                <a:lnTo>
                  <a:pt x="576647" y="62790"/>
                </a:lnTo>
                <a:cubicBezTo>
                  <a:pt x="583076" y="60318"/>
                  <a:pt x="590295" y="63515"/>
                  <a:pt x="592772" y="69932"/>
                </a:cubicBezTo>
                <a:cubicBezTo>
                  <a:pt x="592774" y="69936"/>
                  <a:pt x="592776" y="69941"/>
                  <a:pt x="592778" y="69946"/>
                </a:cubicBezTo>
                <a:lnTo>
                  <a:pt x="592778" y="69946"/>
                </a:lnTo>
                <a:cubicBezTo>
                  <a:pt x="595266" y="76336"/>
                  <a:pt x="592092" y="83531"/>
                  <a:pt x="585689" y="86014"/>
                </a:cubicBezTo>
                <a:cubicBezTo>
                  <a:pt x="585662" y="86025"/>
                  <a:pt x="585636" y="86035"/>
                  <a:pt x="585608" y="86045"/>
                </a:cubicBezTo>
                <a:lnTo>
                  <a:pt x="585608" y="86045"/>
                </a:lnTo>
                <a:cubicBezTo>
                  <a:pt x="584168" y="86605"/>
                  <a:pt x="582637" y="86896"/>
                  <a:pt x="581092" y="86904"/>
                </a:cubicBezTo>
                <a:lnTo>
                  <a:pt x="581092" y="86904"/>
                </a:lnTo>
                <a:cubicBezTo>
                  <a:pt x="575942" y="86893"/>
                  <a:pt x="571328" y="83723"/>
                  <a:pt x="569478" y="78926"/>
                </a:cubicBezTo>
                <a:close/>
                <a:moveTo>
                  <a:pt x="1227972" y="80249"/>
                </a:moveTo>
                <a:lnTo>
                  <a:pt x="1227972" y="80249"/>
                </a:lnTo>
                <a:cubicBezTo>
                  <a:pt x="1221502" y="77887"/>
                  <a:pt x="1218177" y="70736"/>
                  <a:pt x="1220544" y="64279"/>
                </a:cubicBezTo>
                <a:cubicBezTo>
                  <a:pt x="1220547" y="64271"/>
                  <a:pt x="1220549" y="64264"/>
                  <a:pt x="1220552" y="64257"/>
                </a:cubicBezTo>
                <a:lnTo>
                  <a:pt x="1220552" y="64257"/>
                </a:lnTo>
                <a:cubicBezTo>
                  <a:pt x="1222938" y="57805"/>
                  <a:pt x="1230102" y="54494"/>
                  <a:pt x="1236575" y="56851"/>
                </a:cubicBezTo>
                <a:lnTo>
                  <a:pt x="1236575" y="56851"/>
                </a:lnTo>
                <a:cubicBezTo>
                  <a:pt x="1243045" y="59214"/>
                  <a:pt x="1246371" y="66364"/>
                  <a:pt x="1244004" y="72822"/>
                </a:cubicBezTo>
                <a:cubicBezTo>
                  <a:pt x="1244001" y="72829"/>
                  <a:pt x="1243998" y="72836"/>
                  <a:pt x="1243996" y="72844"/>
                </a:cubicBezTo>
                <a:lnTo>
                  <a:pt x="1243995" y="72844"/>
                </a:lnTo>
                <a:cubicBezTo>
                  <a:pt x="1242190" y="77748"/>
                  <a:pt x="1237509" y="81006"/>
                  <a:pt x="1232274" y="81001"/>
                </a:cubicBezTo>
                <a:lnTo>
                  <a:pt x="1232274" y="81001"/>
                </a:lnTo>
                <a:cubicBezTo>
                  <a:pt x="1230807" y="80995"/>
                  <a:pt x="1229353" y="80741"/>
                  <a:pt x="1227972" y="80249"/>
                </a:cubicBezTo>
                <a:close/>
                <a:moveTo>
                  <a:pt x="647945" y="51377"/>
                </a:moveTo>
                <a:cubicBezTo>
                  <a:pt x="646053" y="44770"/>
                  <a:pt x="649866" y="37878"/>
                  <a:pt x="656476" y="35957"/>
                </a:cubicBezTo>
                <a:lnTo>
                  <a:pt x="656476" y="35957"/>
                </a:lnTo>
                <a:cubicBezTo>
                  <a:pt x="663107" y="34071"/>
                  <a:pt x="670017" y="37895"/>
                  <a:pt x="671926" y="44508"/>
                </a:cubicBezTo>
                <a:lnTo>
                  <a:pt x="671926" y="44508"/>
                </a:lnTo>
                <a:cubicBezTo>
                  <a:pt x="673829" y="51096"/>
                  <a:pt x="670020" y="57976"/>
                  <a:pt x="663419" y="59875"/>
                </a:cubicBezTo>
                <a:cubicBezTo>
                  <a:pt x="663399" y="59881"/>
                  <a:pt x="663379" y="59887"/>
                  <a:pt x="663359" y="59892"/>
                </a:cubicBezTo>
                <a:lnTo>
                  <a:pt x="663359" y="59892"/>
                </a:lnTo>
                <a:cubicBezTo>
                  <a:pt x="662199" y="60248"/>
                  <a:pt x="660988" y="60417"/>
                  <a:pt x="659774" y="60393"/>
                </a:cubicBezTo>
                <a:lnTo>
                  <a:pt x="659774" y="60393"/>
                </a:lnTo>
                <a:cubicBezTo>
                  <a:pt x="654270" y="60322"/>
                  <a:pt x="649463" y="56658"/>
                  <a:pt x="647945" y="51377"/>
                </a:cubicBezTo>
                <a:close/>
                <a:moveTo>
                  <a:pt x="1149791" y="55527"/>
                </a:moveTo>
                <a:cubicBezTo>
                  <a:pt x="1143151" y="53769"/>
                  <a:pt x="1139196" y="46972"/>
                  <a:pt x="1140958" y="40345"/>
                </a:cubicBezTo>
                <a:cubicBezTo>
                  <a:pt x="1140963" y="40325"/>
                  <a:pt x="1140968" y="40306"/>
                  <a:pt x="1140973" y="40286"/>
                </a:cubicBezTo>
                <a:lnTo>
                  <a:pt x="1140973" y="40286"/>
                </a:lnTo>
                <a:cubicBezTo>
                  <a:pt x="1142740" y="33640"/>
                  <a:pt x="1149571" y="29682"/>
                  <a:pt x="1156230" y="31445"/>
                </a:cubicBezTo>
                <a:cubicBezTo>
                  <a:pt x="1156235" y="31447"/>
                  <a:pt x="1156239" y="31448"/>
                  <a:pt x="1156244" y="31449"/>
                </a:cubicBezTo>
                <a:lnTo>
                  <a:pt x="1156244" y="31449"/>
                </a:lnTo>
                <a:cubicBezTo>
                  <a:pt x="1162884" y="33207"/>
                  <a:pt x="1166839" y="40005"/>
                  <a:pt x="1165078" y="46632"/>
                </a:cubicBezTo>
                <a:cubicBezTo>
                  <a:pt x="1165072" y="46651"/>
                  <a:pt x="1165067" y="46671"/>
                  <a:pt x="1165062" y="46690"/>
                </a:cubicBezTo>
                <a:lnTo>
                  <a:pt x="1165062" y="46690"/>
                </a:lnTo>
                <a:cubicBezTo>
                  <a:pt x="1163602" y="52133"/>
                  <a:pt x="1158662" y="55918"/>
                  <a:pt x="1153018" y="55921"/>
                </a:cubicBezTo>
                <a:lnTo>
                  <a:pt x="1153018" y="55921"/>
                </a:lnTo>
                <a:cubicBezTo>
                  <a:pt x="1151918" y="55934"/>
                  <a:pt x="1150821" y="55801"/>
                  <a:pt x="1149756" y="55527"/>
                </a:cubicBezTo>
                <a:close/>
                <a:moveTo>
                  <a:pt x="728563" y="31056"/>
                </a:moveTo>
                <a:cubicBezTo>
                  <a:pt x="727282" y="24279"/>
                  <a:pt x="731747" y="17749"/>
                  <a:pt x="738536" y="16470"/>
                </a:cubicBezTo>
                <a:cubicBezTo>
                  <a:pt x="738558" y="16466"/>
                  <a:pt x="738579" y="16462"/>
                  <a:pt x="738600" y="16458"/>
                </a:cubicBezTo>
                <a:lnTo>
                  <a:pt x="738600" y="16458"/>
                </a:lnTo>
                <a:cubicBezTo>
                  <a:pt x="745284" y="15324"/>
                  <a:pt x="751651" y="19725"/>
                  <a:pt x="752939" y="26369"/>
                </a:cubicBezTo>
                <a:lnTo>
                  <a:pt x="752939" y="26369"/>
                </a:lnTo>
                <a:cubicBezTo>
                  <a:pt x="754227" y="33124"/>
                  <a:pt x="749786" y="39642"/>
                  <a:pt x="743018" y="40929"/>
                </a:cubicBezTo>
                <a:cubicBezTo>
                  <a:pt x="743015" y="40929"/>
                  <a:pt x="743012" y="40930"/>
                  <a:pt x="743009" y="40930"/>
                </a:cubicBezTo>
                <a:lnTo>
                  <a:pt x="743009" y="40930"/>
                </a:lnTo>
                <a:cubicBezTo>
                  <a:pt x="742244" y="41100"/>
                  <a:pt x="741463" y="41184"/>
                  <a:pt x="740679" y="41181"/>
                </a:cubicBezTo>
                <a:lnTo>
                  <a:pt x="740679" y="41181"/>
                </a:lnTo>
                <a:cubicBezTo>
                  <a:pt x="734751" y="41087"/>
                  <a:pt x="729697" y="36864"/>
                  <a:pt x="728563" y="31056"/>
                </a:cubicBezTo>
                <a:close/>
                <a:moveTo>
                  <a:pt x="1069639" y="38211"/>
                </a:moveTo>
                <a:cubicBezTo>
                  <a:pt x="1062882" y="37045"/>
                  <a:pt x="1058334" y="30653"/>
                  <a:pt x="1059459" y="23900"/>
                </a:cubicBezTo>
                <a:lnTo>
                  <a:pt x="1059459" y="23900"/>
                </a:lnTo>
                <a:cubicBezTo>
                  <a:pt x="1060611" y="17141"/>
                  <a:pt x="1067021" y="12582"/>
                  <a:pt x="1073798" y="13704"/>
                </a:cubicBezTo>
                <a:lnTo>
                  <a:pt x="1073798" y="13704"/>
                </a:lnTo>
                <a:cubicBezTo>
                  <a:pt x="1080533" y="14905"/>
                  <a:pt x="1085062" y="21272"/>
                  <a:pt x="1083978" y="28015"/>
                </a:cubicBezTo>
                <a:lnTo>
                  <a:pt x="1083978" y="28015"/>
                </a:lnTo>
                <a:cubicBezTo>
                  <a:pt x="1082948" y="33989"/>
                  <a:pt x="1077756" y="38355"/>
                  <a:pt x="1071683" y="38354"/>
                </a:cubicBezTo>
                <a:lnTo>
                  <a:pt x="1071683" y="38354"/>
                </a:lnTo>
                <a:cubicBezTo>
                  <a:pt x="1070995" y="38297"/>
                  <a:pt x="1070312" y="38189"/>
                  <a:pt x="1069640" y="38032"/>
                </a:cubicBezTo>
                <a:close/>
                <a:moveTo>
                  <a:pt x="810687" y="18247"/>
                </a:moveTo>
                <a:cubicBezTo>
                  <a:pt x="810042" y="11406"/>
                  <a:pt x="815055" y="5330"/>
                  <a:pt x="821907" y="4652"/>
                </a:cubicBezTo>
                <a:lnTo>
                  <a:pt x="821907" y="4652"/>
                </a:lnTo>
                <a:cubicBezTo>
                  <a:pt x="828742" y="3968"/>
                  <a:pt x="834839" y="8945"/>
                  <a:pt x="835524" y="15767"/>
                </a:cubicBezTo>
                <a:cubicBezTo>
                  <a:pt x="835525" y="15783"/>
                  <a:pt x="835527" y="15799"/>
                  <a:pt x="835528" y="15814"/>
                </a:cubicBezTo>
                <a:lnTo>
                  <a:pt x="835528" y="15814"/>
                </a:lnTo>
                <a:cubicBezTo>
                  <a:pt x="836215" y="22656"/>
                  <a:pt x="831215" y="28759"/>
                  <a:pt x="824360" y="29444"/>
                </a:cubicBezTo>
                <a:cubicBezTo>
                  <a:pt x="824354" y="29445"/>
                  <a:pt x="824350" y="29445"/>
                  <a:pt x="824344" y="29446"/>
                </a:cubicBezTo>
                <a:lnTo>
                  <a:pt x="823089" y="29446"/>
                </a:lnTo>
                <a:cubicBezTo>
                  <a:pt x="816626" y="29433"/>
                  <a:pt x="811244" y="24495"/>
                  <a:pt x="810687" y="18068"/>
                </a:cubicBezTo>
                <a:close/>
                <a:moveTo>
                  <a:pt x="988233" y="27979"/>
                </a:moveTo>
                <a:cubicBezTo>
                  <a:pt x="981365" y="27441"/>
                  <a:pt x="976234" y="21447"/>
                  <a:pt x="976773" y="14592"/>
                </a:cubicBezTo>
                <a:cubicBezTo>
                  <a:pt x="976780" y="14499"/>
                  <a:pt x="976789" y="14405"/>
                  <a:pt x="976798" y="14312"/>
                </a:cubicBezTo>
                <a:lnTo>
                  <a:pt x="976798" y="14312"/>
                </a:lnTo>
                <a:cubicBezTo>
                  <a:pt x="977406" y="7492"/>
                  <a:pt x="983402" y="2433"/>
                  <a:pt x="990240" y="2970"/>
                </a:cubicBezTo>
                <a:lnTo>
                  <a:pt x="990240" y="2970"/>
                </a:lnTo>
                <a:cubicBezTo>
                  <a:pt x="997089" y="3500"/>
                  <a:pt x="1002212" y="9470"/>
                  <a:pt x="1001681" y="16306"/>
                </a:cubicBezTo>
                <a:cubicBezTo>
                  <a:pt x="1001679" y="16333"/>
                  <a:pt x="1001677" y="16360"/>
                  <a:pt x="1001675" y="16387"/>
                </a:cubicBezTo>
                <a:lnTo>
                  <a:pt x="1001675" y="16387"/>
                </a:lnTo>
                <a:cubicBezTo>
                  <a:pt x="1001170" y="22850"/>
                  <a:pt x="995768" y="27837"/>
                  <a:pt x="989273" y="27836"/>
                </a:cubicBezTo>
                <a:lnTo>
                  <a:pt x="988233" y="27836"/>
                </a:lnTo>
                <a:close/>
                <a:moveTo>
                  <a:pt x="893671" y="12738"/>
                </a:moveTo>
                <a:cubicBezTo>
                  <a:pt x="893493" y="5883"/>
                  <a:pt x="898915" y="183"/>
                  <a:pt x="905782" y="5"/>
                </a:cubicBezTo>
                <a:cubicBezTo>
                  <a:pt x="905867" y="3"/>
                  <a:pt x="905953" y="1"/>
                  <a:pt x="906037" y="1"/>
                </a:cubicBezTo>
                <a:lnTo>
                  <a:pt x="906037" y="1"/>
                </a:lnTo>
                <a:cubicBezTo>
                  <a:pt x="912907" y="-78"/>
                  <a:pt x="918539" y="5415"/>
                  <a:pt x="918619" y="12271"/>
                </a:cubicBezTo>
                <a:cubicBezTo>
                  <a:pt x="918619" y="12296"/>
                  <a:pt x="918619" y="12320"/>
                  <a:pt x="918619" y="12344"/>
                </a:cubicBezTo>
                <a:lnTo>
                  <a:pt x="918620" y="12344"/>
                </a:lnTo>
                <a:cubicBezTo>
                  <a:pt x="918758" y="19219"/>
                  <a:pt x="913287" y="24904"/>
                  <a:pt x="906399" y="25043"/>
                </a:cubicBezTo>
                <a:cubicBezTo>
                  <a:pt x="906350" y="25044"/>
                  <a:pt x="906301" y="25045"/>
                  <a:pt x="906253" y="25045"/>
                </a:cubicBezTo>
                <a:lnTo>
                  <a:pt x="906253" y="25045"/>
                </a:lnTo>
                <a:cubicBezTo>
                  <a:pt x="899364" y="25104"/>
                  <a:pt x="893731" y="19578"/>
                  <a:pt x="893671" y="12702"/>
                </a:cubicBezTo>
                <a:cubicBezTo>
                  <a:pt x="893671" y="12654"/>
                  <a:pt x="893671" y="12607"/>
                  <a:pt x="893671" y="12559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7B0B104D-EDFE-0D4F-9BFF-B52DB9DEB8C1}"/>
              </a:ext>
            </a:extLst>
          </p:cNvPr>
          <p:cNvSpPr/>
          <p:nvPr/>
        </p:nvSpPr>
        <p:spPr>
          <a:xfrm>
            <a:off x="4241051" y="2946634"/>
            <a:ext cx="1867837" cy="944931"/>
          </a:xfrm>
          <a:custGeom>
            <a:avLst/>
            <a:gdLst>
              <a:gd name="connsiteX0" fmla="*/ 933919 w 1867837"/>
              <a:gd name="connsiteY0" fmla="*/ 944932 h 944931"/>
              <a:gd name="connsiteX1" fmla="*/ 18 w 1867837"/>
              <a:gd name="connsiteY1" fmla="*/ 12824 h 944931"/>
              <a:gd name="connsiteX2" fmla="*/ 11527 w 1867837"/>
              <a:gd name="connsiteY2" fmla="*/ 18 h 944931"/>
              <a:gd name="connsiteX3" fmla="*/ 24358 w 1867837"/>
              <a:gd name="connsiteY3" fmla="*/ 11505 h 944931"/>
              <a:gd name="connsiteX4" fmla="*/ 24358 w 1867837"/>
              <a:gd name="connsiteY4" fmla="*/ 12824 h 944931"/>
              <a:gd name="connsiteX5" fmla="*/ 933919 w 1867837"/>
              <a:gd name="connsiteY5" fmla="*/ 920639 h 944931"/>
              <a:gd name="connsiteX6" fmla="*/ 1843479 w 1867837"/>
              <a:gd name="connsiteY6" fmla="*/ 12824 h 944931"/>
              <a:gd name="connsiteX7" fmla="*/ 1854989 w 1867837"/>
              <a:gd name="connsiteY7" fmla="*/ 18 h 944931"/>
              <a:gd name="connsiteX8" fmla="*/ 1867819 w 1867837"/>
              <a:gd name="connsiteY8" fmla="*/ 11505 h 944931"/>
              <a:gd name="connsiteX9" fmla="*/ 1867819 w 1867837"/>
              <a:gd name="connsiteY9" fmla="*/ 12824 h 944931"/>
              <a:gd name="connsiteX10" fmla="*/ 933919 w 1867837"/>
              <a:gd name="connsiteY10" fmla="*/ 944932 h 94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67837" h="944931">
                <a:moveTo>
                  <a:pt x="933919" y="944932"/>
                </a:moveTo>
                <a:cubicBezTo>
                  <a:pt x="418148" y="944912"/>
                  <a:pt x="38" y="527605"/>
                  <a:pt x="18" y="12824"/>
                </a:cubicBezTo>
                <a:cubicBezTo>
                  <a:pt x="-347" y="6116"/>
                  <a:pt x="4806" y="382"/>
                  <a:pt x="11527" y="18"/>
                </a:cubicBezTo>
                <a:cubicBezTo>
                  <a:pt x="18249" y="-346"/>
                  <a:pt x="23993" y="4797"/>
                  <a:pt x="24358" y="11505"/>
                </a:cubicBezTo>
                <a:cubicBezTo>
                  <a:pt x="24382" y="11944"/>
                  <a:pt x="24382" y="12385"/>
                  <a:pt x="24358" y="12824"/>
                </a:cubicBezTo>
                <a:cubicBezTo>
                  <a:pt x="24358" y="513385"/>
                  <a:pt x="432395" y="920639"/>
                  <a:pt x="933919" y="920639"/>
                </a:cubicBezTo>
                <a:cubicBezTo>
                  <a:pt x="1435442" y="920639"/>
                  <a:pt x="1843479" y="513385"/>
                  <a:pt x="1843479" y="12824"/>
                </a:cubicBezTo>
                <a:cubicBezTo>
                  <a:pt x="1843114" y="6116"/>
                  <a:pt x="1848267" y="382"/>
                  <a:pt x="1854989" y="18"/>
                </a:cubicBezTo>
                <a:cubicBezTo>
                  <a:pt x="1861710" y="-346"/>
                  <a:pt x="1867454" y="4797"/>
                  <a:pt x="1867819" y="11505"/>
                </a:cubicBezTo>
                <a:cubicBezTo>
                  <a:pt x="1867843" y="11944"/>
                  <a:pt x="1867843" y="12385"/>
                  <a:pt x="1867819" y="12824"/>
                </a:cubicBezTo>
                <a:cubicBezTo>
                  <a:pt x="1867799" y="527605"/>
                  <a:pt x="1449690" y="944912"/>
                  <a:pt x="933919" y="944932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9CD6E32F-440A-3E4C-9CED-620B8B1CAEDC}"/>
              </a:ext>
            </a:extLst>
          </p:cNvPr>
          <p:cNvSpPr/>
          <p:nvPr/>
        </p:nvSpPr>
        <p:spPr>
          <a:xfrm>
            <a:off x="6084510" y="2027350"/>
            <a:ext cx="1867818" cy="944931"/>
          </a:xfrm>
          <a:custGeom>
            <a:avLst/>
            <a:gdLst>
              <a:gd name="connsiteX0" fmla="*/ 1855631 w 1867818"/>
              <a:gd name="connsiteY0" fmla="*/ 944272 h 944931"/>
              <a:gd name="connsiteX1" fmla="*/ 1843444 w 1867818"/>
              <a:gd name="connsiteY1" fmla="*/ 932108 h 944931"/>
              <a:gd name="connsiteX2" fmla="*/ 933918 w 1867818"/>
              <a:gd name="connsiteY2" fmla="*/ 24293 h 944931"/>
              <a:gd name="connsiteX3" fmla="*/ 24358 w 1867818"/>
              <a:gd name="connsiteY3" fmla="*/ 932108 h 944931"/>
              <a:gd name="connsiteX4" fmla="*/ 12849 w 1867818"/>
              <a:gd name="connsiteY4" fmla="*/ 944914 h 944931"/>
              <a:gd name="connsiteX5" fmla="*/ 18 w 1867818"/>
              <a:gd name="connsiteY5" fmla="*/ 933427 h 944931"/>
              <a:gd name="connsiteX6" fmla="*/ 18 w 1867818"/>
              <a:gd name="connsiteY6" fmla="*/ 932108 h 944931"/>
              <a:gd name="connsiteX7" fmla="*/ 933918 w 1867818"/>
              <a:gd name="connsiteY7" fmla="*/ 0 h 944931"/>
              <a:gd name="connsiteX8" fmla="*/ 1867818 w 1867818"/>
              <a:gd name="connsiteY8" fmla="*/ 932108 h 944931"/>
              <a:gd name="connsiteX9" fmla="*/ 1855631 w 1867818"/>
              <a:gd name="connsiteY9" fmla="*/ 944272 h 94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7818" h="944931">
                <a:moveTo>
                  <a:pt x="1855631" y="944272"/>
                </a:moveTo>
                <a:cubicBezTo>
                  <a:pt x="1848900" y="944272"/>
                  <a:pt x="1843444" y="938826"/>
                  <a:pt x="1843444" y="932108"/>
                </a:cubicBezTo>
                <a:cubicBezTo>
                  <a:pt x="1843444" y="431547"/>
                  <a:pt x="1435442" y="24293"/>
                  <a:pt x="933918" y="24293"/>
                </a:cubicBezTo>
                <a:cubicBezTo>
                  <a:pt x="432395" y="24293"/>
                  <a:pt x="24358" y="431547"/>
                  <a:pt x="24358" y="932108"/>
                </a:cubicBezTo>
                <a:cubicBezTo>
                  <a:pt x="24723" y="938816"/>
                  <a:pt x="19570" y="944550"/>
                  <a:pt x="12849" y="944914"/>
                </a:cubicBezTo>
                <a:cubicBezTo>
                  <a:pt x="6127" y="945278"/>
                  <a:pt x="383" y="940135"/>
                  <a:pt x="18" y="933427"/>
                </a:cubicBezTo>
                <a:cubicBezTo>
                  <a:pt x="-6" y="932987"/>
                  <a:pt x="-6" y="932547"/>
                  <a:pt x="18" y="932108"/>
                </a:cubicBezTo>
                <a:cubicBezTo>
                  <a:pt x="18" y="417319"/>
                  <a:pt x="418140" y="0"/>
                  <a:pt x="933918" y="0"/>
                </a:cubicBezTo>
                <a:cubicBezTo>
                  <a:pt x="1449697" y="0"/>
                  <a:pt x="1867818" y="417319"/>
                  <a:pt x="1867818" y="932108"/>
                </a:cubicBezTo>
                <a:cubicBezTo>
                  <a:pt x="1867818" y="938826"/>
                  <a:pt x="1862362" y="944272"/>
                  <a:pt x="1855631" y="944272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BA0E0586-2389-0444-B651-FA95564EB645}"/>
              </a:ext>
            </a:extLst>
          </p:cNvPr>
          <p:cNvSpPr/>
          <p:nvPr/>
        </p:nvSpPr>
        <p:spPr>
          <a:xfrm>
            <a:off x="6112568" y="3116169"/>
            <a:ext cx="1824518" cy="775216"/>
          </a:xfrm>
          <a:custGeom>
            <a:avLst/>
            <a:gdLst>
              <a:gd name="connsiteX0" fmla="*/ 923211 w 1824518"/>
              <a:gd name="connsiteY0" fmla="*/ 763160 h 775216"/>
              <a:gd name="connsiteX1" fmla="*/ 935278 w 1824518"/>
              <a:gd name="connsiteY1" fmla="*/ 750316 h 775216"/>
              <a:gd name="connsiteX2" fmla="*/ 935291 w 1824518"/>
              <a:gd name="connsiteY2" fmla="*/ 750315 h 775216"/>
              <a:gd name="connsiteX3" fmla="*/ 935291 w 1824518"/>
              <a:gd name="connsiteY3" fmla="*/ 750315 h 775216"/>
              <a:gd name="connsiteX4" fmla="*/ 948159 w 1824518"/>
              <a:gd name="connsiteY4" fmla="*/ 762360 h 775216"/>
              <a:gd name="connsiteX5" fmla="*/ 948159 w 1824518"/>
              <a:gd name="connsiteY5" fmla="*/ 762372 h 775216"/>
              <a:gd name="connsiteX6" fmla="*/ 948159 w 1824518"/>
              <a:gd name="connsiteY6" fmla="*/ 762372 h 775216"/>
              <a:gd name="connsiteX7" fmla="*/ 936091 w 1824518"/>
              <a:gd name="connsiteY7" fmla="*/ 775216 h 775216"/>
              <a:gd name="connsiteX8" fmla="*/ 936079 w 1824518"/>
              <a:gd name="connsiteY8" fmla="*/ 775217 h 775216"/>
              <a:gd name="connsiteX9" fmla="*/ 935721 w 1824518"/>
              <a:gd name="connsiteY9" fmla="*/ 775217 h 775216"/>
              <a:gd name="connsiteX10" fmla="*/ 923211 w 1824518"/>
              <a:gd name="connsiteY10" fmla="*/ 763160 h 775216"/>
              <a:gd name="connsiteX11" fmla="*/ 851841 w 1824518"/>
              <a:gd name="connsiteY11" fmla="*/ 774179 h 775216"/>
              <a:gd name="connsiteX12" fmla="*/ 840083 w 1824518"/>
              <a:gd name="connsiteY12" fmla="*/ 761013 h 775216"/>
              <a:gd name="connsiteX13" fmla="*/ 840083 w 1824518"/>
              <a:gd name="connsiteY13" fmla="*/ 761013 h 775216"/>
              <a:gd name="connsiteX14" fmla="*/ 853275 w 1824518"/>
              <a:gd name="connsiteY14" fmla="*/ 749278 h 775216"/>
              <a:gd name="connsiteX15" fmla="*/ 853275 w 1824518"/>
              <a:gd name="connsiteY15" fmla="*/ 749278 h 775216"/>
              <a:gd name="connsiteX16" fmla="*/ 865032 w 1824518"/>
              <a:gd name="connsiteY16" fmla="*/ 762444 h 775216"/>
              <a:gd name="connsiteX17" fmla="*/ 865032 w 1824518"/>
              <a:gd name="connsiteY17" fmla="*/ 762444 h 775216"/>
              <a:gd name="connsiteX18" fmla="*/ 852557 w 1824518"/>
              <a:gd name="connsiteY18" fmla="*/ 774179 h 775216"/>
              <a:gd name="connsiteX19" fmla="*/ 851841 w 1824518"/>
              <a:gd name="connsiteY19" fmla="*/ 774179 h 775216"/>
              <a:gd name="connsiteX20" fmla="*/ 1006194 w 1824518"/>
              <a:gd name="connsiteY20" fmla="*/ 757936 h 775216"/>
              <a:gd name="connsiteX21" fmla="*/ 1016948 w 1824518"/>
              <a:gd name="connsiteY21" fmla="*/ 744054 h 775216"/>
              <a:gd name="connsiteX22" fmla="*/ 1016948 w 1824518"/>
              <a:gd name="connsiteY22" fmla="*/ 744054 h 775216"/>
              <a:gd name="connsiteX23" fmla="*/ 1030856 w 1824518"/>
              <a:gd name="connsiteY23" fmla="*/ 754788 h 775216"/>
              <a:gd name="connsiteX24" fmla="*/ 1030856 w 1824518"/>
              <a:gd name="connsiteY24" fmla="*/ 754788 h 775216"/>
              <a:gd name="connsiteX25" fmla="*/ 1020102 w 1824518"/>
              <a:gd name="connsiteY25" fmla="*/ 768633 h 775216"/>
              <a:gd name="connsiteX26" fmla="*/ 1020102 w 1824518"/>
              <a:gd name="connsiteY26" fmla="*/ 768633 h 775216"/>
              <a:gd name="connsiteX27" fmla="*/ 1018597 w 1824518"/>
              <a:gd name="connsiteY27" fmla="*/ 768633 h 775216"/>
              <a:gd name="connsiteX28" fmla="*/ 1018597 w 1824518"/>
              <a:gd name="connsiteY28" fmla="*/ 768633 h 775216"/>
              <a:gd name="connsiteX29" fmla="*/ 1006195 w 1824518"/>
              <a:gd name="connsiteY29" fmla="*/ 757936 h 775216"/>
              <a:gd name="connsiteX30" fmla="*/ 767996 w 1824518"/>
              <a:gd name="connsiteY30" fmla="*/ 765628 h 775216"/>
              <a:gd name="connsiteX31" fmla="*/ 767996 w 1824518"/>
              <a:gd name="connsiteY31" fmla="*/ 765628 h 775216"/>
              <a:gd name="connsiteX32" fmla="*/ 757476 w 1824518"/>
              <a:gd name="connsiteY32" fmla="*/ 751431 h 775216"/>
              <a:gd name="connsiteX33" fmla="*/ 757493 w 1824518"/>
              <a:gd name="connsiteY33" fmla="*/ 751317 h 775216"/>
              <a:gd name="connsiteX34" fmla="*/ 757493 w 1824518"/>
              <a:gd name="connsiteY34" fmla="*/ 751317 h 775216"/>
              <a:gd name="connsiteX35" fmla="*/ 771646 w 1824518"/>
              <a:gd name="connsiteY35" fmla="*/ 740806 h 775216"/>
              <a:gd name="connsiteX36" fmla="*/ 771832 w 1824518"/>
              <a:gd name="connsiteY36" fmla="*/ 740835 h 775216"/>
              <a:gd name="connsiteX37" fmla="*/ 771832 w 1824518"/>
              <a:gd name="connsiteY37" fmla="*/ 740834 h 775216"/>
              <a:gd name="connsiteX38" fmla="*/ 782404 w 1824518"/>
              <a:gd name="connsiteY38" fmla="*/ 754931 h 775216"/>
              <a:gd name="connsiteX39" fmla="*/ 782371 w 1824518"/>
              <a:gd name="connsiteY39" fmla="*/ 755146 h 775216"/>
              <a:gd name="connsiteX40" fmla="*/ 782371 w 1824518"/>
              <a:gd name="connsiteY40" fmla="*/ 755145 h 775216"/>
              <a:gd name="connsiteX41" fmla="*/ 770004 w 1824518"/>
              <a:gd name="connsiteY41" fmla="*/ 765879 h 775216"/>
              <a:gd name="connsiteX42" fmla="*/ 770004 w 1824518"/>
              <a:gd name="connsiteY42" fmla="*/ 765879 h 775216"/>
              <a:gd name="connsiteX43" fmla="*/ 1088390 w 1824518"/>
              <a:gd name="connsiteY43" fmla="*/ 745271 h 775216"/>
              <a:gd name="connsiteX44" fmla="*/ 1097961 w 1824518"/>
              <a:gd name="connsiteY44" fmla="*/ 730495 h 775216"/>
              <a:gd name="connsiteX45" fmla="*/ 1097961 w 1824518"/>
              <a:gd name="connsiteY45" fmla="*/ 730495 h 775216"/>
              <a:gd name="connsiteX46" fmla="*/ 1112796 w 1824518"/>
              <a:gd name="connsiteY46" fmla="*/ 740023 h 775216"/>
              <a:gd name="connsiteX47" fmla="*/ 1112801 w 1824518"/>
              <a:gd name="connsiteY47" fmla="*/ 740047 h 775216"/>
              <a:gd name="connsiteX48" fmla="*/ 1112801 w 1824518"/>
              <a:gd name="connsiteY48" fmla="*/ 740047 h 775216"/>
              <a:gd name="connsiteX49" fmla="*/ 1103230 w 1824518"/>
              <a:gd name="connsiteY49" fmla="*/ 754859 h 775216"/>
              <a:gd name="connsiteX50" fmla="*/ 1103230 w 1824518"/>
              <a:gd name="connsiteY50" fmla="*/ 754859 h 775216"/>
              <a:gd name="connsiteX51" fmla="*/ 1100577 w 1824518"/>
              <a:gd name="connsiteY51" fmla="*/ 755110 h 775216"/>
              <a:gd name="connsiteX52" fmla="*/ 1100577 w 1824518"/>
              <a:gd name="connsiteY52" fmla="*/ 755110 h 775216"/>
              <a:gd name="connsiteX53" fmla="*/ 1088390 w 1824518"/>
              <a:gd name="connsiteY53" fmla="*/ 745271 h 775216"/>
              <a:gd name="connsiteX54" fmla="*/ 685264 w 1824518"/>
              <a:gd name="connsiteY54" fmla="*/ 749528 h 775216"/>
              <a:gd name="connsiteX55" fmla="*/ 676073 w 1824518"/>
              <a:gd name="connsiteY55" fmla="*/ 734558 h 775216"/>
              <a:gd name="connsiteX56" fmla="*/ 676087 w 1824518"/>
              <a:gd name="connsiteY56" fmla="*/ 734502 h 775216"/>
              <a:gd name="connsiteX57" fmla="*/ 676087 w 1824518"/>
              <a:gd name="connsiteY57" fmla="*/ 734502 h 775216"/>
              <a:gd name="connsiteX58" fmla="*/ 691086 w 1824518"/>
              <a:gd name="connsiteY58" fmla="*/ 725329 h 775216"/>
              <a:gd name="connsiteX59" fmla="*/ 691142 w 1824518"/>
              <a:gd name="connsiteY59" fmla="*/ 725343 h 775216"/>
              <a:gd name="connsiteX60" fmla="*/ 691142 w 1824518"/>
              <a:gd name="connsiteY60" fmla="*/ 725343 h 775216"/>
              <a:gd name="connsiteX61" fmla="*/ 700333 w 1824518"/>
              <a:gd name="connsiteY61" fmla="*/ 740313 h 775216"/>
              <a:gd name="connsiteX62" fmla="*/ 700319 w 1824518"/>
              <a:gd name="connsiteY62" fmla="*/ 740369 h 775216"/>
              <a:gd name="connsiteX63" fmla="*/ 700319 w 1824518"/>
              <a:gd name="connsiteY63" fmla="*/ 740369 h 775216"/>
              <a:gd name="connsiteX64" fmla="*/ 688203 w 1824518"/>
              <a:gd name="connsiteY64" fmla="*/ 749886 h 775216"/>
              <a:gd name="connsiteX65" fmla="*/ 688203 w 1824518"/>
              <a:gd name="connsiteY65" fmla="*/ 749886 h 775216"/>
              <a:gd name="connsiteX66" fmla="*/ 685264 w 1824518"/>
              <a:gd name="connsiteY66" fmla="*/ 749528 h 775216"/>
              <a:gd name="connsiteX67" fmla="*/ 1169187 w 1824518"/>
              <a:gd name="connsiteY67" fmla="*/ 725271 h 775216"/>
              <a:gd name="connsiteX68" fmla="*/ 1177229 w 1824518"/>
              <a:gd name="connsiteY68" fmla="*/ 709713 h 775216"/>
              <a:gd name="connsiteX69" fmla="*/ 1177360 w 1824518"/>
              <a:gd name="connsiteY69" fmla="*/ 709672 h 775216"/>
              <a:gd name="connsiteX70" fmla="*/ 1177360 w 1824518"/>
              <a:gd name="connsiteY70" fmla="*/ 709672 h 775216"/>
              <a:gd name="connsiteX71" fmla="*/ 1192969 w 1824518"/>
              <a:gd name="connsiteY71" fmla="*/ 717768 h 775216"/>
              <a:gd name="connsiteX72" fmla="*/ 1192989 w 1824518"/>
              <a:gd name="connsiteY72" fmla="*/ 717830 h 775216"/>
              <a:gd name="connsiteX73" fmla="*/ 1192989 w 1824518"/>
              <a:gd name="connsiteY73" fmla="*/ 717830 h 775216"/>
              <a:gd name="connsiteX74" fmla="*/ 1184816 w 1824518"/>
              <a:gd name="connsiteY74" fmla="*/ 733429 h 775216"/>
              <a:gd name="connsiteX75" fmla="*/ 1184816 w 1824518"/>
              <a:gd name="connsiteY75" fmla="*/ 733429 h 775216"/>
              <a:gd name="connsiteX76" fmla="*/ 1181231 w 1824518"/>
              <a:gd name="connsiteY76" fmla="*/ 734001 h 775216"/>
              <a:gd name="connsiteX77" fmla="*/ 1181231 w 1824518"/>
              <a:gd name="connsiteY77" fmla="*/ 734001 h 775216"/>
              <a:gd name="connsiteX78" fmla="*/ 1169115 w 1824518"/>
              <a:gd name="connsiteY78" fmla="*/ 725271 h 775216"/>
              <a:gd name="connsiteX79" fmla="*/ 604394 w 1824518"/>
              <a:gd name="connsiteY79" fmla="*/ 726058 h 775216"/>
              <a:gd name="connsiteX80" fmla="*/ 604394 w 1824518"/>
              <a:gd name="connsiteY80" fmla="*/ 726058 h 775216"/>
              <a:gd name="connsiteX81" fmla="*/ 596612 w 1824518"/>
              <a:gd name="connsiteY81" fmla="*/ 710257 h 775216"/>
              <a:gd name="connsiteX82" fmla="*/ 596616 w 1824518"/>
              <a:gd name="connsiteY82" fmla="*/ 710245 h 775216"/>
              <a:gd name="connsiteX83" fmla="*/ 596616 w 1824518"/>
              <a:gd name="connsiteY83" fmla="*/ 710245 h 775216"/>
              <a:gd name="connsiteX84" fmla="*/ 612448 w 1824518"/>
              <a:gd name="connsiteY84" fmla="*/ 702477 h 775216"/>
              <a:gd name="connsiteX85" fmla="*/ 612460 w 1824518"/>
              <a:gd name="connsiteY85" fmla="*/ 702481 h 775216"/>
              <a:gd name="connsiteX86" fmla="*/ 612460 w 1824518"/>
              <a:gd name="connsiteY86" fmla="*/ 702481 h 775216"/>
              <a:gd name="connsiteX87" fmla="*/ 620243 w 1824518"/>
              <a:gd name="connsiteY87" fmla="*/ 718283 h 775216"/>
              <a:gd name="connsiteX88" fmla="*/ 620239 w 1824518"/>
              <a:gd name="connsiteY88" fmla="*/ 718295 h 775216"/>
              <a:gd name="connsiteX89" fmla="*/ 620239 w 1824518"/>
              <a:gd name="connsiteY89" fmla="*/ 718295 h 775216"/>
              <a:gd name="connsiteX90" fmla="*/ 608409 w 1824518"/>
              <a:gd name="connsiteY90" fmla="*/ 726738 h 775216"/>
              <a:gd name="connsiteX91" fmla="*/ 608409 w 1824518"/>
              <a:gd name="connsiteY91" fmla="*/ 726738 h 775216"/>
              <a:gd name="connsiteX92" fmla="*/ 604323 w 1824518"/>
              <a:gd name="connsiteY92" fmla="*/ 726058 h 775216"/>
              <a:gd name="connsiteX93" fmla="*/ 1247726 w 1824518"/>
              <a:gd name="connsiteY93" fmla="*/ 698009 h 775216"/>
              <a:gd name="connsiteX94" fmla="*/ 1254391 w 1824518"/>
              <a:gd name="connsiteY94" fmla="*/ 681761 h 775216"/>
              <a:gd name="connsiteX95" fmla="*/ 1254465 w 1824518"/>
              <a:gd name="connsiteY95" fmla="*/ 681730 h 775216"/>
              <a:gd name="connsiteX96" fmla="*/ 1254465 w 1824518"/>
              <a:gd name="connsiteY96" fmla="*/ 681730 h 775216"/>
              <a:gd name="connsiteX97" fmla="*/ 1270744 w 1824518"/>
              <a:gd name="connsiteY97" fmla="*/ 688383 h 775216"/>
              <a:gd name="connsiteX98" fmla="*/ 1270774 w 1824518"/>
              <a:gd name="connsiteY98" fmla="*/ 688456 h 775216"/>
              <a:gd name="connsiteX99" fmla="*/ 1270775 w 1824518"/>
              <a:gd name="connsiteY99" fmla="*/ 688456 h 775216"/>
              <a:gd name="connsiteX100" fmla="*/ 1264036 w 1824518"/>
              <a:gd name="connsiteY100" fmla="*/ 704735 h 775216"/>
              <a:gd name="connsiteX101" fmla="*/ 1264036 w 1824518"/>
              <a:gd name="connsiteY101" fmla="*/ 704735 h 775216"/>
              <a:gd name="connsiteX102" fmla="*/ 1259268 w 1824518"/>
              <a:gd name="connsiteY102" fmla="*/ 705701 h 775216"/>
              <a:gd name="connsiteX103" fmla="*/ 1259268 w 1824518"/>
              <a:gd name="connsiteY103" fmla="*/ 705701 h 775216"/>
              <a:gd name="connsiteX104" fmla="*/ 1247654 w 1824518"/>
              <a:gd name="connsiteY104" fmla="*/ 698009 h 775216"/>
              <a:gd name="connsiteX105" fmla="*/ 525927 w 1824518"/>
              <a:gd name="connsiteY105" fmla="*/ 695326 h 775216"/>
              <a:gd name="connsiteX106" fmla="*/ 519581 w 1824518"/>
              <a:gd name="connsiteY106" fmla="*/ 678951 h 775216"/>
              <a:gd name="connsiteX107" fmla="*/ 519618 w 1824518"/>
              <a:gd name="connsiteY107" fmla="*/ 678868 h 775216"/>
              <a:gd name="connsiteX108" fmla="*/ 519618 w 1824518"/>
              <a:gd name="connsiteY108" fmla="*/ 678868 h 775216"/>
              <a:gd name="connsiteX109" fmla="*/ 536032 w 1824518"/>
              <a:gd name="connsiteY109" fmla="*/ 672554 h 775216"/>
              <a:gd name="connsiteX110" fmla="*/ 536071 w 1824518"/>
              <a:gd name="connsiteY110" fmla="*/ 672571 h 775216"/>
              <a:gd name="connsiteX111" fmla="*/ 536072 w 1824518"/>
              <a:gd name="connsiteY111" fmla="*/ 672571 h 775216"/>
              <a:gd name="connsiteX112" fmla="*/ 542432 w 1824518"/>
              <a:gd name="connsiteY112" fmla="*/ 688995 h 775216"/>
              <a:gd name="connsiteX113" fmla="*/ 542417 w 1824518"/>
              <a:gd name="connsiteY113" fmla="*/ 689029 h 775216"/>
              <a:gd name="connsiteX114" fmla="*/ 542416 w 1824518"/>
              <a:gd name="connsiteY114" fmla="*/ 689029 h 775216"/>
              <a:gd name="connsiteX115" fmla="*/ 530982 w 1824518"/>
              <a:gd name="connsiteY115" fmla="*/ 696399 h 775216"/>
              <a:gd name="connsiteX116" fmla="*/ 530982 w 1824518"/>
              <a:gd name="connsiteY116" fmla="*/ 696399 h 775216"/>
              <a:gd name="connsiteX117" fmla="*/ 525855 w 1824518"/>
              <a:gd name="connsiteY117" fmla="*/ 695326 h 775216"/>
              <a:gd name="connsiteX118" fmla="*/ 1323469 w 1824518"/>
              <a:gd name="connsiteY118" fmla="*/ 663770 h 775216"/>
              <a:gd name="connsiteX119" fmla="*/ 1328702 w 1824518"/>
              <a:gd name="connsiteY119" fmla="*/ 646919 h 775216"/>
              <a:gd name="connsiteX120" fmla="*/ 1328702 w 1824518"/>
              <a:gd name="connsiteY120" fmla="*/ 646919 h 775216"/>
              <a:gd name="connsiteX121" fmla="*/ 1345550 w 1824518"/>
              <a:gd name="connsiteY121" fmla="*/ 652142 h 775216"/>
              <a:gd name="connsiteX122" fmla="*/ 1345550 w 1824518"/>
              <a:gd name="connsiteY122" fmla="*/ 652142 h 775216"/>
              <a:gd name="connsiteX123" fmla="*/ 1340317 w 1824518"/>
              <a:gd name="connsiteY123" fmla="*/ 668993 h 775216"/>
              <a:gd name="connsiteX124" fmla="*/ 1340317 w 1824518"/>
              <a:gd name="connsiteY124" fmla="*/ 668994 h 775216"/>
              <a:gd name="connsiteX125" fmla="*/ 1334510 w 1824518"/>
              <a:gd name="connsiteY125" fmla="*/ 670425 h 775216"/>
              <a:gd name="connsiteX126" fmla="*/ 1334510 w 1824518"/>
              <a:gd name="connsiteY126" fmla="*/ 670425 h 775216"/>
              <a:gd name="connsiteX127" fmla="*/ 1323397 w 1824518"/>
              <a:gd name="connsiteY127" fmla="*/ 663770 h 775216"/>
              <a:gd name="connsiteX128" fmla="*/ 450578 w 1824518"/>
              <a:gd name="connsiteY128" fmla="*/ 657616 h 775216"/>
              <a:gd name="connsiteX129" fmla="*/ 445764 w 1824518"/>
              <a:gd name="connsiteY129" fmla="*/ 640677 h 775216"/>
              <a:gd name="connsiteX130" fmla="*/ 445775 w 1824518"/>
              <a:gd name="connsiteY130" fmla="*/ 640658 h 775216"/>
              <a:gd name="connsiteX131" fmla="*/ 445775 w 1824518"/>
              <a:gd name="connsiteY131" fmla="*/ 640658 h 775216"/>
              <a:gd name="connsiteX132" fmla="*/ 462691 w 1824518"/>
              <a:gd name="connsiteY132" fmla="*/ 635842 h 775216"/>
              <a:gd name="connsiteX133" fmla="*/ 462730 w 1824518"/>
              <a:gd name="connsiteY133" fmla="*/ 635864 h 775216"/>
              <a:gd name="connsiteX134" fmla="*/ 462730 w 1824518"/>
              <a:gd name="connsiteY134" fmla="*/ 635864 h 775216"/>
              <a:gd name="connsiteX135" fmla="*/ 467545 w 1824518"/>
              <a:gd name="connsiteY135" fmla="*/ 652803 h 775216"/>
              <a:gd name="connsiteX136" fmla="*/ 467534 w 1824518"/>
              <a:gd name="connsiteY136" fmla="*/ 652822 h 775216"/>
              <a:gd name="connsiteX137" fmla="*/ 467534 w 1824518"/>
              <a:gd name="connsiteY137" fmla="*/ 652822 h 775216"/>
              <a:gd name="connsiteX138" fmla="*/ 456780 w 1824518"/>
              <a:gd name="connsiteY138" fmla="*/ 659191 h 775216"/>
              <a:gd name="connsiteX139" fmla="*/ 456780 w 1824518"/>
              <a:gd name="connsiteY139" fmla="*/ 659191 h 775216"/>
              <a:gd name="connsiteX140" fmla="*/ 450507 w 1824518"/>
              <a:gd name="connsiteY140" fmla="*/ 657616 h 775216"/>
              <a:gd name="connsiteX141" fmla="*/ 1395771 w 1824518"/>
              <a:gd name="connsiteY141" fmla="*/ 622805 h 775216"/>
              <a:gd name="connsiteX142" fmla="*/ 1399331 w 1824518"/>
              <a:gd name="connsiteY142" fmla="*/ 605611 h 775216"/>
              <a:gd name="connsiteX143" fmla="*/ 1399355 w 1824518"/>
              <a:gd name="connsiteY143" fmla="*/ 605596 h 775216"/>
              <a:gd name="connsiteX144" fmla="*/ 1399355 w 1824518"/>
              <a:gd name="connsiteY144" fmla="*/ 605596 h 775216"/>
              <a:gd name="connsiteX145" fmla="*/ 1416597 w 1824518"/>
              <a:gd name="connsiteY145" fmla="*/ 609174 h 775216"/>
              <a:gd name="connsiteX146" fmla="*/ 1416597 w 1824518"/>
              <a:gd name="connsiteY146" fmla="*/ 609174 h 775216"/>
              <a:gd name="connsiteX147" fmla="*/ 1413013 w 1824518"/>
              <a:gd name="connsiteY147" fmla="*/ 626419 h 775216"/>
              <a:gd name="connsiteX148" fmla="*/ 1413013 w 1824518"/>
              <a:gd name="connsiteY148" fmla="*/ 626418 h 775216"/>
              <a:gd name="connsiteX149" fmla="*/ 1406238 w 1824518"/>
              <a:gd name="connsiteY149" fmla="*/ 628422 h 775216"/>
              <a:gd name="connsiteX150" fmla="*/ 1406238 w 1824518"/>
              <a:gd name="connsiteY150" fmla="*/ 628422 h 775216"/>
              <a:gd name="connsiteX151" fmla="*/ 1395771 w 1824518"/>
              <a:gd name="connsiteY151" fmla="*/ 622805 h 775216"/>
              <a:gd name="connsiteX152" fmla="*/ 378886 w 1824518"/>
              <a:gd name="connsiteY152" fmla="*/ 613288 h 775216"/>
              <a:gd name="connsiteX153" fmla="*/ 378886 w 1824518"/>
              <a:gd name="connsiteY153" fmla="*/ 613288 h 775216"/>
              <a:gd name="connsiteX154" fmla="*/ 375624 w 1824518"/>
              <a:gd name="connsiteY154" fmla="*/ 595936 h 775216"/>
              <a:gd name="connsiteX155" fmla="*/ 375624 w 1824518"/>
              <a:gd name="connsiteY155" fmla="*/ 595936 h 775216"/>
              <a:gd name="connsiteX156" fmla="*/ 392968 w 1824518"/>
              <a:gd name="connsiteY156" fmla="*/ 592712 h 775216"/>
              <a:gd name="connsiteX157" fmla="*/ 392974 w 1824518"/>
              <a:gd name="connsiteY157" fmla="*/ 592716 h 775216"/>
              <a:gd name="connsiteX158" fmla="*/ 392974 w 1824518"/>
              <a:gd name="connsiteY158" fmla="*/ 592716 h 775216"/>
              <a:gd name="connsiteX159" fmla="*/ 396246 w 1824518"/>
              <a:gd name="connsiteY159" fmla="*/ 610018 h 775216"/>
              <a:gd name="connsiteX160" fmla="*/ 396236 w 1824518"/>
              <a:gd name="connsiteY160" fmla="*/ 610032 h 775216"/>
              <a:gd name="connsiteX161" fmla="*/ 396236 w 1824518"/>
              <a:gd name="connsiteY161" fmla="*/ 610032 h 775216"/>
              <a:gd name="connsiteX162" fmla="*/ 385912 w 1824518"/>
              <a:gd name="connsiteY162" fmla="*/ 615435 h 775216"/>
              <a:gd name="connsiteX163" fmla="*/ 385912 w 1824518"/>
              <a:gd name="connsiteY163" fmla="*/ 615435 h 775216"/>
              <a:gd name="connsiteX164" fmla="*/ 378851 w 1824518"/>
              <a:gd name="connsiteY164" fmla="*/ 613288 h 775216"/>
              <a:gd name="connsiteX165" fmla="*/ 1464094 w 1824518"/>
              <a:gd name="connsiteY165" fmla="*/ 575507 h 775216"/>
              <a:gd name="connsiteX166" fmla="*/ 1466244 w 1824518"/>
              <a:gd name="connsiteY166" fmla="*/ 558012 h 775216"/>
              <a:gd name="connsiteX167" fmla="*/ 1466244 w 1824518"/>
              <a:gd name="connsiteY167" fmla="*/ 558012 h 775216"/>
              <a:gd name="connsiteX168" fmla="*/ 1483667 w 1824518"/>
              <a:gd name="connsiteY168" fmla="*/ 560034 h 775216"/>
              <a:gd name="connsiteX169" fmla="*/ 1483737 w 1824518"/>
              <a:gd name="connsiteY169" fmla="*/ 560123 h 775216"/>
              <a:gd name="connsiteX170" fmla="*/ 1483737 w 1824518"/>
              <a:gd name="connsiteY170" fmla="*/ 560123 h 775216"/>
              <a:gd name="connsiteX171" fmla="*/ 1481655 w 1824518"/>
              <a:gd name="connsiteY171" fmla="*/ 577557 h 775216"/>
              <a:gd name="connsiteX172" fmla="*/ 1481622 w 1824518"/>
              <a:gd name="connsiteY172" fmla="*/ 577582 h 775216"/>
              <a:gd name="connsiteX173" fmla="*/ 1481622 w 1824518"/>
              <a:gd name="connsiteY173" fmla="*/ 577582 h 775216"/>
              <a:gd name="connsiteX174" fmla="*/ 1473915 w 1824518"/>
              <a:gd name="connsiteY174" fmla="*/ 580230 h 775216"/>
              <a:gd name="connsiteX175" fmla="*/ 1473915 w 1824518"/>
              <a:gd name="connsiteY175" fmla="*/ 580230 h 775216"/>
              <a:gd name="connsiteX176" fmla="*/ 1464058 w 1824518"/>
              <a:gd name="connsiteY176" fmla="*/ 575507 h 775216"/>
              <a:gd name="connsiteX177" fmla="*/ 311531 w 1824518"/>
              <a:gd name="connsiteY177" fmla="*/ 562699 h 775216"/>
              <a:gd name="connsiteX178" fmla="*/ 311531 w 1824518"/>
              <a:gd name="connsiteY178" fmla="*/ 562699 h 775216"/>
              <a:gd name="connsiteX179" fmla="*/ 309847 w 1824518"/>
              <a:gd name="connsiteY179" fmla="*/ 545168 h 775216"/>
              <a:gd name="connsiteX180" fmla="*/ 309847 w 1824518"/>
              <a:gd name="connsiteY180" fmla="*/ 545168 h 775216"/>
              <a:gd name="connsiteX181" fmla="*/ 327404 w 1824518"/>
              <a:gd name="connsiteY181" fmla="*/ 543451 h 775216"/>
              <a:gd name="connsiteX182" fmla="*/ 327447 w 1824518"/>
              <a:gd name="connsiteY182" fmla="*/ 543487 h 775216"/>
              <a:gd name="connsiteX183" fmla="*/ 327447 w 1824518"/>
              <a:gd name="connsiteY183" fmla="*/ 543487 h 775216"/>
              <a:gd name="connsiteX184" fmla="*/ 329096 w 1824518"/>
              <a:gd name="connsiteY184" fmla="*/ 561017 h 775216"/>
              <a:gd name="connsiteX185" fmla="*/ 329096 w 1824518"/>
              <a:gd name="connsiteY185" fmla="*/ 561017 h 775216"/>
              <a:gd name="connsiteX186" fmla="*/ 329096 w 1824518"/>
              <a:gd name="connsiteY186" fmla="*/ 561017 h 775216"/>
              <a:gd name="connsiteX187" fmla="*/ 319489 w 1824518"/>
              <a:gd name="connsiteY187" fmla="*/ 565525 h 775216"/>
              <a:gd name="connsiteX188" fmla="*/ 319489 w 1824518"/>
              <a:gd name="connsiteY188" fmla="*/ 565525 h 775216"/>
              <a:gd name="connsiteX189" fmla="*/ 311496 w 1824518"/>
              <a:gd name="connsiteY189" fmla="*/ 562699 h 775216"/>
              <a:gd name="connsiteX190" fmla="*/ 1527935 w 1824518"/>
              <a:gd name="connsiteY190" fmla="*/ 522271 h 775216"/>
              <a:gd name="connsiteX191" fmla="*/ 1528470 w 1824518"/>
              <a:gd name="connsiteY191" fmla="*/ 504671 h 775216"/>
              <a:gd name="connsiteX192" fmla="*/ 1528473 w 1824518"/>
              <a:gd name="connsiteY192" fmla="*/ 504668 h 775216"/>
              <a:gd name="connsiteX193" fmla="*/ 1528473 w 1824518"/>
              <a:gd name="connsiteY193" fmla="*/ 504668 h 775216"/>
              <a:gd name="connsiteX194" fmla="*/ 1546110 w 1824518"/>
              <a:gd name="connsiteY194" fmla="*/ 505240 h 775216"/>
              <a:gd name="connsiteX195" fmla="*/ 1546109 w 1824518"/>
              <a:gd name="connsiteY195" fmla="*/ 505240 h 775216"/>
              <a:gd name="connsiteX196" fmla="*/ 1545574 w 1824518"/>
              <a:gd name="connsiteY196" fmla="*/ 522840 h 775216"/>
              <a:gd name="connsiteX197" fmla="*/ 1545571 w 1824518"/>
              <a:gd name="connsiteY197" fmla="*/ 522843 h 775216"/>
              <a:gd name="connsiteX198" fmla="*/ 1545572 w 1824518"/>
              <a:gd name="connsiteY198" fmla="*/ 522843 h 775216"/>
              <a:gd name="connsiteX199" fmla="*/ 1537005 w 1824518"/>
              <a:gd name="connsiteY199" fmla="*/ 526206 h 775216"/>
              <a:gd name="connsiteX200" fmla="*/ 1537005 w 1824518"/>
              <a:gd name="connsiteY200" fmla="*/ 526206 h 775216"/>
              <a:gd name="connsiteX201" fmla="*/ 1527899 w 1824518"/>
              <a:gd name="connsiteY201" fmla="*/ 522271 h 775216"/>
              <a:gd name="connsiteX202" fmla="*/ 249015 w 1824518"/>
              <a:gd name="connsiteY202" fmla="*/ 506278 h 775216"/>
              <a:gd name="connsiteX203" fmla="*/ 249015 w 1824518"/>
              <a:gd name="connsiteY203" fmla="*/ 506278 h 775216"/>
              <a:gd name="connsiteX204" fmla="*/ 249015 w 1824518"/>
              <a:gd name="connsiteY204" fmla="*/ 488640 h 775216"/>
              <a:gd name="connsiteX205" fmla="*/ 249015 w 1824518"/>
              <a:gd name="connsiteY205" fmla="*/ 488640 h 775216"/>
              <a:gd name="connsiteX206" fmla="*/ 266688 w 1824518"/>
              <a:gd name="connsiteY206" fmla="*/ 488640 h 775216"/>
              <a:gd name="connsiteX207" fmla="*/ 266688 w 1824518"/>
              <a:gd name="connsiteY207" fmla="*/ 488640 h 775216"/>
              <a:gd name="connsiteX208" fmla="*/ 266688 w 1824518"/>
              <a:gd name="connsiteY208" fmla="*/ 506242 h 775216"/>
              <a:gd name="connsiteX209" fmla="*/ 266688 w 1824518"/>
              <a:gd name="connsiteY209" fmla="*/ 506242 h 775216"/>
              <a:gd name="connsiteX210" fmla="*/ 257834 w 1824518"/>
              <a:gd name="connsiteY210" fmla="*/ 509820 h 775216"/>
              <a:gd name="connsiteX211" fmla="*/ 257834 w 1824518"/>
              <a:gd name="connsiteY211" fmla="*/ 509820 h 775216"/>
              <a:gd name="connsiteX212" fmla="*/ 248980 w 1824518"/>
              <a:gd name="connsiteY212" fmla="*/ 506278 h 775216"/>
              <a:gd name="connsiteX213" fmla="*/ 1586687 w 1824518"/>
              <a:gd name="connsiteY213" fmla="*/ 463667 h 775216"/>
              <a:gd name="connsiteX214" fmla="*/ 1585610 w 1824518"/>
              <a:gd name="connsiteY214" fmla="*/ 446143 h 775216"/>
              <a:gd name="connsiteX215" fmla="*/ 1585648 w 1824518"/>
              <a:gd name="connsiteY215" fmla="*/ 446100 h 775216"/>
              <a:gd name="connsiteX216" fmla="*/ 1585648 w 1824518"/>
              <a:gd name="connsiteY216" fmla="*/ 446100 h 775216"/>
              <a:gd name="connsiteX217" fmla="*/ 1603205 w 1824518"/>
              <a:gd name="connsiteY217" fmla="*/ 445025 h 775216"/>
              <a:gd name="connsiteX218" fmla="*/ 1603248 w 1824518"/>
              <a:gd name="connsiteY218" fmla="*/ 445063 h 775216"/>
              <a:gd name="connsiteX219" fmla="*/ 1603248 w 1824518"/>
              <a:gd name="connsiteY219" fmla="*/ 445063 h 775216"/>
              <a:gd name="connsiteX220" fmla="*/ 1604325 w 1824518"/>
              <a:gd name="connsiteY220" fmla="*/ 462587 h 775216"/>
              <a:gd name="connsiteX221" fmla="*/ 1604287 w 1824518"/>
              <a:gd name="connsiteY221" fmla="*/ 462630 h 775216"/>
              <a:gd name="connsiteX222" fmla="*/ 1604288 w 1824518"/>
              <a:gd name="connsiteY222" fmla="*/ 462630 h 775216"/>
              <a:gd name="connsiteX223" fmla="*/ 1594968 w 1824518"/>
              <a:gd name="connsiteY223" fmla="*/ 466816 h 775216"/>
              <a:gd name="connsiteX224" fmla="*/ 1594967 w 1824518"/>
              <a:gd name="connsiteY224" fmla="*/ 466816 h 775216"/>
              <a:gd name="connsiteX225" fmla="*/ 1586687 w 1824518"/>
              <a:gd name="connsiteY225" fmla="*/ 463667 h 775216"/>
              <a:gd name="connsiteX226" fmla="*/ 191769 w 1824518"/>
              <a:gd name="connsiteY226" fmla="*/ 444634 h 775216"/>
              <a:gd name="connsiteX227" fmla="*/ 193239 w 1824518"/>
              <a:gd name="connsiteY227" fmla="*/ 427067 h 775216"/>
              <a:gd name="connsiteX228" fmla="*/ 193239 w 1824518"/>
              <a:gd name="connsiteY228" fmla="*/ 427067 h 775216"/>
              <a:gd name="connsiteX229" fmla="*/ 210840 w 1824518"/>
              <a:gd name="connsiteY229" fmla="*/ 428534 h 775216"/>
              <a:gd name="connsiteX230" fmla="*/ 210839 w 1824518"/>
              <a:gd name="connsiteY230" fmla="*/ 428534 h 775216"/>
              <a:gd name="connsiteX231" fmla="*/ 209369 w 1824518"/>
              <a:gd name="connsiteY231" fmla="*/ 446100 h 775216"/>
              <a:gd name="connsiteX232" fmla="*/ 209370 w 1824518"/>
              <a:gd name="connsiteY232" fmla="*/ 446100 h 775216"/>
              <a:gd name="connsiteX233" fmla="*/ 201304 w 1824518"/>
              <a:gd name="connsiteY233" fmla="*/ 449034 h 775216"/>
              <a:gd name="connsiteX234" fmla="*/ 201304 w 1824518"/>
              <a:gd name="connsiteY234" fmla="*/ 449034 h 775216"/>
              <a:gd name="connsiteX235" fmla="*/ 191769 w 1824518"/>
              <a:gd name="connsiteY235" fmla="*/ 444526 h 775216"/>
              <a:gd name="connsiteX236" fmla="*/ 1639955 w 1824518"/>
              <a:gd name="connsiteY236" fmla="*/ 399912 h 775216"/>
              <a:gd name="connsiteX237" fmla="*/ 1637316 w 1824518"/>
              <a:gd name="connsiteY237" fmla="*/ 382553 h 775216"/>
              <a:gd name="connsiteX238" fmla="*/ 1637338 w 1824518"/>
              <a:gd name="connsiteY238" fmla="*/ 382524 h 775216"/>
              <a:gd name="connsiteX239" fmla="*/ 1637338 w 1824518"/>
              <a:gd name="connsiteY239" fmla="*/ 382524 h 775216"/>
              <a:gd name="connsiteX240" fmla="*/ 1654725 w 1824518"/>
              <a:gd name="connsiteY240" fmla="*/ 379861 h 775216"/>
              <a:gd name="connsiteX241" fmla="*/ 1654795 w 1824518"/>
              <a:gd name="connsiteY241" fmla="*/ 379912 h 775216"/>
              <a:gd name="connsiteX242" fmla="*/ 1654795 w 1824518"/>
              <a:gd name="connsiteY242" fmla="*/ 379912 h 775216"/>
              <a:gd name="connsiteX243" fmla="*/ 1657420 w 1824518"/>
              <a:gd name="connsiteY243" fmla="*/ 397324 h 775216"/>
              <a:gd name="connsiteX244" fmla="*/ 1657412 w 1824518"/>
              <a:gd name="connsiteY244" fmla="*/ 397336 h 775216"/>
              <a:gd name="connsiteX245" fmla="*/ 1657412 w 1824518"/>
              <a:gd name="connsiteY245" fmla="*/ 397336 h 775216"/>
              <a:gd name="connsiteX246" fmla="*/ 1647375 w 1824518"/>
              <a:gd name="connsiteY246" fmla="*/ 402381 h 775216"/>
              <a:gd name="connsiteX247" fmla="*/ 1647375 w 1824518"/>
              <a:gd name="connsiteY247" fmla="*/ 402381 h 775216"/>
              <a:gd name="connsiteX248" fmla="*/ 1639955 w 1824518"/>
              <a:gd name="connsiteY248" fmla="*/ 399805 h 775216"/>
              <a:gd name="connsiteX249" fmla="*/ 140366 w 1824518"/>
              <a:gd name="connsiteY249" fmla="*/ 377801 h 775216"/>
              <a:gd name="connsiteX250" fmla="*/ 143344 w 1824518"/>
              <a:gd name="connsiteY250" fmla="*/ 360498 h 775216"/>
              <a:gd name="connsiteX251" fmla="*/ 143413 w 1824518"/>
              <a:gd name="connsiteY251" fmla="*/ 360449 h 775216"/>
              <a:gd name="connsiteX252" fmla="*/ 143413 w 1824518"/>
              <a:gd name="connsiteY252" fmla="*/ 360449 h 775216"/>
              <a:gd name="connsiteX253" fmla="*/ 160791 w 1824518"/>
              <a:gd name="connsiteY253" fmla="*/ 363480 h 775216"/>
              <a:gd name="connsiteX254" fmla="*/ 160798 w 1824518"/>
              <a:gd name="connsiteY254" fmla="*/ 363491 h 775216"/>
              <a:gd name="connsiteX255" fmla="*/ 160798 w 1824518"/>
              <a:gd name="connsiteY255" fmla="*/ 363491 h 775216"/>
              <a:gd name="connsiteX256" fmla="*/ 157733 w 1824518"/>
              <a:gd name="connsiteY256" fmla="*/ 380830 h 775216"/>
              <a:gd name="connsiteX257" fmla="*/ 157715 w 1824518"/>
              <a:gd name="connsiteY257" fmla="*/ 380842 h 775216"/>
              <a:gd name="connsiteX258" fmla="*/ 157715 w 1824518"/>
              <a:gd name="connsiteY258" fmla="*/ 380843 h 775216"/>
              <a:gd name="connsiteX259" fmla="*/ 150546 w 1824518"/>
              <a:gd name="connsiteY259" fmla="*/ 383097 h 775216"/>
              <a:gd name="connsiteX260" fmla="*/ 150546 w 1824518"/>
              <a:gd name="connsiteY260" fmla="*/ 383097 h 775216"/>
              <a:gd name="connsiteX261" fmla="*/ 140366 w 1824518"/>
              <a:gd name="connsiteY261" fmla="*/ 377801 h 775216"/>
              <a:gd name="connsiteX262" fmla="*/ 1687271 w 1824518"/>
              <a:gd name="connsiteY262" fmla="*/ 331506 h 775216"/>
              <a:gd name="connsiteX263" fmla="*/ 1683113 w 1824518"/>
              <a:gd name="connsiteY263" fmla="*/ 314368 h 775216"/>
              <a:gd name="connsiteX264" fmla="*/ 1683114 w 1824518"/>
              <a:gd name="connsiteY264" fmla="*/ 314368 h 775216"/>
              <a:gd name="connsiteX265" fmla="*/ 1700248 w 1824518"/>
              <a:gd name="connsiteY265" fmla="*/ 310218 h 775216"/>
              <a:gd name="connsiteX266" fmla="*/ 1700248 w 1824518"/>
              <a:gd name="connsiteY266" fmla="*/ 310218 h 775216"/>
              <a:gd name="connsiteX267" fmla="*/ 1704442 w 1824518"/>
              <a:gd name="connsiteY267" fmla="*/ 327320 h 775216"/>
              <a:gd name="connsiteX268" fmla="*/ 1704442 w 1824518"/>
              <a:gd name="connsiteY268" fmla="*/ 327320 h 775216"/>
              <a:gd name="connsiteX269" fmla="*/ 1693688 w 1824518"/>
              <a:gd name="connsiteY269" fmla="*/ 333295 h 775216"/>
              <a:gd name="connsiteX270" fmla="*/ 1693688 w 1824518"/>
              <a:gd name="connsiteY270" fmla="*/ 333294 h 775216"/>
              <a:gd name="connsiteX271" fmla="*/ 1687271 w 1824518"/>
              <a:gd name="connsiteY271" fmla="*/ 331577 h 775216"/>
              <a:gd name="connsiteX272" fmla="*/ 95128 w 1824518"/>
              <a:gd name="connsiteY272" fmla="*/ 306819 h 775216"/>
              <a:gd name="connsiteX273" fmla="*/ 99687 w 1824518"/>
              <a:gd name="connsiteY273" fmla="*/ 289862 h 775216"/>
              <a:gd name="connsiteX274" fmla="*/ 99752 w 1824518"/>
              <a:gd name="connsiteY274" fmla="*/ 289825 h 775216"/>
              <a:gd name="connsiteX275" fmla="*/ 99752 w 1824518"/>
              <a:gd name="connsiteY275" fmla="*/ 289825 h 775216"/>
              <a:gd name="connsiteX276" fmla="*/ 116748 w 1824518"/>
              <a:gd name="connsiteY276" fmla="*/ 294351 h 775216"/>
              <a:gd name="connsiteX277" fmla="*/ 116779 w 1824518"/>
              <a:gd name="connsiteY277" fmla="*/ 294404 h 775216"/>
              <a:gd name="connsiteX278" fmla="*/ 116779 w 1824518"/>
              <a:gd name="connsiteY278" fmla="*/ 294404 h 775216"/>
              <a:gd name="connsiteX279" fmla="*/ 112157 w 1824518"/>
              <a:gd name="connsiteY279" fmla="*/ 311397 h 775216"/>
              <a:gd name="connsiteX280" fmla="*/ 112155 w 1824518"/>
              <a:gd name="connsiteY280" fmla="*/ 311399 h 775216"/>
              <a:gd name="connsiteX281" fmla="*/ 112155 w 1824518"/>
              <a:gd name="connsiteY281" fmla="*/ 311399 h 775216"/>
              <a:gd name="connsiteX282" fmla="*/ 105954 w 1824518"/>
              <a:gd name="connsiteY282" fmla="*/ 313080 h 775216"/>
              <a:gd name="connsiteX283" fmla="*/ 105954 w 1824518"/>
              <a:gd name="connsiteY283" fmla="*/ 313080 h 775216"/>
              <a:gd name="connsiteX284" fmla="*/ 95128 w 1824518"/>
              <a:gd name="connsiteY284" fmla="*/ 306891 h 775216"/>
              <a:gd name="connsiteX285" fmla="*/ 1728244 w 1824518"/>
              <a:gd name="connsiteY285" fmla="*/ 259235 h 775216"/>
              <a:gd name="connsiteX286" fmla="*/ 1722544 w 1824518"/>
              <a:gd name="connsiteY286" fmla="*/ 242563 h 775216"/>
              <a:gd name="connsiteX287" fmla="*/ 1722544 w 1824518"/>
              <a:gd name="connsiteY287" fmla="*/ 242563 h 775216"/>
              <a:gd name="connsiteX288" fmla="*/ 1739249 w 1824518"/>
              <a:gd name="connsiteY288" fmla="*/ 236874 h 775216"/>
              <a:gd name="connsiteX289" fmla="*/ 1739248 w 1824518"/>
              <a:gd name="connsiteY289" fmla="*/ 236874 h 775216"/>
              <a:gd name="connsiteX290" fmla="*/ 1744953 w 1824518"/>
              <a:gd name="connsiteY290" fmla="*/ 253536 h 775216"/>
              <a:gd name="connsiteX291" fmla="*/ 1744948 w 1824518"/>
              <a:gd name="connsiteY291" fmla="*/ 253547 h 775216"/>
              <a:gd name="connsiteX292" fmla="*/ 1744948 w 1824518"/>
              <a:gd name="connsiteY292" fmla="*/ 253547 h 775216"/>
              <a:gd name="connsiteX293" fmla="*/ 1733728 w 1824518"/>
              <a:gd name="connsiteY293" fmla="*/ 260523 h 775216"/>
              <a:gd name="connsiteX294" fmla="*/ 1733728 w 1824518"/>
              <a:gd name="connsiteY294" fmla="*/ 260523 h 775216"/>
              <a:gd name="connsiteX295" fmla="*/ 1728244 w 1824518"/>
              <a:gd name="connsiteY295" fmla="*/ 259307 h 775216"/>
              <a:gd name="connsiteX296" fmla="*/ 56522 w 1824518"/>
              <a:gd name="connsiteY296" fmla="*/ 232045 h 775216"/>
              <a:gd name="connsiteX297" fmla="*/ 62607 w 1824518"/>
              <a:gd name="connsiteY297" fmla="*/ 215571 h 775216"/>
              <a:gd name="connsiteX298" fmla="*/ 62651 w 1824518"/>
              <a:gd name="connsiteY298" fmla="*/ 215551 h 775216"/>
              <a:gd name="connsiteX299" fmla="*/ 62651 w 1824518"/>
              <a:gd name="connsiteY299" fmla="*/ 215551 h 775216"/>
              <a:gd name="connsiteX300" fmla="*/ 79202 w 1824518"/>
              <a:gd name="connsiteY300" fmla="*/ 221647 h 775216"/>
              <a:gd name="connsiteX301" fmla="*/ 79212 w 1824518"/>
              <a:gd name="connsiteY301" fmla="*/ 221669 h 775216"/>
              <a:gd name="connsiteX302" fmla="*/ 79212 w 1824518"/>
              <a:gd name="connsiteY302" fmla="*/ 221669 h 775216"/>
              <a:gd name="connsiteX303" fmla="*/ 73172 w 1824518"/>
              <a:gd name="connsiteY303" fmla="*/ 238212 h 775216"/>
              <a:gd name="connsiteX304" fmla="*/ 73047 w 1824518"/>
              <a:gd name="connsiteY304" fmla="*/ 238270 h 775216"/>
              <a:gd name="connsiteX305" fmla="*/ 73047 w 1824518"/>
              <a:gd name="connsiteY305" fmla="*/ 238270 h 775216"/>
              <a:gd name="connsiteX306" fmla="*/ 67813 w 1824518"/>
              <a:gd name="connsiteY306" fmla="*/ 239415 h 775216"/>
              <a:gd name="connsiteX307" fmla="*/ 67813 w 1824518"/>
              <a:gd name="connsiteY307" fmla="*/ 239415 h 775216"/>
              <a:gd name="connsiteX308" fmla="*/ 56522 w 1824518"/>
              <a:gd name="connsiteY308" fmla="*/ 232116 h 775216"/>
              <a:gd name="connsiteX309" fmla="*/ 1762513 w 1824518"/>
              <a:gd name="connsiteY309" fmla="*/ 183602 h 775216"/>
              <a:gd name="connsiteX310" fmla="*/ 1755344 w 1824518"/>
              <a:gd name="connsiteY310" fmla="*/ 167502 h 775216"/>
              <a:gd name="connsiteX311" fmla="*/ 1755344 w 1824518"/>
              <a:gd name="connsiteY311" fmla="*/ 167502 h 775216"/>
              <a:gd name="connsiteX312" fmla="*/ 1771401 w 1824518"/>
              <a:gd name="connsiteY312" fmla="*/ 160332 h 775216"/>
              <a:gd name="connsiteX313" fmla="*/ 1771439 w 1824518"/>
              <a:gd name="connsiteY313" fmla="*/ 160347 h 775216"/>
              <a:gd name="connsiteX314" fmla="*/ 1771439 w 1824518"/>
              <a:gd name="connsiteY314" fmla="*/ 160347 h 775216"/>
              <a:gd name="connsiteX315" fmla="*/ 1778608 w 1824518"/>
              <a:gd name="connsiteY315" fmla="*/ 176411 h 775216"/>
              <a:gd name="connsiteX316" fmla="*/ 1778608 w 1824518"/>
              <a:gd name="connsiteY316" fmla="*/ 176411 h 775216"/>
              <a:gd name="connsiteX317" fmla="*/ 1766958 w 1824518"/>
              <a:gd name="connsiteY317" fmla="*/ 184425 h 775216"/>
              <a:gd name="connsiteX318" fmla="*/ 1766958 w 1824518"/>
              <a:gd name="connsiteY318" fmla="*/ 184425 h 775216"/>
              <a:gd name="connsiteX319" fmla="*/ 1762513 w 1824518"/>
              <a:gd name="connsiteY319" fmla="*/ 183674 h 775216"/>
              <a:gd name="connsiteX320" fmla="*/ 24834 w 1824518"/>
              <a:gd name="connsiteY320" fmla="*/ 154086 h 775216"/>
              <a:gd name="connsiteX321" fmla="*/ 32455 w 1824518"/>
              <a:gd name="connsiteY321" fmla="*/ 138205 h 775216"/>
              <a:gd name="connsiteX322" fmla="*/ 32469 w 1824518"/>
              <a:gd name="connsiteY322" fmla="*/ 138200 h 775216"/>
              <a:gd name="connsiteX323" fmla="*/ 32469 w 1824518"/>
              <a:gd name="connsiteY323" fmla="*/ 138200 h 775216"/>
              <a:gd name="connsiteX324" fmla="*/ 48385 w 1824518"/>
              <a:gd name="connsiteY324" fmla="*/ 145785 h 775216"/>
              <a:gd name="connsiteX325" fmla="*/ 48385 w 1824518"/>
              <a:gd name="connsiteY325" fmla="*/ 145785 h 775216"/>
              <a:gd name="connsiteX326" fmla="*/ 40764 w 1824518"/>
              <a:gd name="connsiteY326" fmla="*/ 161665 h 775216"/>
              <a:gd name="connsiteX327" fmla="*/ 40749 w 1824518"/>
              <a:gd name="connsiteY327" fmla="*/ 161670 h 775216"/>
              <a:gd name="connsiteX328" fmla="*/ 40749 w 1824518"/>
              <a:gd name="connsiteY328" fmla="*/ 161670 h 775216"/>
              <a:gd name="connsiteX329" fmla="*/ 36627 w 1824518"/>
              <a:gd name="connsiteY329" fmla="*/ 162386 h 775216"/>
              <a:gd name="connsiteX330" fmla="*/ 36627 w 1824518"/>
              <a:gd name="connsiteY330" fmla="*/ 162386 h 775216"/>
              <a:gd name="connsiteX331" fmla="*/ 24833 w 1824518"/>
              <a:gd name="connsiteY331" fmla="*/ 154157 h 775216"/>
              <a:gd name="connsiteX332" fmla="*/ 1789755 w 1824518"/>
              <a:gd name="connsiteY332" fmla="*/ 105178 h 775216"/>
              <a:gd name="connsiteX333" fmla="*/ 1781148 w 1824518"/>
              <a:gd name="connsiteY333" fmla="*/ 89808 h 775216"/>
              <a:gd name="connsiteX334" fmla="*/ 1781152 w 1824518"/>
              <a:gd name="connsiteY334" fmla="*/ 89794 h 775216"/>
              <a:gd name="connsiteX335" fmla="*/ 1781153 w 1824518"/>
              <a:gd name="connsiteY335" fmla="*/ 89794 h 775216"/>
              <a:gd name="connsiteX336" fmla="*/ 1796490 w 1824518"/>
              <a:gd name="connsiteY336" fmla="*/ 81196 h 775216"/>
              <a:gd name="connsiteX337" fmla="*/ 1796531 w 1824518"/>
              <a:gd name="connsiteY337" fmla="*/ 81207 h 775216"/>
              <a:gd name="connsiteX338" fmla="*/ 1796531 w 1824518"/>
              <a:gd name="connsiteY338" fmla="*/ 81207 h 775216"/>
              <a:gd name="connsiteX339" fmla="*/ 1805169 w 1824518"/>
              <a:gd name="connsiteY339" fmla="*/ 96556 h 775216"/>
              <a:gd name="connsiteX340" fmla="*/ 1805169 w 1824518"/>
              <a:gd name="connsiteY340" fmla="*/ 96556 h 775216"/>
              <a:gd name="connsiteX341" fmla="*/ 1793161 w 1824518"/>
              <a:gd name="connsiteY341" fmla="*/ 105643 h 775216"/>
              <a:gd name="connsiteX342" fmla="*/ 1793162 w 1824518"/>
              <a:gd name="connsiteY342" fmla="*/ 105643 h 775216"/>
              <a:gd name="connsiteX343" fmla="*/ 1789756 w 1824518"/>
              <a:gd name="connsiteY343" fmla="*/ 105250 h 775216"/>
              <a:gd name="connsiteX344" fmla="*/ 386 w 1824518"/>
              <a:gd name="connsiteY344" fmla="*/ 73694 h 775216"/>
              <a:gd name="connsiteX345" fmla="*/ 9408 w 1824518"/>
              <a:gd name="connsiteY345" fmla="*/ 58563 h 775216"/>
              <a:gd name="connsiteX346" fmla="*/ 9420 w 1824518"/>
              <a:gd name="connsiteY346" fmla="*/ 58560 h 775216"/>
              <a:gd name="connsiteX347" fmla="*/ 9420 w 1824518"/>
              <a:gd name="connsiteY347" fmla="*/ 58560 h 775216"/>
              <a:gd name="connsiteX348" fmla="*/ 24580 w 1824518"/>
              <a:gd name="connsiteY348" fmla="*/ 67565 h 775216"/>
              <a:gd name="connsiteX349" fmla="*/ 24583 w 1824518"/>
              <a:gd name="connsiteY349" fmla="*/ 67576 h 775216"/>
              <a:gd name="connsiteX350" fmla="*/ 24583 w 1824518"/>
              <a:gd name="connsiteY350" fmla="*/ 67576 h 775216"/>
              <a:gd name="connsiteX351" fmla="*/ 15549 w 1824518"/>
              <a:gd name="connsiteY351" fmla="*/ 82710 h 775216"/>
              <a:gd name="connsiteX352" fmla="*/ 15549 w 1824518"/>
              <a:gd name="connsiteY352" fmla="*/ 82710 h 775216"/>
              <a:gd name="connsiteX353" fmla="*/ 12467 w 1824518"/>
              <a:gd name="connsiteY353" fmla="*/ 83103 h 775216"/>
              <a:gd name="connsiteX354" fmla="*/ 12467 w 1824518"/>
              <a:gd name="connsiteY354" fmla="*/ 83103 h 775216"/>
              <a:gd name="connsiteX355" fmla="*/ 386 w 1824518"/>
              <a:gd name="connsiteY355" fmla="*/ 73694 h 775216"/>
              <a:gd name="connsiteX356" fmla="*/ 1809758 w 1824518"/>
              <a:gd name="connsiteY356" fmla="*/ 24715 h 775216"/>
              <a:gd name="connsiteX357" fmla="*/ 1799757 w 1824518"/>
              <a:gd name="connsiteY357" fmla="*/ 10189 h 775216"/>
              <a:gd name="connsiteX358" fmla="*/ 1799757 w 1824518"/>
              <a:gd name="connsiteY358" fmla="*/ 10189 h 775216"/>
              <a:gd name="connsiteX359" fmla="*/ 1814310 w 1824518"/>
              <a:gd name="connsiteY359" fmla="*/ 207 h 775216"/>
              <a:gd name="connsiteX360" fmla="*/ 1814310 w 1824518"/>
              <a:gd name="connsiteY360" fmla="*/ 207 h 775216"/>
              <a:gd name="connsiteX361" fmla="*/ 1824312 w 1824518"/>
              <a:gd name="connsiteY361" fmla="*/ 14733 h 775216"/>
              <a:gd name="connsiteX362" fmla="*/ 1824312 w 1824518"/>
              <a:gd name="connsiteY362" fmla="*/ 14733 h 775216"/>
              <a:gd name="connsiteX363" fmla="*/ 1812053 w 1824518"/>
              <a:gd name="connsiteY363" fmla="*/ 24929 h 775216"/>
              <a:gd name="connsiteX364" fmla="*/ 1812052 w 1824518"/>
              <a:gd name="connsiteY364" fmla="*/ 24929 h 775216"/>
              <a:gd name="connsiteX365" fmla="*/ 1809758 w 1824518"/>
              <a:gd name="connsiteY365" fmla="*/ 24679 h 77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</a:cxnLst>
            <a:rect l="l" t="t" r="r" b="b"/>
            <a:pathLst>
              <a:path w="1824518" h="775216">
                <a:moveTo>
                  <a:pt x="923211" y="763160"/>
                </a:moveTo>
                <a:cubicBezTo>
                  <a:pt x="922990" y="756287"/>
                  <a:pt x="928392" y="750537"/>
                  <a:pt x="935278" y="750316"/>
                </a:cubicBezTo>
                <a:cubicBezTo>
                  <a:pt x="935282" y="750316"/>
                  <a:pt x="935287" y="750316"/>
                  <a:pt x="935291" y="750315"/>
                </a:cubicBezTo>
                <a:lnTo>
                  <a:pt x="935291" y="750315"/>
                </a:lnTo>
                <a:cubicBezTo>
                  <a:pt x="942177" y="750095"/>
                  <a:pt x="947938" y="755487"/>
                  <a:pt x="948159" y="762360"/>
                </a:cubicBezTo>
                <a:cubicBezTo>
                  <a:pt x="948159" y="762364"/>
                  <a:pt x="948159" y="762368"/>
                  <a:pt x="948159" y="762372"/>
                </a:cubicBezTo>
                <a:lnTo>
                  <a:pt x="948159" y="762372"/>
                </a:lnTo>
                <a:cubicBezTo>
                  <a:pt x="948380" y="769245"/>
                  <a:pt x="942978" y="774995"/>
                  <a:pt x="936091" y="775216"/>
                </a:cubicBezTo>
                <a:cubicBezTo>
                  <a:pt x="936088" y="775216"/>
                  <a:pt x="936083" y="775216"/>
                  <a:pt x="936079" y="775217"/>
                </a:cubicBezTo>
                <a:lnTo>
                  <a:pt x="935721" y="775217"/>
                </a:lnTo>
                <a:cubicBezTo>
                  <a:pt x="928976" y="775221"/>
                  <a:pt x="923442" y="769887"/>
                  <a:pt x="923211" y="763160"/>
                </a:cubicBezTo>
                <a:close/>
                <a:moveTo>
                  <a:pt x="851841" y="774179"/>
                </a:moveTo>
                <a:cubicBezTo>
                  <a:pt x="844955" y="773776"/>
                  <a:pt x="839696" y="767886"/>
                  <a:pt x="840083" y="761013"/>
                </a:cubicBezTo>
                <a:lnTo>
                  <a:pt x="840083" y="761013"/>
                </a:lnTo>
                <a:cubicBezTo>
                  <a:pt x="840487" y="754141"/>
                  <a:pt x="846388" y="748891"/>
                  <a:pt x="853275" y="749278"/>
                </a:cubicBezTo>
                <a:lnTo>
                  <a:pt x="853275" y="749278"/>
                </a:lnTo>
                <a:cubicBezTo>
                  <a:pt x="860151" y="749700"/>
                  <a:pt x="865399" y="755578"/>
                  <a:pt x="865032" y="762444"/>
                </a:cubicBezTo>
                <a:lnTo>
                  <a:pt x="865032" y="762444"/>
                </a:lnTo>
                <a:cubicBezTo>
                  <a:pt x="864634" y="769031"/>
                  <a:pt x="859169" y="774172"/>
                  <a:pt x="852557" y="774179"/>
                </a:cubicBezTo>
                <a:lnTo>
                  <a:pt x="851841" y="774179"/>
                </a:lnTo>
                <a:close/>
                <a:moveTo>
                  <a:pt x="1006194" y="757936"/>
                </a:moveTo>
                <a:cubicBezTo>
                  <a:pt x="1005368" y="751151"/>
                  <a:pt x="1010161" y="744964"/>
                  <a:pt x="1016948" y="744054"/>
                </a:cubicBezTo>
                <a:lnTo>
                  <a:pt x="1016948" y="744054"/>
                </a:lnTo>
                <a:cubicBezTo>
                  <a:pt x="1023746" y="743230"/>
                  <a:pt x="1029945" y="748014"/>
                  <a:pt x="1030856" y="754788"/>
                </a:cubicBezTo>
                <a:lnTo>
                  <a:pt x="1030856" y="754788"/>
                </a:lnTo>
                <a:cubicBezTo>
                  <a:pt x="1031682" y="761565"/>
                  <a:pt x="1026884" y="767742"/>
                  <a:pt x="1020102" y="768633"/>
                </a:cubicBezTo>
                <a:lnTo>
                  <a:pt x="1020102" y="768633"/>
                </a:lnTo>
                <a:lnTo>
                  <a:pt x="1018597" y="768633"/>
                </a:lnTo>
                <a:lnTo>
                  <a:pt x="1018597" y="768633"/>
                </a:lnTo>
                <a:cubicBezTo>
                  <a:pt x="1012372" y="768644"/>
                  <a:pt x="1007086" y="764085"/>
                  <a:pt x="1006195" y="757936"/>
                </a:cubicBezTo>
                <a:close/>
                <a:moveTo>
                  <a:pt x="767996" y="765628"/>
                </a:moveTo>
                <a:lnTo>
                  <a:pt x="767996" y="765628"/>
                </a:lnTo>
                <a:cubicBezTo>
                  <a:pt x="761163" y="764607"/>
                  <a:pt x="756453" y="758251"/>
                  <a:pt x="757476" y="751431"/>
                </a:cubicBezTo>
                <a:cubicBezTo>
                  <a:pt x="757482" y="751393"/>
                  <a:pt x="757487" y="751355"/>
                  <a:pt x="757493" y="751317"/>
                </a:cubicBezTo>
                <a:lnTo>
                  <a:pt x="757493" y="751317"/>
                </a:lnTo>
                <a:cubicBezTo>
                  <a:pt x="758493" y="744514"/>
                  <a:pt x="764830" y="739808"/>
                  <a:pt x="771646" y="740806"/>
                </a:cubicBezTo>
                <a:cubicBezTo>
                  <a:pt x="771708" y="740815"/>
                  <a:pt x="771770" y="740825"/>
                  <a:pt x="771832" y="740835"/>
                </a:cubicBezTo>
                <a:lnTo>
                  <a:pt x="771832" y="740834"/>
                </a:lnTo>
                <a:cubicBezTo>
                  <a:pt x="778651" y="741813"/>
                  <a:pt x="783384" y="748124"/>
                  <a:pt x="782404" y="754931"/>
                </a:cubicBezTo>
                <a:cubicBezTo>
                  <a:pt x="782393" y="755002"/>
                  <a:pt x="782382" y="755074"/>
                  <a:pt x="782371" y="755146"/>
                </a:cubicBezTo>
                <a:lnTo>
                  <a:pt x="782371" y="755145"/>
                </a:lnTo>
                <a:cubicBezTo>
                  <a:pt x="781497" y="761295"/>
                  <a:pt x="776227" y="765869"/>
                  <a:pt x="770004" y="765879"/>
                </a:cubicBezTo>
                <a:lnTo>
                  <a:pt x="770004" y="765879"/>
                </a:lnTo>
                <a:close/>
                <a:moveTo>
                  <a:pt x="1088390" y="745271"/>
                </a:moveTo>
                <a:cubicBezTo>
                  <a:pt x="1086950" y="738554"/>
                  <a:pt x="1091233" y="731942"/>
                  <a:pt x="1097961" y="730495"/>
                </a:cubicBezTo>
                <a:lnTo>
                  <a:pt x="1097961" y="730495"/>
                </a:lnTo>
                <a:cubicBezTo>
                  <a:pt x="1104694" y="729037"/>
                  <a:pt x="1111336" y="733303"/>
                  <a:pt x="1112796" y="740023"/>
                </a:cubicBezTo>
                <a:cubicBezTo>
                  <a:pt x="1112798" y="740031"/>
                  <a:pt x="1112799" y="740039"/>
                  <a:pt x="1112801" y="740047"/>
                </a:cubicBezTo>
                <a:lnTo>
                  <a:pt x="1112801" y="740047"/>
                </a:lnTo>
                <a:cubicBezTo>
                  <a:pt x="1114242" y="746773"/>
                  <a:pt x="1109963" y="753395"/>
                  <a:pt x="1103230" y="754859"/>
                </a:cubicBezTo>
                <a:lnTo>
                  <a:pt x="1103230" y="754859"/>
                </a:lnTo>
                <a:cubicBezTo>
                  <a:pt x="1102356" y="755030"/>
                  <a:pt x="1101468" y="755113"/>
                  <a:pt x="1100577" y="755110"/>
                </a:cubicBezTo>
                <a:lnTo>
                  <a:pt x="1100577" y="755110"/>
                </a:lnTo>
                <a:cubicBezTo>
                  <a:pt x="1094700" y="755105"/>
                  <a:pt x="1089623" y="751007"/>
                  <a:pt x="1088390" y="745271"/>
                </a:cubicBezTo>
                <a:close/>
                <a:moveTo>
                  <a:pt x="685264" y="749528"/>
                </a:moveTo>
                <a:cubicBezTo>
                  <a:pt x="678584" y="747927"/>
                  <a:pt x="674469" y="741225"/>
                  <a:pt x="676073" y="734558"/>
                </a:cubicBezTo>
                <a:cubicBezTo>
                  <a:pt x="676078" y="734539"/>
                  <a:pt x="676082" y="734521"/>
                  <a:pt x="676087" y="734502"/>
                </a:cubicBezTo>
                <a:lnTo>
                  <a:pt x="676087" y="734502"/>
                </a:lnTo>
                <a:cubicBezTo>
                  <a:pt x="677691" y="727835"/>
                  <a:pt x="684406" y="723728"/>
                  <a:pt x="691086" y="725329"/>
                </a:cubicBezTo>
                <a:cubicBezTo>
                  <a:pt x="691105" y="725334"/>
                  <a:pt x="691124" y="725338"/>
                  <a:pt x="691142" y="725343"/>
                </a:cubicBezTo>
                <a:lnTo>
                  <a:pt x="691142" y="725343"/>
                </a:lnTo>
                <a:cubicBezTo>
                  <a:pt x="697822" y="726944"/>
                  <a:pt x="701937" y="733646"/>
                  <a:pt x="700333" y="740313"/>
                </a:cubicBezTo>
                <a:cubicBezTo>
                  <a:pt x="700329" y="740332"/>
                  <a:pt x="700324" y="740351"/>
                  <a:pt x="700319" y="740369"/>
                </a:cubicBezTo>
                <a:lnTo>
                  <a:pt x="700319" y="740369"/>
                </a:lnTo>
                <a:cubicBezTo>
                  <a:pt x="698963" y="745951"/>
                  <a:pt x="693957" y="749883"/>
                  <a:pt x="688203" y="749886"/>
                </a:cubicBezTo>
                <a:lnTo>
                  <a:pt x="688203" y="749886"/>
                </a:lnTo>
                <a:cubicBezTo>
                  <a:pt x="687212" y="749889"/>
                  <a:pt x="686225" y="749769"/>
                  <a:pt x="685264" y="749528"/>
                </a:cubicBezTo>
                <a:close/>
                <a:moveTo>
                  <a:pt x="1169187" y="725271"/>
                </a:moveTo>
                <a:cubicBezTo>
                  <a:pt x="1167103" y="718759"/>
                  <a:pt x="1170704" y="711793"/>
                  <a:pt x="1177229" y="709713"/>
                </a:cubicBezTo>
                <a:cubicBezTo>
                  <a:pt x="1177273" y="709699"/>
                  <a:pt x="1177316" y="709686"/>
                  <a:pt x="1177360" y="709672"/>
                </a:cubicBezTo>
                <a:lnTo>
                  <a:pt x="1177360" y="709672"/>
                </a:lnTo>
                <a:cubicBezTo>
                  <a:pt x="1183910" y="707606"/>
                  <a:pt x="1190898" y="711230"/>
                  <a:pt x="1192969" y="717768"/>
                </a:cubicBezTo>
                <a:cubicBezTo>
                  <a:pt x="1192976" y="717788"/>
                  <a:pt x="1192982" y="717809"/>
                  <a:pt x="1192989" y="717830"/>
                </a:cubicBezTo>
                <a:lnTo>
                  <a:pt x="1192989" y="717830"/>
                </a:lnTo>
                <a:cubicBezTo>
                  <a:pt x="1195046" y="724390"/>
                  <a:pt x="1191387" y="731372"/>
                  <a:pt x="1184816" y="733429"/>
                </a:cubicBezTo>
                <a:lnTo>
                  <a:pt x="1184816" y="733429"/>
                </a:lnTo>
                <a:cubicBezTo>
                  <a:pt x="1183655" y="733794"/>
                  <a:pt x="1182448" y="733987"/>
                  <a:pt x="1181231" y="734001"/>
                </a:cubicBezTo>
                <a:lnTo>
                  <a:pt x="1181231" y="734001"/>
                </a:lnTo>
                <a:cubicBezTo>
                  <a:pt x="1175696" y="734106"/>
                  <a:pt x="1170757" y="730548"/>
                  <a:pt x="1169115" y="725271"/>
                </a:cubicBezTo>
                <a:close/>
                <a:moveTo>
                  <a:pt x="604394" y="726058"/>
                </a:moveTo>
                <a:lnTo>
                  <a:pt x="604394" y="726058"/>
                </a:lnTo>
                <a:cubicBezTo>
                  <a:pt x="597873" y="723840"/>
                  <a:pt x="594389" y="716765"/>
                  <a:pt x="596612" y="710257"/>
                </a:cubicBezTo>
                <a:cubicBezTo>
                  <a:pt x="596613" y="710253"/>
                  <a:pt x="596614" y="710249"/>
                  <a:pt x="596616" y="710245"/>
                </a:cubicBezTo>
                <a:lnTo>
                  <a:pt x="596616" y="710245"/>
                </a:lnTo>
                <a:cubicBezTo>
                  <a:pt x="598839" y="703736"/>
                  <a:pt x="605927" y="700259"/>
                  <a:pt x="612448" y="702477"/>
                </a:cubicBezTo>
                <a:cubicBezTo>
                  <a:pt x="612452" y="702478"/>
                  <a:pt x="612456" y="702480"/>
                  <a:pt x="612460" y="702481"/>
                </a:cubicBezTo>
                <a:lnTo>
                  <a:pt x="612460" y="702481"/>
                </a:lnTo>
                <a:cubicBezTo>
                  <a:pt x="618981" y="704700"/>
                  <a:pt x="622465" y="711774"/>
                  <a:pt x="620243" y="718283"/>
                </a:cubicBezTo>
                <a:cubicBezTo>
                  <a:pt x="620241" y="718287"/>
                  <a:pt x="620240" y="718291"/>
                  <a:pt x="620239" y="718295"/>
                </a:cubicBezTo>
                <a:lnTo>
                  <a:pt x="620239" y="718295"/>
                </a:lnTo>
                <a:cubicBezTo>
                  <a:pt x="618490" y="723329"/>
                  <a:pt x="613748" y="726714"/>
                  <a:pt x="608409" y="726738"/>
                </a:cubicBezTo>
                <a:lnTo>
                  <a:pt x="608409" y="726738"/>
                </a:lnTo>
                <a:cubicBezTo>
                  <a:pt x="607018" y="726747"/>
                  <a:pt x="605636" y="726518"/>
                  <a:pt x="604323" y="726058"/>
                </a:cubicBezTo>
                <a:close/>
                <a:moveTo>
                  <a:pt x="1247726" y="698009"/>
                </a:moveTo>
                <a:cubicBezTo>
                  <a:pt x="1245071" y="691685"/>
                  <a:pt x="1248055" y="684411"/>
                  <a:pt x="1254391" y="681761"/>
                </a:cubicBezTo>
                <a:cubicBezTo>
                  <a:pt x="1254415" y="681751"/>
                  <a:pt x="1254440" y="681740"/>
                  <a:pt x="1254465" y="681730"/>
                </a:cubicBezTo>
                <a:lnTo>
                  <a:pt x="1254465" y="681730"/>
                </a:lnTo>
                <a:cubicBezTo>
                  <a:pt x="1260801" y="679081"/>
                  <a:pt x="1268089" y="682059"/>
                  <a:pt x="1270744" y="688383"/>
                </a:cubicBezTo>
                <a:cubicBezTo>
                  <a:pt x="1270754" y="688407"/>
                  <a:pt x="1270764" y="688432"/>
                  <a:pt x="1270774" y="688456"/>
                </a:cubicBezTo>
                <a:lnTo>
                  <a:pt x="1270775" y="688456"/>
                </a:lnTo>
                <a:cubicBezTo>
                  <a:pt x="1273399" y="694809"/>
                  <a:pt x="1270387" y="702084"/>
                  <a:pt x="1264036" y="704735"/>
                </a:cubicBezTo>
                <a:lnTo>
                  <a:pt x="1264036" y="704735"/>
                </a:lnTo>
                <a:cubicBezTo>
                  <a:pt x="1262525" y="705364"/>
                  <a:pt x="1260905" y="705692"/>
                  <a:pt x="1259268" y="705701"/>
                </a:cubicBezTo>
                <a:lnTo>
                  <a:pt x="1259268" y="705701"/>
                </a:lnTo>
                <a:cubicBezTo>
                  <a:pt x="1254189" y="705736"/>
                  <a:pt x="1249595" y="702694"/>
                  <a:pt x="1247654" y="698009"/>
                </a:cubicBezTo>
                <a:close/>
                <a:moveTo>
                  <a:pt x="525927" y="695326"/>
                </a:moveTo>
                <a:cubicBezTo>
                  <a:pt x="519644" y="692553"/>
                  <a:pt x="516803" y="685222"/>
                  <a:pt x="519581" y="678951"/>
                </a:cubicBezTo>
                <a:cubicBezTo>
                  <a:pt x="519593" y="678923"/>
                  <a:pt x="519606" y="678896"/>
                  <a:pt x="519618" y="678868"/>
                </a:cubicBezTo>
                <a:lnTo>
                  <a:pt x="519618" y="678868"/>
                </a:lnTo>
                <a:cubicBezTo>
                  <a:pt x="522404" y="672601"/>
                  <a:pt x="529752" y="669773"/>
                  <a:pt x="536032" y="672554"/>
                </a:cubicBezTo>
                <a:cubicBezTo>
                  <a:pt x="536045" y="672560"/>
                  <a:pt x="536058" y="672565"/>
                  <a:pt x="536071" y="672571"/>
                </a:cubicBezTo>
                <a:lnTo>
                  <a:pt x="536072" y="672571"/>
                </a:lnTo>
                <a:cubicBezTo>
                  <a:pt x="542372" y="675354"/>
                  <a:pt x="545219" y="682707"/>
                  <a:pt x="542432" y="688995"/>
                </a:cubicBezTo>
                <a:cubicBezTo>
                  <a:pt x="542427" y="689006"/>
                  <a:pt x="542422" y="689018"/>
                  <a:pt x="542417" y="689029"/>
                </a:cubicBezTo>
                <a:lnTo>
                  <a:pt x="542416" y="689029"/>
                </a:lnTo>
                <a:cubicBezTo>
                  <a:pt x="540395" y="693521"/>
                  <a:pt x="535916" y="696408"/>
                  <a:pt x="530982" y="696399"/>
                </a:cubicBezTo>
                <a:lnTo>
                  <a:pt x="530982" y="696399"/>
                </a:lnTo>
                <a:cubicBezTo>
                  <a:pt x="529217" y="696401"/>
                  <a:pt x="527471" y="696035"/>
                  <a:pt x="525855" y="695326"/>
                </a:cubicBezTo>
                <a:close/>
                <a:moveTo>
                  <a:pt x="1323469" y="663770"/>
                </a:moveTo>
                <a:cubicBezTo>
                  <a:pt x="1320259" y="657674"/>
                  <a:pt x="1322600" y="650134"/>
                  <a:pt x="1328702" y="646919"/>
                </a:cubicBezTo>
                <a:lnTo>
                  <a:pt x="1328702" y="646919"/>
                </a:lnTo>
                <a:cubicBezTo>
                  <a:pt x="1334802" y="643739"/>
                  <a:pt x="1342329" y="646073"/>
                  <a:pt x="1345550" y="652142"/>
                </a:cubicBezTo>
                <a:lnTo>
                  <a:pt x="1345550" y="652142"/>
                </a:lnTo>
                <a:cubicBezTo>
                  <a:pt x="1348739" y="658241"/>
                  <a:pt x="1346402" y="665765"/>
                  <a:pt x="1340317" y="668993"/>
                </a:cubicBezTo>
                <a:lnTo>
                  <a:pt x="1340317" y="668994"/>
                </a:lnTo>
                <a:cubicBezTo>
                  <a:pt x="1338525" y="669931"/>
                  <a:pt x="1336532" y="670422"/>
                  <a:pt x="1334510" y="670425"/>
                </a:cubicBezTo>
                <a:lnTo>
                  <a:pt x="1334510" y="670425"/>
                </a:lnTo>
                <a:cubicBezTo>
                  <a:pt x="1329851" y="670451"/>
                  <a:pt x="1325566" y="667885"/>
                  <a:pt x="1323397" y="663770"/>
                </a:cubicBezTo>
                <a:close/>
                <a:moveTo>
                  <a:pt x="450578" y="657616"/>
                </a:moveTo>
                <a:cubicBezTo>
                  <a:pt x="444562" y="654265"/>
                  <a:pt x="442407" y="646681"/>
                  <a:pt x="445764" y="640677"/>
                </a:cubicBezTo>
                <a:cubicBezTo>
                  <a:pt x="445768" y="640671"/>
                  <a:pt x="445771" y="640664"/>
                  <a:pt x="445775" y="640658"/>
                </a:cubicBezTo>
                <a:lnTo>
                  <a:pt x="445775" y="640658"/>
                </a:lnTo>
                <a:cubicBezTo>
                  <a:pt x="449114" y="634666"/>
                  <a:pt x="456687" y="632509"/>
                  <a:pt x="462691" y="635842"/>
                </a:cubicBezTo>
                <a:cubicBezTo>
                  <a:pt x="462705" y="635849"/>
                  <a:pt x="462718" y="635856"/>
                  <a:pt x="462730" y="635864"/>
                </a:cubicBezTo>
                <a:lnTo>
                  <a:pt x="462730" y="635864"/>
                </a:lnTo>
                <a:cubicBezTo>
                  <a:pt x="468747" y="639215"/>
                  <a:pt x="470902" y="646799"/>
                  <a:pt x="467545" y="652803"/>
                </a:cubicBezTo>
                <a:cubicBezTo>
                  <a:pt x="467541" y="652809"/>
                  <a:pt x="467538" y="652816"/>
                  <a:pt x="467534" y="652822"/>
                </a:cubicBezTo>
                <a:lnTo>
                  <a:pt x="467534" y="652822"/>
                </a:lnTo>
                <a:cubicBezTo>
                  <a:pt x="465351" y="656714"/>
                  <a:pt x="461249" y="659144"/>
                  <a:pt x="456780" y="659191"/>
                </a:cubicBezTo>
                <a:lnTo>
                  <a:pt x="456780" y="659191"/>
                </a:lnTo>
                <a:cubicBezTo>
                  <a:pt x="454586" y="659232"/>
                  <a:pt x="452421" y="658689"/>
                  <a:pt x="450507" y="657616"/>
                </a:cubicBezTo>
                <a:close/>
                <a:moveTo>
                  <a:pt x="1395771" y="622805"/>
                </a:moveTo>
                <a:cubicBezTo>
                  <a:pt x="1391997" y="617076"/>
                  <a:pt x="1393591" y="609378"/>
                  <a:pt x="1399331" y="605611"/>
                </a:cubicBezTo>
                <a:cubicBezTo>
                  <a:pt x="1399339" y="605606"/>
                  <a:pt x="1399347" y="605601"/>
                  <a:pt x="1399355" y="605596"/>
                </a:cubicBezTo>
                <a:lnTo>
                  <a:pt x="1399355" y="605596"/>
                </a:lnTo>
                <a:cubicBezTo>
                  <a:pt x="1405109" y="601845"/>
                  <a:pt x="1412818" y="603444"/>
                  <a:pt x="1416597" y="609174"/>
                </a:cubicBezTo>
                <a:lnTo>
                  <a:pt x="1416597" y="609174"/>
                </a:lnTo>
                <a:cubicBezTo>
                  <a:pt x="1420360" y="614927"/>
                  <a:pt x="1418758" y="622634"/>
                  <a:pt x="1413013" y="626419"/>
                </a:cubicBezTo>
                <a:lnTo>
                  <a:pt x="1413013" y="626418"/>
                </a:lnTo>
                <a:cubicBezTo>
                  <a:pt x="1410999" y="627732"/>
                  <a:pt x="1408644" y="628428"/>
                  <a:pt x="1406238" y="628422"/>
                </a:cubicBezTo>
                <a:lnTo>
                  <a:pt x="1406238" y="628422"/>
                </a:lnTo>
                <a:cubicBezTo>
                  <a:pt x="1402019" y="628448"/>
                  <a:pt x="1398075" y="626332"/>
                  <a:pt x="1395771" y="622805"/>
                </a:cubicBezTo>
                <a:close/>
                <a:moveTo>
                  <a:pt x="378886" y="613288"/>
                </a:moveTo>
                <a:lnTo>
                  <a:pt x="378886" y="613288"/>
                </a:lnTo>
                <a:cubicBezTo>
                  <a:pt x="373204" y="609383"/>
                  <a:pt x="371746" y="601632"/>
                  <a:pt x="375624" y="595936"/>
                </a:cubicBezTo>
                <a:lnTo>
                  <a:pt x="375624" y="595936"/>
                </a:lnTo>
                <a:cubicBezTo>
                  <a:pt x="379521" y="590266"/>
                  <a:pt x="387286" y="588822"/>
                  <a:pt x="392968" y="592712"/>
                </a:cubicBezTo>
                <a:cubicBezTo>
                  <a:pt x="392970" y="592713"/>
                  <a:pt x="392972" y="592715"/>
                  <a:pt x="392974" y="592716"/>
                </a:cubicBezTo>
                <a:lnTo>
                  <a:pt x="392974" y="592716"/>
                </a:lnTo>
                <a:cubicBezTo>
                  <a:pt x="398664" y="596592"/>
                  <a:pt x="400129" y="604339"/>
                  <a:pt x="396246" y="610018"/>
                </a:cubicBezTo>
                <a:cubicBezTo>
                  <a:pt x="396243" y="610023"/>
                  <a:pt x="396239" y="610028"/>
                  <a:pt x="396236" y="610032"/>
                </a:cubicBezTo>
                <a:lnTo>
                  <a:pt x="396236" y="610032"/>
                </a:lnTo>
                <a:cubicBezTo>
                  <a:pt x="393897" y="613421"/>
                  <a:pt x="390035" y="615442"/>
                  <a:pt x="385912" y="615435"/>
                </a:cubicBezTo>
                <a:lnTo>
                  <a:pt x="385912" y="615435"/>
                </a:lnTo>
                <a:cubicBezTo>
                  <a:pt x="383395" y="615449"/>
                  <a:pt x="380933" y="614700"/>
                  <a:pt x="378851" y="613288"/>
                </a:cubicBezTo>
                <a:close/>
                <a:moveTo>
                  <a:pt x="1464094" y="575507"/>
                </a:moveTo>
                <a:cubicBezTo>
                  <a:pt x="1459860" y="570080"/>
                  <a:pt x="1460822" y="562257"/>
                  <a:pt x="1466244" y="558012"/>
                </a:cubicBezTo>
                <a:lnTo>
                  <a:pt x="1466244" y="558012"/>
                </a:lnTo>
                <a:cubicBezTo>
                  <a:pt x="1471615" y="553768"/>
                  <a:pt x="1479415" y="554674"/>
                  <a:pt x="1483667" y="560034"/>
                </a:cubicBezTo>
                <a:cubicBezTo>
                  <a:pt x="1483691" y="560063"/>
                  <a:pt x="1483714" y="560093"/>
                  <a:pt x="1483737" y="560123"/>
                </a:cubicBezTo>
                <a:lnTo>
                  <a:pt x="1483737" y="560123"/>
                </a:lnTo>
                <a:cubicBezTo>
                  <a:pt x="1487986" y="565511"/>
                  <a:pt x="1487054" y="573316"/>
                  <a:pt x="1481655" y="577557"/>
                </a:cubicBezTo>
                <a:cubicBezTo>
                  <a:pt x="1481644" y="577565"/>
                  <a:pt x="1481633" y="577574"/>
                  <a:pt x="1481622" y="577582"/>
                </a:cubicBezTo>
                <a:lnTo>
                  <a:pt x="1481622" y="577582"/>
                </a:lnTo>
                <a:cubicBezTo>
                  <a:pt x="1479422" y="579301"/>
                  <a:pt x="1476708" y="580234"/>
                  <a:pt x="1473915" y="580230"/>
                </a:cubicBezTo>
                <a:lnTo>
                  <a:pt x="1473915" y="580230"/>
                </a:lnTo>
                <a:cubicBezTo>
                  <a:pt x="1470075" y="580259"/>
                  <a:pt x="1466437" y="578516"/>
                  <a:pt x="1464058" y="575507"/>
                </a:cubicBezTo>
                <a:close/>
                <a:moveTo>
                  <a:pt x="311531" y="562699"/>
                </a:moveTo>
                <a:lnTo>
                  <a:pt x="311531" y="562699"/>
                </a:lnTo>
                <a:cubicBezTo>
                  <a:pt x="306233" y="558313"/>
                  <a:pt x="305481" y="550479"/>
                  <a:pt x="309847" y="545168"/>
                </a:cubicBezTo>
                <a:lnTo>
                  <a:pt x="309847" y="545168"/>
                </a:lnTo>
                <a:cubicBezTo>
                  <a:pt x="314220" y="539855"/>
                  <a:pt x="322081" y="539086"/>
                  <a:pt x="327404" y="543451"/>
                </a:cubicBezTo>
                <a:cubicBezTo>
                  <a:pt x="327418" y="543463"/>
                  <a:pt x="327433" y="543475"/>
                  <a:pt x="327447" y="543487"/>
                </a:cubicBezTo>
                <a:lnTo>
                  <a:pt x="327447" y="543487"/>
                </a:lnTo>
                <a:cubicBezTo>
                  <a:pt x="332753" y="547873"/>
                  <a:pt x="333491" y="555722"/>
                  <a:pt x="329096" y="561017"/>
                </a:cubicBezTo>
                <a:cubicBezTo>
                  <a:pt x="329096" y="561017"/>
                  <a:pt x="329096" y="561017"/>
                  <a:pt x="329096" y="561017"/>
                </a:cubicBezTo>
                <a:lnTo>
                  <a:pt x="329096" y="561017"/>
                </a:lnTo>
                <a:cubicBezTo>
                  <a:pt x="326732" y="563881"/>
                  <a:pt x="323207" y="565536"/>
                  <a:pt x="319489" y="565525"/>
                </a:cubicBezTo>
                <a:lnTo>
                  <a:pt x="319489" y="565525"/>
                </a:lnTo>
                <a:cubicBezTo>
                  <a:pt x="316577" y="565535"/>
                  <a:pt x="313752" y="564536"/>
                  <a:pt x="311496" y="562699"/>
                </a:cubicBezTo>
                <a:close/>
                <a:moveTo>
                  <a:pt x="1527935" y="522271"/>
                </a:moveTo>
                <a:cubicBezTo>
                  <a:pt x="1523213" y="517263"/>
                  <a:pt x="1523453" y="509384"/>
                  <a:pt x="1528470" y="504671"/>
                </a:cubicBezTo>
                <a:cubicBezTo>
                  <a:pt x="1528471" y="504670"/>
                  <a:pt x="1528472" y="504669"/>
                  <a:pt x="1528473" y="504668"/>
                </a:cubicBezTo>
                <a:lnTo>
                  <a:pt x="1528473" y="504668"/>
                </a:lnTo>
                <a:cubicBezTo>
                  <a:pt x="1533509" y="499984"/>
                  <a:pt x="1541389" y="500239"/>
                  <a:pt x="1546110" y="505240"/>
                </a:cubicBezTo>
                <a:lnTo>
                  <a:pt x="1546109" y="505240"/>
                </a:lnTo>
                <a:cubicBezTo>
                  <a:pt x="1550831" y="510248"/>
                  <a:pt x="1550592" y="518127"/>
                  <a:pt x="1545574" y="522840"/>
                </a:cubicBezTo>
                <a:cubicBezTo>
                  <a:pt x="1545574" y="522841"/>
                  <a:pt x="1545572" y="522842"/>
                  <a:pt x="1545571" y="522843"/>
                </a:cubicBezTo>
                <a:lnTo>
                  <a:pt x="1545572" y="522843"/>
                </a:lnTo>
                <a:cubicBezTo>
                  <a:pt x="1543252" y="525016"/>
                  <a:pt x="1540186" y="526220"/>
                  <a:pt x="1537005" y="526206"/>
                </a:cubicBezTo>
                <a:lnTo>
                  <a:pt x="1537005" y="526206"/>
                </a:lnTo>
                <a:cubicBezTo>
                  <a:pt x="1533553" y="526216"/>
                  <a:pt x="1530254" y="524790"/>
                  <a:pt x="1527899" y="522271"/>
                </a:cubicBezTo>
                <a:close/>
                <a:moveTo>
                  <a:pt x="249015" y="506278"/>
                </a:moveTo>
                <a:lnTo>
                  <a:pt x="249015" y="506278"/>
                </a:lnTo>
                <a:cubicBezTo>
                  <a:pt x="244143" y="501404"/>
                  <a:pt x="244143" y="493514"/>
                  <a:pt x="249015" y="488640"/>
                </a:cubicBezTo>
                <a:lnTo>
                  <a:pt x="249015" y="488640"/>
                </a:lnTo>
                <a:cubicBezTo>
                  <a:pt x="253907" y="483797"/>
                  <a:pt x="261796" y="483797"/>
                  <a:pt x="266688" y="488640"/>
                </a:cubicBezTo>
                <a:lnTo>
                  <a:pt x="266688" y="488640"/>
                </a:lnTo>
                <a:cubicBezTo>
                  <a:pt x="271556" y="493501"/>
                  <a:pt x="271556" y="501381"/>
                  <a:pt x="266688" y="506242"/>
                </a:cubicBezTo>
                <a:lnTo>
                  <a:pt x="266688" y="506242"/>
                </a:lnTo>
                <a:cubicBezTo>
                  <a:pt x="264336" y="508570"/>
                  <a:pt x="261146" y="509859"/>
                  <a:pt x="257834" y="509820"/>
                </a:cubicBezTo>
                <a:lnTo>
                  <a:pt x="257834" y="509820"/>
                </a:lnTo>
                <a:cubicBezTo>
                  <a:pt x="254529" y="509857"/>
                  <a:pt x="251345" y="508583"/>
                  <a:pt x="248980" y="506278"/>
                </a:cubicBezTo>
                <a:close/>
                <a:moveTo>
                  <a:pt x="1586687" y="463667"/>
                </a:moveTo>
                <a:cubicBezTo>
                  <a:pt x="1581541" y="459125"/>
                  <a:pt x="1581059" y="451279"/>
                  <a:pt x="1585610" y="446143"/>
                </a:cubicBezTo>
                <a:cubicBezTo>
                  <a:pt x="1585623" y="446129"/>
                  <a:pt x="1585635" y="446115"/>
                  <a:pt x="1585648" y="446100"/>
                </a:cubicBezTo>
                <a:lnTo>
                  <a:pt x="1585648" y="446100"/>
                </a:lnTo>
                <a:cubicBezTo>
                  <a:pt x="1590198" y="440964"/>
                  <a:pt x="1598059" y="440483"/>
                  <a:pt x="1603205" y="445025"/>
                </a:cubicBezTo>
                <a:cubicBezTo>
                  <a:pt x="1603220" y="445038"/>
                  <a:pt x="1603234" y="445050"/>
                  <a:pt x="1603248" y="445063"/>
                </a:cubicBezTo>
                <a:lnTo>
                  <a:pt x="1603248" y="445063"/>
                </a:lnTo>
                <a:cubicBezTo>
                  <a:pt x="1608394" y="449605"/>
                  <a:pt x="1608877" y="457451"/>
                  <a:pt x="1604325" y="462587"/>
                </a:cubicBezTo>
                <a:cubicBezTo>
                  <a:pt x="1604313" y="462601"/>
                  <a:pt x="1604300" y="462615"/>
                  <a:pt x="1604287" y="462630"/>
                </a:cubicBezTo>
                <a:lnTo>
                  <a:pt x="1604288" y="462630"/>
                </a:lnTo>
                <a:cubicBezTo>
                  <a:pt x="1601931" y="465301"/>
                  <a:pt x="1598534" y="466827"/>
                  <a:pt x="1594968" y="466816"/>
                </a:cubicBezTo>
                <a:lnTo>
                  <a:pt x="1594967" y="466816"/>
                </a:lnTo>
                <a:cubicBezTo>
                  <a:pt x="1591912" y="466826"/>
                  <a:pt x="1588961" y="465704"/>
                  <a:pt x="1586687" y="463667"/>
                </a:cubicBezTo>
                <a:close/>
                <a:moveTo>
                  <a:pt x="191769" y="444634"/>
                </a:moveTo>
                <a:cubicBezTo>
                  <a:pt x="187327" y="439374"/>
                  <a:pt x="187984" y="431519"/>
                  <a:pt x="193239" y="427067"/>
                </a:cubicBezTo>
                <a:lnTo>
                  <a:pt x="193239" y="427067"/>
                </a:lnTo>
                <a:cubicBezTo>
                  <a:pt x="198509" y="422633"/>
                  <a:pt x="206379" y="423289"/>
                  <a:pt x="210840" y="428534"/>
                </a:cubicBezTo>
                <a:lnTo>
                  <a:pt x="210839" y="428534"/>
                </a:lnTo>
                <a:cubicBezTo>
                  <a:pt x="215281" y="433794"/>
                  <a:pt x="214624" y="441649"/>
                  <a:pt x="209369" y="446100"/>
                </a:cubicBezTo>
                <a:lnTo>
                  <a:pt x="209370" y="446100"/>
                </a:lnTo>
                <a:cubicBezTo>
                  <a:pt x="207112" y="447997"/>
                  <a:pt x="204255" y="449036"/>
                  <a:pt x="201304" y="449034"/>
                </a:cubicBezTo>
                <a:lnTo>
                  <a:pt x="201304" y="449034"/>
                </a:lnTo>
                <a:cubicBezTo>
                  <a:pt x="197616" y="449008"/>
                  <a:pt x="194126" y="447359"/>
                  <a:pt x="191769" y="444526"/>
                </a:cubicBezTo>
                <a:close/>
                <a:moveTo>
                  <a:pt x="1639955" y="399912"/>
                </a:moveTo>
                <a:cubicBezTo>
                  <a:pt x="1634423" y="395846"/>
                  <a:pt x="1633242" y="388074"/>
                  <a:pt x="1637316" y="382553"/>
                </a:cubicBezTo>
                <a:cubicBezTo>
                  <a:pt x="1637323" y="382544"/>
                  <a:pt x="1637330" y="382534"/>
                  <a:pt x="1637338" y="382524"/>
                </a:cubicBezTo>
                <a:lnTo>
                  <a:pt x="1637338" y="382524"/>
                </a:lnTo>
                <a:cubicBezTo>
                  <a:pt x="1641403" y="376997"/>
                  <a:pt x="1649187" y="375804"/>
                  <a:pt x="1654725" y="379861"/>
                </a:cubicBezTo>
                <a:cubicBezTo>
                  <a:pt x="1654749" y="379878"/>
                  <a:pt x="1654772" y="379895"/>
                  <a:pt x="1654795" y="379912"/>
                </a:cubicBezTo>
                <a:lnTo>
                  <a:pt x="1654795" y="379912"/>
                </a:lnTo>
                <a:cubicBezTo>
                  <a:pt x="1660337" y="383997"/>
                  <a:pt x="1661513" y="391792"/>
                  <a:pt x="1657420" y="397324"/>
                </a:cubicBezTo>
                <a:cubicBezTo>
                  <a:pt x="1657417" y="397328"/>
                  <a:pt x="1657414" y="397332"/>
                  <a:pt x="1657412" y="397336"/>
                </a:cubicBezTo>
                <a:lnTo>
                  <a:pt x="1657412" y="397336"/>
                </a:lnTo>
                <a:cubicBezTo>
                  <a:pt x="1655050" y="400503"/>
                  <a:pt x="1651330" y="402372"/>
                  <a:pt x="1647375" y="402381"/>
                </a:cubicBezTo>
                <a:lnTo>
                  <a:pt x="1647375" y="402381"/>
                </a:lnTo>
                <a:cubicBezTo>
                  <a:pt x="1644688" y="402342"/>
                  <a:pt x="1642085" y="401438"/>
                  <a:pt x="1639955" y="399805"/>
                </a:cubicBezTo>
                <a:close/>
                <a:moveTo>
                  <a:pt x="140366" y="377801"/>
                </a:moveTo>
                <a:cubicBezTo>
                  <a:pt x="136401" y="372202"/>
                  <a:pt x="137734" y="364455"/>
                  <a:pt x="143344" y="360498"/>
                </a:cubicBezTo>
                <a:cubicBezTo>
                  <a:pt x="143367" y="360482"/>
                  <a:pt x="143390" y="360465"/>
                  <a:pt x="143413" y="360449"/>
                </a:cubicBezTo>
                <a:lnTo>
                  <a:pt x="143413" y="360449"/>
                </a:lnTo>
                <a:cubicBezTo>
                  <a:pt x="149050" y="356497"/>
                  <a:pt x="156831" y="357854"/>
                  <a:pt x="160791" y="363480"/>
                </a:cubicBezTo>
                <a:cubicBezTo>
                  <a:pt x="160793" y="363484"/>
                  <a:pt x="160796" y="363487"/>
                  <a:pt x="160798" y="363491"/>
                </a:cubicBezTo>
                <a:lnTo>
                  <a:pt x="160798" y="363491"/>
                </a:lnTo>
                <a:cubicBezTo>
                  <a:pt x="164749" y="369124"/>
                  <a:pt x="163377" y="376887"/>
                  <a:pt x="157733" y="380830"/>
                </a:cubicBezTo>
                <a:cubicBezTo>
                  <a:pt x="157727" y="380834"/>
                  <a:pt x="157721" y="380838"/>
                  <a:pt x="157715" y="380842"/>
                </a:cubicBezTo>
                <a:lnTo>
                  <a:pt x="157715" y="380843"/>
                </a:lnTo>
                <a:cubicBezTo>
                  <a:pt x="155623" y="382329"/>
                  <a:pt x="153114" y="383118"/>
                  <a:pt x="150546" y="383097"/>
                </a:cubicBezTo>
                <a:lnTo>
                  <a:pt x="150546" y="383097"/>
                </a:lnTo>
                <a:cubicBezTo>
                  <a:pt x="146491" y="383093"/>
                  <a:pt x="142692" y="381117"/>
                  <a:pt x="140366" y="377801"/>
                </a:cubicBezTo>
                <a:close/>
                <a:moveTo>
                  <a:pt x="1687271" y="331506"/>
                </a:moveTo>
                <a:cubicBezTo>
                  <a:pt x="1681390" y="327913"/>
                  <a:pt x="1679531" y="320248"/>
                  <a:pt x="1683113" y="314368"/>
                </a:cubicBezTo>
                <a:lnTo>
                  <a:pt x="1683114" y="314368"/>
                </a:lnTo>
                <a:cubicBezTo>
                  <a:pt x="1686699" y="308503"/>
                  <a:pt x="1694368" y="306646"/>
                  <a:pt x="1700248" y="310218"/>
                </a:cubicBezTo>
                <a:lnTo>
                  <a:pt x="1700248" y="310218"/>
                </a:lnTo>
                <a:cubicBezTo>
                  <a:pt x="1706137" y="313785"/>
                  <a:pt x="1708015" y="321441"/>
                  <a:pt x="1704442" y="327320"/>
                </a:cubicBezTo>
                <a:lnTo>
                  <a:pt x="1704442" y="327320"/>
                </a:lnTo>
                <a:cubicBezTo>
                  <a:pt x="1702155" y="331055"/>
                  <a:pt x="1698074" y="333322"/>
                  <a:pt x="1693688" y="333295"/>
                </a:cubicBezTo>
                <a:lnTo>
                  <a:pt x="1693688" y="333294"/>
                </a:lnTo>
                <a:cubicBezTo>
                  <a:pt x="1691434" y="333306"/>
                  <a:pt x="1689218" y="332713"/>
                  <a:pt x="1687271" y="331577"/>
                </a:cubicBezTo>
                <a:close/>
                <a:moveTo>
                  <a:pt x="95128" y="306819"/>
                </a:moveTo>
                <a:cubicBezTo>
                  <a:pt x="91695" y="300880"/>
                  <a:pt x="93737" y="293288"/>
                  <a:pt x="99687" y="289862"/>
                </a:cubicBezTo>
                <a:cubicBezTo>
                  <a:pt x="99709" y="289850"/>
                  <a:pt x="99731" y="289837"/>
                  <a:pt x="99752" y="289825"/>
                </a:cubicBezTo>
                <a:lnTo>
                  <a:pt x="99752" y="289825"/>
                </a:lnTo>
                <a:cubicBezTo>
                  <a:pt x="105698" y="286390"/>
                  <a:pt x="113307" y="288417"/>
                  <a:pt x="116748" y="294351"/>
                </a:cubicBezTo>
                <a:cubicBezTo>
                  <a:pt x="116758" y="294369"/>
                  <a:pt x="116769" y="294387"/>
                  <a:pt x="116779" y="294404"/>
                </a:cubicBezTo>
                <a:lnTo>
                  <a:pt x="116779" y="294404"/>
                </a:lnTo>
                <a:cubicBezTo>
                  <a:pt x="120204" y="300371"/>
                  <a:pt x="118135" y="307979"/>
                  <a:pt x="112157" y="311397"/>
                </a:cubicBezTo>
                <a:cubicBezTo>
                  <a:pt x="112156" y="311398"/>
                  <a:pt x="112155" y="311398"/>
                  <a:pt x="112155" y="311399"/>
                </a:cubicBezTo>
                <a:lnTo>
                  <a:pt x="112155" y="311399"/>
                </a:lnTo>
                <a:cubicBezTo>
                  <a:pt x="110277" y="312505"/>
                  <a:pt x="108135" y="313085"/>
                  <a:pt x="105954" y="313080"/>
                </a:cubicBezTo>
                <a:lnTo>
                  <a:pt x="105954" y="313080"/>
                </a:lnTo>
                <a:cubicBezTo>
                  <a:pt x="101497" y="313096"/>
                  <a:pt x="97370" y="310736"/>
                  <a:pt x="95128" y="306891"/>
                </a:cubicBezTo>
                <a:close/>
                <a:moveTo>
                  <a:pt x="1728244" y="259235"/>
                </a:moveTo>
                <a:cubicBezTo>
                  <a:pt x="1722070" y="256190"/>
                  <a:pt x="1719523" y="248739"/>
                  <a:pt x="1722544" y="242563"/>
                </a:cubicBezTo>
                <a:lnTo>
                  <a:pt x="1722544" y="242563"/>
                </a:lnTo>
                <a:cubicBezTo>
                  <a:pt x="1725609" y="236418"/>
                  <a:pt x="1733060" y="233880"/>
                  <a:pt x="1739249" y="236874"/>
                </a:cubicBezTo>
                <a:lnTo>
                  <a:pt x="1739248" y="236874"/>
                </a:lnTo>
                <a:cubicBezTo>
                  <a:pt x="1745433" y="239903"/>
                  <a:pt x="1747988" y="247363"/>
                  <a:pt x="1744953" y="253536"/>
                </a:cubicBezTo>
                <a:cubicBezTo>
                  <a:pt x="1744951" y="253540"/>
                  <a:pt x="1744949" y="253543"/>
                  <a:pt x="1744948" y="253547"/>
                </a:cubicBezTo>
                <a:lnTo>
                  <a:pt x="1744948" y="253547"/>
                </a:lnTo>
                <a:cubicBezTo>
                  <a:pt x="1742865" y="257833"/>
                  <a:pt x="1738502" y="260546"/>
                  <a:pt x="1733728" y="260523"/>
                </a:cubicBezTo>
                <a:lnTo>
                  <a:pt x="1733728" y="260523"/>
                </a:lnTo>
                <a:cubicBezTo>
                  <a:pt x="1731830" y="260550"/>
                  <a:pt x="1729952" y="260133"/>
                  <a:pt x="1728244" y="259307"/>
                </a:cubicBezTo>
                <a:close/>
                <a:moveTo>
                  <a:pt x="56522" y="232045"/>
                </a:moveTo>
                <a:cubicBezTo>
                  <a:pt x="53645" y="225818"/>
                  <a:pt x="56369" y="218443"/>
                  <a:pt x="62607" y="215571"/>
                </a:cubicBezTo>
                <a:cubicBezTo>
                  <a:pt x="62622" y="215565"/>
                  <a:pt x="62636" y="215558"/>
                  <a:pt x="62651" y="215551"/>
                </a:cubicBezTo>
                <a:lnTo>
                  <a:pt x="62651" y="215551"/>
                </a:lnTo>
                <a:cubicBezTo>
                  <a:pt x="68908" y="212673"/>
                  <a:pt x="76318" y="215402"/>
                  <a:pt x="79202" y="221647"/>
                </a:cubicBezTo>
                <a:cubicBezTo>
                  <a:pt x="79206" y="221654"/>
                  <a:pt x="79209" y="221662"/>
                  <a:pt x="79212" y="221669"/>
                </a:cubicBezTo>
                <a:lnTo>
                  <a:pt x="79212" y="221669"/>
                </a:lnTo>
                <a:cubicBezTo>
                  <a:pt x="82121" y="227902"/>
                  <a:pt x="79417" y="235309"/>
                  <a:pt x="73172" y="238212"/>
                </a:cubicBezTo>
                <a:cubicBezTo>
                  <a:pt x="73130" y="238232"/>
                  <a:pt x="73089" y="238251"/>
                  <a:pt x="73047" y="238270"/>
                </a:cubicBezTo>
                <a:lnTo>
                  <a:pt x="73047" y="238270"/>
                </a:lnTo>
                <a:cubicBezTo>
                  <a:pt x="71406" y="239026"/>
                  <a:pt x="69621" y="239417"/>
                  <a:pt x="67813" y="239415"/>
                </a:cubicBezTo>
                <a:lnTo>
                  <a:pt x="67813" y="239415"/>
                </a:lnTo>
                <a:cubicBezTo>
                  <a:pt x="62942" y="239398"/>
                  <a:pt x="58529" y="236546"/>
                  <a:pt x="56522" y="232116"/>
                </a:cubicBezTo>
                <a:close/>
                <a:moveTo>
                  <a:pt x="1762513" y="183602"/>
                </a:moveTo>
                <a:cubicBezTo>
                  <a:pt x="1756105" y="181105"/>
                  <a:pt x="1752907" y="173923"/>
                  <a:pt x="1755344" y="167502"/>
                </a:cubicBezTo>
                <a:lnTo>
                  <a:pt x="1755344" y="167502"/>
                </a:lnTo>
                <a:cubicBezTo>
                  <a:pt x="1757794" y="161097"/>
                  <a:pt x="1764983" y="157887"/>
                  <a:pt x="1771401" y="160332"/>
                </a:cubicBezTo>
                <a:cubicBezTo>
                  <a:pt x="1771414" y="160337"/>
                  <a:pt x="1771426" y="160342"/>
                  <a:pt x="1771439" y="160347"/>
                </a:cubicBezTo>
                <a:lnTo>
                  <a:pt x="1771439" y="160347"/>
                </a:lnTo>
                <a:cubicBezTo>
                  <a:pt x="1777856" y="162813"/>
                  <a:pt x="1781063" y="169999"/>
                  <a:pt x="1778608" y="176411"/>
                </a:cubicBezTo>
                <a:lnTo>
                  <a:pt x="1778608" y="176411"/>
                </a:lnTo>
                <a:cubicBezTo>
                  <a:pt x="1776765" y="181234"/>
                  <a:pt x="1772130" y="184422"/>
                  <a:pt x="1766958" y="184425"/>
                </a:cubicBezTo>
                <a:lnTo>
                  <a:pt x="1766958" y="184425"/>
                </a:lnTo>
                <a:cubicBezTo>
                  <a:pt x="1765442" y="184452"/>
                  <a:pt x="1763935" y="184197"/>
                  <a:pt x="1762513" y="183674"/>
                </a:cubicBezTo>
                <a:close/>
                <a:moveTo>
                  <a:pt x="24834" y="154086"/>
                </a:moveTo>
                <a:cubicBezTo>
                  <a:pt x="22545" y="147600"/>
                  <a:pt x="25957" y="140490"/>
                  <a:pt x="32455" y="138205"/>
                </a:cubicBezTo>
                <a:cubicBezTo>
                  <a:pt x="32459" y="138204"/>
                  <a:pt x="32464" y="138202"/>
                  <a:pt x="32469" y="138200"/>
                </a:cubicBezTo>
                <a:lnTo>
                  <a:pt x="32469" y="138200"/>
                </a:lnTo>
                <a:cubicBezTo>
                  <a:pt x="38961" y="135932"/>
                  <a:pt x="46071" y="139320"/>
                  <a:pt x="48385" y="145785"/>
                </a:cubicBezTo>
                <a:lnTo>
                  <a:pt x="48385" y="145785"/>
                </a:lnTo>
                <a:cubicBezTo>
                  <a:pt x="50674" y="152271"/>
                  <a:pt x="47262" y="159381"/>
                  <a:pt x="40764" y="161665"/>
                </a:cubicBezTo>
                <a:cubicBezTo>
                  <a:pt x="40759" y="161667"/>
                  <a:pt x="40754" y="161669"/>
                  <a:pt x="40749" y="161670"/>
                </a:cubicBezTo>
                <a:lnTo>
                  <a:pt x="40749" y="161670"/>
                </a:lnTo>
                <a:cubicBezTo>
                  <a:pt x="39428" y="162150"/>
                  <a:pt x="38033" y="162392"/>
                  <a:pt x="36627" y="162386"/>
                </a:cubicBezTo>
                <a:lnTo>
                  <a:pt x="36627" y="162386"/>
                </a:lnTo>
                <a:cubicBezTo>
                  <a:pt x="31351" y="162400"/>
                  <a:pt x="26633" y="159108"/>
                  <a:pt x="24833" y="154157"/>
                </a:cubicBezTo>
                <a:close/>
                <a:moveTo>
                  <a:pt x="1789755" y="105178"/>
                </a:moveTo>
                <a:cubicBezTo>
                  <a:pt x="1783126" y="103306"/>
                  <a:pt x="1779272" y="96425"/>
                  <a:pt x="1781148" y="89808"/>
                </a:cubicBezTo>
                <a:cubicBezTo>
                  <a:pt x="1781150" y="89803"/>
                  <a:pt x="1781151" y="89798"/>
                  <a:pt x="1781152" y="89794"/>
                </a:cubicBezTo>
                <a:lnTo>
                  <a:pt x="1781153" y="89794"/>
                </a:lnTo>
                <a:cubicBezTo>
                  <a:pt x="1783009" y="83192"/>
                  <a:pt x="1789875" y="79343"/>
                  <a:pt x="1796490" y="81196"/>
                </a:cubicBezTo>
                <a:cubicBezTo>
                  <a:pt x="1796504" y="81199"/>
                  <a:pt x="1796517" y="81203"/>
                  <a:pt x="1796531" y="81207"/>
                </a:cubicBezTo>
                <a:lnTo>
                  <a:pt x="1796531" y="81207"/>
                </a:lnTo>
                <a:cubicBezTo>
                  <a:pt x="1803162" y="83066"/>
                  <a:pt x="1807029" y="89936"/>
                  <a:pt x="1805169" y="96556"/>
                </a:cubicBezTo>
                <a:lnTo>
                  <a:pt x="1805169" y="96556"/>
                </a:lnTo>
                <a:cubicBezTo>
                  <a:pt x="1803659" y="101928"/>
                  <a:pt x="1798752" y="105642"/>
                  <a:pt x="1793161" y="105643"/>
                </a:cubicBezTo>
                <a:lnTo>
                  <a:pt x="1793162" y="105643"/>
                </a:lnTo>
                <a:cubicBezTo>
                  <a:pt x="1792013" y="105667"/>
                  <a:pt x="1790868" y="105535"/>
                  <a:pt x="1789756" y="105250"/>
                </a:cubicBezTo>
                <a:close/>
                <a:moveTo>
                  <a:pt x="386" y="73694"/>
                </a:moveTo>
                <a:cubicBezTo>
                  <a:pt x="-1309" y="67029"/>
                  <a:pt x="2731" y="60255"/>
                  <a:pt x="9408" y="58563"/>
                </a:cubicBezTo>
                <a:cubicBezTo>
                  <a:pt x="9412" y="58562"/>
                  <a:pt x="9416" y="58561"/>
                  <a:pt x="9420" y="58560"/>
                </a:cubicBezTo>
                <a:lnTo>
                  <a:pt x="9420" y="58560"/>
                </a:lnTo>
                <a:cubicBezTo>
                  <a:pt x="16098" y="56868"/>
                  <a:pt x="22885" y="60900"/>
                  <a:pt x="24580" y="67565"/>
                </a:cubicBezTo>
                <a:cubicBezTo>
                  <a:pt x="24581" y="67568"/>
                  <a:pt x="24582" y="67572"/>
                  <a:pt x="24583" y="67576"/>
                </a:cubicBezTo>
                <a:lnTo>
                  <a:pt x="24583" y="67576"/>
                </a:lnTo>
                <a:cubicBezTo>
                  <a:pt x="26258" y="74242"/>
                  <a:pt x="22220" y="81006"/>
                  <a:pt x="15549" y="82710"/>
                </a:cubicBezTo>
                <a:lnTo>
                  <a:pt x="15549" y="82710"/>
                </a:lnTo>
                <a:cubicBezTo>
                  <a:pt x="14541" y="82964"/>
                  <a:pt x="13506" y="83096"/>
                  <a:pt x="12467" y="83103"/>
                </a:cubicBezTo>
                <a:lnTo>
                  <a:pt x="12467" y="83103"/>
                </a:lnTo>
                <a:cubicBezTo>
                  <a:pt x="6757" y="83096"/>
                  <a:pt x="1781" y="79220"/>
                  <a:pt x="386" y="73694"/>
                </a:cubicBezTo>
                <a:close/>
                <a:moveTo>
                  <a:pt x="1809758" y="24715"/>
                </a:moveTo>
                <a:cubicBezTo>
                  <a:pt x="1802985" y="23448"/>
                  <a:pt x="1798514" y="16954"/>
                  <a:pt x="1799757" y="10189"/>
                </a:cubicBezTo>
                <a:lnTo>
                  <a:pt x="1799757" y="10189"/>
                </a:lnTo>
                <a:cubicBezTo>
                  <a:pt x="1801026" y="3429"/>
                  <a:pt x="1807532" y="-1034"/>
                  <a:pt x="1814310" y="207"/>
                </a:cubicBezTo>
                <a:lnTo>
                  <a:pt x="1814310" y="207"/>
                </a:lnTo>
                <a:cubicBezTo>
                  <a:pt x="1821083" y="1474"/>
                  <a:pt x="1825554" y="7968"/>
                  <a:pt x="1824312" y="14733"/>
                </a:cubicBezTo>
                <a:lnTo>
                  <a:pt x="1824312" y="14733"/>
                </a:lnTo>
                <a:cubicBezTo>
                  <a:pt x="1823210" y="20629"/>
                  <a:pt x="1818062" y="24911"/>
                  <a:pt x="1812053" y="24929"/>
                </a:cubicBezTo>
                <a:lnTo>
                  <a:pt x="1812052" y="24929"/>
                </a:lnTo>
                <a:cubicBezTo>
                  <a:pt x="1811281" y="24917"/>
                  <a:pt x="1810513" y="24833"/>
                  <a:pt x="1809758" y="24679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121DBC33-F878-D848-B6E0-64AAB2E3BBB9}"/>
              </a:ext>
            </a:extLst>
          </p:cNvPr>
          <p:cNvSpPr/>
          <p:nvPr/>
        </p:nvSpPr>
        <p:spPr>
          <a:xfrm>
            <a:off x="7946052" y="2027097"/>
            <a:ext cx="1825211" cy="761308"/>
          </a:xfrm>
          <a:custGeom>
            <a:avLst/>
            <a:gdLst>
              <a:gd name="connsiteX0" fmla="*/ 10006 w 1825211"/>
              <a:gd name="connsiteY0" fmla="*/ 760879 h 761308"/>
              <a:gd name="connsiteX1" fmla="*/ 243 w 1825211"/>
              <a:gd name="connsiteY1" fmla="*/ 746275 h 761308"/>
              <a:gd name="connsiteX2" fmla="*/ 256 w 1825211"/>
              <a:gd name="connsiteY2" fmla="*/ 746211 h 761308"/>
              <a:gd name="connsiteX3" fmla="*/ 256 w 1825211"/>
              <a:gd name="connsiteY3" fmla="*/ 746211 h 761308"/>
              <a:gd name="connsiteX4" fmla="*/ 14889 w 1825211"/>
              <a:gd name="connsiteY4" fmla="*/ 736466 h 761308"/>
              <a:gd name="connsiteX5" fmla="*/ 14953 w 1825211"/>
              <a:gd name="connsiteY5" fmla="*/ 736479 h 761308"/>
              <a:gd name="connsiteX6" fmla="*/ 14954 w 1825211"/>
              <a:gd name="connsiteY6" fmla="*/ 736479 h 761308"/>
              <a:gd name="connsiteX7" fmla="*/ 24746 w 1825211"/>
              <a:gd name="connsiteY7" fmla="*/ 751125 h 761308"/>
              <a:gd name="connsiteX8" fmla="*/ 24704 w 1825211"/>
              <a:gd name="connsiteY8" fmla="*/ 751327 h 761308"/>
              <a:gd name="connsiteX9" fmla="*/ 24704 w 1825211"/>
              <a:gd name="connsiteY9" fmla="*/ 751327 h 761308"/>
              <a:gd name="connsiteX10" fmla="*/ 12480 w 1825211"/>
              <a:gd name="connsiteY10" fmla="*/ 761309 h 761308"/>
              <a:gd name="connsiteX11" fmla="*/ 12480 w 1825211"/>
              <a:gd name="connsiteY11" fmla="*/ 761309 h 761308"/>
              <a:gd name="connsiteX12" fmla="*/ 10007 w 1825211"/>
              <a:gd name="connsiteY12" fmla="*/ 760879 h 761308"/>
              <a:gd name="connsiteX13" fmla="*/ 1800594 w 1825211"/>
              <a:gd name="connsiteY13" fmla="*/ 722311 h 761308"/>
              <a:gd name="connsiteX14" fmla="*/ 1809843 w 1825211"/>
              <a:gd name="connsiteY14" fmla="*/ 707321 h 761308"/>
              <a:gd name="connsiteX15" fmla="*/ 1809843 w 1825211"/>
              <a:gd name="connsiteY15" fmla="*/ 707321 h 761308"/>
              <a:gd name="connsiteX16" fmla="*/ 1824862 w 1825211"/>
              <a:gd name="connsiteY16" fmla="*/ 716551 h 761308"/>
              <a:gd name="connsiteX17" fmla="*/ 1824862 w 1825211"/>
              <a:gd name="connsiteY17" fmla="*/ 716551 h 761308"/>
              <a:gd name="connsiteX18" fmla="*/ 1815652 w 1825211"/>
              <a:gd name="connsiteY18" fmla="*/ 731569 h 761308"/>
              <a:gd name="connsiteX19" fmla="*/ 1815615 w 1825211"/>
              <a:gd name="connsiteY19" fmla="*/ 731578 h 761308"/>
              <a:gd name="connsiteX20" fmla="*/ 1815615 w 1825211"/>
              <a:gd name="connsiteY20" fmla="*/ 731578 h 761308"/>
              <a:gd name="connsiteX21" fmla="*/ 1812711 w 1825211"/>
              <a:gd name="connsiteY21" fmla="*/ 731900 h 761308"/>
              <a:gd name="connsiteX22" fmla="*/ 1812711 w 1825211"/>
              <a:gd name="connsiteY22" fmla="*/ 731900 h 761308"/>
              <a:gd name="connsiteX23" fmla="*/ 1800595 w 1825211"/>
              <a:gd name="connsiteY23" fmla="*/ 722311 h 761308"/>
              <a:gd name="connsiteX24" fmla="*/ 29113 w 1825211"/>
              <a:gd name="connsiteY24" fmla="*/ 680058 h 761308"/>
              <a:gd name="connsiteX25" fmla="*/ 20703 w 1825211"/>
              <a:gd name="connsiteY25" fmla="*/ 664637 h 761308"/>
              <a:gd name="connsiteX26" fmla="*/ 20724 w 1825211"/>
              <a:gd name="connsiteY26" fmla="*/ 664567 h 761308"/>
              <a:gd name="connsiteX27" fmla="*/ 20724 w 1825211"/>
              <a:gd name="connsiteY27" fmla="*/ 664567 h 761308"/>
              <a:gd name="connsiteX28" fmla="*/ 36198 w 1825211"/>
              <a:gd name="connsiteY28" fmla="*/ 656216 h 761308"/>
              <a:gd name="connsiteX29" fmla="*/ 36245 w 1825211"/>
              <a:gd name="connsiteY29" fmla="*/ 656230 h 761308"/>
              <a:gd name="connsiteX30" fmla="*/ 36246 w 1825211"/>
              <a:gd name="connsiteY30" fmla="*/ 656230 h 761308"/>
              <a:gd name="connsiteX31" fmla="*/ 44655 w 1825211"/>
              <a:gd name="connsiteY31" fmla="*/ 671652 h 761308"/>
              <a:gd name="connsiteX32" fmla="*/ 44634 w 1825211"/>
              <a:gd name="connsiteY32" fmla="*/ 671722 h 761308"/>
              <a:gd name="connsiteX33" fmla="*/ 44634 w 1825211"/>
              <a:gd name="connsiteY33" fmla="*/ 671722 h 761308"/>
              <a:gd name="connsiteX34" fmla="*/ 32697 w 1825211"/>
              <a:gd name="connsiteY34" fmla="*/ 680595 h 761308"/>
              <a:gd name="connsiteX35" fmla="*/ 32697 w 1825211"/>
              <a:gd name="connsiteY35" fmla="*/ 680595 h 761308"/>
              <a:gd name="connsiteX36" fmla="*/ 29113 w 1825211"/>
              <a:gd name="connsiteY36" fmla="*/ 680058 h 761308"/>
              <a:gd name="connsiteX37" fmla="*/ 1778083 w 1825211"/>
              <a:gd name="connsiteY37" fmla="*/ 643601 h 761308"/>
              <a:gd name="connsiteX38" fmla="*/ 1778083 w 1825211"/>
              <a:gd name="connsiteY38" fmla="*/ 643601 h 761308"/>
              <a:gd name="connsiteX39" fmla="*/ 1785933 w 1825211"/>
              <a:gd name="connsiteY39" fmla="*/ 627823 h 761308"/>
              <a:gd name="connsiteX40" fmla="*/ 1785934 w 1825211"/>
              <a:gd name="connsiteY40" fmla="*/ 627823 h 761308"/>
              <a:gd name="connsiteX41" fmla="*/ 1801731 w 1825211"/>
              <a:gd name="connsiteY41" fmla="*/ 635661 h 761308"/>
              <a:gd name="connsiteX42" fmla="*/ 1801743 w 1825211"/>
              <a:gd name="connsiteY42" fmla="*/ 635694 h 761308"/>
              <a:gd name="connsiteX43" fmla="*/ 1801742 w 1825211"/>
              <a:gd name="connsiteY43" fmla="*/ 635694 h 761308"/>
              <a:gd name="connsiteX44" fmla="*/ 1793903 w 1825211"/>
              <a:gd name="connsiteY44" fmla="*/ 651468 h 761308"/>
              <a:gd name="connsiteX45" fmla="*/ 1793892 w 1825211"/>
              <a:gd name="connsiteY45" fmla="*/ 651472 h 761308"/>
              <a:gd name="connsiteX46" fmla="*/ 1793892 w 1825211"/>
              <a:gd name="connsiteY46" fmla="*/ 651472 h 761308"/>
              <a:gd name="connsiteX47" fmla="*/ 1789912 w 1825211"/>
              <a:gd name="connsiteY47" fmla="*/ 652152 h 761308"/>
              <a:gd name="connsiteX48" fmla="*/ 1789912 w 1825211"/>
              <a:gd name="connsiteY48" fmla="*/ 652152 h 761308"/>
              <a:gd name="connsiteX49" fmla="*/ 1778083 w 1825211"/>
              <a:gd name="connsiteY49" fmla="*/ 643601 h 761308"/>
              <a:gd name="connsiteX50" fmla="*/ 55460 w 1825211"/>
              <a:gd name="connsiteY50" fmla="*/ 601348 h 761308"/>
              <a:gd name="connsiteX51" fmla="*/ 48537 w 1825211"/>
              <a:gd name="connsiteY51" fmla="*/ 585153 h 761308"/>
              <a:gd name="connsiteX52" fmla="*/ 48541 w 1825211"/>
              <a:gd name="connsiteY52" fmla="*/ 585141 h 761308"/>
              <a:gd name="connsiteX53" fmla="*/ 48541 w 1825211"/>
              <a:gd name="connsiteY53" fmla="*/ 585141 h 761308"/>
              <a:gd name="connsiteX54" fmla="*/ 64767 w 1825211"/>
              <a:gd name="connsiteY54" fmla="*/ 578231 h 761308"/>
              <a:gd name="connsiteX55" fmla="*/ 64779 w 1825211"/>
              <a:gd name="connsiteY55" fmla="*/ 578236 h 761308"/>
              <a:gd name="connsiteX56" fmla="*/ 64779 w 1825211"/>
              <a:gd name="connsiteY56" fmla="*/ 578236 h 761308"/>
              <a:gd name="connsiteX57" fmla="*/ 71703 w 1825211"/>
              <a:gd name="connsiteY57" fmla="*/ 594431 h 761308"/>
              <a:gd name="connsiteX58" fmla="*/ 71698 w 1825211"/>
              <a:gd name="connsiteY58" fmla="*/ 594443 h 761308"/>
              <a:gd name="connsiteX59" fmla="*/ 71698 w 1825211"/>
              <a:gd name="connsiteY59" fmla="*/ 594443 h 761308"/>
              <a:gd name="connsiteX60" fmla="*/ 60120 w 1825211"/>
              <a:gd name="connsiteY60" fmla="*/ 602242 h 761308"/>
              <a:gd name="connsiteX61" fmla="*/ 60119 w 1825211"/>
              <a:gd name="connsiteY61" fmla="*/ 602242 h 761308"/>
              <a:gd name="connsiteX62" fmla="*/ 55459 w 1825211"/>
              <a:gd name="connsiteY62" fmla="*/ 601348 h 761308"/>
              <a:gd name="connsiteX63" fmla="*/ 1748474 w 1825211"/>
              <a:gd name="connsiteY63" fmla="*/ 567252 h 761308"/>
              <a:gd name="connsiteX64" fmla="*/ 1754891 w 1825211"/>
              <a:gd name="connsiteY64" fmla="*/ 550830 h 761308"/>
              <a:gd name="connsiteX65" fmla="*/ 1754891 w 1825211"/>
              <a:gd name="connsiteY65" fmla="*/ 550830 h 761308"/>
              <a:gd name="connsiteX66" fmla="*/ 1771344 w 1825211"/>
              <a:gd name="connsiteY66" fmla="*/ 557234 h 761308"/>
              <a:gd name="connsiteX67" fmla="*/ 1771344 w 1825211"/>
              <a:gd name="connsiteY67" fmla="*/ 557234 h 761308"/>
              <a:gd name="connsiteX68" fmla="*/ 1764928 w 1825211"/>
              <a:gd name="connsiteY68" fmla="*/ 573656 h 761308"/>
              <a:gd name="connsiteX69" fmla="*/ 1764928 w 1825211"/>
              <a:gd name="connsiteY69" fmla="*/ 573656 h 761308"/>
              <a:gd name="connsiteX70" fmla="*/ 1759909 w 1825211"/>
              <a:gd name="connsiteY70" fmla="*/ 574694 h 761308"/>
              <a:gd name="connsiteX71" fmla="*/ 1759909 w 1825211"/>
              <a:gd name="connsiteY71" fmla="*/ 574694 h 761308"/>
              <a:gd name="connsiteX72" fmla="*/ 1748475 w 1825211"/>
              <a:gd name="connsiteY72" fmla="*/ 567252 h 761308"/>
              <a:gd name="connsiteX73" fmla="*/ 88796 w 1825211"/>
              <a:gd name="connsiteY73" fmla="*/ 525321 h 761308"/>
              <a:gd name="connsiteX74" fmla="*/ 83347 w 1825211"/>
              <a:gd name="connsiteY74" fmla="*/ 508577 h 761308"/>
              <a:gd name="connsiteX75" fmla="*/ 83348 w 1825211"/>
              <a:gd name="connsiteY75" fmla="*/ 508577 h 761308"/>
              <a:gd name="connsiteX76" fmla="*/ 100124 w 1825211"/>
              <a:gd name="connsiteY76" fmla="*/ 503139 h 761308"/>
              <a:gd name="connsiteX77" fmla="*/ 100124 w 1825211"/>
              <a:gd name="connsiteY77" fmla="*/ 503139 h 761308"/>
              <a:gd name="connsiteX78" fmla="*/ 105537 w 1825211"/>
              <a:gd name="connsiteY78" fmla="*/ 519919 h 761308"/>
              <a:gd name="connsiteX79" fmla="*/ 105537 w 1825211"/>
              <a:gd name="connsiteY79" fmla="*/ 519919 h 761308"/>
              <a:gd name="connsiteX80" fmla="*/ 94424 w 1825211"/>
              <a:gd name="connsiteY80" fmla="*/ 526716 h 761308"/>
              <a:gd name="connsiteX81" fmla="*/ 94424 w 1825211"/>
              <a:gd name="connsiteY81" fmla="*/ 526716 h 761308"/>
              <a:gd name="connsiteX82" fmla="*/ 88904 w 1825211"/>
              <a:gd name="connsiteY82" fmla="*/ 525321 h 761308"/>
              <a:gd name="connsiteX83" fmla="*/ 1711983 w 1825211"/>
              <a:gd name="connsiteY83" fmla="*/ 493909 h 761308"/>
              <a:gd name="connsiteX84" fmla="*/ 1716857 w 1825211"/>
              <a:gd name="connsiteY84" fmla="*/ 476986 h 761308"/>
              <a:gd name="connsiteX85" fmla="*/ 1716858 w 1825211"/>
              <a:gd name="connsiteY85" fmla="*/ 476986 h 761308"/>
              <a:gd name="connsiteX86" fmla="*/ 1716858 w 1825211"/>
              <a:gd name="connsiteY86" fmla="*/ 476986 h 761308"/>
              <a:gd name="connsiteX87" fmla="*/ 1733743 w 1825211"/>
              <a:gd name="connsiteY87" fmla="*/ 481725 h 761308"/>
              <a:gd name="connsiteX88" fmla="*/ 1733813 w 1825211"/>
              <a:gd name="connsiteY88" fmla="*/ 481852 h 761308"/>
              <a:gd name="connsiteX89" fmla="*/ 1733813 w 1825211"/>
              <a:gd name="connsiteY89" fmla="*/ 481852 h 761308"/>
              <a:gd name="connsiteX90" fmla="*/ 1729002 w 1825211"/>
              <a:gd name="connsiteY90" fmla="*/ 498739 h 761308"/>
              <a:gd name="connsiteX91" fmla="*/ 1728938 w 1825211"/>
              <a:gd name="connsiteY91" fmla="*/ 498774 h 761308"/>
              <a:gd name="connsiteX92" fmla="*/ 1728938 w 1825211"/>
              <a:gd name="connsiteY92" fmla="*/ 498774 h 761308"/>
              <a:gd name="connsiteX93" fmla="*/ 1722916 w 1825211"/>
              <a:gd name="connsiteY93" fmla="*/ 500313 h 761308"/>
              <a:gd name="connsiteX94" fmla="*/ 1722916 w 1825211"/>
              <a:gd name="connsiteY94" fmla="*/ 500313 h 761308"/>
              <a:gd name="connsiteX95" fmla="*/ 1712090 w 1825211"/>
              <a:gd name="connsiteY95" fmla="*/ 493909 h 761308"/>
              <a:gd name="connsiteX96" fmla="*/ 128980 w 1825211"/>
              <a:gd name="connsiteY96" fmla="*/ 452657 h 761308"/>
              <a:gd name="connsiteX97" fmla="*/ 125045 w 1825211"/>
              <a:gd name="connsiteY97" fmla="*/ 435493 h 761308"/>
              <a:gd name="connsiteX98" fmla="*/ 125073 w 1825211"/>
              <a:gd name="connsiteY98" fmla="*/ 435448 h 761308"/>
              <a:gd name="connsiteX99" fmla="*/ 125073 w 1825211"/>
              <a:gd name="connsiteY99" fmla="*/ 435448 h 761308"/>
              <a:gd name="connsiteX100" fmla="*/ 142279 w 1825211"/>
              <a:gd name="connsiteY100" fmla="*/ 431584 h 761308"/>
              <a:gd name="connsiteX101" fmla="*/ 142279 w 1825211"/>
              <a:gd name="connsiteY101" fmla="*/ 431584 h 761308"/>
              <a:gd name="connsiteX102" fmla="*/ 146227 w 1825211"/>
              <a:gd name="connsiteY102" fmla="*/ 448694 h 761308"/>
              <a:gd name="connsiteX103" fmla="*/ 146187 w 1825211"/>
              <a:gd name="connsiteY103" fmla="*/ 448757 h 761308"/>
              <a:gd name="connsiteX104" fmla="*/ 146186 w 1825211"/>
              <a:gd name="connsiteY104" fmla="*/ 448757 h 761308"/>
              <a:gd name="connsiteX105" fmla="*/ 135432 w 1825211"/>
              <a:gd name="connsiteY105" fmla="*/ 454553 h 761308"/>
              <a:gd name="connsiteX106" fmla="*/ 135432 w 1825211"/>
              <a:gd name="connsiteY106" fmla="*/ 454553 h 761308"/>
              <a:gd name="connsiteX107" fmla="*/ 129087 w 1825211"/>
              <a:gd name="connsiteY107" fmla="*/ 452657 h 761308"/>
              <a:gd name="connsiteX108" fmla="*/ 1669111 w 1825211"/>
              <a:gd name="connsiteY108" fmla="*/ 424035 h 761308"/>
              <a:gd name="connsiteX109" fmla="*/ 1672397 w 1825211"/>
              <a:gd name="connsiteY109" fmla="*/ 406787 h 761308"/>
              <a:gd name="connsiteX110" fmla="*/ 1672445 w 1825211"/>
              <a:gd name="connsiteY110" fmla="*/ 406755 h 761308"/>
              <a:gd name="connsiteX111" fmla="*/ 1672444 w 1825211"/>
              <a:gd name="connsiteY111" fmla="*/ 406755 h 761308"/>
              <a:gd name="connsiteX112" fmla="*/ 1689726 w 1825211"/>
              <a:gd name="connsiteY112" fmla="*/ 410034 h 761308"/>
              <a:gd name="connsiteX113" fmla="*/ 1689758 w 1825211"/>
              <a:gd name="connsiteY113" fmla="*/ 410082 h 761308"/>
              <a:gd name="connsiteX114" fmla="*/ 1689758 w 1825211"/>
              <a:gd name="connsiteY114" fmla="*/ 410082 h 761308"/>
              <a:gd name="connsiteX115" fmla="*/ 1686425 w 1825211"/>
              <a:gd name="connsiteY115" fmla="*/ 427363 h 761308"/>
              <a:gd name="connsiteX116" fmla="*/ 1686425 w 1825211"/>
              <a:gd name="connsiteY116" fmla="*/ 427363 h 761308"/>
              <a:gd name="connsiteX117" fmla="*/ 1679435 w 1825211"/>
              <a:gd name="connsiteY117" fmla="*/ 429509 h 761308"/>
              <a:gd name="connsiteX118" fmla="*/ 1679435 w 1825211"/>
              <a:gd name="connsiteY118" fmla="*/ 429509 h 761308"/>
              <a:gd name="connsiteX119" fmla="*/ 1669219 w 1825211"/>
              <a:gd name="connsiteY119" fmla="*/ 424107 h 761308"/>
              <a:gd name="connsiteX120" fmla="*/ 175545 w 1825211"/>
              <a:gd name="connsiteY120" fmla="*/ 383786 h 761308"/>
              <a:gd name="connsiteX121" fmla="*/ 173210 w 1825211"/>
              <a:gd name="connsiteY121" fmla="*/ 366333 h 761308"/>
              <a:gd name="connsiteX122" fmla="*/ 173215 w 1825211"/>
              <a:gd name="connsiteY122" fmla="*/ 366326 h 761308"/>
              <a:gd name="connsiteX123" fmla="*/ 173214 w 1825211"/>
              <a:gd name="connsiteY123" fmla="*/ 366326 h 761308"/>
              <a:gd name="connsiteX124" fmla="*/ 190707 w 1825211"/>
              <a:gd name="connsiteY124" fmla="*/ 364001 h 761308"/>
              <a:gd name="connsiteX125" fmla="*/ 190707 w 1825211"/>
              <a:gd name="connsiteY125" fmla="*/ 364001 h 761308"/>
              <a:gd name="connsiteX126" fmla="*/ 193042 w 1825211"/>
              <a:gd name="connsiteY126" fmla="*/ 381454 h 761308"/>
              <a:gd name="connsiteX127" fmla="*/ 193037 w 1825211"/>
              <a:gd name="connsiteY127" fmla="*/ 381460 h 761308"/>
              <a:gd name="connsiteX128" fmla="*/ 193037 w 1825211"/>
              <a:gd name="connsiteY128" fmla="*/ 381460 h 761308"/>
              <a:gd name="connsiteX129" fmla="*/ 183108 w 1825211"/>
              <a:gd name="connsiteY129" fmla="*/ 386362 h 761308"/>
              <a:gd name="connsiteX130" fmla="*/ 183108 w 1825211"/>
              <a:gd name="connsiteY130" fmla="*/ 386362 h 761308"/>
              <a:gd name="connsiteX131" fmla="*/ 175651 w 1825211"/>
              <a:gd name="connsiteY131" fmla="*/ 383857 h 761308"/>
              <a:gd name="connsiteX132" fmla="*/ 1620145 w 1825211"/>
              <a:gd name="connsiteY132" fmla="*/ 358384 h 761308"/>
              <a:gd name="connsiteX133" fmla="*/ 1620145 w 1825211"/>
              <a:gd name="connsiteY133" fmla="*/ 358384 h 761308"/>
              <a:gd name="connsiteX134" fmla="*/ 1621922 w 1825211"/>
              <a:gd name="connsiteY134" fmla="*/ 340866 h 761308"/>
              <a:gd name="connsiteX135" fmla="*/ 1621938 w 1825211"/>
              <a:gd name="connsiteY135" fmla="*/ 340853 h 761308"/>
              <a:gd name="connsiteX136" fmla="*/ 1621938 w 1825211"/>
              <a:gd name="connsiteY136" fmla="*/ 340853 h 761308"/>
              <a:gd name="connsiteX137" fmla="*/ 1639492 w 1825211"/>
              <a:gd name="connsiteY137" fmla="*/ 342594 h 761308"/>
              <a:gd name="connsiteX138" fmla="*/ 1639502 w 1825211"/>
              <a:gd name="connsiteY138" fmla="*/ 342606 h 761308"/>
              <a:gd name="connsiteX139" fmla="*/ 1639502 w 1825211"/>
              <a:gd name="connsiteY139" fmla="*/ 342606 h 761308"/>
              <a:gd name="connsiteX140" fmla="*/ 1637710 w 1825211"/>
              <a:gd name="connsiteY140" fmla="*/ 360137 h 761308"/>
              <a:gd name="connsiteX141" fmla="*/ 1637710 w 1825211"/>
              <a:gd name="connsiteY141" fmla="*/ 360137 h 761308"/>
              <a:gd name="connsiteX142" fmla="*/ 1629824 w 1825211"/>
              <a:gd name="connsiteY142" fmla="*/ 362963 h 761308"/>
              <a:gd name="connsiteX143" fmla="*/ 1629824 w 1825211"/>
              <a:gd name="connsiteY143" fmla="*/ 362963 h 761308"/>
              <a:gd name="connsiteX144" fmla="*/ 1620181 w 1825211"/>
              <a:gd name="connsiteY144" fmla="*/ 358455 h 761308"/>
              <a:gd name="connsiteX145" fmla="*/ 228238 w 1825211"/>
              <a:gd name="connsiteY145" fmla="*/ 319565 h 761308"/>
              <a:gd name="connsiteX146" fmla="*/ 227475 w 1825211"/>
              <a:gd name="connsiteY146" fmla="*/ 301974 h 761308"/>
              <a:gd name="connsiteX147" fmla="*/ 227486 w 1825211"/>
              <a:gd name="connsiteY147" fmla="*/ 301963 h 761308"/>
              <a:gd name="connsiteX148" fmla="*/ 227486 w 1825211"/>
              <a:gd name="connsiteY148" fmla="*/ 301963 h 761308"/>
              <a:gd name="connsiteX149" fmla="*/ 245110 w 1825211"/>
              <a:gd name="connsiteY149" fmla="*/ 301201 h 761308"/>
              <a:gd name="connsiteX150" fmla="*/ 245122 w 1825211"/>
              <a:gd name="connsiteY150" fmla="*/ 301212 h 761308"/>
              <a:gd name="connsiteX151" fmla="*/ 245122 w 1825211"/>
              <a:gd name="connsiteY151" fmla="*/ 301212 h 761308"/>
              <a:gd name="connsiteX152" fmla="*/ 245885 w 1825211"/>
              <a:gd name="connsiteY152" fmla="*/ 318803 h 761308"/>
              <a:gd name="connsiteX153" fmla="*/ 245874 w 1825211"/>
              <a:gd name="connsiteY153" fmla="*/ 318814 h 761308"/>
              <a:gd name="connsiteX154" fmla="*/ 245874 w 1825211"/>
              <a:gd name="connsiteY154" fmla="*/ 318814 h 761308"/>
              <a:gd name="connsiteX155" fmla="*/ 236662 w 1825211"/>
              <a:gd name="connsiteY155" fmla="*/ 322821 h 761308"/>
              <a:gd name="connsiteX156" fmla="*/ 236662 w 1825211"/>
              <a:gd name="connsiteY156" fmla="*/ 322821 h 761308"/>
              <a:gd name="connsiteX157" fmla="*/ 228237 w 1825211"/>
              <a:gd name="connsiteY157" fmla="*/ 319565 h 761308"/>
              <a:gd name="connsiteX158" fmla="*/ 1565300 w 1825211"/>
              <a:gd name="connsiteY158" fmla="*/ 297455 h 761308"/>
              <a:gd name="connsiteX159" fmla="*/ 1565480 w 1825211"/>
              <a:gd name="connsiteY159" fmla="*/ 279817 h 761308"/>
              <a:gd name="connsiteX160" fmla="*/ 1565480 w 1825211"/>
              <a:gd name="connsiteY160" fmla="*/ 279817 h 761308"/>
              <a:gd name="connsiteX161" fmla="*/ 1583152 w 1825211"/>
              <a:gd name="connsiteY161" fmla="*/ 280031 h 761308"/>
              <a:gd name="connsiteX162" fmla="*/ 1583152 w 1825211"/>
              <a:gd name="connsiteY162" fmla="*/ 280031 h 761308"/>
              <a:gd name="connsiteX163" fmla="*/ 1582937 w 1825211"/>
              <a:gd name="connsiteY163" fmla="*/ 297634 h 761308"/>
              <a:gd name="connsiteX164" fmla="*/ 1582937 w 1825211"/>
              <a:gd name="connsiteY164" fmla="*/ 297634 h 761308"/>
              <a:gd name="connsiteX165" fmla="*/ 1574226 w 1825211"/>
              <a:gd name="connsiteY165" fmla="*/ 301212 h 761308"/>
              <a:gd name="connsiteX166" fmla="*/ 1574226 w 1825211"/>
              <a:gd name="connsiteY166" fmla="*/ 301212 h 761308"/>
              <a:gd name="connsiteX167" fmla="*/ 1565480 w 1825211"/>
              <a:gd name="connsiteY167" fmla="*/ 297455 h 761308"/>
              <a:gd name="connsiteX168" fmla="*/ 286381 w 1825211"/>
              <a:gd name="connsiteY168" fmla="*/ 260211 h 761308"/>
              <a:gd name="connsiteX169" fmla="*/ 287205 w 1825211"/>
              <a:gd name="connsiteY169" fmla="*/ 242608 h 761308"/>
              <a:gd name="connsiteX170" fmla="*/ 287205 w 1825211"/>
              <a:gd name="connsiteY170" fmla="*/ 242608 h 761308"/>
              <a:gd name="connsiteX171" fmla="*/ 304828 w 1825211"/>
              <a:gd name="connsiteY171" fmla="*/ 243416 h 761308"/>
              <a:gd name="connsiteX172" fmla="*/ 304841 w 1825211"/>
              <a:gd name="connsiteY172" fmla="*/ 243431 h 761308"/>
              <a:gd name="connsiteX173" fmla="*/ 304841 w 1825211"/>
              <a:gd name="connsiteY173" fmla="*/ 243431 h 761308"/>
              <a:gd name="connsiteX174" fmla="*/ 304017 w 1825211"/>
              <a:gd name="connsiteY174" fmla="*/ 261034 h 761308"/>
              <a:gd name="connsiteX175" fmla="*/ 304017 w 1825211"/>
              <a:gd name="connsiteY175" fmla="*/ 261034 h 761308"/>
              <a:gd name="connsiteX176" fmla="*/ 295593 w 1825211"/>
              <a:gd name="connsiteY176" fmla="*/ 264254 h 761308"/>
              <a:gd name="connsiteX177" fmla="*/ 295593 w 1825211"/>
              <a:gd name="connsiteY177" fmla="*/ 264254 h 761308"/>
              <a:gd name="connsiteX178" fmla="*/ 286381 w 1825211"/>
              <a:gd name="connsiteY178" fmla="*/ 260211 h 761308"/>
              <a:gd name="connsiteX179" fmla="*/ 1505509 w 1825211"/>
              <a:gd name="connsiteY179" fmla="*/ 241571 h 761308"/>
              <a:gd name="connsiteX180" fmla="*/ 1505509 w 1825211"/>
              <a:gd name="connsiteY180" fmla="*/ 241571 h 761308"/>
              <a:gd name="connsiteX181" fmla="*/ 1504099 w 1825211"/>
              <a:gd name="connsiteY181" fmla="*/ 224019 h 761308"/>
              <a:gd name="connsiteX182" fmla="*/ 1504112 w 1825211"/>
              <a:gd name="connsiteY182" fmla="*/ 224004 h 761308"/>
              <a:gd name="connsiteX183" fmla="*/ 1504111 w 1825211"/>
              <a:gd name="connsiteY183" fmla="*/ 224004 h 761308"/>
              <a:gd name="connsiteX184" fmla="*/ 1521696 w 1825211"/>
              <a:gd name="connsiteY184" fmla="*/ 222596 h 761308"/>
              <a:gd name="connsiteX185" fmla="*/ 1521712 w 1825211"/>
              <a:gd name="connsiteY185" fmla="*/ 222609 h 761308"/>
              <a:gd name="connsiteX186" fmla="*/ 1521712 w 1825211"/>
              <a:gd name="connsiteY186" fmla="*/ 222609 h 761308"/>
              <a:gd name="connsiteX187" fmla="*/ 1523109 w 1825211"/>
              <a:gd name="connsiteY187" fmla="*/ 240175 h 761308"/>
              <a:gd name="connsiteX188" fmla="*/ 1523109 w 1825211"/>
              <a:gd name="connsiteY188" fmla="*/ 240175 h 761308"/>
              <a:gd name="connsiteX189" fmla="*/ 1513611 w 1825211"/>
              <a:gd name="connsiteY189" fmla="*/ 244540 h 761308"/>
              <a:gd name="connsiteX190" fmla="*/ 1513611 w 1825211"/>
              <a:gd name="connsiteY190" fmla="*/ 244540 h 761308"/>
              <a:gd name="connsiteX191" fmla="*/ 1505509 w 1825211"/>
              <a:gd name="connsiteY191" fmla="*/ 241571 h 761308"/>
              <a:gd name="connsiteX192" fmla="*/ 349613 w 1825211"/>
              <a:gd name="connsiteY192" fmla="*/ 206294 h 761308"/>
              <a:gd name="connsiteX193" fmla="*/ 352014 w 1825211"/>
              <a:gd name="connsiteY193" fmla="*/ 188835 h 761308"/>
              <a:gd name="connsiteX194" fmla="*/ 352015 w 1825211"/>
              <a:gd name="connsiteY194" fmla="*/ 188835 h 761308"/>
              <a:gd name="connsiteX195" fmla="*/ 369508 w 1825211"/>
              <a:gd name="connsiteY195" fmla="*/ 191232 h 761308"/>
              <a:gd name="connsiteX196" fmla="*/ 369508 w 1825211"/>
              <a:gd name="connsiteY196" fmla="*/ 191232 h 761308"/>
              <a:gd name="connsiteX197" fmla="*/ 367106 w 1825211"/>
              <a:gd name="connsiteY197" fmla="*/ 208691 h 761308"/>
              <a:gd name="connsiteX198" fmla="*/ 367106 w 1825211"/>
              <a:gd name="connsiteY198" fmla="*/ 208691 h 761308"/>
              <a:gd name="connsiteX199" fmla="*/ 359578 w 1825211"/>
              <a:gd name="connsiteY199" fmla="*/ 211232 h 761308"/>
              <a:gd name="connsiteX200" fmla="*/ 359578 w 1825211"/>
              <a:gd name="connsiteY200" fmla="*/ 211232 h 761308"/>
              <a:gd name="connsiteX201" fmla="*/ 349613 w 1825211"/>
              <a:gd name="connsiteY201" fmla="*/ 206294 h 761308"/>
              <a:gd name="connsiteX202" fmla="*/ 1440771 w 1825211"/>
              <a:gd name="connsiteY202" fmla="*/ 191268 h 761308"/>
              <a:gd name="connsiteX203" fmla="*/ 1437716 w 1825211"/>
              <a:gd name="connsiteY203" fmla="*/ 174029 h 761308"/>
              <a:gd name="connsiteX204" fmla="*/ 1437796 w 1825211"/>
              <a:gd name="connsiteY204" fmla="*/ 173916 h 761308"/>
              <a:gd name="connsiteX205" fmla="*/ 1437795 w 1825211"/>
              <a:gd name="connsiteY205" fmla="*/ 173916 h 761308"/>
              <a:gd name="connsiteX206" fmla="*/ 1455181 w 1825211"/>
              <a:gd name="connsiteY206" fmla="*/ 170946 h 761308"/>
              <a:gd name="connsiteX207" fmla="*/ 1455181 w 1825211"/>
              <a:gd name="connsiteY207" fmla="*/ 170946 h 761308"/>
              <a:gd name="connsiteX208" fmla="*/ 1458157 w 1825211"/>
              <a:gd name="connsiteY208" fmla="*/ 188334 h 761308"/>
              <a:gd name="connsiteX209" fmla="*/ 1458156 w 1825211"/>
              <a:gd name="connsiteY209" fmla="*/ 188334 h 761308"/>
              <a:gd name="connsiteX210" fmla="*/ 1447797 w 1825211"/>
              <a:gd name="connsiteY210" fmla="*/ 193557 h 761308"/>
              <a:gd name="connsiteX211" fmla="*/ 1447797 w 1825211"/>
              <a:gd name="connsiteY211" fmla="*/ 193557 h 761308"/>
              <a:gd name="connsiteX212" fmla="*/ 1440627 w 1825211"/>
              <a:gd name="connsiteY212" fmla="*/ 191268 h 761308"/>
              <a:gd name="connsiteX213" fmla="*/ 417434 w 1825211"/>
              <a:gd name="connsiteY213" fmla="*/ 158245 h 761308"/>
              <a:gd name="connsiteX214" fmla="*/ 421414 w 1825211"/>
              <a:gd name="connsiteY214" fmla="*/ 141072 h 761308"/>
              <a:gd name="connsiteX215" fmla="*/ 421413 w 1825211"/>
              <a:gd name="connsiteY215" fmla="*/ 141072 h 761308"/>
              <a:gd name="connsiteX216" fmla="*/ 438619 w 1825211"/>
              <a:gd name="connsiteY216" fmla="*/ 145043 h 761308"/>
              <a:gd name="connsiteX217" fmla="*/ 438619 w 1825211"/>
              <a:gd name="connsiteY217" fmla="*/ 145043 h 761308"/>
              <a:gd name="connsiteX218" fmla="*/ 434640 w 1825211"/>
              <a:gd name="connsiteY218" fmla="*/ 162217 h 761308"/>
              <a:gd name="connsiteX219" fmla="*/ 434641 w 1825211"/>
              <a:gd name="connsiteY219" fmla="*/ 162217 h 761308"/>
              <a:gd name="connsiteX220" fmla="*/ 428045 w 1825211"/>
              <a:gd name="connsiteY220" fmla="*/ 164113 h 761308"/>
              <a:gd name="connsiteX221" fmla="*/ 428045 w 1825211"/>
              <a:gd name="connsiteY221" fmla="*/ 164113 h 761308"/>
              <a:gd name="connsiteX222" fmla="*/ 417434 w 1825211"/>
              <a:gd name="connsiteY222" fmla="*/ 158245 h 761308"/>
              <a:gd name="connsiteX223" fmla="*/ 1371731 w 1825211"/>
              <a:gd name="connsiteY223" fmla="*/ 147011 h 761308"/>
              <a:gd name="connsiteX224" fmla="*/ 1371731 w 1825211"/>
              <a:gd name="connsiteY224" fmla="*/ 147011 h 761308"/>
              <a:gd name="connsiteX225" fmla="*/ 1367208 w 1825211"/>
              <a:gd name="connsiteY225" fmla="*/ 129992 h 761308"/>
              <a:gd name="connsiteX226" fmla="*/ 1367215 w 1825211"/>
              <a:gd name="connsiteY226" fmla="*/ 129981 h 761308"/>
              <a:gd name="connsiteX227" fmla="*/ 1367215 w 1825211"/>
              <a:gd name="connsiteY227" fmla="*/ 129981 h 761308"/>
              <a:gd name="connsiteX228" fmla="*/ 1384267 w 1825211"/>
              <a:gd name="connsiteY228" fmla="*/ 125467 h 761308"/>
              <a:gd name="connsiteX229" fmla="*/ 1384277 w 1825211"/>
              <a:gd name="connsiteY229" fmla="*/ 125473 h 761308"/>
              <a:gd name="connsiteX230" fmla="*/ 1384277 w 1825211"/>
              <a:gd name="connsiteY230" fmla="*/ 125473 h 761308"/>
              <a:gd name="connsiteX231" fmla="*/ 1388794 w 1825211"/>
              <a:gd name="connsiteY231" fmla="*/ 142503 h 761308"/>
              <a:gd name="connsiteX232" fmla="*/ 1388794 w 1825211"/>
              <a:gd name="connsiteY232" fmla="*/ 142503 h 761308"/>
              <a:gd name="connsiteX233" fmla="*/ 1378040 w 1825211"/>
              <a:gd name="connsiteY233" fmla="*/ 148693 h 761308"/>
              <a:gd name="connsiteX234" fmla="*/ 1378040 w 1825211"/>
              <a:gd name="connsiteY234" fmla="*/ 148693 h 761308"/>
              <a:gd name="connsiteX235" fmla="*/ 1371731 w 1825211"/>
              <a:gd name="connsiteY235" fmla="*/ 147011 h 761308"/>
              <a:gd name="connsiteX236" fmla="*/ 489306 w 1825211"/>
              <a:gd name="connsiteY236" fmla="*/ 116529 h 761308"/>
              <a:gd name="connsiteX237" fmla="*/ 494802 w 1825211"/>
              <a:gd name="connsiteY237" fmla="*/ 99797 h 761308"/>
              <a:gd name="connsiteX238" fmla="*/ 494827 w 1825211"/>
              <a:gd name="connsiteY238" fmla="*/ 99785 h 761308"/>
              <a:gd name="connsiteX239" fmla="*/ 494826 w 1825211"/>
              <a:gd name="connsiteY239" fmla="*/ 99785 h 761308"/>
              <a:gd name="connsiteX240" fmla="*/ 511550 w 1825211"/>
              <a:gd name="connsiteY240" fmla="*/ 105228 h 761308"/>
              <a:gd name="connsiteX241" fmla="*/ 511566 w 1825211"/>
              <a:gd name="connsiteY241" fmla="*/ 105259 h 761308"/>
              <a:gd name="connsiteX242" fmla="*/ 511567 w 1825211"/>
              <a:gd name="connsiteY242" fmla="*/ 105259 h 761308"/>
              <a:gd name="connsiteX243" fmla="*/ 506092 w 1825211"/>
              <a:gd name="connsiteY243" fmla="*/ 121998 h 761308"/>
              <a:gd name="connsiteX244" fmla="*/ 506082 w 1825211"/>
              <a:gd name="connsiteY244" fmla="*/ 122003 h 761308"/>
              <a:gd name="connsiteX245" fmla="*/ 506082 w 1825211"/>
              <a:gd name="connsiteY245" fmla="*/ 122003 h 761308"/>
              <a:gd name="connsiteX246" fmla="*/ 500454 w 1825211"/>
              <a:gd name="connsiteY246" fmla="*/ 123362 h 761308"/>
              <a:gd name="connsiteX247" fmla="*/ 500454 w 1825211"/>
              <a:gd name="connsiteY247" fmla="*/ 123362 h 761308"/>
              <a:gd name="connsiteX248" fmla="*/ 489305 w 1825211"/>
              <a:gd name="connsiteY248" fmla="*/ 116529 h 761308"/>
              <a:gd name="connsiteX249" fmla="*/ 1298999 w 1825211"/>
              <a:gd name="connsiteY249" fmla="*/ 109159 h 761308"/>
              <a:gd name="connsiteX250" fmla="*/ 1292941 w 1825211"/>
              <a:gd name="connsiteY250" fmla="*/ 92594 h 761308"/>
              <a:gd name="connsiteX251" fmla="*/ 1292941 w 1825211"/>
              <a:gd name="connsiteY251" fmla="*/ 92594 h 761308"/>
              <a:gd name="connsiteX252" fmla="*/ 1309538 w 1825211"/>
              <a:gd name="connsiteY252" fmla="*/ 86547 h 761308"/>
              <a:gd name="connsiteX253" fmla="*/ 1309538 w 1825211"/>
              <a:gd name="connsiteY253" fmla="*/ 86547 h 761308"/>
              <a:gd name="connsiteX254" fmla="*/ 1315596 w 1825211"/>
              <a:gd name="connsiteY254" fmla="*/ 103112 h 761308"/>
              <a:gd name="connsiteX255" fmla="*/ 1315596 w 1825211"/>
              <a:gd name="connsiteY255" fmla="*/ 103112 h 761308"/>
              <a:gd name="connsiteX256" fmla="*/ 1304269 w 1825211"/>
              <a:gd name="connsiteY256" fmla="*/ 110268 h 761308"/>
              <a:gd name="connsiteX257" fmla="*/ 1304268 w 1825211"/>
              <a:gd name="connsiteY257" fmla="*/ 110268 h 761308"/>
              <a:gd name="connsiteX258" fmla="*/ 1298999 w 1825211"/>
              <a:gd name="connsiteY258" fmla="*/ 109159 h 761308"/>
              <a:gd name="connsiteX259" fmla="*/ 564654 w 1825211"/>
              <a:gd name="connsiteY259" fmla="*/ 81431 h 761308"/>
              <a:gd name="connsiteX260" fmla="*/ 571723 w 1825211"/>
              <a:gd name="connsiteY260" fmla="*/ 65299 h 761308"/>
              <a:gd name="connsiteX261" fmla="*/ 571823 w 1825211"/>
              <a:gd name="connsiteY261" fmla="*/ 65260 h 761308"/>
              <a:gd name="connsiteX262" fmla="*/ 571823 w 1825211"/>
              <a:gd name="connsiteY262" fmla="*/ 65260 h 761308"/>
              <a:gd name="connsiteX263" fmla="*/ 588013 w 1825211"/>
              <a:gd name="connsiteY263" fmla="*/ 72382 h 761308"/>
              <a:gd name="connsiteX264" fmla="*/ 588026 w 1825211"/>
              <a:gd name="connsiteY264" fmla="*/ 72415 h 761308"/>
              <a:gd name="connsiteX265" fmla="*/ 588026 w 1825211"/>
              <a:gd name="connsiteY265" fmla="*/ 72415 h 761308"/>
              <a:gd name="connsiteX266" fmla="*/ 580890 w 1825211"/>
              <a:gd name="connsiteY266" fmla="*/ 88574 h 761308"/>
              <a:gd name="connsiteX267" fmla="*/ 580857 w 1825211"/>
              <a:gd name="connsiteY267" fmla="*/ 88587 h 761308"/>
              <a:gd name="connsiteX268" fmla="*/ 580857 w 1825211"/>
              <a:gd name="connsiteY268" fmla="*/ 88587 h 761308"/>
              <a:gd name="connsiteX269" fmla="*/ 576268 w 1825211"/>
              <a:gd name="connsiteY269" fmla="*/ 89481 h 761308"/>
              <a:gd name="connsiteX270" fmla="*/ 576269 w 1825211"/>
              <a:gd name="connsiteY270" fmla="*/ 89481 h 761308"/>
              <a:gd name="connsiteX271" fmla="*/ 564655 w 1825211"/>
              <a:gd name="connsiteY271" fmla="*/ 81431 h 761308"/>
              <a:gd name="connsiteX272" fmla="*/ 1223113 w 1825211"/>
              <a:gd name="connsiteY272" fmla="*/ 77853 h 761308"/>
              <a:gd name="connsiteX273" fmla="*/ 1215585 w 1825211"/>
              <a:gd name="connsiteY273" fmla="*/ 61933 h 761308"/>
              <a:gd name="connsiteX274" fmla="*/ 1215585 w 1825211"/>
              <a:gd name="connsiteY274" fmla="*/ 61933 h 761308"/>
              <a:gd name="connsiteX275" fmla="*/ 1231572 w 1825211"/>
              <a:gd name="connsiteY275" fmla="*/ 54419 h 761308"/>
              <a:gd name="connsiteX276" fmla="*/ 1231572 w 1825211"/>
              <a:gd name="connsiteY276" fmla="*/ 54419 h 761308"/>
              <a:gd name="connsiteX277" fmla="*/ 1239100 w 1825211"/>
              <a:gd name="connsiteY277" fmla="*/ 70340 h 761308"/>
              <a:gd name="connsiteX278" fmla="*/ 1239100 w 1825211"/>
              <a:gd name="connsiteY278" fmla="*/ 70340 h 761308"/>
              <a:gd name="connsiteX279" fmla="*/ 1227343 w 1825211"/>
              <a:gd name="connsiteY279" fmla="*/ 78712 h 761308"/>
              <a:gd name="connsiteX280" fmla="*/ 1227343 w 1825211"/>
              <a:gd name="connsiteY280" fmla="*/ 78712 h 761308"/>
              <a:gd name="connsiteX281" fmla="*/ 1223113 w 1825211"/>
              <a:gd name="connsiteY281" fmla="*/ 77997 h 761308"/>
              <a:gd name="connsiteX282" fmla="*/ 642907 w 1825211"/>
              <a:gd name="connsiteY282" fmla="*/ 53167 h 761308"/>
              <a:gd name="connsiteX283" fmla="*/ 651361 w 1825211"/>
              <a:gd name="connsiteY283" fmla="*/ 37713 h 761308"/>
              <a:gd name="connsiteX284" fmla="*/ 651366 w 1825211"/>
              <a:gd name="connsiteY284" fmla="*/ 37711 h 761308"/>
              <a:gd name="connsiteX285" fmla="*/ 651367 w 1825211"/>
              <a:gd name="connsiteY285" fmla="*/ 37711 h 761308"/>
              <a:gd name="connsiteX286" fmla="*/ 666852 w 1825211"/>
              <a:gd name="connsiteY286" fmla="*/ 46119 h 761308"/>
              <a:gd name="connsiteX287" fmla="*/ 666852 w 1825211"/>
              <a:gd name="connsiteY287" fmla="*/ 46119 h 761308"/>
              <a:gd name="connsiteX288" fmla="*/ 658391 w 1825211"/>
              <a:gd name="connsiteY288" fmla="*/ 61611 h 761308"/>
              <a:gd name="connsiteX289" fmla="*/ 658392 w 1825211"/>
              <a:gd name="connsiteY289" fmla="*/ 61611 h 761308"/>
              <a:gd name="connsiteX290" fmla="*/ 654808 w 1825211"/>
              <a:gd name="connsiteY290" fmla="*/ 62111 h 761308"/>
              <a:gd name="connsiteX291" fmla="*/ 654808 w 1825211"/>
              <a:gd name="connsiteY291" fmla="*/ 62111 h 761308"/>
              <a:gd name="connsiteX292" fmla="*/ 642907 w 1825211"/>
              <a:gd name="connsiteY292" fmla="*/ 53310 h 761308"/>
              <a:gd name="connsiteX293" fmla="*/ 1144753 w 1825211"/>
              <a:gd name="connsiteY293" fmla="*/ 53704 h 761308"/>
              <a:gd name="connsiteX294" fmla="*/ 1135772 w 1825211"/>
              <a:gd name="connsiteY294" fmla="*/ 38607 h 761308"/>
              <a:gd name="connsiteX295" fmla="*/ 1135791 w 1825211"/>
              <a:gd name="connsiteY295" fmla="*/ 38534 h 761308"/>
              <a:gd name="connsiteX296" fmla="*/ 1135791 w 1825211"/>
              <a:gd name="connsiteY296" fmla="*/ 38534 h 761308"/>
              <a:gd name="connsiteX297" fmla="*/ 1150942 w 1825211"/>
              <a:gd name="connsiteY297" fmla="*/ 29613 h 761308"/>
              <a:gd name="connsiteX298" fmla="*/ 1150990 w 1825211"/>
              <a:gd name="connsiteY298" fmla="*/ 29626 h 761308"/>
              <a:gd name="connsiteX299" fmla="*/ 1150990 w 1825211"/>
              <a:gd name="connsiteY299" fmla="*/ 29626 h 761308"/>
              <a:gd name="connsiteX300" fmla="*/ 1159953 w 1825211"/>
              <a:gd name="connsiteY300" fmla="*/ 44792 h 761308"/>
              <a:gd name="connsiteX301" fmla="*/ 1159952 w 1825211"/>
              <a:gd name="connsiteY301" fmla="*/ 44795 h 761308"/>
              <a:gd name="connsiteX302" fmla="*/ 1159952 w 1825211"/>
              <a:gd name="connsiteY302" fmla="*/ 44795 h 761308"/>
              <a:gd name="connsiteX303" fmla="*/ 1147871 w 1825211"/>
              <a:gd name="connsiteY303" fmla="*/ 54133 h 761308"/>
              <a:gd name="connsiteX304" fmla="*/ 1147872 w 1825211"/>
              <a:gd name="connsiteY304" fmla="*/ 54133 h 761308"/>
              <a:gd name="connsiteX305" fmla="*/ 1144753 w 1825211"/>
              <a:gd name="connsiteY305" fmla="*/ 53847 h 761308"/>
              <a:gd name="connsiteX306" fmla="*/ 723381 w 1825211"/>
              <a:gd name="connsiteY306" fmla="*/ 32237 h 761308"/>
              <a:gd name="connsiteX307" fmla="*/ 733203 w 1825211"/>
              <a:gd name="connsiteY307" fmla="*/ 17891 h 761308"/>
              <a:gd name="connsiteX308" fmla="*/ 733203 w 1825211"/>
              <a:gd name="connsiteY308" fmla="*/ 17891 h 761308"/>
              <a:gd name="connsiteX309" fmla="*/ 747862 w 1825211"/>
              <a:gd name="connsiteY309" fmla="*/ 27686 h 761308"/>
              <a:gd name="connsiteX310" fmla="*/ 747864 w 1825211"/>
              <a:gd name="connsiteY310" fmla="*/ 27694 h 761308"/>
              <a:gd name="connsiteX311" fmla="*/ 747864 w 1825211"/>
              <a:gd name="connsiteY311" fmla="*/ 27694 h 761308"/>
              <a:gd name="connsiteX312" fmla="*/ 738050 w 1825211"/>
              <a:gd name="connsiteY312" fmla="*/ 42325 h 761308"/>
              <a:gd name="connsiteX313" fmla="*/ 738042 w 1825211"/>
              <a:gd name="connsiteY313" fmla="*/ 42327 h 761308"/>
              <a:gd name="connsiteX314" fmla="*/ 738042 w 1825211"/>
              <a:gd name="connsiteY314" fmla="*/ 42327 h 761308"/>
              <a:gd name="connsiteX315" fmla="*/ 735605 w 1825211"/>
              <a:gd name="connsiteY315" fmla="*/ 42577 h 761308"/>
              <a:gd name="connsiteX316" fmla="*/ 735605 w 1825211"/>
              <a:gd name="connsiteY316" fmla="*/ 42577 h 761308"/>
              <a:gd name="connsiteX317" fmla="*/ 723382 w 1825211"/>
              <a:gd name="connsiteY317" fmla="*/ 32380 h 761308"/>
              <a:gd name="connsiteX318" fmla="*/ 1064494 w 1825211"/>
              <a:gd name="connsiteY318" fmla="*/ 36781 h 761308"/>
              <a:gd name="connsiteX319" fmla="*/ 1054205 w 1825211"/>
              <a:gd name="connsiteY319" fmla="*/ 22478 h 761308"/>
              <a:gd name="connsiteX320" fmla="*/ 1054206 w 1825211"/>
              <a:gd name="connsiteY320" fmla="*/ 22470 h 761308"/>
              <a:gd name="connsiteX321" fmla="*/ 1054206 w 1825211"/>
              <a:gd name="connsiteY321" fmla="*/ 22470 h 761308"/>
              <a:gd name="connsiteX322" fmla="*/ 1068536 w 1825211"/>
              <a:gd name="connsiteY322" fmla="*/ 12201 h 761308"/>
              <a:gd name="connsiteX323" fmla="*/ 1068544 w 1825211"/>
              <a:gd name="connsiteY323" fmla="*/ 12202 h 761308"/>
              <a:gd name="connsiteX324" fmla="*/ 1068544 w 1825211"/>
              <a:gd name="connsiteY324" fmla="*/ 12202 h 761308"/>
              <a:gd name="connsiteX325" fmla="*/ 1078833 w 1825211"/>
              <a:gd name="connsiteY325" fmla="*/ 26505 h 761308"/>
              <a:gd name="connsiteX326" fmla="*/ 1078831 w 1825211"/>
              <a:gd name="connsiteY326" fmla="*/ 26513 h 761308"/>
              <a:gd name="connsiteX327" fmla="*/ 1078832 w 1825211"/>
              <a:gd name="connsiteY327" fmla="*/ 26513 h 761308"/>
              <a:gd name="connsiteX328" fmla="*/ 1066537 w 1825211"/>
              <a:gd name="connsiteY328" fmla="*/ 36960 h 761308"/>
              <a:gd name="connsiteX329" fmla="*/ 1066536 w 1825211"/>
              <a:gd name="connsiteY329" fmla="*/ 36960 h 761308"/>
              <a:gd name="connsiteX330" fmla="*/ 1064493 w 1825211"/>
              <a:gd name="connsiteY330" fmla="*/ 36924 h 761308"/>
              <a:gd name="connsiteX331" fmla="*/ 805433 w 1825211"/>
              <a:gd name="connsiteY331" fmla="*/ 18857 h 761308"/>
              <a:gd name="connsiteX332" fmla="*/ 816516 w 1825211"/>
              <a:gd name="connsiteY332" fmla="*/ 5157 h 761308"/>
              <a:gd name="connsiteX333" fmla="*/ 816546 w 1825211"/>
              <a:gd name="connsiteY333" fmla="*/ 5154 h 761308"/>
              <a:gd name="connsiteX334" fmla="*/ 816545 w 1825211"/>
              <a:gd name="connsiteY334" fmla="*/ 5154 h 761308"/>
              <a:gd name="connsiteX335" fmla="*/ 830239 w 1825211"/>
              <a:gd name="connsiteY335" fmla="*/ 16245 h 761308"/>
              <a:gd name="connsiteX336" fmla="*/ 830239 w 1825211"/>
              <a:gd name="connsiteY336" fmla="*/ 16245 h 761308"/>
              <a:gd name="connsiteX337" fmla="*/ 819188 w 1825211"/>
              <a:gd name="connsiteY337" fmla="*/ 29905 h 761308"/>
              <a:gd name="connsiteX338" fmla="*/ 819126 w 1825211"/>
              <a:gd name="connsiteY338" fmla="*/ 29912 h 761308"/>
              <a:gd name="connsiteX339" fmla="*/ 819127 w 1825211"/>
              <a:gd name="connsiteY339" fmla="*/ 29912 h 761308"/>
              <a:gd name="connsiteX340" fmla="*/ 817765 w 1825211"/>
              <a:gd name="connsiteY340" fmla="*/ 29912 h 761308"/>
              <a:gd name="connsiteX341" fmla="*/ 817764 w 1825211"/>
              <a:gd name="connsiteY341" fmla="*/ 29912 h 761308"/>
              <a:gd name="connsiteX342" fmla="*/ 805433 w 1825211"/>
              <a:gd name="connsiteY342" fmla="*/ 18857 h 761308"/>
              <a:gd name="connsiteX343" fmla="*/ 983051 w 1825211"/>
              <a:gd name="connsiteY343" fmla="*/ 27300 h 761308"/>
              <a:gd name="connsiteX344" fmla="*/ 971509 w 1825211"/>
              <a:gd name="connsiteY344" fmla="*/ 13991 h 761308"/>
              <a:gd name="connsiteX345" fmla="*/ 971508 w 1825211"/>
              <a:gd name="connsiteY345" fmla="*/ 13991 h 761308"/>
              <a:gd name="connsiteX346" fmla="*/ 984779 w 1825211"/>
              <a:gd name="connsiteY346" fmla="*/ 2466 h 761308"/>
              <a:gd name="connsiteX347" fmla="*/ 984844 w 1825211"/>
              <a:gd name="connsiteY347" fmla="*/ 2471 h 761308"/>
              <a:gd name="connsiteX348" fmla="*/ 984844 w 1825211"/>
              <a:gd name="connsiteY348" fmla="*/ 2471 h 761308"/>
              <a:gd name="connsiteX349" fmla="*/ 996390 w 1825211"/>
              <a:gd name="connsiteY349" fmla="*/ 15715 h 761308"/>
              <a:gd name="connsiteX350" fmla="*/ 996386 w 1825211"/>
              <a:gd name="connsiteY350" fmla="*/ 15780 h 761308"/>
              <a:gd name="connsiteX351" fmla="*/ 996386 w 1825211"/>
              <a:gd name="connsiteY351" fmla="*/ 15780 h 761308"/>
              <a:gd name="connsiteX352" fmla="*/ 983948 w 1825211"/>
              <a:gd name="connsiteY352" fmla="*/ 27336 h 761308"/>
              <a:gd name="connsiteX353" fmla="*/ 983051 w 1825211"/>
              <a:gd name="connsiteY353" fmla="*/ 27336 h 761308"/>
              <a:gd name="connsiteX354" fmla="*/ 888345 w 1825211"/>
              <a:gd name="connsiteY354" fmla="*/ 12739 h 761308"/>
              <a:gd name="connsiteX355" fmla="*/ 900528 w 1825211"/>
              <a:gd name="connsiteY355" fmla="*/ 4 h 761308"/>
              <a:gd name="connsiteX356" fmla="*/ 900640 w 1825211"/>
              <a:gd name="connsiteY356" fmla="*/ 2 h 761308"/>
              <a:gd name="connsiteX357" fmla="*/ 900641 w 1825211"/>
              <a:gd name="connsiteY357" fmla="*/ 2 h 761308"/>
              <a:gd name="connsiteX358" fmla="*/ 913294 w 1825211"/>
              <a:gd name="connsiteY358" fmla="*/ 12199 h 761308"/>
              <a:gd name="connsiteX359" fmla="*/ 913295 w 1825211"/>
              <a:gd name="connsiteY359" fmla="*/ 12238 h 761308"/>
              <a:gd name="connsiteX360" fmla="*/ 913294 w 1825211"/>
              <a:gd name="connsiteY360" fmla="*/ 12238 h 761308"/>
              <a:gd name="connsiteX361" fmla="*/ 901185 w 1825211"/>
              <a:gd name="connsiteY361" fmla="*/ 25043 h 761308"/>
              <a:gd name="connsiteX362" fmla="*/ 901034 w 1825211"/>
              <a:gd name="connsiteY362" fmla="*/ 25046 h 761308"/>
              <a:gd name="connsiteX363" fmla="*/ 900820 w 1825211"/>
              <a:gd name="connsiteY363" fmla="*/ 25046 h 761308"/>
              <a:gd name="connsiteX364" fmla="*/ 888345 w 1825211"/>
              <a:gd name="connsiteY364" fmla="*/ 12739 h 761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</a:cxnLst>
            <a:rect l="l" t="t" r="r" b="b"/>
            <a:pathLst>
              <a:path w="1825211" h="761308">
                <a:moveTo>
                  <a:pt x="10006" y="760879"/>
                </a:moveTo>
                <a:cubicBezTo>
                  <a:pt x="3269" y="759537"/>
                  <a:pt x="-1102" y="752998"/>
                  <a:pt x="243" y="746275"/>
                </a:cubicBezTo>
                <a:cubicBezTo>
                  <a:pt x="248" y="746253"/>
                  <a:pt x="252" y="746232"/>
                  <a:pt x="256" y="746211"/>
                </a:cubicBezTo>
                <a:lnTo>
                  <a:pt x="256" y="746211"/>
                </a:lnTo>
                <a:cubicBezTo>
                  <a:pt x="1601" y="739487"/>
                  <a:pt x="8153" y="735124"/>
                  <a:pt x="14889" y="736466"/>
                </a:cubicBezTo>
                <a:cubicBezTo>
                  <a:pt x="14910" y="736470"/>
                  <a:pt x="14932" y="736475"/>
                  <a:pt x="14953" y="736479"/>
                </a:cubicBezTo>
                <a:lnTo>
                  <a:pt x="14954" y="736479"/>
                </a:lnTo>
                <a:cubicBezTo>
                  <a:pt x="21710" y="737825"/>
                  <a:pt x="26094" y="744382"/>
                  <a:pt x="24746" y="751125"/>
                </a:cubicBezTo>
                <a:cubicBezTo>
                  <a:pt x="24732" y="751193"/>
                  <a:pt x="24718" y="751260"/>
                  <a:pt x="24704" y="751327"/>
                </a:cubicBezTo>
                <a:lnTo>
                  <a:pt x="24704" y="751327"/>
                </a:lnTo>
                <a:cubicBezTo>
                  <a:pt x="23527" y="757133"/>
                  <a:pt x="18415" y="761307"/>
                  <a:pt x="12480" y="761309"/>
                </a:cubicBezTo>
                <a:lnTo>
                  <a:pt x="12480" y="761309"/>
                </a:lnTo>
                <a:cubicBezTo>
                  <a:pt x="11643" y="761255"/>
                  <a:pt x="10813" y="761111"/>
                  <a:pt x="10007" y="760879"/>
                </a:cubicBezTo>
                <a:close/>
                <a:moveTo>
                  <a:pt x="1800594" y="722311"/>
                </a:moveTo>
                <a:cubicBezTo>
                  <a:pt x="1799002" y="715623"/>
                  <a:pt x="1803142" y="708912"/>
                  <a:pt x="1809843" y="707321"/>
                </a:cubicBezTo>
                <a:lnTo>
                  <a:pt x="1809843" y="707321"/>
                </a:lnTo>
                <a:cubicBezTo>
                  <a:pt x="1816544" y="705731"/>
                  <a:pt x="1823268" y="709863"/>
                  <a:pt x="1824862" y="716551"/>
                </a:cubicBezTo>
                <a:lnTo>
                  <a:pt x="1824862" y="716551"/>
                </a:lnTo>
                <a:cubicBezTo>
                  <a:pt x="1826473" y="723237"/>
                  <a:pt x="1822351" y="729960"/>
                  <a:pt x="1815652" y="731569"/>
                </a:cubicBezTo>
                <a:cubicBezTo>
                  <a:pt x="1815640" y="731572"/>
                  <a:pt x="1815627" y="731575"/>
                  <a:pt x="1815615" y="731578"/>
                </a:cubicBezTo>
                <a:lnTo>
                  <a:pt x="1815615" y="731578"/>
                </a:lnTo>
                <a:cubicBezTo>
                  <a:pt x="1814662" y="731791"/>
                  <a:pt x="1813688" y="731899"/>
                  <a:pt x="1812711" y="731900"/>
                </a:cubicBezTo>
                <a:lnTo>
                  <a:pt x="1812711" y="731900"/>
                </a:lnTo>
                <a:cubicBezTo>
                  <a:pt x="1806940" y="731875"/>
                  <a:pt x="1801934" y="727914"/>
                  <a:pt x="1800595" y="722311"/>
                </a:cubicBezTo>
                <a:close/>
                <a:moveTo>
                  <a:pt x="29113" y="680058"/>
                </a:moveTo>
                <a:cubicBezTo>
                  <a:pt x="22524" y="678117"/>
                  <a:pt x="18759" y="671213"/>
                  <a:pt x="20703" y="664637"/>
                </a:cubicBezTo>
                <a:cubicBezTo>
                  <a:pt x="20710" y="664614"/>
                  <a:pt x="20717" y="664590"/>
                  <a:pt x="20724" y="664567"/>
                </a:cubicBezTo>
                <a:lnTo>
                  <a:pt x="20724" y="664567"/>
                </a:lnTo>
                <a:cubicBezTo>
                  <a:pt x="22687" y="657996"/>
                  <a:pt x="29615" y="654257"/>
                  <a:pt x="36198" y="656216"/>
                </a:cubicBezTo>
                <a:cubicBezTo>
                  <a:pt x="36214" y="656221"/>
                  <a:pt x="36229" y="656226"/>
                  <a:pt x="36245" y="656230"/>
                </a:cubicBezTo>
                <a:lnTo>
                  <a:pt x="36246" y="656230"/>
                </a:lnTo>
                <a:cubicBezTo>
                  <a:pt x="42835" y="658171"/>
                  <a:pt x="46600" y="665076"/>
                  <a:pt x="44655" y="671652"/>
                </a:cubicBezTo>
                <a:cubicBezTo>
                  <a:pt x="44648" y="671675"/>
                  <a:pt x="44641" y="671699"/>
                  <a:pt x="44634" y="671722"/>
                </a:cubicBezTo>
                <a:lnTo>
                  <a:pt x="44634" y="671722"/>
                </a:lnTo>
                <a:cubicBezTo>
                  <a:pt x="43053" y="676984"/>
                  <a:pt x="38202" y="680590"/>
                  <a:pt x="32697" y="680595"/>
                </a:cubicBezTo>
                <a:lnTo>
                  <a:pt x="32697" y="680595"/>
                </a:lnTo>
                <a:cubicBezTo>
                  <a:pt x="31481" y="680610"/>
                  <a:pt x="30270" y="680429"/>
                  <a:pt x="29113" y="680058"/>
                </a:cubicBezTo>
                <a:close/>
                <a:moveTo>
                  <a:pt x="1778083" y="643601"/>
                </a:moveTo>
                <a:lnTo>
                  <a:pt x="1778083" y="643601"/>
                </a:lnTo>
                <a:cubicBezTo>
                  <a:pt x="1775903" y="637082"/>
                  <a:pt x="1779411" y="630030"/>
                  <a:pt x="1785933" y="627823"/>
                </a:cubicBezTo>
                <a:lnTo>
                  <a:pt x="1785934" y="627823"/>
                </a:lnTo>
                <a:cubicBezTo>
                  <a:pt x="1792465" y="625634"/>
                  <a:pt x="1799537" y="629143"/>
                  <a:pt x="1801731" y="635661"/>
                </a:cubicBezTo>
                <a:cubicBezTo>
                  <a:pt x="1801735" y="635672"/>
                  <a:pt x="1801738" y="635683"/>
                  <a:pt x="1801743" y="635694"/>
                </a:cubicBezTo>
                <a:lnTo>
                  <a:pt x="1801742" y="635694"/>
                </a:lnTo>
                <a:cubicBezTo>
                  <a:pt x="1803941" y="642211"/>
                  <a:pt x="1800432" y="649273"/>
                  <a:pt x="1793903" y="651468"/>
                </a:cubicBezTo>
                <a:cubicBezTo>
                  <a:pt x="1793899" y="651470"/>
                  <a:pt x="1793895" y="651471"/>
                  <a:pt x="1793892" y="651472"/>
                </a:cubicBezTo>
                <a:lnTo>
                  <a:pt x="1793892" y="651472"/>
                </a:lnTo>
                <a:cubicBezTo>
                  <a:pt x="1792614" y="651923"/>
                  <a:pt x="1791268" y="652153"/>
                  <a:pt x="1789912" y="652152"/>
                </a:cubicBezTo>
                <a:lnTo>
                  <a:pt x="1789912" y="652152"/>
                </a:lnTo>
                <a:cubicBezTo>
                  <a:pt x="1784534" y="652144"/>
                  <a:pt x="1779768" y="648698"/>
                  <a:pt x="1778083" y="643601"/>
                </a:cubicBezTo>
                <a:close/>
                <a:moveTo>
                  <a:pt x="55460" y="601348"/>
                </a:moveTo>
                <a:cubicBezTo>
                  <a:pt x="49067" y="598784"/>
                  <a:pt x="45968" y="591533"/>
                  <a:pt x="48537" y="585153"/>
                </a:cubicBezTo>
                <a:cubicBezTo>
                  <a:pt x="48538" y="585149"/>
                  <a:pt x="48540" y="585145"/>
                  <a:pt x="48541" y="585141"/>
                </a:cubicBezTo>
                <a:lnTo>
                  <a:pt x="48541" y="585141"/>
                </a:lnTo>
                <a:cubicBezTo>
                  <a:pt x="51110" y="578761"/>
                  <a:pt x="58375" y="575667"/>
                  <a:pt x="64767" y="578231"/>
                </a:cubicBezTo>
                <a:cubicBezTo>
                  <a:pt x="64772" y="578233"/>
                  <a:pt x="64775" y="578234"/>
                  <a:pt x="64779" y="578236"/>
                </a:cubicBezTo>
                <a:lnTo>
                  <a:pt x="64779" y="578236"/>
                </a:lnTo>
                <a:cubicBezTo>
                  <a:pt x="71172" y="580800"/>
                  <a:pt x="74271" y="588051"/>
                  <a:pt x="71703" y="594431"/>
                </a:cubicBezTo>
                <a:cubicBezTo>
                  <a:pt x="71701" y="594435"/>
                  <a:pt x="71699" y="594439"/>
                  <a:pt x="71698" y="594443"/>
                </a:cubicBezTo>
                <a:lnTo>
                  <a:pt x="71698" y="594443"/>
                </a:lnTo>
                <a:cubicBezTo>
                  <a:pt x="69804" y="599164"/>
                  <a:pt x="65216" y="602255"/>
                  <a:pt x="60120" y="602242"/>
                </a:cubicBezTo>
                <a:lnTo>
                  <a:pt x="60119" y="602242"/>
                </a:lnTo>
                <a:cubicBezTo>
                  <a:pt x="58523" y="602240"/>
                  <a:pt x="56942" y="601937"/>
                  <a:pt x="55459" y="601348"/>
                </a:cubicBezTo>
                <a:close/>
                <a:moveTo>
                  <a:pt x="1748474" y="567252"/>
                </a:moveTo>
                <a:cubicBezTo>
                  <a:pt x="1745715" y="560949"/>
                  <a:pt x="1748585" y="553606"/>
                  <a:pt x="1754891" y="550830"/>
                </a:cubicBezTo>
                <a:lnTo>
                  <a:pt x="1754891" y="550830"/>
                </a:lnTo>
                <a:cubicBezTo>
                  <a:pt x="1761206" y="548078"/>
                  <a:pt x="1768563" y="550941"/>
                  <a:pt x="1771344" y="557234"/>
                </a:cubicBezTo>
                <a:lnTo>
                  <a:pt x="1771344" y="557234"/>
                </a:lnTo>
                <a:cubicBezTo>
                  <a:pt x="1774103" y="563538"/>
                  <a:pt x="1771233" y="570881"/>
                  <a:pt x="1764928" y="573656"/>
                </a:cubicBezTo>
                <a:lnTo>
                  <a:pt x="1764928" y="573656"/>
                </a:lnTo>
                <a:cubicBezTo>
                  <a:pt x="1763345" y="574348"/>
                  <a:pt x="1761636" y="574702"/>
                  <a:pt x="1759909" y="574694"/>
                </a:cubicBezTo>
                <a:lnTo>
                  <a:pt x="1759909" y="574694"/>
                </a:lnTo>
                <a:cubicBezTo>
                  <a:pt x="1754961" y="574681"/>
                  <a:pt x="1750482" y="571766"/>
                  <a:pt x="1748475" y="567252"/>
                </a:cubicBezTo>
                <a:close/>
                <a:moveTo>
                  <a:pt x="88796" y="525321"/>
                </a:moveTo>
                <a:cubicBezTo>
                  <a:pt x="82660" y="522198"/>
                  <a:pt x="80221" y="514703"/>
                  <a:pt x="83347" y="508577"/>
                </a:cubicBezTo>
                <a:lnTo>
                  <a:pt x="83348" y="508577"/>
                </a:lnTo>
                <a:cubicBezTo>
                  <a:pt x="86477" y="502453"/>
                  <a:pt x="93987" y="500018"/>
                  <a:pt x="100124" y="503139"/>
                </a:cubicBezTo>
                <a:lnTo>
                  <a:pt x="100124" y="503139"/>
                </a:lnTo>
                <a:cubicBezTo>
                  <a:pt x="106251" y="506289"/>
                  <a:pt x="108672" y="513792"/>
                  <a:pt x="105537" y="519919"/>
                </a:cubicBezTo>
                <a:lnTo>
                  <a:pt x="105537" y="519919"/>
                </a:lnTo>
                <a:cubicBezTo>
                  <a:pt x="103408" y="524089"/>
                  <a:pt x="99114" y="526716"/>
                  <a:pt x="94424" y="526716"/>
                </a:cubicBezTo>
                <a:lnTo>
                  <a:pt x="94424" y="526716"/>
                </a:lnTo>
                <a:cubicBezTo>
                  <a:pt x="92501" y="526682"/>
                  <a:pt x="90611" y="526205"/>
                  <a:pt x="88904" y="525321"/>
                </a:cubicBezTo>
                <a:close/>
                <a:moveTo>
                  <a:pt x="1711983" y="493909"/>
                </a:moveTo>
                <a:cubicBezTo>
                  <a:pt x="1708647" y="487892"/>
                  <a:pt x="1710829" y="480316"/>
                  <a:pt x="1716857" y="476986"/>
                </a:cubicBezTo>
                <a:cubicBezTo>
                  <a:pt x="1716857" y="476986"/>
                  <a:pt x="1716858" y="476986"/>
                  <a:pt x="1716858" y="476986"/>
                </a:cubicBezTo>
                <a:lnTo>
                  <a:pt x="1716858" y="476986"/>
                </a:lnTo>
                <a:cubicBezTo>
                  <a:pt x="1722832" y="473641"/>
                  <a:pt x="1730392" y="475763"/>
                  <a:pt x="1733743" y="481725"/>
                </a:cubicBezTo>
                <a:cubicBezTo>
                  <a:pt x="1733767" y="481767"/>
                  <a:pt x="1733791" y="481809"/>
                  <a:pt x="1733813" y="481852"/>
                </a:cubicBezTo>
                <a:lnTo>
                  <a:pt x="1733813" y="481852"/>
                </a:lnTo>
                <a:cubicBezTo>
                  <a:pt x="1737157" y="487841"/>
                  <a:pt x="1735003" y="495402"/>
                  <a:pt x="1729002" y="498739"/>
                </a:cubicBezTo>
                <a:cubicBezTo>
                  <a:pt x="1728981" y="498751"/>
                  <a:pt x="1728960" y="498763"/>
                  <a:pt x="1728938" y="498774"/>
                </a:cubicBezTo>
                <a:lnTo>
                  <a:pt x="1728938" y="498774"/>
                </a:lnTo>
                <a:cubicBezTo>
                  <a:pt x="1727098" y="499800"/>
                  <a:pt x="1725022" y="500330"/>
                  <a:pt x="1722916" y="500313"/>
                </a:cubicBezTo>
                <a:lnTo>
                  <a:pt x="1722916" y="500313"/>
                </a:lnTo>
                <a:cubicBezTo>
                  <a:pt x="1718410" y="500299"/>
                  <a:pt x="1714265" y="497848"/>
                  <a:pt x="1712090" y="493909"/>
                </a:cubicBezTo>
                <a:close/>
                <a:moveTo>
                  <a:pt x="128980" y="452657"/>
                </a:moveTo>
                <a:cubicBezTo>
                  <a:pt x="123145" y="449002"/>
                  <a:pt x="121382" y="441318"/>
                  <a:pt x="125045" y="435493"/>
                </a:cubicBezTo>
                <a:cubicBezTo>
                  <a:pt x="125055" y="435478"/>
                  <a:pt x="125064" y="435463"/>
                  <a:pt x="125073" y="435448"/>
                </a:cubicBezTo>
                <a:lnTo>
                  <a:pt x="125073" y="435448"/>
                </a:lnTo>
                <a:cubicBezTo>
                  <a:pt x="128756" y="429641"/>
                  <a:pt x="136459" y="427911"/>
                  <a:pt x="142279" y="431584"/>
                </a:cubicBezTo>
                <a:lnTo>
                  <a:pt x="142279" y="431584"/>
                </a:lnTo>
                <a:cubicBezTo>
                  <a:pt x="148103" y="435221"/>
                  <a:pt x="149870" y="442881"/>
                  <a:pt x="146227" y="448694"/>
                </a:cubicBezTo>
                <a:cubicBezTo>
                  <a:pt x="146214" y="448715"/>
                  <a:pt x="146200" y="448736"/>
                  <a:pt x="146187" y="448757"/>
                </a:cubicBezTo>
                <a:lnTo>
                  <a:pt x="146186" y="448757"/>
                </a:lnTo>
                <a:cubicBezTo>
                  <a:pt x="143865" y="452435"/>
                  <a:pt x="139786" y="454633"/>
                  <a:pt x="135432" y="454553"/>
                </a:cubicBezTo>
                <a:lnTo>
                  <a:pt x="135432" y="454553"/>
                </a:lnTo>
                <a:cubicBezTo>
                  <a:pt x="133185" y="454505"/>
                  <a:pt x="130992" y="453850"/>
                  <a:pt x="129087" y="452657"/>
                </a:cubicBezTo>
                <a:close/>
                <a:moveTo>
                  <a:pt x="1669111" y="424035"/>
                </a:moveTo>
                <a:cubicBezTo>
                  <a:pt x="1665246" y="418367"/>
                  <a:pt x="1666717" y="410645"/>
                  <a:pt x="1672397" y="406787"/>
                </a:cubicBezTo>
                <a:cubicBezTo>
                  <a:pt x="1672413" y="406776"/>
                  <a:pt x="1672429" y="406766"/>
                  <a:pt x="1672445" y="406755"/>
                </a:cubicBezTo>
                <a:lnTo>
                  <a:pt x="1672444" y="406755"/>
                </a:lnTo>
                <a:cubicBezTo>
                  <a:pt x="1678124" y="402898"/>
                  <a:pt x="1685861" y="404366"/>
                  <a:pt x="1689726" y="410034"/>
                </a:cubicBezTo>
                <a:cubicBezTo>
                  <a:pt x="1689736" y="410050"/>
                  <a:pt x="1689748" y="410066"/>
                  <a:pt x="1689758" y="410082"/>
                </a:cubicBezTo>
                <a:lnTo>
                  <a:pt x="1689758" y="410082"/>
                </a:lnTo>
                <a:cubicBezTo>
                  <a:pt x="1693615" y="415774"/>
                  <a:pt x="1692123" y="423507"/>
                  <a:pt x="1686425" y="427363"/>
                </a:cubicBezTo>
                <a:lnTo>
                  <a:pt x="1686425" y="427363"/>
                </a:lnTo>
                <a:cubicBezTo>
                  <a:pt x="1684366" y="428767"/>
                  <a:pt x="1681928" y="429516"/>
                  <a:pt x="1679435" y="429509"/>
                </a:cubicBezTo>
                <a:lnTo>
                  <a:pt x="1679435" y="429509"/>
                </a:lnTo>
                <a:cubicBezTo>
                  <a:pt x="1675345" y="429500"/>
                  <a:pt x="1671524" y="427479"/>
                  <a:pt x="1669219" y="424107"/>
                </a:cubicBezTo>
                <a:close/>
                <a:moveTo>
                  <a:pt x="175545" y="383786"/>
                </a:moveTo>
                <a:cubicBezTo>
                  <a:pt x="170071" y="379610"/>
                  <a:pt x="169026" y="371796"/>
                  <a:pt x="173210" y="366333"/>
                </a:cubicBezTo>
                <a:cubicBezTo>
                  <a:pt x="173211" y="366331"/>
                  <a:pt x="173213" y="366329"/>
                  <a:pt x="173215" y="366326"/>
                </a:cubicBezTo>
                <a:lnTo>
                  <a:pt x="173214" y="366326"/>
                </a:lnTo>
                <a:cubicBezTo>
                  <a:pt x="177410" y="360879"/>
                  <a:pt x="185228" y="359840"/>
                  <a:pt x="190707" y="364001"/>
                </a:cubicBezTo>
                <a:lnTo>
                  <a:pt x="190707" y="364001"/>
                </a:lnTo>
                <a:cubicBezTo>
                  <a:pt x="196181" y="368177"/>
                  <a:pt x="197226" y="375991"/>
                  <a:pt x="193042" y="381454"/>
                </a:cubicBezTo>
                <a:cubicBezTo>
                  <a:pt x="193041" y="381456"/>
                  <a:pt x="193039" y="381458"/>
                  <a:pt x="193037" y="381460"/>
                </a:cubicBezTo>
                <a:lnTo>
                  <a:pt x="193037" y="381460"/>
                </a:lnTo>
                <a:cubicBezTo>
                  <a:pt x="190683" y="384561"/>
                  <a:pt x="187006" y="386376"/>
                  <a:pt x="183108" y="386362"/>
                </a:cubicBezTo>
                <a:lnTo>
                  <a:pt x="183108" y="386362"/>
                </a:lnTo>
                <a:cubicBezTo>
                  <a:pt x="180415" y="386364"/>
                  <a:pt x="177795" y="385485"/>
                  <a:pt x="175651" y="383857"/>
                </a:cubicBezTo>
                <a:close/>
                <a:moveTo>
                  <a:pt x="1620145" y="358384"/>
                </a:moveTo>
                <a:lnTo>
                  <a:pt x="1620145" y="358384"/>
                </a:lnTo>
                <a:cubicBezTo>
                  <a:pt x="1615789" y="353057"/>
                  <a:pt x="1616584" y="345214"/>
                  <a:pt x="1621922" y="340866"/>
                </a:cubicBezTo>
                <a:cubicBezTo>
                  <a:pt x="1621927" y="340861"/>
                  <a:pt x="1621932" y="340857"/>
                  <a:pt x="1621938" y="340853"/>
                </a:cubicBezTo>
                <a:lnTo>
                  <a:pt x="1621938" y="340853"/>
                </a:lnTo>
                <a:cubicBezTo>
                  <a:pt x="1627267" y="336495"/>
                  <a:pt x="1635127" y="337275"/>
                  <a:pt x="1639492" y="342594"/>
                </a:cubicBezTo>
                <a:cubicBezTo>
                  <a:pt x="1639496" y="342598"/>
                  <a:pt x="1639498" y="342602"/>
                  <a:pt x="1639502" y="342606"/>
                </a:cubicBezTo>
                <a:lnTo>
                  <a:pt x="1639502" y="342606"/>
                </a:lnTo>
                <a:cubicBezTo>
                  <a:pt x="1643843" y="347945"/>
                  <a:pt x="1643041" y="355783"/>
                  <a:pt x="1637710" y="360137"/>
                </a:cubicBezTo>
                <a:lnTo>
                  <a:pt x="1637710" y="360137"/>
                </a:lnTo>
                <a:cubicBezTo>
                  <a:pt x="1635492" y="361969"/>
                  <a:pt x="1632702" y="362969"/>
                  <a:pt x="1629824" y="362963"/>
                </a:cubicBezTo>
                <a:lnTo>
                  <a:pt x="1629824" y="362963"/>
                </a:lnTo>
                <a:cubicBezTo>
                  <a:pt x="1626097" y="362969"/>
                  <a:pt x="1622562" y="361316"/>
                  <a:pt x="1620181" y="358455"/>
                </a:cubicBezTo>
                <a:close/>
                <a:moveTo>
                  <a:pt x="228238" y="319565"/>
                </a:moveTo>
                <a:cubicBezTo>
                  <a:pt x="223161" y="314918"/>
                  <a:pt x="222818" y="307042"/>
                  <a:pt x="227475" y="301974"/>
                </a:cubicBezTo>
                <a:cubicBezTo>
                  <a:pt x="227479" y="301970"/>
                  <a:pt x="227482" y="301967"/>
                  <a:pt x="227486" y="301963"/>
                </a:cubicBezTo>
                <a:lnTo>
                  <a:pt x="227486" y="301963"/>
                </a:lnTo>
                <a:cubicBezTo>
                  <a:pt x="232142" y="296895"/>
                  <a:pt x="240033" y="296554"/>
                  <a:pt x="245110" y="301201"/>
                </a:cubicBezTo>
                <a:cubicBezTo>
                  <a:pt x="245114" y="301205"/>
                  <a:pt x="245118" y="301208"/>
                  <a:pt x="245122" y="301212"/>
                </a:cubicBezTo>
                <a:lnTo>
                  <a:pt x="245122" y="301212"/>
                </a:lnTo>
                <a:cubicBezTo>
                  <a:pt x="250199" y="305859"/>
                  <a:pt x="250541" y="313735"/>
                  <a:pt x="245885" y="318803"/>
                </a:cubicBezTo>
                <a:cubicBezTo>
                  <a:pt x="245881" y="318807"/>
                  <a:pt x="245878" y="318810"/>
                  <a:pt x="245874" y="318814"/>
                </a:cubicBezTo>
                <a:lnTo>
                  <a:pt x="245874" y="318814"/>
                </a:lnTo>
                <a:cubicBezTo>
                  <a:pt x="243495" y="321369"/>
                  <a:pt x="240157" y="322821"/>
                  <a:pt x="236662" y="322821"/>
                </a:cubicBezTo>
                <a:lnTo>
                  <a:pt x="236662" y="322821"/>
                </a:lnTo>
                <a:cubicBezTo>
                  <a:pt x="233544" y="322824"/>
                  <a:pt x="230540" y="321663"/>
                  <a:pt x="228237" y="319565"/>
                </a:cubicBezTo>
                <a:close/>
                <a:moveTo>
                  <a:pt x="1565300" y="297455"/>
                </a:moveTo>
                <a:cubicBezTo>
                  <a:pt x="1560497" y="292524"/>
                  <a:pt x="1560577" y="284649"/>
                  <a:pt x="1565480" y="279817"/>
                </a:cubicBezTo>
                <a:lnTo>
                  <a:pt x="1565480" y="279817"/>
                </a:lnTo>
                <a:cubicBezTo>
                  <a:pt x="1570422" y="275013"/>
                  <a:pt x="1578328" y="275109"/>
                  <a:pt x="1583152" y="280031"/>
                </a:cubicBezTo>
                <a:lnTo>
                  <a:pt x="1583152" y="280031"/>
                </a:lnTo>
                <a:cubicBezTo>
                  <a:pt x="1587961" y="284952"/>
                  <a:pt x="1587865" y="292832"/>
                  <a:pt x="1582937" y="297634"/>
                </a:cubicBezTo>
                <a:lnTo>
                  <a:pt x="1582937" y="297634"/>
                </a:lnTo>
                <a:cubicBezTo>
                  <a:pt x="1580619" y="299927"/>
                  <a:pt x="1577489" y="301213"/>
                  <a:pt x="1574226" y="301212"/>
                </a:cubicBezTo>
                <a:lnTo>
                  <a:pt x="1574226" y="301212"/>
                </a:lnTo>
                <a:cubicBezTo>
                  <a:pt x="1570928" y="301163"/>
                  <a:pt x="1567782" y="299812"/>
                  <a:pt x="1565480" y="297455"/>
                </a:cubicBezTo>
                <a:close/>
                <a:moveTo>
                  <a:pt x="286381" y="260211"/>
                </a:moveTo>
                <a:cubicBezTo>
                  <a:pt x="281753" y="255118"/>
                  <a:pt x="282121" y="247248"/>
                  <a:pt x="287205" y="242608"/>
                </a:cubicBezTo>
                <a:lnTo>
                  <a:pt x="287205" y="242608"/>
                </a:lnTo>
                <a:cubicBezTo>
                  <a:pt x="292295" y="237974"/>
                  <a:pt x="300185" y="238336"/>
                  <a:pt x="304828" y="243416"/>
                </a:cubicBezTo>
                <a:cubicBezTo>
                  <a:pt x="304832" y="243421"/>
                  <a:pt x="304837" y="243426"/>
                  <a:pt x="304841" y="243431"/>
                </a:cubicBezTo>
                <a:lnTo>
                  <a:pt x="304841" y="243431"/>
                </a:lnTo>
                <a:cubicBezTo>
                  <a:pt x="309469" y="248524"/>
                  <a:pt x="309100" y="256394"/>
                  <a:pt x="304017" y="261034"/>
                </a:cubicBezTo>
                <a:lnTo>
                  <a:pt x="304017" y="261034"/>
                </a:lnTo>
                <a:cubicBezTo>
                  <a:pt x="301704" y="263109"/>
                  <a:pt x="298703" y="264256"/>
                  <a:pt x="295593" y="264254"/>
                </a:cubicBezTo>
                <a:lnTo>
                  <a:pt x="295593" y="264254"/>
                </a:lnTo>
                <a:cubicBezTo>
                  <a:pt x="292090" y="264257"/>
                  <a:pt x="288747" y="262790"/>
                  <a:pt x="286381" y="260211"/>
                </a:cubicBezTo>
                <a:close/>
                <a:moveTo>
                  <a:pt x="1505509" y="241571"/>
                </a:moveTo>
                <a:lnTo>
                  <a:pt x="1505509" y="241571"/>
                </a:lnTo>
                <a:cubicBezTo>
                  <a:pt x="1500264" y="237113"/>
                  <a:pt x="1499632" y="229255"/>
                  <a:pt x="1504099" y="224019"/>
                </a:cubicBezTo>
                <a:cubicBezTo>
                  <a:pt x="1504103" y="224014"/>
                  <a:pt x="1504107" y="224009"/>
                  <a:pt x="1504112" y="224004"/>
                </a:cubicBezTo>
                <a:lnTo>
                  <a:pt x="1504111" y="224004"/>
                </a:lnTo>
                <a:cubicBezTo>
                  <a:pt x="1508577" y="218768"/>
                  <a:pt x="1516450" y="218138"/>
                  <a:pt x="1521696" y="222596"/>
                </a:cubicBezTo>
                <a:cubicBezTo>
                  <a:pt x="1521701" y="222600"/>
                  <a:pt x="1521707" y="222604"/>
                  <a:pt x="1521712" y="222609"/>
                </a:cubicBezTo>
                <a:lnTo>
                  <a:pt x="1521712" y="222609"/>
                </a:lnTo>
                <a:cubicBezTo>
                  <a:pt x="1526944" y="227081"/>
                  <a:pt x="1527569" y="234934"/>
                  <a:pt x="1523109" y="240175"/>
                </a:cubicBezTo>
                <a:lnTo>
                  <a:pt x="1523109" y="240175"/>
                </a:lnTo>
                <a:cubicBezTo>
                  <a:pt x="1520740" y="242953"/>
                  <a:pt x="1517265" y="244549"/>
                  <a:pt x="1513611" y="244540"/>
                </a:cubicBezTo>
                <a:lnTo>
                  <a:pt x="1513611" y="244540"/>
                </a:lnTo>
                <a:cubicBezTo>
                  <a:pt x="1510640" y="244553"/>
                  <a:pt x="1507765" y="243499"/>
                  <a:pt x="1505509" y="241571"/>
                </a:cubicBezTo>
                <a:close/>
                <a:moveTo>
                  <a:pt x="349613" y="206294"/>
                </a:moveTo>
                <a:cubicBezTo>
                  <a:pt x="345460" y="200807"/>
                  <a:pt x="346533" y="193002"/>
                  <a:pt x="352014" y="188835"/>
                </a:cubicBezTo>
                <a:lnTo>
                  <a:pt x="352015" y="188835"/>
                </a:lnTo>
                <a:cubicBezTo>
                  <a:pt x="357513" y="184690"/>
                  <a:pt x="365333" y="185762"/>
                  <a:pt x="369508" y="191232"/>
                </a:cubicBezTo>
                <a:lnTo>
                  <a:pt x="369508" y="191232"/>
                </a:lnTo>
                <a:cubicBezTo>
                  <a:pt x="373660" y="196719"/>
                  <a:pt x="372587" y="204525"/>
                  <a:pt x="367106" y="208691"/>
                </a:cubicBezTo>
                <a:lnTo>
                  <a:pt x="367106" y="208691"/>
                </a:lnTo>
                <a:cubicBezTo>
                  <a:pt x="364944" y="210339"/>
                  <a:pt x="362299" y="211232"/>
                  <a:pt x="359578" y="211232"/>
                </a:cubicBezTo>
                <a:lnTo>
                  <a:pt x="359578" y="211232"/>
                </a:lnTo>
                <a:cubicBezTo>
                  <a:pt x="355665" y="211237"/>
                  <a:pt x="351975" y="209409"/>
                  <a:pt x="349613" y="206294"/>
                </a:cubicBezTo>
                <a:close/>
                <a:moveTo>
                  <a:pt x="1440771" y="191268"/>
                </a:moveTo>
                <a:cubicBezTo>
                  <a:pt x="1435158" y="187350"/>
                  <a:pt x="1433790" y="179631"/>
                  <a:pt x="1437716" y="174029"/>
                </a:cubicBezTo>
                <a:cubicBezTo>
                  <a:pt x="1437742" y="173991"/>
                  <a:pt x="1437769" y="173953"/>
                  <a:pt x="1437796" y="173916"/>
                </a:cubicBezTo>
                <a:lnTo>
                  <a:pt x="1437795" y="173916"/>
                </a:lnTo>
                <a:cubicBezTo>
                  <a:pt x="1441776" y="168305"/>
                  <a:pt x="1449558" y="166976"/>
                  <a:pt x="1455181" y="170946"/>
                </a:cubicBezTo>
                <a:lnTo>
                  <a:pt x="1455181" y="170946"/>
                </a:lnTo>
                <a:cubicBezTo>
                  <a:pt x="1460807" y="174932"/>
                  <a:pt x="1462138" y="182711"/>
                  <a:pt x="1458157" y="188334"/>
                </a:cubicBezTo>
                <a:lnTo>
                  <a:pt x="1458156" y="188334"/>
                </a:lnTo>
                <a:cubicBezTo>
                  <a:pt x="1455766" y="191661"/>
                  <a:pt x="1451898" y="193611"/>
                  <a:pt x="1447797" y="193557"/>
                </a:cubicBezTo>
                <a:lnTo>
                  <a:pt x="1447797" y="193557"/>
                </a:lnTo>
                <a:cubicBezTo>
                  <a:pt x="1445225" y="193568"/>
                  <a:pt x="1442716" y="192767"/>
                  <a:pt x="1440627" y="191268"/>
                </a:cubicBezTo>
                <a:close/>
                <a:moveTo>
                  <a:pt x="417434" y="158245"/>
                </a:moveTo>
                <a:cubicBezTo>
                  <a:pt x="413796" y="152404"/>
                  <a:pt x="415574" y="144725"/>
                  <a:pt x="421414" y="141072"/>
                </a:cubicBezTo>
                <a:lnTo>
                  <a:pt x="421413" y="141072"/>
                </a:lnTo>
                <a:cubicBezTo>
                  <a:pt x="427265" y="137440"/>
                  <a:pt x="434958" y="139215"/>
                  <a:pt x="438619" y="145043"/>
                </a:cubicBezTo>
                <a:lnTo>
                  <a:pt x="438619" y="145043"/>
                </a:lnTo>
                <a:cubicBezTo>
                  <a:pt x="442258" y="150884"/>
                  <a:pt x="440480" y="158563"/>
                  <a:pt x="434640" y="162217"/>
                </a:cubicBezTo>
                <a:lnTo>
                  <a:pt x="434641" y="162217"/>
                </a:lnTo>
                <a:cubicBezTo>
                  <a:pt x="432665" y="163455"/>
                  <a:pt x="430379" y="164113"/>
                  <a:pt x="428045" y="164113"/>
                </a:cubicBezTo>
                <a:lnTo>
                  <a:pt x="428045" y="164113"/>
                </a:lnTo>
                <a:cubicBezTo>
                  <a:pt x="423729" y="164120"/>
                  <a:pt x="419716" y="161901"/>
                  <a:pt x="417434" y="158245"/>
                </a:cubicBezTo>
                <a:close/>
                <a:moveTo>
                  <a:pt x="1371731" y="147011"/>
                </a:moveTo>
                <a:lnTo>
                  <a:pt x="1371731" y="147011"/>
                </a:lnTo>
                <a:cubicBezTo>
                  <a:pt x="1365773" y="143558"/>
                  <a:pt x="1363748" y="135938"/>
                  <a:pt x="1367208" y="129992"/>
                </a:cubicBezTo>
                <a:cubicBezTo>
                  <a:pt x="1367210" y="129988"/>
                  <a:pt x="1367213" y="129985"/>
                  <a:pt x="1367215" y="129981"/>
                </a:cubicBezTo>
                <a:lnTo>
                  <a:pt x="1367215" y="129981"/>
                </a:lnTo>
                <a:cubicBezTo>
                  <a:pt x="1370674" y="124035"/>
                  <a:pt x="1378309" y="122014"/>
                  <a:pt x="1384267" y="125467"/>
                </a:cubicBezTo>
                <a:cubicBezTo>
                  <a:pt x="1384270" y="125469"/>
                  <a:pt x="1384274" y="125471"/>
                  <a:pt x="1384277" y="125473"/>
                </a:cubicBezTo>
                <a:lnTo>
                  <a:pt x="1384277" y="125473"/>
                </a:lnTo>
                <a:cubicBezTo>
                  <a:pt x="1390222" y="128942"/>
                  <a:pt x="1392241" y="136553"/>
                  <a:pt x="1388794" y="142503"/>
                </a:cubicBezTo>
                <a:lnTo>
                  <a:pt x="1388794" y="142503"/>
                </a:lnTo>
                <a:cubicBezTo>
                  <a:pt x="1386565" y="146326"/>
                  <a:pt x="1382472" y="148683"/>
                  <a:pt x="1378040" y="148693"/>
                </a:cubicBezTo>
                <a:lnTo>
                  <a:pt x="1378040" y="148693"/>
                </a:lnTo>
                <a:cubicBezTo>
                  <a:pt x="1375824" y="148705"/>
                  <a:pt x="1373646" y="148124"/>
                  <a:pt x="1371731" y="147011"/>
                </a:cubicBezTo>
                <a:close/>
                <a:moveTo>
                  <a:pt x="489306" y="116529"/>
                </a:moveTo>
                <a:cubicBezTo>
                  <a:pt x="486195" y="110394"/>
                  <a:pt x="488655" y="102903"/>
                  <a:pt x="494802" y="99797"/>
                </a:cubicBezTo>
                <a:cubicBezTo>
                  <a:pt x="494810" y="99793"/>
                  <a:pt x="494819" y="99789"/>
                  <a:pt x="494827" y="99785"/>
                </a:cubicBezTo>
                <a:lnTo>
                  <a:pt x="494826" y="99785"/>
                </a:lnTo>
                <a:cubicBezTo>
                  <a:pt x="500950" y="96679"/>
                  <a:pt x="508438" y="99115"/>
                  <a:pt x="511550" y="105228"/>
                </a:cubicBezTo>
                <a:cubicBezTo>
                  <a:pt x="511555" y="105238"/>
                  <a:pt x="511560" y="105249"/>
                  <a:pt x="511566" y="105259"/>
                </a:cubicBezTo>
                <a:lnTo>
                  <a:pt x="511567" y="105259"/>
                </a:lnTo>
                <a:cubicBezTo>
                  <a:pt x="514686" y="111390"/>
                  <a:pt x="512235" y="118884"/>
                  <a:pt x="506092" y="121998"/>
                </a:cubicBezTo>
                <a:cubicBezTo>
                  <a:pt x="506089" y="121999"/>
                  <a:pt x="506085" y="122001"/>
                  <a:pt x="506082" y="122003"/>
                </a:cubicBezTo>
                <a:lnTo>
                  <a:pt x="506082" y="122003"/>
                </a:lnTo>
                <a:cubicBezTo>
                  <a:pt x="504341" y="122897"/>
                  <a:pt x="502412" y="123363"/>
                  <a:pt x="500454" y="123362"/>
                </a:cubicBezTo>
                <a:lnTo>
                  <a:pt x="500454" y="123362"/>
                </a:lnTo>
                <a:cubicBezTo>
                  <a:pt x="495743" y="123368"/>
                  <a:pt x="491431" y="120725"/>
                  <a:pt x="489305" y="116529"/>
                </a:cubicBezTo>
                <a:close/>
                <a:moveTo>
                  <a:pt x="1298999" y="109159"/>
                </a:moveTo>
                <a:cubicBezTo>
                  <a:pt x="1292766" y="106233"/>
                  <a:pt x="1290062" y="98839"/>
                  <a:pt x="1292941" y="92594"/>
                </a:cubicBezTo>
                <a:lnTo>
                  <a:pt x="1292941" y="92594"/>
                </a:lnTo>
                <a:cubicBezTo>
                  <a:pt x="1295858" y="86357"/>
                  <a:pt x="1303282" y="83653"/>
                  <a:pt x="1309538" y="86547"/>
                </a:cubicBezTo>
                <a:lnTo>
                  <a:pt x="1309538" y="86547"/>
                </a:lnTo>
                <a:cubicBezTo>
                  <a:pt x="1315786" y="89459"/>
                  <a:pt x="1318496" y="96868"/>
                  <a:pt x="1315596" y="103112"/>
                </a:cubicBezTo>
                <a:lnTo>
                  <a:pt x="1315596" y="103112"/>
                </a:lnTo>
                <a:cubicBezTo>
                  <a:pt x="1313528" y="107486"/>
                  <a:pt x="1309115" y="110273"/>
                  <a:pt x="1304269" y="110268"/>
                </a:cubicBezTo>
                <a:lnTo>
                  <a:pt x="1304268" y="110268"/>
                </a:lnTo>
                <a:cubicBezTo>
                  <a:pt x="1302452" y="110285"/>
                  <a:pt x="1300654" y="109907"/>
                  <a:pt x="1298999" y="109159"/>
                </a:cubicBezTo>
                <a:close/>
                <a:moveTo>
                  <a:pt x="564654" y="81431"/>
                </a:moveTo>
                <a:cubicBezTo>
                  <a:pt x="562142" y="75028"/>
                  <a:pt x="565307" y="67805"/>
                  <a:pt x="571723" y="65299"/>
                </a:cubicBezTo>
                <a:cubicBezTo>
                  <a:pt x="571756" y="65286"/>
                  <a:pt x="571790" y="65273"/>
                  <a:pt x="571823" y="65260"/>
                </a:cubicBezTo>
                <a:lnTo>
                  <a:pt x="571823" y="65260"/>
                </a:lnTo>
                <a:cubicBezTo>
                  <a:pt x="578264" y="62764"/>
                  <a:pt x="585512" y="65953"/>
                  <a:pt x="588013" y="72382"/>
                </a:cubicBezTo>
                <a:cubicBezTo>
                  <a:pt x="588017" y="72393"/>
                  <a:pt x="588021" y="72404"/>
                  <a:pt x="588026" y="72415"/>
                </a:cubicBezTo>
                <a:lnTo>
                  <a:pt x="588026" y="72415"/>
                </a:lnTo>
                <a:cubicBezTo>
                  <a:pt x="590526" y="78844"/>
                  <a:pt x="587331" y="86078"/>
                  <a:pt x="580890" y="88574"/>
                </a:cubicBezTo>
                <a:cubicBezTo>
                  <a:pt x="580879" y="88578"/>
                  <a:pt x="580867" y="88582"/>
                  <a:pt x="580857" y="88587"/>
                </a:cubicBezTo>
                <a:lnTo>
                  <a:pt x="580857" y="88587"/>
                </a:lnTo>
                <a:cubicBezTo>
                  <a:pt x="579399" y="89178"/>
                  <a:pt x="577842" y="89482"/>
                  <a:pt x="576268" y="89481"/>
                </a:cubicBezTo>
                <a:lnTo>
                  <a:pt x="576269" y="89481"/>
                </a:lnTo>
                <a:cubicBezTo>
                  <a:pt x="571100" y="89458"/>
                  <a:pt x="566481" y="86257"/>
                  <a:pt x="564655" y="81431"/>
                </a:cubicBezTo>
                <a:close/>
                <a:moveTo>
                  <a:pt x="1223113" y="77853"/>
                </a:moveTo>
                <a:cubicBezTo>
                  <a:pt x="1216645" y="75515"/>
                  <a:pt x="1213282" y="68403"/>
                  <a:pt x="1215585" y="61933"/>
                </a:cubicBezTo>
                <a:lnTo>
                  <a:pt x="1215585" y="61933"/>
                </a:lnTo>
                <a:cubicBezTo>
                  <a:pt x="1217928" y="55458"/>
                  <a:pt x="1225080" y="52097"/>
                  <a:pt x="1231572" y="54419"/>
                </a:cubicBezTo>
                <a:lnTo>
                  <a:pt x="1231572" y="54419"/>
                </a:lnTo>
                <a:cubicBezTo>
                  <a:pt x="1238055" y="56742"/>
                  <a:pt x="1241425" y="63869"/>
                  <a:pt x="1239100" y="70340"/>
                </a:cubicBezTo>
                <a:lnTo>
                  <a:pt x="1239100" y="70340"/>
                </a:lnTo>
                <a:cubicBezTo>
                  <a:pt x="1237354" y="75335"/>
                  <a:pt x="1232643" y="78689"/>
                  <a:pt x="1227343" y="78712"/>
                </a:cubicBezTo>
                <a:lnTo>
                  <a:pt x="1227343" y="78712"/>
                </a:lnTo>
                <a:cubicBezTo>
                  <a:pt x="1225902" y="78718"/>
                  <a:pt x="1224471" y="78476"/>
                  <a:pt x="1223113" y="77997"/>
                </a:cubicBezTo>
                <a:close/>
                <a:moveTo>
                  <a:pt x="642907" y="53167"/>
                </a:moveTo>
                <a:cubicBezTo>
                  <a:pt x="640965" y="46569"/>
                  <a:pt x="644750" y="39650"/>
                  <a:pt x="651361" y="37713"/>
                </a:cubicBezTo>
                <a:cubicBezTo>
                  <a:pt x="651362" y="37712"/>
                  <a:pt x="651364" y="37712"/>
                  <a:pt x="651366" y="37711"/>
                </a:cubicBezTo>
                <a:lnTo>
                  <a:pt x="651367" y="37711"/>
                </a:lnTo>
                <a:cubicBezTo>
                  <a:pt x="657969" y="35770"/>
                  <a:pt x="664898" y="39533"/>
                  <a:pt x="666852" y="46119"/>
                </a:cubicBezTo>
                <a:lnTo>
                  <a:pt x="666852" y="46119"/>
                </a:lnTo>
                <a:cubicBezTo>
                  <a:pt x="668795" y="52728"/>
                  <a:pt x="665010" y="59659"/>
                  <a:pt x="658391" y="61611"/>
                </a:cubicBezTo>
                <a:lnTo>
                  <a:pt x="658392" y="61611"/>
                </a:lnTo>
                <a:cubicBezTo>
                  <a:pt x="657227" y="61941"/>
                  <a:pt x="656020" y="62110"/>
                  <a:pt x="654808" y="62111"/>
                </a:cubicBezTo>
                <a:lnTo>
                  <a:pt x="654808" y="62111"/>
                </a:lnTo>
                <a:cubicBezTo>
                  <a:pt x="649336" y="62100"/>
                  <a:pt x="644511" y="58531"/>
                  <a:pt x="642907" y="53310"/>
                </a:cubicBezTo>
                <a:close/>
                <a:moveTo>
                  <a:pt x="1144753" y="53704"/>
                </a:moveTo>
                <a:cubicBezTo>
                  <a:pt x="1138097" y="52010"/>
                  <a:pt x="1134075" y="45251"/>
                  <a:pt x="1135772" y="38607"/>
                </a:cubicBezTo>
                <a:cubicBezTo>
                  <a:pt x="1135778" y="38583"/>
                  <a:pt x="1135784" y="38558"/>
                  <a:pt x="1135791" y="38534"/>
                </a:cubicBezTo>
                <a:lnTo>
                  <a:pt x="1135791" y="38534"/>
                </a:lnTo>
                <a:cubicBezTo>
                  <a:pt x="1137507" y="31895"/>
                  <a:pt x="1144290" y="27901"/>
                  <a:pt x="1150942" y="29613"/>
                </a:cubicBezTo>
                <a:cubicBezTo>
                  <a:pt x="1150958" y="29617"/>
                  <a:pt x="1150974" y="29621"/>
                  <a:pt x="1150990" y="29626"/>
                </a:cubicBezTo>
                <a:lnTo>
                  <a:pt x="1150990" y="29626"/>
                </a:lnTo>
                <a:cubicBezTo>
                  <a:pt x="1157661" y="31343"/>
                  <a:pt x="1161674" y="38134"/>
                  <a:pt x="1159953" y="44792"/>
                </a:cubicBezTo>
                <a:cubicBezTo>
                  <a:pt x="1159953" y="44793"/>
                  <a:pt x="1159952" y="44794"/>
                  <a:pt x="1159952" y="44795"/>
                </a:cubicBezTo>
                <a:lnTo>
                  <a:pt x="1159952" y="44795"/>
                </a:lnTo>
                <a:cubicBezTo>
                  <a:pt x="1158518" y="50286"/>
                  <a:pt x="1153556" y="54121"/>
                  <a:pt x="1147871" y="54133"/>
                </a:cubicBezTo>
                <a:lnTo>
                  <a:pt x="1147872" y="54133"/>
                </a:lnTo>
                <a:cubicBezTo>
                  <a:pt x="1146824" y="54178"/>
                  <a:pt x="1145775" y="54081"/>
                  <a:pt x="1144753" y="53847"/>
                </a:cubicBezTo>
                <a:close/>
                <a:moveTo>
                  <a:pt x="723381" y="32237"/>
                </a:moveTo>
                <a:cubicBezTo>
                  <a:pt x="722237" y="25593"/>
                  <a:pt x="726585" y="19242"/>
                  <a:pt x="733203" y="17891"/>
                </a:cubicBezTo>
                <a:lnTo>
                  <a:pt x="733203" y="17891"/>
                </a:lnTo>
                <a:cubicBezTo>
                  <a:pt x="739961" y="16555"/>
                  <a:pt x="746524" y="20941"/>
                  <a:pt x="747862" y="27686"/>
                </a:cubicBezTo>
                <a:cubicBezTo>
                  <a:pt x="747863" y="27689"/>
                  <a:pt x="747863" y="27691"/>
                  <a:pt x="747864" y="27694"/>
                </a:cubicBezTo>
                <a:lnTo>
                  <a:pt x="747864" y="27694"/>
                </a:lnTo>
                <a:cubicBezTo>
                  <a:pt x="749202" y="34439"/>
                  <a:pt x="744808" y="40990"/>
                  <a:pt x="738050" y="42325"/>
                </a:cubicBezTo>
                <a:cubicBezTo>
                  <a:pt x="738048" y="42326"/>
                  <a:pt x="738045" y="42326"/>
                  <a:pt x="738042" y="42327"/>
                </a:cubicBezTo>
                <a:lnTo>
                  <a:pt x="738042" y="42327"/>
                </a:lnTo>
                <a:cubicBezTo>
                  <a:pt x="737242" y="42500"/>
                  <a:pt x="736424" y="42584"/>
                  <a:pt x="735605" y="42577"/>
                </a:cubicBezTo>
                <a:lnTo>
                  <a:pt x="735605" y="42577"/>
                </a:lnTo>
                <a:cubicBezTo>
                  <a:pt x="729603" y="42555"/>
                  <a:pt x="724468" y="38272"/>
                  <a:pt x="723382" y="32380"/>
                </a:cubicBezTo>
                <a:close/>
                <a:moveTo>
                  <a:pt x="1064494" y="36781"/>
                </a:moveTo>
                <a:cubicBezTo>
                  <a:pt x="1057696" y="35667"/>
                  <a:pt x="1053089" y="29264"/>
                  <a:pt x="1054205" y="22478"/>
                </a:cubicBezTo>
                <a:cubicBezTo>
                  <a:pt x="1054206" y="22476"/>
                  <a:pt x="1054206" y="22473"/>
                  <a:pt x="1054206" y="22470"/>
                </a:cubicBezTo>
                <a:lnTo>
                  <a:pt x="1054206" y="22470"/>
                </a:lnTo>
                <a:cubicBezTo>
                  <a:pt x="1055321" y="15685"/>
                  <a:pt x="1061737" y="11087"/>
                  <a:pt x="1068536" y="12201"/>
                </a:cubicBezTo>
                <a:cubicBezTo>
                  <a:pt x="1068539" y="12201"/>
                  <a:pt x="1068541" y="12202"/>
                  <a:pt x="1068544" y="12202"/>
                </a:cubicBezTo>
                <a:lnTo>
                  <a:pt x="1068544" y="12202"/>
                </a:lnTo>
                <a:cubicBezTo>
                  <a:pt x="1075342" y="13316"/>
                  <a:pt x="1079949" y="19719"/>
                  <a:pt x="1078833" y="26505"/>
                </a:cubicBezTo>
                <a:cubicBezTo>
                  <a:pt x="1078832" y="26508"/>
                  <a:pt x="1078832" y="26510"/>
                  <a:pt x="1078831" y="26513"/>
                </a:cubicBezTo>
                <a:lnTo>
                  <a:pt x="1078832" y="26513"/>
                </a:lnTo>
                <a:cubicBezTo>
                  <a:pt x="1077849" y="32530"/>
                  <a:pt x="1072645" y="36952"/>
                  <a:pt x="1066537" y="36960"/>
                </a:cubicBezTo>
                <a:lnTo>
                  <a:pt x="1066536" y="36960"/>
                </a:lnTo>
                <a:cubicBezTo>
                  <a:pt x="1065856" y="37001"/>
                  <a:pt x="1065172" y="36989"/>
                  <a:pt x="1064493" y="36924"/>
                </a:cubicBezTo>
                <a:close/>
                <a:moveTo>
                  <a:pt x="805433" y="18857"/>
                </a:moveTo>
                <a:cubicBezTo>
                  <a:pt x="804704" y="12019"/>
                  <a:pt x="809666" y="5886"/>
                  <a:pt x="816516" y="5157"/>
                </a:cubicBezTo>
                <a:cubicBezTo>
                  <a:pt x="816526" y="5156"/>
                  <a:pt x="816536" y="5155"/>
                  <a:pt x="816546" y="5154"/>
                </a:cubicBezTo>
                <a:lnTo>
                  <a:pt x="816545" y="5154"/>
                </a:lnTo>
                <a:cubicBezTo>
                  <a:pt x="823394" y="4445"/>
                  <a:pt x="829523" y="9409"/>
                  <a:pt x="830239" y="16245"/>
                </a:cubicBezTo>
                <a:lnTo>
                  <a:pt x="830239" y="16245"/>
                </a:lnTo>
                <a:cubicBezTo>
                  <a:pt x="830967" y="23063"/>
                  <a:pt x="826020" y="29179"/>
                  <a:pt x="819188" y="29905"/>
                </a:cubicBezTo>
                <a:cubicBezTo>
                  <a:pt x="819167" y="29908"/>
                  <a:pt x="819147" y="29910"/>
                  <a:pt x="819126" y="29912"/>
                </a:cubicBezTo>
                <a:lnTo>
                  <a:pt x="819127" y="29912"/>
                </a:lnTo>
                <a:cubicBezTo>
                  <a:pt x="818674" y="29947"/>
                  <a:pt x="818218" y="29947"/>
                  <a:pt x="817765" y="29912"/>
                </a:cubicBezTo>
                <a:lnTo>
                  <a:pt x="817764" y="29912"/>
                </a:lnTo>
                <a:cubicBezTo>
                  <a:pt x="811434" y="29895"/>
                  <a:pt x="806127" y="25136"/>
                  <a:pt x="805433" y="18857"/>
                </a:cubicBezTo>
                <a:close/>
                <a:moveTo>
                  <a:pt x="983051" y="27300"/>
                </a:moveTo>
                <a:cubicBezTo>
                  <a:pt x="976182" y="26804"/>
                  <a:pt x="971016" y="20847"/>
                  <a:pt x="971509" y="13991"/>
                </a:cubicBezTo>
                <a:lnTo>
                  <a:pt x="971508" y="13991"/>
                </a:lnTo>
                <a:cubicBezTo>
                  <a:pt x="971984" y="7151"/>
                  <a:pt x="977926" y="1991"/>
                  <a:pt x="984779" y="2466"/>
                </a:cubicBezTo>
                <a:cubicBezTo>
                  <a:pt x="984801" y="2467"/>
                  <a:pt x="984822" y="2469"/>
                  <a:pt x="984844" y="2471"/>
                </a:cubicBezTo>
                <a:lnTo>
                  <a:pt x="984844" y="2471"/>
                </a:lnTo>
                <a:cubicBezTo>
                  <a:pt x="991697" y="2946"/>
                  <a:pt x="996866" y="8875"/>
                  <a:pt x="996390" y="15715"/>
                </a:cubicBezTo>
                <a:cubicBezTo>
                  <a:pt x="996389" y="15737"/>
                  <a:pt x="996388" y="15758"/>
                  <a:pt x="996386" y="15780"/>
                </a:cubicBezTo>
                <a:lnTo>
                  <a:pt x="996386" y="15780"/>
                </a:lnTo>
                <a:cubicBezTo>
                  <a:pt x="995916" y="22291"/>
                  <a:pt x="990488" y="27334"/>
                  <a:pt x="983948" y="27336"/>
                </a:cubicBezTo>
                <a:lnTo>
                  <a:pt x="983051" y="27336"/>
                </a:lnTo>
                <a:close/>
                <a:moveTo>
                  <a:pt x="888345" y="12739"/>
                </a:moveTo>
                <a:cubicBezTo>
                  <a:pt x="888186" y="5864"/>
                  <a:pt x="893641" y="163"/>
                  <a:pt x="900528" y="4"/>
                </a:cubicBezTo>
                <a:cubicBezTo>
                  <a:pt x="900566" y="3"/>
                  <a:pt x="900603" y="2"/>
                  <a:pt x="900640" y="2"/>
                </a:cubicBezTo>
                <a:lnTo>
                  <a:pt x="900641" y="2"/>
                </a:lnTo>
                <a:cubicBezTo>
                  <a:pt x="907510" y="-117"/>
                  <a:pt x="913175" y="5343"/>
                  <a:pt x="913294" y="12199"/>
                </a:cubicBezTo>
                <a:cubicBezTo>
                  <a:pt x="913294" y="12212"/>
                  <a:pt x="913294" y="12225"/>
                  <a:pt x="913295" y="12238"/>
                </a:cubicBezTo>
                <a:lnTo>
                  <a:pt x="913294" y="12238"/>
                </a:lnTo>
                <a:cubicBezTo>
                  <a:pt x="913493" y="19111"/>
                  <a:pt x="908072" y="24844"/>
                  <a:pt x="901185" y="25043"/>
                </a:cubicBezTo>
                <a:cubicBezTo>
                  <a:pt x="901135" y="25044"/>
                  <a:pt x="901084" y="25045"/>
                  <a:pt x="901034" y="25046"/>
                </a:cubicBezTo>
                <a:lnTo>
                  <a:pt x="900820" y="25046"/>
                </a:lnTo>
                <a:cubicBezTo>
                  <a:pt x="893986" y="25047"/>
                  <a:pt x="888424" y="19559"/>
                  <a:pt x="888345" y="12739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9691040C-7C24-8E4F-9B72-DBC1A1A67FB7}"/>
              </a:ext>
            </a:extLst>
          </p:cNvPr>
          <p:cNvSpPr/>
          <p:nvPr/>
        </p:nvSpPr>
        <p:spPr>
          <a:xfrm>
            <a:off x="7927954" y="2946634"/>
            <a:ext cx="1867818" cy="944931"/>
          </a:xfrm>
          <a:custGeom>
            <a:avLst/>
            <a:gdLst>
              <a:gd name="connsiteX0" fmla="*/ 933900 w 1867818"/>
              <a:gd name="connsiteY0" fmla="*/ 944932 h 944931"/>
              <a:gd name="connsiteX1" fmla="*/ 0 w 1867818"/>
              <a:gd name="connsiteY1" fmla="*/ 12824 h 944931"/>
              <a:gd name="connsiteX2" fmla="*/ 12187 w 1867818"/>
              <a:gd name="connsiteY2" fmla="*/ 660 h 944931"/>
              <a:gd name="connsiteX3" fmla="*/ 24375 w 1867818"/>
              <a:gd name="connsiteY3" fmla="*/ 12824 h 944931"/>
              <a:gd name="connsiteX4" fmla="*/ 933900 w 1867818"/>
              <a:gd name="connsiteY4" fmla="*/ 920639 h 944931"/>
              <a:gd name="connsiteX5" fmla="*/ 1843461 w 1867818"/>
              <a:gd name="connsiteY5" fmla="*/ 12824 h 944931"/>
              <a:gd name="connsiteX6" fmla="*/ 1854970 w 1867818"/>
              <a:gd name="connsiteY6" fmla="*/ 18 h 944931"/>
              <a:gd name="connsiteX7" fmla="*/ 1867801 w 1867818"/>
              <a:gd name="connsiteY7" fmla="*/ 11505 h 944931"/>
              <a:gd name="connsiteX8" fmla="*/ 1867801 w 1867818"/>
              <a:gd name="connsiteY8" fmla="*/ 12824 h 944931"/>
              <a:gd name="connsiteX9" fmla="*/ 933972 w 1867818"/>
              <a:gd name="connsiteY9" fmla="*/ 944932 h 944931"/>
              <a:gd name="connsiteX10" fmla="*/ 933900 w 1867818"/>
              <a:gd name="connsiteY10" fmla="*/ 944932 h 94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67818" h="944931">
                <a:moveTo>
                  <a:pt x="933900" y="944932"/>
                </a:moveTo>
                <a:cubicBezTo>
                  <a:pt x="418129" y="944912"/>
                  <a:pt x="20" y="527605"/>
                  <a:pt x="0" y="12824"/>
                </a:cubicBezTo>
                <a:cubicBezTo>
                  <a:pt x="0" y="6106"/>
                  <a:pt x="5457" y="660"/>
                  <a:pt x="12187" y="660"/>
                </a:cubicBezTo>
                <a:cubicBezTo>
                  <a:pt x="18918" y="660"/>
                  <a:pt x="24375" y="6106"/>
                  <a:pt x="24375" y="12824"/>
                </a:cubicBezTo>
                <a:cubicBezTo>
                  <a:pt x="24376" y="513385"/>
                  <a:pt x="432376" y="920639"/>
                  <a:pt x="933900" y="920639"/>
                </a:cubicBezTo>
                <a:cubicBezTo>
                  <a:pt x="1435424" y="920639"/>
                  <a:pt x="1843461" y="513385"/>
                  <a:pt x="1843461" y="12824"/>
                </a:cubicBezTo>
                <a:cubicBezTo>
                  <a:pt x="1843096" y="6116"/>
                  <a:pt x="1848249" y="382"/>
                  <a:pt x="1854970" y="18"/>
                </a:cubicBezTo>
                <a:cubicBezTo>
                  <a:pt x="1861691" y="-346"/>
                  <a:pt x="1867436" y="4797"/>
                  <a:pt x="1867801" y="11505"/>
                </a:cubicBezTo>
                <a:cubicBezTo>
                  <a:pt x="1867824" y="11944"/>
                  <a:pt x="1867824" y="12385"/>
                  <a:pt x="1867801" y="12824"/>
                </a:cubicBezTo>
                <a:cubicBezTo>
                  <a:pt x="1867821" y="527593"/>
                  <a:pt x="1449732" y="944912"/>
                  <a:pt x="933972" y="944932"/>
                </a:cubicBezTo>
                <a:cubicBezTo>
                  <a:pt x="933949" y="944932"/>
                  <a:pt x="933924" y="944932"/>
                  <a:pt x="933900" y="944932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0E266526-9301-F545-8276-BD5066AE918C}"/>
              </a:ext>
            </a:extLst>
          </p:cNvPr>
          <p:cNvSpPr/>
          <p:nvPr/>
        </p:nvSpPr>
        <p:spPr>
          <a:xfrm>
            <a:off x="9771397" y="2027350"/>
            <a:ext cx="1867818" cy="944931"/>
          </a:xfrm>
          <a:custGeom>
            <a:avLst/>
            <a:gdLst>
              <a:gd name="connsiteX0" fmla="*/ 1855666 w 1867818"/>
              <a:gd name="connsiteY0" fmla="*/ 944272 h 944931"/>
              <a:gd name="connsiteX1" fmla="*/ 1843515 w 1867818"/>
              <a:gd name="connsiteY1" fmla="*/ 932108 h 944931"/>
              <a:gd name="connsiteX2" fmla="*/ 933954 w 1867818"/>
              <a:gd name="connsiteY2" fmla="*/ 24293 h 944931"/>
              <a:gd name="connsiteX3" fmla="*/ 24357 w 1867818"/>
              <a:gd name="connsiteY3" fmla="*/ 932108 h 944931"/>
              <a:gd name="connsiteX4" fmla="*/ 12848 w 1867818"/>
              <a:gd name="connsiteY4" fmla="*/ 944914 h 944931"/>
              <a:gd name="connsiteX5" fmla="*/ 18 w 1867818"/>
              <a:gd name="connsiteY5" fmla="*/ 933427 h 944931"/>
              <a:gd name="connsiteX6" fmla="*/ 18 w 1867818"/>
              <a:gd name="connsiteY6" fmla="*/ 932108 h 944931"/>
              <a:gd name="connsiteX7" fmla="*/ 933918 w 1867818"/>
              <a:gd name="connsiteY7" fmla="*/ 0 h 944931"/>
              <a:gd name="connsiteX8" fmla="*/ 1867819 w 1867818"/>
              <a:gd name="connsiteY8" fmla="*/ 932108 h 944931"/>
              <a:gd name="connsiteX9" fmla="*/ 1855667 w 1867818"/>
              <a:gd name="connsiteY9" fmla="*/ 944272 h 94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7818" h="944931">
                <a:moveTo>
                  <a:pt x="1855666" y="944272"/>
                </a:moveTo>
                <a:cubicBezTo>
                  <a:pt x="1848949" y="944252"/>
                  <a:pt x="1843515" y="938812"/>
                  <a:pt x="1843515" y="932108"/>
                </a:cubicBezTo>
                <a:cubicBezTo>
                  <a:pt x="1843515" y="431547"/>
                  <a:pt x="1435478" y="24293"/>
                  <a:pt x="933954" y="24293"/>
                </a:cubicBezTo>
                <a:cubicBezTo>
                  <a:pt x="432430" y="24293"/>
                  <a:pt x="24357" y="431547"/>
                  <a:pt x="24357" y="932108"/>
                </a:cubicBezTo>
                <a:cubicBezTo>
                  <a:pt x="24722" y="938816"/>
                  <a:pt x="19569" y="944550"/>
                  <a:pt x="12848" y="944914"/>
                </a:cubicBezTo>
                <a:cubicBezTo>
                  <a:pt x="6127" y="945278"/>
                  <a:pt x="383" y="940135"/>
                  <a:pt x="18" y="933427"/>
                </a:cubicBezTo>
                <a:cubicBezTo>
                  <a:pt x="-6" y="932987"/>
                  <a:pt x="-6" y="932547"/>
                  <a:pt x="18" y="932108"/>
                </a:cubicBezTo>
                <a:cubicBezTo>
                  <a:pt x="18" y="417319"/>
                  <a:pt x="418139" y="0"/>
                  <a:pt x="933918" y="0"/>
                </a:cubicBezTo>
                <a:cubicBezTo>
                  <a:pt x="1449697" y="0"/>
                  <a:pt x="1867819" y="417319"/>
                  <a:pt x="1867819" y="932108"/>
                </a:cubicBezTo>
                <a:cubicBezTo>
                  <a:pt x="1867819" y="938812"/>
                  <a:pt x="1862384" y="944252"/>
                  <a:pt x="1855667" y="944272"/>
                </a:cubicBez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0" scaled="0"/>
          </a:gra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2C530E86-DA43-E242-8EFA-7E57678DF9B1}"/>
              </a:ext>
            </a:extLst>
          </p:cNvPr>
          <p:cNvSpPr/>
          <p:nvPr/>
        </p:nvSpPr>
        <p:spPr>
          <a:xfrm>
            <a:off x="9790534" y="2990249"/>
            <a:ext cx="1847873" cy="901566"/>
          </a:xfrm>
          <a:custGeom>
            <a:avLst/>
            <a:gdLst>
              <a:gd name="connsiteX0" fmla="*/ 905355 w 1847873"/>
              <a:gd name="connsiteY0" fmla="*/ 901566 h 901566"/>
              <a:gd name="connsiteX1" fmla="*/ 905355 w 1847873"/>
              <a:gd name="connsiteY1" fmla="*/ 901566 h 901566"/>
              <a:gd name="connsiteX2" fmla="*/ 893024 w 1847873"/>
              <a:gd name="connsiteY2" fmla="*/ 888974 h 901566"/>
              <a:gd name="connsiteX3" fmla="*/ 893024 w 1847873"/>
              <a:gd name="connsiteY3" fmla="*/ 888973 h 901566"/>
              <a:gd name="connsiteX4" fmla="*/ 893024 w 1847873"/>
              <a:gd name="connsiteY4" fmla="*/ 888973 h 901566"/>
              <a:gd name="connsiteX5" fmla="*/ 905569 w 1847873"/>
              <a:gd name="connsiteY5" fmla="*/ 876665 h 901566"/>
              <a:gd name="connsiteX6" fmla="*/ 905606 w 1847873"/>
              <a:gd name="connsiteY6" fmla="*/ 876665 h 901566"/>
              <a:gd name="connsiteX7" fmla="*/ 905606 w 1847873"/>
              <a:gd name="connsiteY7" fmla="*/ 876665 h 901566"/>
              <a:gd name="connsiteX8" fmla="*/ 917974 w 1847873"/>
              <a:gd name="connsiteY8" fmla="*/ 889222 h 901566"/>
              <a:gd name="connsiteX9" fmla="*/ 917974 w 1847873"/>
              <a:gd name="connsiteY9" fmla="*/ 889259 h 901566"/>
              <a:gd name="connsiteX10" fmla="*/ 917973 w 1847873"/>
              <a:gd name="connsiteY10" fmla="*/ 889259 h 901566"/>
              <a:gd name="connsiteX11" fmla="*/ 905498 w 1847873"/>
              <a:gd name="connsiteY11" fmla="*/ 901566 h 901566"/>
              <a:gd name="connsiteX12" fmla="*/ 905498 w 1847873"/>
              <a:gd name="connsiteY12" fmla="*/ 901566 h 901566"/>
              <a:gd name="connsiteX13" fmla="*/ 976151 w 1847873"/>
              <a:gd name="connsiteY13" fmla="*/ 887255 h 901566"/>
              <a:gd name="connsiteX14" fmla="*/ 987622 w 1847873"/>
              <a:gd name="connsiteY14" fmla="*/ 873839 h 901566"/>
              <a:gd name="connsiteX15" fmla="*/ 987622 w 1847873"/>
              <a:gd name="connsiteY15" fmla="*/ 873839 h 901566"/>
              <a:gd name="connsiteX16" fmla="*/ 1001028 w 1847873"/>
              <a:gd name="connsiteY16" fmla="*/ 885284 h 901566"/>
              <a:gd name="connsiteX17" fmla="*/ 1001028 w 1847873"/>
              <a:gd name="connsiteY17" fmla="*/ 885288 h 901566"/>
              <a:gd name="connsiteX18" fmla="*/ 1001028 w 1847873"/>
              <a:gd name="connsiteY18" fmla="*/ 885288 h 901566"/>
              <a:gd name="connsiteX19" fmla="*/ 989561 w 1847873"/>
              <a:gd name="connsiteY19" fmla="*/ 898668 h 901566"/>
              <a:gd name="connsiteX20" fmla="*/ 989558 w 1847873"/>
              <a:gd name="connsiteY20" fmla="*/ 898668 h 901566"/>
              <a:gd name="connsiteX21" fmla="*/ 988590 w 1847873"/>
              <a:gd name="connsiteY21" fmla="*/ 898668 h 901566"/>
              <a:gd name="connsiteX22" fmla="*/ 976223 w 1847873"/>
              <a:gd name="connsiteY22" fmla="*/ 887255 h 901566"/>
              <a:gd name="connsiteX23" fmla="*/ 821224 w 1847873"/>
              <a:gd name="connsiteY23" fmla="*/ 896987 h 901566"/>
              <a:gd name="connsiteX24" fmla="*/ 821224 w 1847873"/>
              <a:gd name="connsiteY24" fmla="*/ 896987 h 901566"/>
              <a:gd name="connsiteX25" fmla="*/ 810040 w 1847873"/>
              <a:gd name="connsiteY25" fmla="*/ 883391 h 901566"/>
              <a:gd name="connsiteX26" fmla="*/ 810040 w 1847873"/>
              <a:gd name="connsiteY26" fmla="*/ 883391 h 901566"/>
              <a:gd name="connsiteX27" fmla="*/ 823697 w 1847873"/>
              <a:gd name="connsiteY27" fmla="*/ 872193 h 901566"/>
              <a:gd name="connsiteX28" fmla="*/ 823697 w 1847873"/>
              <a:gd name="connsiteY28" fmla="*/ 872193 h 901566"/>
              <a:gd name="connsiteX29" fmla="*/ 834882 w 1847873"/>
              <a:gd name="connsiteY29" fmla="*/ 885824 h 901566"/>
              <a:gd name="connsiteX30" fmla="*/ 834882 w 1847873"/>
              <a:gd name="connsiteY30" fmla="*/ 885824 h 901566"/>
              <a:gd name="connsiteX31" fmla="*/ 822479 w 1847873"/>
              <a:gd name="connsiteY31" fmla="*/ 897058 h 901566"/>
              <a:gd name="connsiteX32" fmla="*/ 822479 w 1847873"/>
              <a:gd name="connsiteY32" fmla="*/ 897058 h 901566"/>
              <a:gd name="connsiteX33" fmla="*/ 1058777 w 1847873"/>
              <a:gd name="connsiteY33" fmla="*/ 878096 h 901566"/>
              <a:gd name="connsiteX34" fmla="*/ 1068993 w 1847873"/>
              <a:gd name="connsiteY34" fmla="*/ 863786 h 901566"/>
              <a:gd name="connsiteX35" fmla="*/ 1068992 w 1847873"/>
              <a:gd name="connsiteY35" fmla="*/ 863786 h 901566"/>
              <a:gd name="connsiteX36" fmla="*/ 1083331 w 1847873"/>
              <a:gd name="connsiteY36" fmla="*/ 873946 h 901566"/>
              <a:gd name="connsiteX37" fmla="*/ 1083331 w 1847873"/>
              <a:gd name="connsiteY37" fmla="*/ 873946 h 901566"/>
              <a:gd name="connsiteX38" fmla="*/ 1073114 w 1847873"/>
              <a:gd name="connsiteY38" fmla="*/ 888257 h 901566"/>
              <a:gd name="connsiteX39" fmla="*/ 1073115 w 1847873"/>
              <a:gd name="connsiteY39" fmla="*/ 888257 h 901566"/>
              <a:gd name="connsiteX40" fmla="*/ 1071000 w 1847873"/>
              <a:gd name="connsiteY40" fmla="*/ 888257 h 901566"/>
              <a:gd name="connsiteX41" fmla="*/ 1071000 w 1847873"/>
              <a:gd name="connsiteY41" fmla="*/ 888257 h 901566"/>
              <a:gd name="connsiteX42" fmla="*/ 1058669 w 1847873"/>
              <a:gd name="connsiteY42" fmla="*/ 878096 h 901566"/>
              <a:gd name="connsiteX43" fmla="*/ 737810 w 1847873"/>
              <a:gd name="connsiteY43" fmla="*/ 884894 h 901566"/>
              <a:gd name="connsiteX44" fmla="*/ 727916 w 1847873"/>
              <a:gd name="connsiteY44" fmla="*/ 870333 h 901566"/>
              <a:gd name="connsiteX45" fmla="*/ 727916 w 1847873"/>
              <a:gd name="connsiteY45" fmla="*/ 870333 h 901566"/>
              <a:gd name="connsiteX46" fmla="*/ 742520 w 1847873"/>
              <a:gd name="connsiteY46" fmla="*/ 860454 h 901566"/>
              <a:gd name="connsiteX47" fmla="*/ 742542 w 1847873"/>
              <a:gd name="connsiteY47" fmla="*/ 860458 h 901566"/>
              <a:gd name="connsiteX48" fmla="*/ 742542 w 1847873"/>
              <a:gd name="connsiteY48" fmla="*/ 860458 h 901566"/>
              <a:gd name="connsiteX49" fmla="*/ 752436 w 1847873"/>
              <a:gd name="connsiteY49" fmla="*/ 875055 h 901566"/>
              <a:gd name="connsiteX50" fmla="*/ 752436 w 1847873"/>
              <a:gd name="connsiteY50" fmla="*/ 875055 h 901566"/>
              <a:gd name="connsiteX51" fmla="*/ 740176 w 1847873"/>
              <a:gd name="connsiteY51" fmla="*/ 885180 h 901566"/>
              <a:gd name="connsiteX52" fmla="*/ 740176 w 1847873"/>
              <a:gd name="connsiteY52" fmla="*/ 885180 h 901566"/>
              <a:gd name="connsiteX53" fmla="*/ 737810 w 1847873"/>
              <a:gd name="connsiteY53" fmla="*/ 884894 h 901566"/>
              <a:gd name="connsiteX54" fmla="*/ 1140255 w 1847873"/>
              <a:gd name="connsiteY54" fmla="*/ 861496 h 901566"/>
              <a:gd name="connsiteX55" fmla="*/ 1149109 w 1847873"/>
              <a:gd name="connsiteY55" fmla="*/ 846255 h 901566"/>
              <a:gd name="connsiteX56" fmla="*/ 1149109 w 1847873"/>
              <a:gd name="connsiteY56" fmla="*/ 846255 h 901566"/>
              <a:gd name="connsiteX57" fmla="*/ 1164358 w 1847873"/>
              <a:gd name="connsiteY57" fmla="*/ 855008 h 901566"/>
              <a:gd name="connsiteX58" fmla="*/ 1164379 w 1847873"/>
              <a:gd name="connsiteY58" fmla="*/ 855092 h 901566"/>
              <a:gd name="connsiteX59" fmla="*/ 1164379 w 1847873"/>
              <a:gd name="connsiteY59" fmla="*/ 855092 h 901566"/>
              <a:gd name="connsiteX60" fmla="*/ 1155540 w 1847873"/>
              <a:gd name="connsiteY60" fmla="*/ 870329 h 901566"/>
              <a:gd name="connsiteX61" fmla="*/ 1155526 w 1847873"/>
              <a:gd name="connsiteY61" fmla="*/ 870333 h 901566"/>
              <a:gd name="connsiteX62" fmla="*/ 1155526 w 1847873"/>
              <a:gd name="connsiteY62" fmla="*/ 870333 h 901566"/>
              <a:gd name="connsiteX63" fmla="*/ 1152300 w 1847873"/>
              <a:gd name="connsiteY63" fmla="*/ 870762 h 901566"/>
              <a:gd name="connsiteX64" fmla="*/ 1152300 w 1847873"/>
              <a:gd name="connsiteY64" fmla="*/ 870762 h 901566"/>
              <a:gd name="connsiteX65" fmla="*/ 1140255 w 1847873"/>
              <a:gd name="connsiteY65" fmla="*/ 861496 h 901566"/>
              <a:gd name="connsiteX66" fmla="*/ 655830 w 1847873"/>
              <a:gd name="connsiteY66" fmla="*/ 865288 h 901566"/>
              <a:gd name="connsiteX67" fmla="*/ 655830 w 1847873"/>
              <a:gd name="connsiteY67" fmla="*/ 865288 h 901566"/>
              <a:gd name="connsiteX68" fmla="*/ 647299 w 1847873"/>
              <a:gd name="connsiteY68" fmla="*/ 849868 h 901566"/>
              <a:gd name="connsiteX69" fmla="*/ 647298 w 1847873"/>
              <a:gd name="connsiteY69" fmla="*/ 849868 h 901566"/>
              <a:gd name="connsiteX70" fmla="*/ 662748 w 1847873"/>
              <a:gd name="connsiteY70" fmla="*/ 841353 h 901566"/>
              <a:gd name="connsiteX71" fmla="*/ 662748 w 1847873"/>
              <a:gd name="connsiteY71" fmla="*/ 841353 h 901566"/>
              <a:gd name="connsiteX72" fmla="*/ 671302 w 1847873"/>
              <a:gd name="connsiteY72" fmla="*/ 856694 h 901566"/>
              <a:gd name="connsiteX73" fmla="*/ 671279 w 1847873"/>
              <a:gd name="connsiteY73" fmla="*/ 856773 h 901566"/>
              <a:gd name="connsiteX74" fmla="*/ 671279 w 1847873"/>
              <a:gd name="connsiteY74" fmla="*/ 856773 h 901566"/>
              <a:gd name="connsiteX75" fmla="*/ 659306 w 1847873"/>
              <a:gd name="connsiteY75" fmla="*/ 865789 h 901566"/>
              <a:gd name="connsiteX76" fmla="*/ 659307 w 1847873"/>
              <a:gd name="connsiteY76" fmla="*/ 865789 h 901566"/>
              <a:gd name="connsiteX77" fmla="*/ 655830 w 1847873"/>
              <a:gd name="connsiteY77" fmla="*/ 865324 h 901566"/>
              <a:gd name="connsiteX78" fmla="*/ 1219977 w 1847873"/>
              <a:gd name="connsiteY78" fmla="*/ 837632 h 901566"/>
              <a:gd name="connsiteX79" fmla="*/ 1227397 w 1847873"/>
              <a:gd name="connsiteY79" fmla="*/ 821676 h 901566"/>
              <a:gd name="connsiteX80" fmla="*/ 1227397 w 1847873"/>
              <a:gd name="connsiteY80" fmla="*/ 821676 h 901566"/>
              <a:gd name="connsiteX81" fmla="*/ 1243413 w 1847873"/>
              <a:gd name="connsiteY81" fmla="*/ 829060 h 901566"/>
              <a:gd name="connsiteX82" fmla="*/ 1243420 w 1847873"/>
              <a:gd name="connsiteY82" fmla="*/ 829081 h 901566"/>
              <a:gd name="connsiteX83" fmla="*/ 1243420 w 1847873"/>
              <a:gd name="connsiteY83" fmla="*/ 829081 h 901566"/>
              <a:gd name="connsiteX84" fmla="*/ 1236000 w 1847873"/>
              <a:gd name="connsiteY84" fmla="*/ 845074 h 901566"/>
              <a:gd name="connsiteX85" fmla="*/ 1236000 w 1847873"/>
              <a:gd name="connsiteY85" fmla="*/ 845074 h 901566"/>
              <a:gd name="connsiteX86" fmla="*/ 1231699 w 1847873"/>
              <a:gd name="connsiteY86" fmla="*/ 845825 h 901566"/>
              <a:gd name="connsiteX87" fmla="*/ 1231699 w 1847873"/>
              <a:gd name="connsiteY87" fmla="*/ 845825 h 901566"/>
              <a:gd name="connsiteX88" fmla="*/ 1219977 w 1847873"/>
              <a:gd name="connsiteY88" fmla="*/ 837632 h 901566"/>
              <a:gd name="connsiteX89" fmla="*/ 576037 w 1847873"/>
              <a:gd name="connsiteY89" fmla="*/ 838384 h 901566"/>
              <a:gd name="connsiteX90" fmla="*/ 576037 w 1847873"/>
              <a:gd name="connsiteY90" fmla="*/ 838384 h 901566"/>
              <a:gd name="connsiteX91" fmla="*/ 568836 w 1847873"/>
              <a:gd name="connsiteY91" fmla="*/ 822365 h 901566"/>
              <a:gd name="connsiteX92" fmla="*/ 568867 w 1847873"/>
              <a:gd name="connsiteY92" fmla="*/ 822284 h 901566"/>
              <a:gd name="connsiteX93" fmla="*/ 568867 w 1847873"/>
              <a:gd name="connsiteY93" fmla="*/ 822284 h 901566"/>
              <a:gd name="connsiteX94" fmla="*/ 584976 w 1847873"/>
              <a:gd name="connsiteY94" fmla="*/ 815106 h 901566"/>
              <a:gd name="connsiteX95" fmla="*/ 585034 w 1847873"/>
              <a:gd name="connsiteY95" fmla="*/ 815128 h 901566"/>
              <a:gd name="connsiteX96" fmla="*/ 585034 w 1847873"/>
              <a:gd name="connsiteY96" fmla="*/ 815128 h 901566"/>
              <a:gd name="connsiteX97" fmla="*/ 592235 w 1847873"/>
              <a:gd name="connsiteY97" fmla="*/ 831147 h 901566"/>
              <a:gd name="connsiteX98" fmla="*/ 592203 w 1847873"/>
              <a:gd name="connsiteY98" fmla="*/ 831228 h 901566"/>
              <a:gd name="connsiteX99" fmla="*/ 592203 w 1847873"/>
              <a:gd name="connsiteY99" fmla="*/ 831228 h 901566"/>
              <a:gd name="connsiteX100" fmla="*/ 580589 w 1847873"/>
              <a:gd name="connsiteY100" fmla="*/ 839171 h 901566"/>
              <a:gd name="connsiteX101" fmla="*/ 580588 w 1847873"/>
              <a:gd name="connsiteY101" fmla="*/ 839171 h 901566"/>
              <a:gd name="connsiteX102" fmla="*/ 575964 w 1847873"/>
              <a:gd name="connsiteY102" fmla="*/ 838384 h 901566"/>
              <a:gd name="connsiteX103" fmla="*/ 1297118 w 1847873"/>
              <a:gd name="connsiteY103" fmla="*/ 806649 h 901566"/>
              <a:gd name="connsiteX104" fmla="*/ 1303016 w 1847873"/>
              <a:gd name="connsiteY104" fmla="*/ 790108 h 901566"/>
              <a:gd name="connsiteX105" fmla="*/ 1303068 w 1847873"/>
              <a:gd name="connsiteY105" fmla="*/ 790084 h 901566"/>
              <a:gd name="connsiteX106" fmla="*/ 1303068 w 1847873"/>
              <a:gd name="connsiteY106" fmla="*/ 790084 h 901566"/>
              <a:gd name="connsiteX107" fmla="*/ 1319641 w 1847873"/>
              <a:gd name="connsiteY107" fmla="*/ 795972 h 901566"/>
              <a:gd name="connsiteX108" fmla="*/ 1319665 w 1847873"/>
              <a:gd name="connsiteY108" fmla="*/ 796023 h 901566"/>
              <a:gd name="connsiteX109" fmla="*/ 1319665 w 1847873"/>
              <a:gd name="connsiteY109" fmla="*/ 796023 h 901566"/>
              <a:gd name="connsiteX110" fmla="*/ 1313715 w 1847873"/>
              <a:gd name="connsiteY110" fmla="*/ 812588 h 901566"/>
              <a:gd name="connsiteX111" fmla="*/ 1313714 w 1847873"/>
              <a:gd name="connsiteY111" fmla="*/ 812588 h 901566"/>
              <a:gd name="connsiteX112" fmla="*/ 1308409 w 1847873"/>
              <a:gd name="connsiteY112" fmla="*/ 813804 h 901566"/>
              <a:gd name="connsiteX113" fmla="*/ 1308409 w 1847873"/>
              <a:gd name="connsiteY113" fmla="*/ 813805 h 901566"/>
              <a:gd name="connsiteX114" fmla="*/ 1297046 w 1847873"/>
              <a:gd name="connsiteY114" fmla="*/ 806649 h 901566"/>
              <a:gd name="connsiteX115" fmla="*/ 498896 w 1847873"/>
              <a:gd name="connsiteY115" fmla="*/ 804252 h 901566"/>
              <a:gd name="connsiteX116" fmla="*/ 498896 w 1847873"/>
              <a:gd name="connsiteY116" fmla="*/ 804252 h 901566"/>
              <a:gd name="connsiteX117" fmla="*/ 493268 w 1847873"/>
              <a:gd name="connsiteY117" fmla="*/ 787544 h 901566"/>
              <a:gd name="connsiteX118" fmla="*/ 493268 w 1847873"/>
              <a:gd name="connsiteY118" fmla="*/ 787544 h 901566"/>
              <a:gd name="connsiteX119" fmla="*/ 510007 w 1847873"/>
              <a:gd name="connsiteY119" fmla="*/ 781927 h 901566"/>
              <a:gd name="connsiteX120" fmla="*/ 510007 w 1847873"/>
              <a:gd name="connsiteY120" fmla="*/ 781927 h 901566"/>
              <a:gd name="connsiteX121" fmla="*/ 515635 w 1847873"/>
              <a:gd name="connsiteY121" fmla="*/ 798635 h 901566"/>
              <a:gd name="connsiteX122" fmla="*/ 515635 w 1847873"/>
              <a:gd name="connsiteY122" fmla="*/ 798635 h 901566"/>
              <a:gd name="connsiteX123" fmla="*/ 504451 w 1847873"/>
              <a:gd name="connsiteY123" fmla="*/ 805540 h 901566"/>
              <a:gd name="connsiteX124" fmla="*/ 504451 w 1847873"/>
              <a:gd name="connsiteY124" fmla="*/ 805540 h 901566"/>
              <a:gd name="connsiteX125" fmla="*/ 498895 w 1847873"/>
              <a:gd name="connsiteY125" fmla="*/ 804252 h 901566"/>
              <a:gd name="connsiteX126" fmla="*/ 1371068 w 1847873"/>
              <a:gd name="connsiteY126" fmla="*/ 768725 h 901566"/>
              <a:gd name="connsiteX127" fmla="*/ 1375457 w 1847873"/>
              <a:gd name="connsiteY127" fmla="*/ 751671 h 901566"/>
              <a:gd name="connsiteX128" fmla="*/ 1375477 w 1847873"/>
              <a:gd name="connsiteY128" fmla="*/ 751659 h 901566"/>
              <a:gd name="connsiteX129" fmla="*/ 1375477 w 1847873"/>
              <a:gd name="connsiteY129" fmla="*/ 751659 h 901566"/>
              <a:gd name="connsiteX130" fmla="*/ 1392576 w 1847873"/>
              <a:gd name="connsiteY130" fmla="*/ 756060 h 901566"/>
              <a:gd name="connsiteX131" fmla="*/ 1392576 w 1847873"/>
              <a:gd name="connsiteY131" fmla="*/ 756060 h 901566"/>
              <a:gd name="connsiteX132" fmla="*/ 1388131 w 1847873"/>
              <a:gd name="connsiteY132" fmla="*/ 773126 h 901566"/>
              <a:gd name="connsiteX133" fmla="*/ 1388131 w 1847873"/>
              <a:gd name="connsiteY133" fmla="*/ 773126 h 901566"/>
              <a:gd name="connsiteX134" fmla="*/ 1381822 w 1847873"/>
              <a:gd name="connsiteY134" fmla="*/ 774843 h 901566"/>
              <a:gd name="connsiteX135" fmla="*/ 1381822 w 1847873"/>
              <a:gd name="connsiteY135" fmla="*/ 774843 h 901566"/>
              <a:gd name="connsiteX136" fmla="*/ 1371068 w 1847873"/>
              <a:gd name="connsiteY136" fmla="*/ 768832 h 901566"/>
              <a:gd name="connsiteX137" fmla="*/ 425196 w 1847873"/>
              <a:gd name="connsiteY137" fmla="*/ 763358 h 901566"/>
              <a:gd name="connsiteX138" fmla="*/ 421107 w 1847873"/>
              <a:gd name="connsiteY138" fmla="*/ 746282 h 901566"/>
              <a:gd name="connsiteX139" fmla="*/ 421145 w 1847873"/>
              <a:gd name="connsiteY139" fmla="*/ 746221 h 901566"/>
              <a:gd name="connsiteX140" fmla="*/ 421145 w 1847873"/>
              <a:gd name="connsiteY140" fmla="*/ 746221 h 901566"/>
              <a:gd name="connsiteX141" fmla="*/ 438193 w 1847873"/>
              <a:gd name="connsiteY141" fmla="*/ 742103 h 901566"/>
              <a:gd name="connsiteX142" fmla="*/ 438315 w 1847873"/>
              <a:gd name="connsiteY142" fmla="*/ 742178 h 901566"/>
              <a:gd name="connsiteX143" fmla="*/ 438315 w 1847873"/>
              <a:gd name="connsiteY143" fmla="*/ 742178 h 901566"/>
              <a:gd name="connsiteX144" fmla="*/ 442404 w 1847873"/>
              <a:gd name="connsiteY144" fmla="*/ 759255 h 901566"/>
              <a:gd name="connsiteX145" fmla="*/ 442366 w 1847873"/>
              <a:gd name="connsiteY145" fmla="*/ 759316 h 901566"/>
              <a:gd name="connsiteX146" fmla="*/ 442366 w 1847873"/>
              <a:gd name="connsiteY146" fmla="*/ 759316 h 901566"/>
              <a:gd name="connsiteX147" fmla="*/ 431612 w 1847873"/>
              <a:gd name="connsiteY147" fmla="*/ 765219 h 901566"/>
              <a:gd name="connsiteX148" fmla="*/ 431612 w 1847873"/>
              <a:gd name="connsiteY148" fmla="*/ 765219 h 901566"/>
              <a:gd name="connsiteX149" fmla="*/ 425196 w 1847873"/>
              <a:gd name="connsiteY149" fmla="*/ 763466 h 901566"/>
              <a:gd name="connsiteX150" fmla="*/ 1441327 w 1847873"/>
              <a:gd name="connsiteY150" fmla="*/ 724361 h 901566"/>
              <a:gd name="connsiteX151" fmla="*/ 1444195 w 1847873"/>
              <a:gd name="connsiteY151" fmla="*/ 706973 h 901566"/>
              <a:gd name="connsiteX152" fmla="*/ 1444195 w 1847873"/>
              <a:gd name="connsiteY152" fmla="*/ 706973 h 901566"/>
              <a:gd name="connsiteX153" fmla="*/ 1461617 w 1847873"/>
              <a:gd name="connsiteY153" fmla="*/ 709835 h 901566"/>
              <a:gd name="connsiteX154" fmla="*/ 1461616 w 1847873"/>
              <a:gd name="connsiteY154" fmla="*/ 709835 h 901566"/>
              <a:gd name="connsiteX155" fmla="*/ 1458748 w 1847873"/>
              <a:gd name="connsiteY155" fmla="*/ 727223 h 901566"/>
              <a:gd name="connsiteX156" fmla="*/ 1458749 w 1847873"/>
              <a:gd name="connsiteY156" fmla="*/ 727223 h 901566"/>
              <a:gd name="connsiteX157" fmla="*/ 1451579 w 1847873"/>
              <a:gd name="connsiteY157" fmla="*/ 729549 h 901566"/>
              <a:gd name="connsiteX158" fmla="*/ 1451579 w 1847873"/>
              <a:gd name="connsiteY158" fmla="*/ 729549 h 901566"/>
              <a:gd name="connsiteX159" fmla="*/ 1441327 w 1847873"/>
              <a:gd name="connsiteY159" fmla="*/ 724468 h 901566"/>
              <a:gd name="connsiteX160" fmla="*/ 355511 w 1847873"/>
              <a:gd name="connsiteY160" fmla="*/ 716025 h 901566"/>
              <a:gd name="connsiteX161" fmla="*/ 353002 w 1847873"/>
              <a:gd name="connsiteY161" fmla="*/ 698601 h 901566"/>
              <a:gd name="connsiteX162" fmla="*/ 353001 w 1847873"/>
              <a:gd name="connsiteY162" fmla="*/ 698601 h 901566"/>
              <a:gd name="connsiteX163" fmla="*/ 370494 w 1847873"/>
              <a:gd name="connsiteY163" fmla="*/ 696097 h 901566"/>
              <a:gd name="connsiteX164" fmla="*/ 370494 w 1847873"/>
              <a:gd name="connsiteY164" fmla="*/ 696097 h 901566"/>
              <a:gd name="connsiteX165" fmla="*/ 373003 w 1847873"/>
              <a:gd name="connsiteY165" fmla="*/ 713520 h 901566"/>
              <a:gd name="connsiteX166" fmla="*/ 373003 w 1847873"/>
              <a:gd name="connsiteY166" fmla="*/ 713521 h 901566"/>
              <a:gd name="connsiteX167" fmla="*/ 363002 w 1847873"/>
              <a:gd name="connsiteY167" fmla="*/ 718529 h 901566"/>
              <a:gd name="connsiteX168" fmla="*/ 363002 w 1847873"/>
              <a:gd name="connsiteY168" fmla="*/ 718529 h 901566"/>
              <a:gd name="connsiteX169" fmla="*/ 355510 w 1847873"/>
              <a:gd name="connsiteY169" fmla="*/ 716132 h 901566"/>
              <a:gd name="connsiteX170" fmla="*/ 1507355 w 1847873"/>
              <a:gd name="connsiteY170" fmla="*/ 673879 h 901566"/>
              <a:gd name="connsiteX171" fmla="*/ 1508639 w 1847873"/>
              <a:gd name="connsiteY171" fmla="*/ 656318 h 901566"/>
              <a:gd name="connsiteX172" fmla="*/ 1508646 w 1847873"/>
              <a:gd name="connsiteY172" fmla="*/ 656313 h 901566"/>
              <a:gd name="connsiteX173" fmla="*/ 1508646 w 1847873"/>
              <a:gd name="connsiteY173" fmla="*/ 656313 h 901566"/>
              <a:gd name="connsiteX174" fmla="*/ 1526194 w 1847873"/>
              <a:gd name="connsiteY174" fmla="*/ 657540 h 901566"/>
              <a:gd name="connsiteX175" fmla="*/ 1526246 w 1847873"/>
              <a:gd name="connsiteY175" fmla="*/ 657600 h 901566"/>
              <a:gd name="connsiteX176" fmla="*/ 1526246 w 1847873"/>
              <a:gd name="connsiteY176" fmla="*/ 657601 h 901566"/>
              <a:gd name="connsiteX177" fmla="*/ 1525017 w 1847873"/>
              <a:gd name="connsiteY177" fmla="*/ 675115 h 901566"/>
              <a:gd name="connsiteX178" fmla="*/ 1524956 w 1847873"/>
              <a:gd name="connsiteY178" fmla="*/ 675167 h 901566"/>
              <a:gd name="connsiteX179" fmla="*/ 1524956 w 1847873"/>
              <a:gd name="connsiteY179" fmla="*/ 675167 h 901566"/>
              <a:gd name="connsiteX180" fmla="*/ 1516819 w 1847873"/>
              <a:gd name="connsiteY180" fmla="*/ 678208 h 901566"/>
              <a:gd name="connsiteX181" fmla="*/ 1516819 w 1847873"/>
              <a:gd name="connsiteY181" fmla="*/ 678208 h 901566"/>
              <a:gd name="connsiteX182" fmla="*/ 1507356 w 1847873"/>
              <a:gd name="connsiteY182" fmla="*/ 673987 h 901566"/>
              <a:gd name="connsiteX183" fmla="*/ 290378 w 1847873"/>
              <a:gd name="connsiteY183" fmla="*/ 662645 h 901566"/>
              <a:gd name="connsiteX184" fmla="*/ 289413 w 1847873"/>
              <a:gd name="connsiteY184" fmla="*/ 645114 h 901566"/>
              <a:gd name="connsiteX185" fmla="*/ 289446 w 1847873"/>
              <a:gd name="connsiteY185" fmla="*/ 645078 h 901566"/>
              <a:gd name="connsiteX186" fmla="*/ 289446 w 1847873"/>
              <a:gd name="connsiteY186" fmla="*/ 645078 h 901566"/>
              <a:gd name="connsiteX187" fmla="*/ 307062 w 1847873"/>
              <a:gd name="connsiteY187" fmla="*/ 644130 h 901566"/>
              <a:gd name="connsiteX188" fmla="*/ 307082 w 1847873"/>
              <a:gd name="connsiteY188" fmla="*/ 644148 h 901566"/>
              <a:gd name="connsiteX189" fmla="*/ 307083 w 1847873"/>
              <a:gd name="connsiteY189" fmla="*/ 644148 h 901566"/>
              <a:gd name="connsiteX190" fmla="*/ 308015 w 1847873"/>
              <a:gd name="connsiteY190" fmla="*/ 661715 h 901566"/>
              <a:gd name="connsiteX191" fmla="*/ 308015 w 1847873"/>
              <a:gd name="connsiteY191" fmla="*/ 661715 h 901566"/>
              <a:gd name="connsiteX192" fmla="*/ 298730 w 1847873"/>
              <a:gd name="connsiteY192" fmla="*/ 665865 h 901566"/>
              <a:gd name="connsiteX193" fmla="*/ 298730 w 1847873"/>
              <a:gd name="connsiteY193" fmla="*/ 665865 h 901566"/>
              <a:gd name="connsiteX194" fmla="*/ 290378 w 1847873"/>
              <a:gd name="connsiteY194" fmla="*/ 662752 h 901566"/>
              <a:gd name="connsiteX195" fmla="*/ 1568581 w 1847873"/>
              <a:gd name="connsiteY195" fmla="*/ 617673 h 901566"/>
              <a:gd name="connsiteX196" fmla="*/ 1568294 w 1847873"/>
              <a:gd name="connsiteY196" fmla="*/ 600070 h 901566"/>
              <a:gd name="connsiteX197" fmla="*/ 1568294 w 1847873"/>
              <a:gd name="connsiteY197" fmla="*/ 600070 h 901566"/>
              <a:gd name="connsiteX198" fmla="*/ 1585930 w 1847873"/>
              <a:gd name="connsiteY198" fmla="*/ 599784 h 901566"/>
              <a:gd name="connsiteX199" fmla="*/ 1585931 w 1847873"/>
              <a:gd name="connsiteY199" fmla="*/ 599784 h 901566"/>
              <a:gd name="connsiteX200" fmla="*/ 1586218 w 1847873"/>
              <a:gd name="connsiteY200" fmla="*/ 617387 h 901566"/>
              <a:gd name="connsiteX201" fmla="*/ 1586217 w 1847873"/>
              <a:gd name="connsiteY201" fmla="*/ 617387 h 901566"/>
              <a:gd name="connsiteX202" fmla="*/ 1577255 w 1847873"/>
              <a:gd name="connsiteY202" fmla="*/ 621179 h 901566"/>
              <a:gd name="connsiteX203" fmla="*/ 1577255 w 1847873"/>
              <a:gd name="connsiteY203" fmla="*/ 621179 h 901566"/>
              <a:gd name="connsiteX204" fmla="*/ 1568581 w 1847873"/>
              <a:gd name="connsiteY204" fmla="*/ 617780 h 901566"/>
              <a:gd name="connsiteX205" fmla="*/ 230300 w 1847873"/>
              <a:gd name="connsiteY205" fmla="*/ 603899 h 901566"/>
              <a:gd name="connsiteX206" fmla="*/ 230300 w 1847873"/>
              <a:gd name="connsiteY206" fmla="*/ 603899 h 901566"/>
              <a:gd name="connsiteX207" fmla="*/ 230938 w 1847873"/>
              <a:gd name="connsiteY207" fmla="*/ 586302 h 901566"/>
              <a:gd name="connsiteX208" fmla="*/ 230945 w 1847873"/>
              <a:gd name="connsiteY208" fmla="*/ 586296 h 901566"/>
              <a:gd name="connsiteX209" fmla="*/ 230945 w 1847873"/>
              <a:gd name="connsiteY209" fmla="*/ 586296 h 901566"/>
              <a:gd name="connsiteX210" fmla="*/ 248582 w 1847873"/>
              <a:gd name="connsiteY210" fmla="*/ 586940 h 901566"/>
              <a:gd name="connsiteX211" fmla="*/ 248582 w 1847873"/>
              <a:gd name="connsiteY211" fmla="*/ 586940 h 901566"/>
              <a:gd name="connsiteX212" fmla="*/ 247943 w 1847873"/>
              <a:gd name="connsiteY212" fmla="*/ 604536 h 901566"/>
              <a:gd name="connsiteX213" fmla="*/ 247936 w 1847873"/>
              <a:gd name="connsiteY213" fmla="*/ 604543 h 901566"/>
              <a:gd name="connsiteX214" fmla="*/ 247937 w 1847873"/>
              <a:gd name="connsiteY214" fmla="*/ 604543 h 901566"/>
              <a:gd name="connsiteX215" fmla="*/ 239441 w 1847873"/>
              <a:gd name="connsiteY215" fmla="*/ 607906 h 901566"/>
              <a:gd name="connsiteX216" fmla="*/ 239441 w 1847873"/>
              <a:gd name="connsiteY216" fmla="*/ 607906 h 901566"/>
              <a:gd name="connsiteX217" fmla="*/ 230300 w 1847873"/>
              <a:gd name="connsiteY217" fmla="*/ 603899 h 901566"/>
              <a:gd name="connsiteX218" fmla="*/ 1624501 w 1847873"/>
              <a:gd name="connsiteY218" fmla="*/ 556494 h 901566"/>
              <a:gd name="connsiteX219" fmla="*/ 1622605 w 1847873"/>
              <a:gd name="connsiteY219" fmla="*/ 539039 h 901566"/>
              <a:gd name="connsiteX220" fmla="*/ 1622637 w 1847873"/>
              <a:gd name="connsiteY220" fmla="*/ 538998 h 901566"/>
              <a:gd name="connsiteX221" fmla="*/ 1622637 w 1847873"/>
              <a:gd name="connsiteY221" fmla="*/ 538998 h 901566"/>
              <a:gd name="connsiteX222" fmla="*/ 1640201 w 1847873"/>
              <a:gd name="connsiteY222" fmla="*/ 537138 h 901566"/>
              <a:gd name="connsiteX223" fmla="*/ 1640201 w 1847873"/>
              <a:gd name="connsiteY223" fmla="*/ 537138 h 901566"/>
              <a:gd name="connsiteX224" fmla="*/ 1642066 w 1847873"/>
              <a:gd name="connsiteY224" fmla="*/ 554669 h 901566"/>
              <a:gd name="connsiteX225" fmla="*/ 1642066 w 1847873"/>
              <a:gd name="connsiteY225" fmla="*/ 554669 h 901566"/>
              <a:gd name="connsiteX226" fmla="*/ 1632351 w 1847873"/>
              <a:gd name="connsiteY226" fmla="*/ 559284 h 901566"/>
              <a:gd name="connsiteX227" fmla="*/ 1632351 w 1847873"/>
              <a:gd name="connsiteY227" fmla="*/ 559284 h 901566"/>
              <a:gd name="connsiteX228" fmla="*/ 1624501 w 1847873"/>
              <a:gd name="connsiteY228" fmla="*/ 556351 h 901566"/>
              <a:gd name="connsiteX229" fmla="*/ 175742 w 1847873"/>
              <a:gd name="connsiteY229" fmla="*/ 539499 h 901566"/>
              <a:gd name="connsiteX230" fmla="*/ 178000 w 1847873"/>
              <a:gd name="connsiteY230" fmla="*/ 522040 h 901566"/>
              <a:gd name="connsiteX231" fmla="*/ 178001 w 1847873"/>
              <a:gd name="connsiteY231" fmla="*/ 522040 h 901566"/>
              <a:gd name="connsiteX232" fmla="*/ 195493 w 1847873"/>
              <a:gd name="connsiteY232" fmla="*/ 524258 h 901566"/>
              <a:gd name="connsiteX233" fmla="*/ 195493 w 1847873"/>
              <a:gd name="connsiteY233" fmla="*/ 524258 h 901566"/>
              <a:gd name="connsiteX234" fmla="*/ 193270 w 1847873"/>
              <a:gd name="connsiteY234" fmla="*/ 541718 h 901566"/>
              <a:gd name="connsiteX235" fmla="*/ 193271 w 1847873"/>
              <a:gd name="connsiteY235" fmla="*/ 541718 h 901566"/>
              <a:gd name="connsiteX236" fmla="*/ 185636 w 1847873"/>
              <a:gd name="connsiteY236" fmla="*/ 544329 h 901566"/>
              <a:gd name="connsiteX237" fmla="*/ 185635 w 1847873"/>
              <a:gd name="connsiteY237" fmla="*/ 544329 h 901566"/>
              <a:gd name="connsiteX238" fmla="*/ 175742 w 1847873"/>
              <a:gd name="connsiteY238" fmla="*/ 539499 h 901566"/>
              <a:gd name="connsiteX239" fmla="*/ 1674686 w 1847873"/>
              <a:gd name="connsiteY239" fmla="*/ 490019 h 901566"/>
              <a:gd name="connsiteX240" fmla="*/ 1671071 w 1847873"/>
              <a:gd name="connsiteY240" fmla="*/ 472785 h 901566"/>
              <a:gd name="connsiteX241" fmla="*/ 1671101 w 1847873"/>
              <a:gd name="connsiteY241" fmla="*/ 472739 h 901566"/>
              <a:gd name="connsiteX242" fmla="*/ 1671101 w 1847873"/>
              <a:gd name="connsiteY242" fmla="*/ 472739 h 901566"/>
              <a:gd name="connsiteX243" fmla="*/ 1688369 w 1847873"/>
              <a:gd name="connsiteY243" fmla="*/ 469131 h 901566"/>
              <a:gd name="connsiteX244" fmla="*/ 1688415 w 1847873"/>
              <a:gd name="connsiteY244" fmla="*/ 469161 h 901566"/>
              <a:gd name="connsiteX245" fmla="*/ 1688414 w 1847873"/>
              <a:gd name="connsiteY245" fmla="*/ 469161 h 901566"/>
              <a:gd name="connsiteX246" fmla="*/ 1692030 w 1847873"/>
              <a:gd name="connsiteY246" fmla="*/ 486395 h 901566"/>
              <a:gd name="connsiteX247" fmla="*/ 1691999 w 1847873"/>
              <a:gd name="connsiteY247" fmla="*/ 486441 h 901566"/>
              <a:gd name="connsiteX248" fmla="*/ 1691999 w 1847873"/>
              <a:gd name="connsiteY248" fmla="*/ 486442 h 901566"/>
              <a:gd name="connsiteX249" fmla="*/ 1681604 w 1847873"/>
              <a:gd name="connsiteY249" fmla="*/ 491987 h 901566"/>
              <a:gd name="connsiteX250" fmla="*/ 1681604 w 1847873"/>
              <a:gd name="connsiteY250" fmla="*/ 491987 h 901566"/>
              <a:gd name="connsiteX251" fmla="*/ 1674686 w 1847873"/>
              <a:gd name="connsiteY251" fmla="*/ 490162 h 901566"/>
              <a:gd name="connsiteX252" fmla="*/ 127206 w 1847873"/>
              <a:gd name="connsiteY252" fmla="*/ 470735 h 901566"/>
              <a:gd name="connsiteX253" fmla="*/ 130910 w 1847873"/>
              <a:gd name="connsiteY253" fmla="*/ 453623 h 901566"/>
              <a:gd name="connsiteX254" fmla="*/ 131006 w 1847873"/>
              <a:gd name="connsiteY254" fmla="*/ 453562 h 901566"/>
              <a:gd name="connsiteX255" fmla="*/ 131006 w 1847873"/>
              <a:gd name="connsiteY255" fmla="*/ 453562 h 901566"/>
              <a:gd name="connsiteX256" fmla="*/ 148156 w 1847873"/>
              <a:gd name="connsiteY256" fmla="*/ 457232 h 901566"/>
              <a:gd name="connsiteX257" fmla="*/ 148212 w 1847873"/>
              <a:gd name="connsiteY257" fmla="*/ 457319 h 901566"/>
              <a:gd name="connsiteX258" fmla="*/ 148212 w 1847873"/>
              <a:gd name="connsiteY258" fmla="*/ 457319 h 901566"/>
              <a:gd name="connsiteX259" fmla="*/ 144456 w 1847873"/>
              <a:gd name="connsiteY259" fmla="*/ 474523 h 901566"/>
              <a:gd name="connsiteX260" fmla="*/ 144448 w 1847873"/>
              <a:gd name="connsiteY260" fmla="*/ 474528 h 901566"/>
              <a:gd name="connsiteX261" fmla="*/ 144448 w 1847873"/>
              <a:gd name="connsiteY261" fmla="*/ 474528 h 901566"/>
              <a:gd name="connsiteX262" fmla="*/ 137710 w 1847873"/>
              <a:gd name="connsiteY262" fmla="*/ 476495 h 901566"/>
              <a:gd name="connsiteX263" fmla="*/ 137710 w 1847873"/>
              <a:gd name="connsiteY263" fmla="*/ 476495 h 901566"/>
              <a:gd name="connsiteX264" fmla="*/ 127207 w 1847873"/>
              <a:gd name="connsiteY264" fmla="*/ 470878 h 901566"/>
              <a:gd name="connsiteX265" fmla="*/ 1718776 w 1847873"/>
              <a:gd name="connsiteY265" fmla="*/ 419574 h 901566"/>
              <a:gd name="connsiteX266" fmla="*/ 1713794 w 1847873"/>
              <a:gd name="connsiteY266" fmla="*/ 402687 h 901566"/>
              <a:gd name="connsiteX267" fmla="*/ 1713794 w 1847873"/>
              <a:gd name="connsiteY267" fmla="*/ 402687 h 901566"/>
              <a:gd name="connsiteX268" fmla="*/ 1730713 w 1847873"/>
              <a:gd name="connsiteY268" fmla="*/ 397714 h 901566"/>
              <a:gd name="connsiteX269" fmla="*/ 1730713 w 1847873"/>
              <a:gd name="connsiteY269" fmla="*/ 397714 h 901566"/>
              <a:gd name="connsiteX270" fmla="*/ 1735695 w 1847873"/>
              <a:gd name="connsiteY270" fmla="*/ 414601 h 901566"/>
              <a:gd name="connsiteX271" fmla="*/ 1735696 w 1847873"/>
              <a:gd name="connsiteY271" fmla="*/ 414601 h 901566"/>
              <a:gd name="connsiteX272" fmla="*/ 1724727 w 1847873"/>
              <a:gd name="connsiteY272" fmla="*/ 421112 h 901566"/>
              <a:gd name="connsiteX273" fmla="*/ 1724727 w 1847873"/>
              <a:gd name="connsiteY273" fmla="*/ 421112 h 901566"/>
              <a:gd name="connsiteX274" fmla="*/ 1718705 w 1847873"/>
              <a:gd name="connsiteY274" fmla="*/ 419717 h 901566"/>
              <a:gd name="connsiteX275" fmla="*/ 85123 w 1847873"/>
              <a:gd name="connsiteY275" fmla="*/ 398107 h 901566"/>
              <a:gd name="connsiteX276" fmla="*/ 85123 w 1847873"/>
              <a:gd name="connsiteY276" fmla="*/ 398107 h 901566"/>
              <a:gd name="connsiteX277" fmla="*/ 90423 w 1847873"/>
              <a:gd name="connsiteY277" fmla="*/ 381313 h 901566"/>
              <a:gd name="connsiteX278" fmla="*/ 90464 w 1847873"/>
              <a:gd name="connsiteY278" fmla="*/ 381292 h 901566"/>
              <a:gd name="connsiteX279" fmla="*/ 90464 w 1847873"/>
              <a:gd name="connsiteY279" fmla="*/ 381292 h 901566"/>
              <a:gd name="connsiteX280" fmla="*/ 107275 w 1847873"/>
              <a:gd name="connsiteY280" fmla="*/ 386623 h 901566"/>
              <a:gd name="connsiteX281" fmla="*/ 107276 w 1847873"/>
              <a:gd name="connsiteY281" fmla="*/ 386623 h 901566"/>
              <a:gd name="connsiteX282" fmla="*/ 101935 w 1847873"/>
              <a:gd name="connsiteY282" fmla="*/ 403402 h 901566"/>
              <a:gd name="connsiteX283" fmla="*/ 101935 w 1847873"/>
              <a:gd name="connsiteY283" fmla="*/ 403402 h 901566"/>
              <a:gd name="connsiteX284" fmla="*/ 96199 w 1847873"/>
              <a:gd name="connsiteY284" fmla="*/ 404798 h 901566"/>
              <a:gd name="connsiteX285" fmla="*/ 96199 w 1847873"/>
              <a:gd name="connsiteY285" fmla="*/ 404798 h 901566"/>
              <a:gd name="connsiteX286" fmla="*/ 85051 w 1847873"/>
              <a:gd name="connsiteY286" fmla="*/ 398071 h 901566"/>
              <a:gd name="connsiteX287" fmla="*/ 1756236 w 1847873"/>
              <a:gd name="connsiteY287" fmla="*/ 345658 h 901566"/>
              <a:gd name="connsiteX288" fmla="*/ 1749748 w 1847873"/>
              <a:gd name="connsiteY288" fmla="*/ 329272 h 901566"/>
              <a:gd name="connsiteX289" fmla="*/ 1749748 w 1847873"/>
              <a:gd name="connsiteY289" fmla="*/ 329272 h 901566"/>
              <a:gd name="connsiteX290" fmla="*/ 1766133 w 1847873"/>
              <a:gd name="connsiteY290" fmla="*/ 322746 h 901566"/>
              <a:gd name="connsiteX291" fmla="*/ 1766165 w 1847873"/>
              <a:gd name="connsiteY291" fmla="*/ 322760 h 901566"/>
              <a:gd name="connsiteX292" fmla="*/ 1766165 w 1847873"/>
              <a:gd name="connsiteY292" fmla="*/ 322760 h 901566"/>
              <a:gd name="connsiteX293" fmla="*/ 1772654 w 1847873"/>
              <a:gd name="connsiteY293" fmla="*/ 339146 h 901566"/>
              <a:gd name="connsiteX294" fmla="*/ 1772653 w 1847873"/>
              <a:gd name="connsiteY294" fmla="*/ 339146 h 901566"/>
              <a:gd name="connsiteX295" fmla="*/ 1761182 w 1847873"/>
              <a:gd name="connsiteY295" fmla="*/ 346659 h 901566"/>
              <a:gd name="connsiteX296" fmla="*/ 1761182 w 1847873"/>
              <a:gd name="connsiteY296" fmla="*/ 346659 h 901566"/>
              <a:gd name="connsiteX297" fmla="*/ 1756164 w 1847873"/>
              <a:gd name="connsiteY297" fmla="*/ 345622 h 901566"/>
              <a:gd name="connsiteX298" fmla="*/ 49743 w 1847873"/>
              <a:gd name="connsiteY298" fmla="*/ 321758 h 901566"/>
              <a:gd name="connsiteX299" fmla="*/ 56553 w 1847873"/>
              <a:gd name="connsiteY299" fmla="*/ 305516 h 901566"/>
              <a:gd name="connsiteX300" fmla="*/ 56553 w 1847873"/>
              <a:gd name="connsiteY300" fmla="*/ 305516 h 901566"/>
              <a:gd name="connsiteX301" fmla="*/ 56553 w 1847873"/>
              <a:gd name="connsiteY301" fmla="*/ 305515 h 901566"/>
              <a:gd name="connsiteX302" fmla="*/ 72820 w 1847873"/>
              <a:gd name="connsiteY302" fmla="*/ 312330 h 901566"/>
              <a:gd name="connsiteX303" fmla="*/ 72828 w 1847873"/>
              <a:gd name="connsiteY303" fmla="*/ 312349 h 901566"/>
              <a:gd name="connsiteX304" fmla="*/ 72828 w 1847873"/>
              <a:gd name="connsiteY304" fmla="*/ 312349 h 901566"/>
              <a:gd name="connsiteX305" fmla="*/ 66017 w 1847873"/>
              <a:gd name="connsiteY305" fmla="*/ 328592 h 901566"/>
              <a:gd name="connsiteX306" fmla="*/ 66017 w 1847873"/>
              <a:gd name="connsiteY306" fmla="*/ 328592 h 901566"/>
              <a:gd name="connsiteX307" fmla="*/ 66017 w 1847873"/>
              <a:gd name="connsiteY307" fmla="*/ 328592 h 901566"/>
              <a:gd name="connsiteX308" fmla="*/ 61285 w 1847873"/>
              <a:gd name="connsiteY308" fmla="*/ 329522 h 901566"/>
              <a:gd name="connsiteX309" fmla="*/ 61285 w 1847873"/>
              <a:gd name="connsiteY309" fmla="*/ 329522 h 901566"/>
              <a:gd name="connsiteX310" fmla="*/ 49671 w 1847873"/>
              <a:gd name="connsiteY310" fmla="*/ 321723 h 901566"/>
              <a:gd name="connsiteX311" fmla="*/ 1786812 w 1847873"/>
              <a:gd name="connsiteY311" fmla="*/ 268450 h 901566"/>
              <a:gd name="connsiteX312" fmla="*/ 1778854 w 1847873"/>
              <a:gd name="connsiteY312" fmla="*/ 252708 h 901566"/>
              <a:gd name="connsiteX313" fmla="*/ 1778854 w 1847873"/>
              <a:gd name="connsiteY313" fmla="*/ 252708 h 901566"/>
              <a:gd name="connsiteX314" fmla="*/ 1794594 w 1847873"/>
              <a:gd name="connsiteY314" fmla="*/ 244754 h 901566"/>
              <a:gd name="connsiteX315" fmla="*/ 1794627 w 1847873"/>
              <a:gd name="connsiteY315" fmla="*/ 244765 h 901566"/>
              <a:gd name="connsiteX316" fmla="*/ 1794627 w 1847873"/>
              <a:gd name="connsiteY316" fmla="*/ 244765 h 901566"/>
              <a:gd name="connsiteX317" fmla="*/ 1802585 w 1847873"/>
              <a:gd name="connsiteY317" fmla="*/ 260472 h 901566"/>
              <a:gd name="connsiteX318" fmla="*/ 1802585 w 1847873"/>
              <a:gd name="connsiteY318" fmla="*/ 260472 h 901566"/>
              <a:gd name="connsiteX319" fmla="*/ 1790720 w 1847873"/>
              <a:gd name="connsiteY319" fmla="*/ 269058 h 901566"/>
              <a:gd name="connsiteX320" fmla="*/ 1790720 w 1847873"/>
              <a:gd name="connsiteY320" fmla="*/ 269058 h 901566"/>
              <a:gd name="connsiteX321" fmla="*/ 1786740 w 1847873"/>
              <a:gd name="connsiteY321" fmla="*/ 268414 h 901566"/>
              <a:gd name="connsiteX322" fmla="*/ 21353 w 1847873"/>
              <a:gd name="connsiteY322" fmla="*/ 242547 h 901566"/>
              <a:gd name="connsiteX323" fmla="*/ 29634 w 1847873"/>
              <a:gd name="connsiteY323" fmla="*/ 226984 h 901566"/>
              <a:gd name="connsiteX324" fmla="*/ 29633 w 1847873"/>
              <a:gd name="connsiteY324" fmla="*/ 226984 h 901566"/>
              <a:gd name="connsiteX325" fmla="*/ 45226 w 1847873"/>
              <a:gd name="connsiteY325" fmla="*/ 235249 h 901566"/>
              <a:gd name="connsiteX326" fmla="*/ 45226 w 1847873"/>
              <a:gd name="connsiteY326" fmla="*/ 235249 h 901566"/>
              <a:gd name="connsiteX327" fmla="*/ 36946 w 1847873"/>
              <a:gd name="connsiteY327" fmla="*/ 250812 h 901566"/>
              <a:gd name="connsiteX328" fmla="*/ 36946 w 1847873"/>
              <a:gd name="connsiteY328" fmla="*/ 250812 h 901566"/>
              <a:gd name="connsiteX329" fmla="*/ 33361 w 1847873"/>
              <a:gd name="connsiteY329" fmla="*/ 251384 h 901566"/>
              <a:gd name="connsiteX330" fmla="*/ 33361 w 1847873"/>
              <a:gd name="connsiteY330" fmla="*/ 251384 h 901566"/>
              <a:gd name="connsiteX331" fmla="*/ 21352 w 1847873"/>
              <a:gd name="connsiteY331" fmla="*/ 242547 h 901566"/>
              <a:gd name="connsiteX332" fmla="*/ 1810077 w 1847873"/>
              <a:gd name="connsiteY332" fmla="*/ 188881 h 901566"/>
              <a:gd name="connsiteX333" fmla="*/ 1800721 w 1847873"/>
              <a:gd name="connsiteY333" fmla="*/ 173926 h 901566"/>
              <a:gd name="connsiteX334" fmla="*/ 1800721 w 1847873"/>
              <a:gd name="connsiteY334" fmla="*/ 173926 h 901566"/>
              <a:gd name="connsiteX335" fmla="*/ 1815668 w 1847873"/>
              <a:gd name="connsiteY335" fmla="*/ 164588 h 901566"/>
              <a:gd name="connsiteX336" fmla="*/ 1815668 w 1847873"/>
              <a:gd name="connsiteY336" fmla="*/ 164588 h 901566"/>
              <a:gd name="connsiteX337" fmla="*/ 1825048 w 1847873"/>
              <a:gd name="connsiteY337" fmla="*/ 179441 h 901566"/>
              <a:gd name="connsiteX338" fmla="*/ 1825025 w 1847873"/>
              <a:gd name="connsiteY338" fmla="*/ 179543 h 901566"/>
              <a:gd name="connsiteX339" fmla="*/ 1825025 w 1847873"/>
              <a:gd name="connsiteY339" fmla="*/ 179543 h 901566"/>
              <a:gd name="connsiteX340" fmla="*/ 1812873 w 1847873"/>
              <a:gd name="connsiteY340" fmla="*/ 189203 h 901566"/>
              <a:gd name="connsiteX341" fmla="*/ 1812872 w 1847873"/>
              <a:gd name="connsiteY341" fmla="*/ 189203 h 901566"/>
              <a:gd name="connsiteX342" fmla="*/ 1810184 w 1847873"/>
              <a:gd name="connsiteY342" fmla="*/ 188881 h 901566"/>
              <a:gd name="connsiteX343" fmla="*/ 275 w 1847873"/>
              <a:gd name="connsiteY343" fmla="*/ 161118 h 901566"/>
              <a:gd name="connsiteX344" fmla="*/ 9853 w 1847873"/>
              <a:gd name="connsiteY344" fmla="*/ 146391 h 901566"/>
              <a:gd name="connsiteX345" fmla="*/ 9917 w 1847873"/>
              <a:gd name="connsiteY345" fmla="*/ 146378 h 901566"/>
              <a:gd name="connsiteX346" fmla="*/ 9917 w 1847873"/>
              <a:gd name="connsiteY346" fmla="*/ 146378 h 901566"/>
              <a:gd name="connsiteX347" fmla="*/ 24672 w 1847873"/>
              <a:gd name="connsiteY347" fmla="*/ 155937 h 901566"/>
              <a:gd name="connsiteX348" fmla="*/ 24686 w 1847873"/>
              <a:gd name="connsiteY348" fmla="*/ 156002 h 901566"/>
              <a:gd name="connsiteX349" fmla="*/ 24686 w 1847873"/>
              <a:gd name="connsiteY349" fmla="*/ 156002 h 901566"/>
              <a:gd name="connsiteX350" fmla="*/ 15109 w 1847873"/>
              <a:gd name="connsiteY350" fmla="*/ 170728 h 901566"/>
              <a:gd name="connsiteX351" fmla="*/ 15044 w 1847873"/>
              <a:gd name="connsiteY351" fmla="*/ 170742 h 901566"/>
              <a:gd name="connsiteX352" fmla="*/ 15044 w 1847873"/>
              <a:gd name="connsiteY352" fmla="*/ 170742 h 901566"/>
              <a:gd name="connsiteX353" fmla="*/ 12463 w 1847873"/>
              <a:gd name="connsiteY353" fmla="*/ 171028 h 901566"/>
              <a:gd name="connsiteX354" fmla="*/ 12462 w 1847873"/>
              <a:gd name="connsiteY354" fmla="*/ 171028 h 901566"/>
              <a:gd name="connsiteX355" fmla="*/ 382 w 1847873"/>
              <a:gd name="connsiteY355" fmla="*/ 161011 h 901566"/>
              <a:gd name="connsiteX356" fmla="*/ 1826172 w 1847873"/>
              <a:gd name="connsiteY356" fmla="*/ 107452 h 901566"/>
              <a:gd name="connsiteX357" fmla="*/ 1815408 w 1847873"/>
              <a:gd name="connsiteY357" fmla="*/ 93501 h 901566"/>
              <a:gd name="connsiteX358" fmla="*/ 1815418 w 1847873"/>
              <a:gd name="connsiteY358" fmla="*/ 93427 h 901566"/>
              <a:gd name="connsiteX359" fmla="*/ 1815418 w 1847873"/>
              <a:gd name="connsiteY359" fmla="*/ 93427 h 901566"/>
              <a:gd name="connsiteX360" fmla="*/ 1829395 w 1847873"/>
              <a:gd name="connsiteY360" fmla="*/ 82684 h 901566"/>
              <a:gd name="connsiteX361" fmla="*/ 1829469 w 1847873"/>
              <a:gd name="connsiteY361" fmla="*/ 82694 h 901566"/>
              <a:gd name="connsiteX362" fmla="*/ 1829469 w 1847873"/>
              <a:gd name="connsiteY362" fmla="*/ 82694 h 901566"/>
              <a:gd name="connsiteX363" fmla="*/ 1840233 w 1847873"/>
              <a:gd name="connsiteY363" fmla="*/ 96644 h 901566"/>
              <a:gd name="connsiteX364" fmla="*/ 1840223 w 1847873"/>
              <a:gd name="connsiteY364" fmla="*/ 96719 h 901566"/>
              <a:gd name="connsiteX365" fmla="*/ 1840223 w 1847873"/>
              <a:gd name="connsiteY365" fmla="*/ 96719 h 901566"/>
              <a:gd name="connsiteX366" fmla="*/ 1827892 w 1847873"/>
              <a:gd name="connsiteY366" fmla="*/ 107452 h 901566"/>
              <a:gd name="connsiteX367" fmla="*/ 1827892 w 1847873"/>
              <a:gd name="connsiteY367" fmla="*/ 107452 h 901566"/>
              <a:gd name="connsiteX368" fmla="*/ 1834811 w 1847873"/>
              <a:gd name="connsiteY368" fmla="*/ 24914 h 901566"/>
              <a:gd name="connsiteX369" fmla="*/ 1822945 w 1847873"/>
              <a:gd name="connsiteY369" fmla="*/ 11890 h 901566"/>
              <a:gd name="connsiteX370" fmla="*/ 1822945 w 1847873"/>
              <a:gd name="connsiteY370" fmla="*/ 11890 h 901566"/>
              <a:gd name="connsiteX371" fmla="*/ 1835993 w 1847873"/>
              <a:gd name="connsiteY371" fmla="*/ 12 h 901566"/>
              <a:gd name="connsiteX372" fmla="*/ 1835994 w 1847873"/>
              <a:gd name="connsiteY372" fmla="*/ 12 h 901566"/>
              <a:gd name="connsiteX373" fmla="*/ 1847859 w 1847873"/>
              <a:gd name="connsiteY373" fmla="*/ 13035 h 901566"/>
              <a:gd name="connsiteX374" fmla="*/ 1847858 w 1847873"/>
              <a:gd name="connsiteY374" fmla="*/ 13035 h 901566"/>
              <a:gd name="connsiteX375" fmla="*/ 1835420 w 1847873"/>
              <a:gd name="connsiteY375" fmla="*/ 24949 h 901566"/>
              <a:gd name="connsiteX376" fmla="*/ 1834811 w 1847873"/>
              <a:gd name="connsiteY376" fmla="*/ 24949 h 901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1847873" h="901566">
                <a:moveTo>
                  <a:pt x="905355" y="901566"/>
                </a:moveTo>
                <a:lnTo>
                  <a:pt x="905355" y="901566"/>
                </a:lnTo>
                <a:cubicBezTo>
                  <a:pt x="898466" y="901488"/>
                  <a:pt x="892945" y="895850"/>
                  <a:pt x="893024" y="888974"/>
                </a:cubicBezTo>
                <a:cubicBezTo>
                  <a:pt x="893024" y="888974"/>
                  <a:pt x="893024" y="888973"/>
                  <a:pt x="893024" y="888973"/>
                </a:cubicBezTo>
                <a:lnTo>
                  <a:pt x="893024" y="888973"/>
                </a:lnTo>
                <a:cubicBezTo>
                  <a:pt x="893083" y="882116"/>
                  <a:pt x="898699" y="876606"/>
                  <a:pt x="905569" y="876665"/>
                </a:cubicBezTo>
                <a:cubicBezTo>
                  <a:pt x="905582" y="876665"/>
                  <a:pt x="905594" y="876665"/>
                  <a:pt x="905606" y="876665"/>
                </a:cubicBezTo>
                <a:lnTo>
                  <a:pt x="905606" y="876665"/>
                </a:lnTo>
                <a:cubicBezTo>
                  <a:pt x="912495" y="876724"/>
                  <a:pt x="918032" y="882346"/>
                  <a:pt x="917974" y="889222"/>
                </a:cubicBezTo>
                <a:cubicBezTo>
                  <a:pt x="917974" y="889234"/>
                  <a:pt x="917974" y="889247"/>
                  <a:pt x="917974" y="889259"/>
                </a:cubicBezTo>
                <a:lnTo>
                  <a:pt x="917973" y="889259"/>
                </a:lnTo>
                <a:cubicBezTo>
                  <a:pt x="917894" y="896079"/>
                  <a:pt x="912333" y="901567"/>
                  <a:pt x="905498" y="901566"/>
                </a:cubicBezTo>
                <a:lnTo>
                  <a:pt x="905498" y="901566"/>
                </a:lnTo>
                <a:close/>
                <a:moveTo>
                  <a:pt x="976151" y="887255"/>
                </a:moveTo>
                <a:cubicBezTo>
                  <a:pt x="975616" y="880392"/>
                  <a:pt x="980747" y="874390"/>
                  <a:pt x="987622" y="873839"/>
                </a:cubicBezTo>
                <a:lnTo>
                  <a:pt x="987622" y="873839"/>
                </a:lnTo>
                <a:cubicBezTo>
                  <a:pt x="994491" y="873305"/>
                  <a:pt x="1000493" y="878429"/>
                  <a:pt x="1001028" y="885284"/>
                </a:cubicBezTo>
                <a:cubicBezTo>
                  <a:pt x="1001028" y="885285"/>
                  <a:pt x="1001028" y="885287"/>
                  <a:pt x="1001028" y="885288"/>
                </a:cubicBezTo>
                <a:lnTo>
                  <a:pt x="1001028" y="885288"/>
                </a:lnTo>
                <a:cubicBezTo>
                  <a:pt x="1001564" y="892143"/>
                  <a:pt x="996429" y="898134"/>
                  <a:pt x="989561" y="898668"/>
                </a:cubicBezTo>
                <a:cubicBezTo>
                  <a:pt x="989560" y="898668"/>
                  <a:pt x="989558" y="898668"/>
                  <a:pt x="989558" y="898668"/>
                </a:cubicBezTo>
                <a:lnTo>
                  <a:pt x="988590" y="898668"/>
                </a:lnTo>
                <a:cubicBezTo>
                  <a:pt x="982128" y="898635"/>
                  <a:pt x="976761" y="893682"/>
                  <a:pt x="976223" y="887255"/>
                </a:cubicBezTo>
                <a:close/>
                <a:moveTo>
                  <a:pt x="821224" y="896987"/>
                </a:moveTo>
                <a:lnTo>
                  <a:pt x="821224" y="896987"/>
                </a:lnTo>
                <a:cubicBezTo>
                  <a:pt x="814378" y="896309"/>
                  <a:pt x="809374" y="890226"/>
                  <a:pt x="810040" y="883391"/>
                </a:cubicBezTo>
                <a:lnTo>
                  <a:pt x="810040" y="883391"/>
                </a:lnTo>
                <a:cubicBezTo>
                  <a:pt x="810719" y="876538"/>
                  <a:pt x="816829" y="871528"/>
                  <a:pt x="823697" y="872193"/>
                </a:cubicBezTo>
                <a:lnTo>
                  <a:pt x="823697" y="872193"/>
                </a:lnTo>
                <a:cubicBezTo>
                  <a:pt x="830549" y="872890"/>
                  <a:pt x="835549" y="878983"/>
                  <a:pt x="834882" y="885824"/>
                </a:cubicBezTo>
                <a:lnTo>
                  <a:pt x="834882" y="885824"/>
                </a:lnTo>
                <a:cubicBezTo>
                  <a:pt x="834255" y="892194"/>
                  <a:pt x="828892" y="897052"/>
                  <a:pt x="822479" y="897058"/>
                </a:cubicBezTo>
                <a:lnTo>
                  <a:pt x="822479" y="897058"/>
                </a:lnTo>
                <a:close/>
                <a:moveTo>
                  <a:pt x="1058777" y="878096"/>
                </a:moveTo>
                <a:cubicBezTo>
                  <a:pt x="1057674" y="871337"/>
                  <a:pt x="1062232" y="864952"/>
                  <a:pt x="1068993" y="863786"/>
                </a:cubicBezTo>
                <a:lnTo>
                  <a:pt x="1068992" y="863786"/>
                </a:lnTo>
                <a:cubicBezTo>
                  <a:pt x="1075758" y="862663"/>
                  <a:pt x="1082163" y="867201"/>
                  <a:pt x="1083331" y="873946"/>
                </a:cubicBezTo>
                <a:lnTo>
                  <a:pt x="1083331" y="873946"/>
                </a:lnTo>
                <a:cubicBezTo>
                  <a:pt x="1084455" y="880710"/>
                  <a:pt x="1079887" y="887108"/>
                  <a:pt x="1073114" y="888257"/>
                </a:cubicBezTo>
                <a:lnTo>
                  <a:pt x="1073115" y="888257"/>
                </a:lnTo>
                <a:cubicBezTo>
                  <a:pt x="1072412" y="888328"/>
                  <a:pt x="1071704" y="888328"/>
                  <a:pt x="1071000" y="888257"/>
                </a:cubicBezTo>
                <a:lnTo>
                  <a:pt x="1071000" y="888257"/>
                </a:lnTo>
                <a:cubicBezTo>
                  <a:pt x="1064975" y="888276"/>
                  <a:pt x="1059791" y="884005"/>
                  <a:pt x="1058669" y="878096"/>
                </a:cubicBezTo>
                <a:close/>
                <a:moveTo>
                  <a:pt x="737810" y="884894"/>
                </a:moveTo>
                <a:cubicBezTo>
                  <a:pt x="731052" y="883595"/>
                  <a:pt x="726626" y="877079"/>
                  <a:pt x="727916" y="870333"/>
                </a:cubicBezTo>
                <a:lnTo>
                  <a:pt x="727916" y="870333"/>
                </a:lnTo>
                <a:cubicBezTo>
                  <a:pt x="729216" y="863580"/>
                  <a:pt x="735754" y="859157"/>
                  <a:pt x="742520" y="860454"/>
                </a:cubicBezTo>
                <a:cubicBezTo>
                  <a:pt x="742527" y="860455"/>
                  <a:pt x="742535" y="860457"/>
                  <a:pt x="742542" y="860458"/>
                </a:cubicBezTo>
                <a:lnTo>
                  <a:pt x="742542" y="860458"/>
                </a:lnTo>
                <a:cubicBezTo>
                  <a:pt x="749293" y="861792"/>
                  <a:pt x="753707" y="868305"/>
                  <a:pt x="752436" y="875055"/>
                </a:cubicBezTo>
                <a:lnTo>
                  <a:pt x="752436" y="875055"/>
                </a:lnTo>
                <a:cubicBezTo>
                  <a:pt x="751303" y="880923"/>
                  <a:pt x="746163" y="885168"/>
                  <a:pt x="740176" y="885180"/>
                </a:cubicBezTo>
                <a:lnTo>
                  <a:pt x="740176" y="885180"/>
                </a:lnTo>
                <a:cubicBezTo>
                  <a:pt x="739379" y="885173"/>
                  <a:pt x="738585" y="885077"/>
                  <a:pt x="737810" y="884894"/>
                </a:cubicBezTo>
                <a:close/>
                <a:moveTo>
                  <a:pt x="1140255" y="861496"/>
                </a:moveTo>
                <a:cubicBezTo>
                  <a:pt x="1138500" y="854849"/>
                  <a:pt x="1142458" y="848037"/>
                  <a:pt x="1149109" y="846255"/>
                </a:cubicBezTo>
                <a:lnTo>
                  <a:pt x="1149109" y="846255"/>
                </a:lnTo>
                <a:cubicBezTo>
                  <a:pt x="1155742" y="844469"/>
                  <a:pt x="1162569" y="848389"/>
                  <a:pt x="1164358" y="855008"/>
                </a:cubicBezTo>
                <a:cubicBezTo>
                  <a:pt x="1164365" y="855036"/>
                  <a:pt x="1164372" y="855064"/>
                  <a:pt x="1164379" y="855092"/>
                </a:cubicBezTo>
                <a:lnTo>
                  <a:pt x="1164379" y="855092"/>
                </a:lnTo>
                <a:cubicBezTo>
                  <a:pt x="1166154" y="861736"/>
                  <a:pt x="1162196" y="868558"/>
                  <a:pt x="1155540" y="870329"/>
                </a:cubicBezTo>
                <a:cubicBezTo>
                  <a:pt x="1155535" y="870330"/>
                  <a:pt x="1155530" y="870332"/>
                  <a:pt x="1155526" y="870333"/>
                </a:cubicBezTo>
                <a:lnTo>
                  <a:pt x="1155526" y="870333"/>
                </a:lnTo>
                <a:cubicBezTo>
                  <a:pt x="1154473" y="870613"/>
                  <a:pt x="1153388" y="870758"/>
                  <a:pt x="1152300" y="870762"/>
                </a:cubicBezTo>
                <a:lnTo>
                  <a:pt x="1152300" y="870762"/>
                </a:lnTo>
                <a:cubicBezTo>
                  <a:pt x="1146653" y="870731"/>
                  <a:pt x="1141724" y="866938"/>
                  <a:pt x="1140255" y="861496"/>
                </a:cubicBezTo>
                <a:close/>
                <a:moveTo>
                  <a:pt x="655830" y="865288"/>
                </a:moveTo>
                <a:lnTo>
                  <a:pt x="655830" y="865288"/>
                </a:lnTo>
                <a:cubicBezTo>
                  <a:pt x="649219" y="863367"/>
                  <a:pt x="645406" y="856475"/>
                  <a:pt x="647299" y="849868"/>
                </a:cubicBezTo>
                <a:lnTo>
                  <a:pt x="647298" y="849868"/>
                </a:lnTo>
                <a:cubicBezTo>
                  <a:pt x="649223" y="843270"/>
                  <a:pt x="656128" y="839465"/>
                  <a:pt x="662748" y="841353"/>
                </a:cubicBezTo>
                <a:lnTo>
                  <a:pt x="662748" y="841353"/>
                </a:lnTo>
                <a:cubicBezTo>
                  <a:pt x="669355" y="843232"/>
                  <a:pt x="673185" y="850100"/>
                  <a:pt x="671302" y="856694"/>
                </a:cubicBezTo>
                <a:cubicBezTo>
                  <a:pt x="671294" y="856721"/>
                  <a:pt x="671287" y="856747"/>
                  <a:pt x="671279" y="856773"/>
                </a:cubicBezTo>
                <a:lnTo>
                  <a:pt x="671279" y="856773"/>
                </a:lnTo>
                <a:cubicBezTo>
                  <a:pt x="669746" y="862105"/>
                  <a:pt x="664864" y="865781"/>
                  <a:pt x="659306" y="865789"/>
                </a:cubicBezTo>
                <a:lnTo>
                  <a:pt x="659307" y="865789"/>
                </a:lnTo>
                <a:cubicBezTo>
                  <a:pt x="658131" y="865810"/>
                  <a:pt x="656959" y="865653"/>
                  <a:pt x="655830" y="865324"/>
                </a:cubicBezTo>
                <a:close/>
                <a:moveTo>
                  <a:pt x="1219977" y="837632"/>
                </a:moveTo>
                <a:cubicBezTo>
                  <a:pt x="1217618" y="831181"/>
                  <a:pt x="1220938" y="824042"/>
                  <a:pt x="1227397" y="821676"/>
                </a:cubicBezTo>
                <a:lnTo>
                  <a:pt x="1227397" y="821676"/>
                </a:lnTo>
                <a:cubicBezTo>
                  <a:pt x="1233863" y="819301"/>
                  <a:pt x="1241033" y="822607"/>
                  <a:pt x="1243413" y="829060"/>
                </a:cubicBezTo>
                <a:cubicBezTo>
                  <a:pt x="1243415" y="829067"/>
                  <a:pt x="1243418" y="829074"/>
                  <a:pt x="1243420" y="829081"/>
                </a:cubicBezTo>
                <a:lnTo>
                  <a:pt x="1243420" y="829081"/>
                </a:lnTo>
                <a:cubicBezTo>
                  <a:pt x="1245782" y="835542"/>
                  <a:pt x="1242464" y="842692"/>
                  <a:pt x="1236000" y="845074"/>
                </a:cubicBezTo>
                <a:lnTo>
                  <a:pt x="1236000" y="845074"/>
                </a:lnTo>
                <a:cubicBezTo>
                  <a:pt x="1234619" y="845566"/>
                  <a:pt x="1233165" y="845820"/>
                  <a:pt x="1231699" y="845825"/>
                </a:cubicBezTo>
                <a:lnTo>
                  <a:pt x="1231699" y="845825"/>
                </a:lnTo>
                <a:cubicBezTo>
                  <a:pt x="1226455" y="845825"/>
                  <a:pt x="1221770" y="842551"/>
                  <a:pt x="1219977" y="837632"/>
                </a:cubicBezTo>
                <a:close/>
                <a:moveTo>
                  <a:pt x="576037" y="838384"/>
                </a:moveTo>
                <a:lnTo>
                  <a:pt x="576037" y="838384"/>
                </a:lnTo>
                <a:cubicBezTo>
                  <a:pt x="569617" y="835945"/>
                  <a:pt x="566392" y="828773"/>
                  <a:pt x="568836" y="822365"/>
                </a:cubicBezTo>
                <a:cubicBezTo>
                  <a:pt x="568846" y="822338"/>
                  <a:pt x="568857" y="822311"/>
                  <a:pt x="568867" y="822284"/>
                </a:cubicBezTo>
                <a:lnTo>
                  <a:pt x="568867" y="822284"/>
                </a:lnTo>
                <a:cubicBezTo>
                  <a:pt x="571330" y="815862"/>
                  <a:pt x="578542" y="812648"/>
                  <a:pt x="584976" y="815106"/>
                </a:cubicBezTo>
                <a:cubicBezTo>
                  <a:pt x="584996" y="815114"/>
                  <a:pt x="585015" y="815121"/>
                  <a:pt x="585034" y="815128"/>
                </a:cubicBezTo>
                <a:lnTo>
                  <a:pt x="585034" y="815128"/>
                </a:lnTo>
                <a:cubicBezTo>
                  <a:pt x="591454" y="817567"/>
                  <a:pt x="594678" y="824739"/>
                  <a:pt x="592235" y="831147"/>
                </a:cubicBezTo>
                <a:cubicBezTo>
                  <a:pt x="592224" y="831174"/>
                  <a:pt x="592214" y="831201"/>
                  <a:pt x="592203" y="831228"/>
                </a:cubicBezTo>
                <a:lnTo>
                  <a:pt x="592203" y="831228"/>
                </a:lnTo>
                <a:cubicBezTo>
                  <a:pt x="590350" y="836018"/>
                  <a:pt x="585733" y="839175"/>
                  <a:pt x="580589" y="839171"/>
                </a:cubicBezTo>
                <a:lnTo>
                  <a:pt x="580588" y="839171"/>
                </a:lnTo>
                <a:cubicBezTo>
                  <a:pt x="579010" y="839213"/>
                  <a:pt x="577439" y="838946"/>
                  <a:pt x="575964" y="838384"/>
                </a:cubicBezTo>
                <a:close/>
                <a:moveTo>
                  <a:pt x="1297118" y="806649"/>
                </a:moveTo>
                <a:cubicBezTo>
                  <a:pt x="1294170" y="800456"/>
                  <a:pt x="1296812" y="793050"/>
                  <a:pt x="1303016" y="790108"/>
                </a:cubicBezTo>
                <a:cubicBezTo>
                  <a:pt x="1303034" y="790100"/>
                  <a:pt x="1303051" y="790092"/>
                  <a:pt x="1303068" y="790084"/>
                </a:cubicBezTo>
                <a:lnTo>
                  <a:pt x="1303068" y="790084"/>
                </a:lnTo>
                <a:cubicBezTo>
                  <a:pt x="1309273" y="787142"/>
                  <a:pt x="1316693" y="789778"/>
                  <a:pt x="1319641" y="795972"/>
                </a:cubicBezTo>
                <a:cubicBezTo>
                  <a:pt x="1319649" y="795989"/>
                  <a:pt x="1319657" y="796006"/>
                  <a:pt x="1319665" y="796023"/>
                </a:cubicBezTo>
                <a:lnTo>
                  <a:pt x="1319665" y="796023"/>
                </a:lnTo>
                <a:cubicBezTo>
                  <a:pt x="1322601" y="802238"/>
                  <a:pt x="1319937" y="809651"/>
                  <a:pt x="1313715" y="812588"/>
                </a:cubicBezTo>
                <a:lnTo>
                  <a:pt x="1313714" y="812588"/>
                </a:lnTo>
                <a:cubicBezTo>
                  <a:pt x="1312060" y="813387"/>
                  <a:pt x="1310247" y="813803"/>
                  <a:pt x="1308409" y="813804"/>
                </a:cubicBezTo>
                <a:lnTo>
                  <a:pt x="1308409" y="813805"/>
                </a:lnTo>
                <a:cubicBezTo>
                  <a:pt x="1303546" y="813842"/>
                  <a:pt x="1299106" y="811046"/>
                  <a:pt x="1297046" y="806649"/>
                </a:cubicBezTo>
                <a:close/>
                <a:moveTo>
                  <a:pt x="498896" y="804252"/>
                </a:moveTo>
                <a:lnTo>
                  <a:pt x="498896" y="804252"/>
                </a:lnTo>
                <a:cubicBezTo>
                  <a:pt x="492728" y="801181"/>
                  <a:pt x="490212" y="793710"/>
                  <a:pt x="493268" y="787544"/>
                </a:cubicBezTo>
                <a:lnTo>
                  <a:pt x="493268" y="787544"/>
                </a:lnTo>
                <a:cubicBezTo>
                  <a:pt x="496345" y="781389"/>
                  <a:pt x="503830" y="778877"/>
                  <a:pt x="510007" y="781927"/>
                </a:cubicBezTo>
                <a:lnTo>
                  <a:pt x="510007" y="781927"/>
                </a:lnTo>
                <a:cubicBezTo>
                  <a:pt x="516175" y="784998"/>
                  <a:pt x="518691" y="792469"/>
                  <a:pt x="515635" y="798635"/>
                </a:cubicBezTo>
                <a:lnTo>
                  <a:pt x="515635" y="798635"/>
                </a:lnTo>
                <a:cubicBezTo>
                  <a:pt x="513531" y="802876"/>
                  <a:pt x="509194" y="805554"/>
                  <a:pt x="504451" y="805540"/>
                </a:cubicBezTo>
                <a:lnTo>
                  <a:pt x="504451" y="805540"/>
                </a:lnTo>
                <a:cubicBezTo>
                  <a:pt x="502523" y="805553"/>
                  <a:pt x="500620" y="805111"/>
                  <a:pt x="498895" y="804252"/>
                </a:cubicBezTo>
                <a:close/>
                <a:moveTo>
                  <a:pt x="1371068" y="768725"/>
                </a:moveTo>
                <a:cubicBezTo>
                  <a:pt x="1367561" y="762806"/>
                  <a:pt x="1369527" y="755171"/>
                  <a:pt x="1375457" y="751671"/>
                </a:cubicBezTo>
                <a:cubicBezTo>
                  <a:pt x="1375464" y="751667"/>
                  <a:pt x="1375470" y="751663"/>
                  <a:pt x="1375477" y="751659"/>
                </a:cubicBezTo>
                <a:lnTo>
                  <a:pt x="1375477" y="751659"/>
                </a:lnTo>
                <a:cubicBezTo>
                  <a:pt x="1381419" y="748176"/>
                  <a:pt x="1389063" y="750143"/>
                  <a:pt x="1392576" y="756060"/>
                </a:cubicBezTo>
                <a:lnTo>
                  <a:pt x="1392576" y="756060"/>
                </a:lnTo>
                <a:cubicBezTo>
                  <a:pt x="1396060" y="761999"/>
                  <a:pt x="1394072" y="769632"/>
                  <a:pt x="1388131" y="773126"/>
                </a:cubicBezTo>
                <a:lnTo>
                  <a:pt x="1388131" y="773126"/>
                </a:lnTo>
                <a:cubicBezTo>
                  <a:pt x="1386223" y="774259"/>
                  <a:pt x="1384042" y="774853"/>
                  <a:pt x="1381822" y="774843"/>
                </a:cubicBezTo>
                <a:lnTo>
                  <a:pt x="1381822" y="774843"/>
                </a:lnTo>
                <a:cubicBezTo>
                  <a:pt x="1377421" y="774892"/>
                  <a:pt x="1373326" y="772603"/>
                  <a:pt x="1371068" y="768832"/>
                </a:cubicBezTo>
                <a:close/>
                <a:moveTo>
                  <a:pt x="425196" y="763358"/>
                </a:moveTo>
                <a:cubicBezTo>
                  <a:pt x="419342" y="759770"/>
                  <a:pt x="417512" y="752124"/>
                  <a:pt x="421107" y="746282"/>
                </a:cubicBezTo>
                <a:cubicBezTo>
                  <a:pt x="421119" y="746262"/>
                  <a:pt x="421132" y="746241"/>
                  <a:pt x="421145" y="746221"/>
                </a:cubicBezTo>
                <a:lnTo>
                  <a:pt x="421145" y="746221"/>
                </a:lnTo>
                <a:cubicBezTo>
                  <a:pt x="424713" y="740385"/>
                  <a:pt x="432346" y="738541"/>
                  <a:pt x="438193" y="742103"/>
                </a:cubicBezTo>
                <a:cubicBezTo>
                  <a:pt x="438234" y="742128"/>
                  <a:pt x="438274" y="742153"/>
                  <a:pt x="438315" y="742178"/>
                </a:cubicBezTo>
                <a:lnTo>
                  <a:pt x="438315" y="742178"/>
                </a:lnTo>
                <a:cubicBezTo>
                  <a:pt x="444169" y="745767"/>
                  <a:pt x="445999" y="753412"/>
                  <a:pt x="442404" y="759255"/>
                </a:cubicBezTo>
                <a:cubicBezTo>
                  <a:pt x="442392" y="759275"/>
                  <a:pt x="442378" y="759295"/>
                  <a:pt x="442366" y="759316"/>
                </a:cubicBezTo>
                <a:lnTo>
                  <a:pt x="442366" y="759316"/>
                </a:lnTo>
                <a:cubicBezTo>
                  <a:pt x="440071" y="763034"/>
                  <a:pt x="435988" y="765276"/>
                  <a:pt x="431612" y="765219"/>
                </a:cubicBezTo>
                <a:lnTo>
                  <a:pt x="431612" y="765219"/>
                </a:lnTo>
                <a:cubicBezTo>
                  <a:pt x="429354" y="765225"/>
                  <a:pt x="427136" y="764619"/>
                  <a:pt x="425196" y="763466"/>
                </a:cubicBezTo>
                <a:close/>
                <a:moveTo>
                  <a:pt x="1441327" y="724361"/>
                </a:moveTo>
                <a:cubicBezTo>
                  <a:pt x="1437323" y="718766"/>
                  <a:pt x="1438605" y="710993"/>
                  <a:pt x="1444195" y="706973"/>
                </a:cubicBezTo>
                <a:lnTo>
                  <a:pt x="1444195" y="706973"/>
                </a:lnTo>
                <a:cubicBezTo>
                  <a:pt x="1449801" y="702977"/>
                  <a:pt x="1457589" y="704257"/>
                  <a:pt x="1461617" y="709835"/>
                </a:cubicBezTo>
                <a:lnTo>
                  <a:pt x="1461616" y="709835"/>
                </a:lnTo>
                <a:cubicBezTo>
                  <a:pt x="1465619" y="715431"/>
                  <a:pt x="1464337" y="723204"/>
                  <a:pt x="1458748" y="727223"/>
                </a:cubicBezTo>
                <a:lnTo>
                  <a:pt x="1458749" y="727223"/>
                </a:lnTo>
                <a:cubicBezTo>
                  <a:pt x="1456661" y="728726"/>
                  <a:pt x="1454154" y="729540"/>
                  <a:pt x="1451579" y="729549"/>
                </a:cubicBezTo>
                <a:lnTo>
                  <a:pt x="1451579" y="729549"/>
                </a:lnTo>
                <a:cubicBezTo>
                  <a:pt x="1447540" y="729612"/>
                  <a:pt x="1443719" y="727719"/>
                  <a:pt x="1441327" y="724468"/>
                </a:cubicBezTo>
                <a:close/>
                <a:moveTo>
                  <a:pt x="355511" y="716025"/>
                </a:moveTo>
                <a:cubicBezTo>
                  <a:pt x="349999" y="711904"/>
                  <a:pt x="348876" y="704105"/>
                  <a:pt x="353002" y="698601"/>
                </a:cubicBezTo>
                <a:lnTo>
                  <a:pt x="353001" y="698601"/>
                </a:lnTo>
                <a:cubicBezTo>
                  <a:pt x="357143" y="693096"/>
                  <a:pt x="364969" y="691976"/>
                  <a:pt x="370494" y="696097"/>
                </a:cubicBezTo>
                <a:lnTo>
                  <a:pt x="370494" y="696097"/>
                </a:lnTo>
                <a:cubicBezTo>
                  <a:pt x="376006" y="700218"/>
                  <a:pt x="377129" y="708017"/>
                  <a:pt x="373003" y="713520"/>
                </a:cubicBezTo>
                <a:lnTo>
                  <a:pt x="373003" y="713521"/>
                </a:lnTo>
                <a:cubicBezTo>
                  <a:pt x="370653" y="716677"/>
                  <a:pt x="366943" y="718535"/>
                  <a:pt x="363002" y="718529"/>
                </a:cubicBezTo>
                <a:lnTo>
                  <a:pt x="363002" y="718529"/>
                </a:lnTo>
                <a:cubicBezTo>
                  <a:pt x="360311" y="718558"/>
                  <a:pt x="357683" y="717717"/>
                  <a:pt x="355510" y="716132"/>
                </a:cubicBezTo>
                <a:close/>
                <a:moveTo>
                  <a:pt x="1507355" y="673879"/>
                </a:moveTo>
                <a:cubicBezTo>
                  <a:pt x="1502851" y="668676"/>
                  <a:pt x="1503426" y="660814"/>
                  <a:pt x="1508639" y="656318"/>
                </a:cubicBezTo>
                <a:cubicBezTo>
                  <a:pt x="1508642" y="656316"/>
                  <a:pt x="1508644" y="656314"/>
                  <a:pt x="1508646" y="656313"/>
                </a:cubicBezTo>
                <a:lnTo>
                  <a:pt x="1508646" y="656313"/>
                </a:lnTo>
                <a:cubicBezTo>
                  <a:pt x="1513831" y="651815"/>
                  <a:pt x="1521688" y="652364"/>
                  <a:pt x="1526194" y="657540"/>
                </a:cubicBezTo>
                <a:cubicBezTo>
                  <a:pt x="1526211" y="657560"/>
                  <a:pt x="1526229" y="657580"/>
                  <a:pt x="1526246" y="657600"/>
                </a:cubicBezTo>
                <a:lnTo>
                  <a:pt x="1526246" y="657601"/>
                </a:lnTo>
                <a:cubicBezTo>
                  <a:pt x="1530753" y="662776"/>
                  <a:pt x="1530202" y="670617"/>
                  <a:pt x="1525017" y="675115"/>
                </a:cubicBezTo>
                <a:cubicBezTo>
                  <a:pt x="1524997" y="675132"/>
                  <a:pt x="1524977" y="675150"/>
                  <a:pt x="1524956" y="675167"/>
                </a:cubicBezTo>
                <a:lnTo>
                  <a:pt x="1524956" y="675167"/>
                </a:lnTo>
                <a:cubicBezTo>
                  <a:pt x="1522699" y="677124"/>
                  <a:pt x="1519810" y="678204"/>
                  <a:pt x="1516819" y="678208"/>
                </a:cubicBezTo>
                <a:lnTo>
                  <a:pt x="1516819" y="678208"/>
                </a:lnTo>
                <a:cubicBezTo>
                  <a:pt x="1513200" y="678242"/>
                  <a:pt x="1509745" y="676701"/>
                  <a:pt x="1507356" y="673987"/>
                </a:cubicBezTo>
                <a:close/>
                <a:moveTo>
                  <a:pt x="290378" y="662645"/>
                </a:moveTo>
                <a:cubicBezTo>
                  <a:pt x="285261" y="658070"/>
                  <a:pt x="284829" y="650221"/>
                  <a:pt x="289413" y="645114"/>
                </a:cubicBezTo>
                <a:cubicBezTo>
                  <a:pt x="289424" y="645102"/>
                  <a:pt x="289435" y="645090"/>
                  <a:pt x="289446" y="645078"/>
                </a:cubicBezTo>
                <a:lnTo>
                  <a:pt x="289446" y="645078"/>
                </a:lnTo>
                <a:cubicBezTo>
                  <a:pt x="294048" y="639961"/>
                  <a:pt x="301935" y="639537"/>
                  <a:pt x="307062" y="644130"/>
                </a:cubicBezTo>
                <a:cubicBezTo>
                  <a:pt x="307069" y="644136"/>
                  <a:pt x="307076" y="644142"/>
                  <a:pt x="307082" y="644148"/>
                </a:cubicBezTo>
                <a:lnTo>
                  <a:pt x="307083" y="644148"/>
                </a:lnTo>
                <a:cubicBezTo>
                  <a:pt x="312194" y="648745"/>
                  <a:pt x="312611" y="656605"/>
                  <a:pt x="308015" y="661715"/>
                </a:cubicBezTo>
                <a:lnTo>
                  <a:pt x="308015" y="661715"/>
                </a:lnTo>
                <a:cubicBezTo>
                  <a:pt x="305654" y="664356"/>
                  <a:pt x="302276" y="665866"/>
                  <a:pt x="298730" y="665865"/>
                </a:cubicBezTo>
                <a:lnTo>
                  <a:pt x="298730" y="665865"/>
                </a:lnTo>
                <a:cubicBezTo>
                  <a:pt x="295657" y="665890"/>
                  <a:pt x="292683" y="664781"/>
                  <a:pt x="290378" y="662752"/>
                </a:cubicBezTo>
                <a:close/>
                <a:moveTo>
                  <a:pt x="1568581" y="617673"/>
                </a:moveTo>
                <a:cubicBezTo>
                  <a:pt x="1563633" y="612891"/>
                  <a:pt x="1563504" y="605011"/>
                  <a:pt x="1568294" y="600070"/>
                </a:cubicBezTo>
                <a:lnTo>
                  <a:pt x="1568294" y="600070"/>
                </a:lnTo>
                <a:cubicBezTo>
                  <a:pt x="1573085" y="595132"/>
                  <a:pt x="1580980" y="595004"/>
                  <a:pt x="1585930" y="599784"/>
                </a:cubicBezTo>
                <a:lnTo>
                  <a:pt x="1585931" y="599784"/>
                </a:lnTo>
                <a:cubicBezTo>
                  <a:pt x="1590879" y="604567"/>
                  <a:pt x="1591008" y="612446"/>
                  <a:pt x="1586218" y="617387"/>
                </a:cubicBezTo>
                <a:lnTo>
                  <a:pt x="1586217" y="617387"/>
                </a:lnTo>
                <a:cubicBezTo>
                  <a:pt x="1583877" y="619824"/>
                  <a:pt x="1580637" y="621195"/>
                  <a:pt x="1577255" y="621179"/>
                </a:cubicBezTo>
                <a:lnTo>
                  <a:pt x="1577255" y="621179"/>
                </a:lnTo>
                <a:cubicBezTo>
                  <a:pt x="1574030" y="621222"/>
                  <a:pt x="1570916" y="620002"/>
                  <a:pt x="1568581" y="617780"/>
                </a:cubicBezTo>
                <a:close/>
                <a:moveTo>
                  <a:pt x="230300" y="603899"/>
                </a:moveTo>
                <a:lnTo>
                  <a:pt x="230300" y="603899"/>
                </a:lnTo>
                <a:cubicBezTo>
                  <a:pt x="225608" y="598864"/>
                  <a:pt x="225893" y="590986"/>
                  <a:pt x="230938" y="586302"/>
                </a:cubicBezTo>
                <a:cubicBezTo>
                  <a:pt x="230941" y="586300"/>
                  <a:pt x="230943" y="586298"/>
                  <a:pt x="230945" y="586296"/>
                </a:cubicBezTo>
                <a:lnTo>
                  <a:pt x="230945" y="586296"/>
                </a:lnTo>
                <a:cubicBezTo>
                  <a:pt x="236000" y="581631"/>
                  <a:pt x="243882" y="581918"/>
                  <a:pt x="248582" y="586940"/>
                </a:cubicBezTo>
                <a:lnTo>
                  <a:pt x="248582" y="586940"/>
                </a:lnTo>
                <a:cubicBezTo>
                  <a:pt x="253273" y="591975"/>
                  <a:pt x="252988" y="599853"/>
                  <a:pt x="247943" y="604536"/>
                </a:cubicBezTo>
                <a:cubicBezTo>
                  <a:pt x="247940" y="604538"/>
                  <a:pt x="247938" y="604541"/>
                  <a:pt x="247936" y="604543"/>
                </a:cubicBezTo>
                <a:lnTo>
                  <a:pt x="247937" y="604543"/>
                </a:lnTo>
                <a:cubicBezTo>
                  <a:pt x="245641" y="606708"/>
                  <a:pt x="242600" y="607912"/>
                  <a:pt x="239441" y="607906"/>
                </a:cubicBezTo>
                <a:lnTo>
                  <a:pt x="239441" y="607906"/>
                </a:lnTo>
                <a:cubicBezTo>
                  <a:pt x="235968" y="607898"/>
                  <a:pt x="232655" y="606446"/>
                  <a:pt x="230300" y="603899"/>
                </a:cubicBezTo>
                <a:close/>
                <a:moveTo>
                  <a:pt x="1624501" y="556494"/>
                </a:moveTo>
                <a:cubicBezTo>
                  <a:pt x="1619148" y="552196"/>
                  <a:pt x="1618299" y="544382"/>
                  <a:pt x="1622605" y="539039"/>
                </a:cubicBezTo>
                <a:cubicBezTo>
                  <a:pt x="1622615" y="539025"/>
                  <a:pt x="1622627" y="539012"/>
                  <a:pt x="1622637" y="538998"/>
                </a:cubicBezTo>
                <a:lnTo>
                  <a:pt x="1622637" y="538998"/>
                </a:lnTo>
                <a:cubicBezTo>
                  <a:pt x="1626979" y="533654"/>
                  <a:pt x="1634833" y="532822"/>
                  <a:pt x="1640201" y="537138"/>
                </a:cubicBezTo>
                <a:lnTo>
                  <a:pt x="1640201" y="537138"/>
                </a:lnTo>
                <a:cubicBezTo>
                  <a:pt x="1645556" y="541471"/>
                  <a:pt x="1646390" y="549311"/>
                  <a:pt x="1642066" y="554669"/>
                </a:cubicBezTo>
                <a:lnTo>
                  <a:pt x="1642066" y="554669"/>
                </a:lnTo>
                <a:cubicBezTo>
                  <a:pt x="1639690" y="557590"/>
                  <a:pt x="1636121" y="559285"/>
                  <a:pt x="1632351" y="559284"/>
                </a:cubicBezTo>
                <a:lnTo>
                  <a:pt x="1632351" y="559284"/>
                </a:lnTo>
                <a:cubicBezTo>
                  <a:pt x="1629475" y="559236"/>
                  <a:pt x="1626702" y="558200"/>
                  <a:pt x="1624501" y="556351"/>
                </a:cubicBezTo>
                <a:close/>
                <a:moveTo>
                  <a:pt x="175742" y="539499"/>
                </a:moveTo>
                <a:cubicBezTo>
                  <a:pt x="171537" y="534055"/>
                  <a:pt x="172548" y="526240"/>
                  <a:pt x="178000" y="522040"/>
                </a:cubicBezTo>
                <a:lnTo>
                  <a:pt x="178001" y="522040"/>
                </a:lnTo>
                <a:cubicBezTo>
                  <a:pt x="183446" y="517835"/>
                  <a:pt x="191275" y="518827"/>
                  <a:pt x="195493" y="524258"/>
                </a:cubicBezTo>
                <a:lnTo>
                  <a:pt x="195493" y="524258"/>
                </a:lnTo>
                <a:cubicBezTo>
                  <a:pt x="199707" y="529693"/>
                  <a:pt x="198712" y="537507"/>
                  <a:pt x="193270" y="541718"/>
                </a:cubicBezTo>
                <a:lnTo>
                  <a:pt x="193271" y="541718"/>
                </a:lnTo>
                <a:cubicBezTo>
                  <a:pt x="191084" y="543404"/>
                  <a:pt x="188400" y="544322"/>
                  <a:pt x="185636" y="544329"/>
                </a:cubicBezTo>
                <a:lnTo>
                  <a:pt x="185635" y="544329"/>
                </a:lnTo>
                <a:cubicBezTo>
                  <a:pt x="181766" y="544338"/>
                  <a:pt x="178111" y="542554"/>
                  <a:pt x="175742" y="539499"/>
                </a:cubicBezTo>
                <a:close/>
                <a:moveTo>
                  <a:pt x="1674686" y="490019"/>
                </a:moveTo>
                <a:cubicBezTo>
                  <a:pt x="1668920" y="486257"/>
                  <a:pt x="1667301" y="478541"/>
                  <a:pt x="1671071" y="472785"/>
                </a:cubicBezTo>
                <a:cubicBezTo>
                  <a:pt x="1671081" y="472770"/>
                  <a:pt x="1671091" y="472754"/>
                  <a:pt x="1671101" y="472739"/>
                </a:cubicBezTo>
                <a:lnTo>
                  <a:pt x="1671101" y="472739"/>
                </a:lnTo>
                <a:cubicBezTo>
                  <a:pt x="1674871" y="466983"/>
                  <a:pt x="1682602" y="465368"/>
                  <a:pt x="1688369" y="469131"/>
                </a:cubicBezTo>
                <a:cubicBezTo>
                  <a:pt x="1688385" y="469141"/>
                  <a:pt x="1688400" y="469151"/>
                  <a:pt x="1688415" y="469161"/>
                </a:cubicBezTo>
                <a:lnTo>
                  <a:pt x="1688414" y="469161"/>
                </a:lnTo>
                <a:cubicBezTo>
                  <a:pt x="1694181" y="472924"/>
                  <a:pt x="1695800" y="480640"/>
                  <a:pt x="1692030" y="486395"/>
                </a:cubicBezTo>
                <a:cubicBezTo>
                  <a:pt x="1692019" y="486411"/>
                  <a:pt x="1692010" y="486426"/>
                  <a:pt x="1691999" y="486441"/>
                </a:cubicBezTo>
                <a:lnTo>
                  <a:pt x="1691999" y="486442"/>
                </a:lnTo>
                <a:cubicBezTo>
                  <a:pt x="1689678" y="489906"/>
                  <a:pt x="1685778" y="491986"/>
                  <a:pt x="1681604" y="491987"/>
                </a:cubicBezTo>
                <a:lnTo>
                  <a:pt x="1681604" y="491987"/>
                </a:lnTo>
                <a:cubicBezTo>
                  <a:pt x="1679168" y="492068"/>
                  <a:pt x="1676763" y="491434"/>
                  <a:pt x="1674686" y="490162"/>
                </a:cubicBezTo>
                <a:close/>
                <a:moveTo>
                  <a:pt x="127206" y="470735"/>
                </a:moveTo>
                <a:cubicBezTo>
                  <a:pt x="123494" y="464989"/>
                  <a:pt x="125152" y="457328"/>
                  <a:pt x="130910" y="453623"/>
                </a:cubicBezTo>
                <a:cubicBezTo>
                  <a:pt x="130942" y="453603"/>
                  <a:pt x="130974" y="453582"/>
                  <a:pt x="131006" y="453562"/>
                </a:cubicBezTo>
                <a:lnTo>
                  <a:pt x="131006" y="453562"/>
                </a:lnTo>
                <a:cubicBezTo>
                  <a:pt x="136757" y="449849"/>
                  <a:pt x="144436" y="451492"/>
                  <a:pt x="148156" y="457232"/>
                </a:cubicBezTo>
                <a:cubicBezTo>
                  <a:pt x="148175" y="457261"/>
                  <a:pt x="148194" y="457290"/>
                  <a:pt x="148212" y="457319"/>
                </a:cubicBezTo>
                <a:lnTo>
                  <a:pt x="148212" y="457319"/>
                </a:lnTo>
                <a:cubicBezTo>
                  <a:pt x="151935" y="463105"/>
                  <a:pt x="150253" y="470807"/>
                  <a:pt x="144456" y="474523"/>
                </a:cubicBezTo>
                <a:cubicBezTo>
                  <a:pt x="144453" y="474524"/>
                  <a:pt x="144451" y="474526"/>
                  <a:pt x="144448" y="474528"/>
                </a:cubicBezTo>
                <a:lnTo>
                  <a:pt x="144448" y="474528"/>
                </a:lnTo>
                <a:cubicBezTo>
                  <a:pt x="142437" y="475814"/>
                  <a:pt x="140098" y="476497"/>
                  <a:pt x="137710" y="476495"/>
                </a:cubicBezTo>
                <a:lnTo>
                  <a:pt x="137710" y="476495"/>
                </a:lnTo>
                <a:cubicBezTo>
                  <a:pt x="133479" y="476527"/>
                  <a:pt x="129523" y="474412"/>
                  <a:pt x="127207" y="470878"/>
                </a:cubicBezTo>
                <a:close/>
                <a:moveTo>
                  <a:pt x="1718776" y="419574"/>
                </a:moveTo>
                <a:cubicBezTo>
                  <a:pt x="1712730" y="416283"/>
                  <a:pt x="1710499" y="408723"/>
                  <a:pt x="1713794" y="402687"/>
                </a:cubicBezTo>
                <a:lnTo>
                  <a:pt x="1713794" y="402687"/>
                </a:lnTo>
                <a:cubicBezTo>
                  <a:pt x="1717091" y="396652"/>
                  <a:pt x="1724665" y="394425"/>
                  <a:pt x="1730713" y="397714"/>
                </a:cubicBezTo>
                <a:lnTo>
                  <a:pt x="1730713" y="397714"/>
                </a:lnTo>
                <a:cubicBezTo>
                  <a:pt x="1736759" y="401005"/>
                  <a:pt x="1738990" y="408564"/>
                  <a:pt x="1735695" y="414601"/>
                </a:cubicBezTo>
                <a:lnTo>
                  <a:pt x="1735696" y="414601"/>
                </a:lnTo>
                <a:cubicBezTo>
                  <a:pt x="1733519" y="418621"/>
                  <a:pt x="1729306" y="421122"/>
                  <a:pt x="1724727" y="421112"/>
                </a:cubicBezTo>
                <a:lnTo>
                  <a:pt x="1724727" y="421112"/>
                </a:lnTo>
                <a:cubicBezTo>
                  <a:pt x="1722634" y="421163"/>
                  <a:pt x="1720561" y="420683"/>
                  <a:pt x="1718705" y="419717"/>
                </a:cubicBezTo>
                <a:close/>
                <a:moveTo>
                  <a:pt x="85123" y="398107"/>
                </a:moveTo>
                <a:lnTo>
                  <a:pt x="85123" y="398107"/>
                </a:lnTo>
                <a:cubicBezTo>
                  <a:pt x="81940" y="392009"/>
                  <a:pt x="84313" y="384490"/>
                  <a:pt x="90423" y="381313"/>
                </a:cubicBezTo>
                <a:cubicBezTo>
                  <a:pt x="90437" y="381306"/>
                  <a:pt x="90450" y="381299"/>
                  <a:pt x="90464" y="381292"/>
                </a:cubicBezTo>
                <a:lnTo>
                  <a:pt x="90464" y="381292"/>
                </a:lnTo>
                <a:cubicBezTo>
                  <a:pt x="96581" y="378131"/>
                  <a:pt x="104107" y="380518"/>
                  <a:pt x="107275" y="386623"/>
                </a:cubicBezTo>
                <a:lnTo>
                  <a:pt x="107276" y="386623"/>
                </a:lnTo>
                <a:cubicBezTo>
                  <a:pt x="110443" y="392728"/>
                  <a:pt x="108052" y="400240"/>
                  <a:pt x="101935" y="403402"/>
                </a:cubicBezTo>
                <a:lnTo>
                  <a:pt x="101935" y="403402"/>
                </a:lnTo>
                <a:cubicBezTo>
                  <a:pt x="100166" y="404328"/>
                  <a:pt x="98197" y="404807"/>
                  <a:pt x="96199" y="404798"/>
                </a:cubicBezTo>
                <a:lnTo>
                  <a:pt x="96199" y="404798"/>
                </a:lnTo>
                <a:cubicBezTo>
                  <a:pt x="91510" y="404832"/>
                  <a:pt x="87200" y="402232"/>
                  <a:pt x="85051" y="398071"/>
                </a:cubicBezTo>
                <a:close/>
                <a:moveTo>
                  <a:pt x="1756236" y="345658"/>
                </a:moveTo>
                <a:cubicBezTo>
                  <a:pt x="1749923" y="342910"/>
                  <a:pt x="1747022" y="335585"/>
                  <a:pt x="1749748" y="329272"/>
                </a:cubicBezTo>
                <a:lnTo>
                  <a:pt x="1749748" y="329272"/>
                </a:lnTo>
                <a:cubicBezTo>
                  <a:pt x="1752467" y="322954"/>
                  <a:pt x="1759803" y="320032"/>
                  <a:pt x="1766133" y="322746"/>
                </a:cubicBezTo>
                <a:cubicBezTo>
                  <a:pt x="1766144" y="322751"/>
                  <a:pt x="1766155" y="322755"/>
                  <a:pt x="1766165" y="322760"/>
                </a:cubicBezTo>
                <a:lnTo>
                  <a:pt x="1766165" y="322760"/>
                </a:lnTo>
                <a:cubicBezTo>
                  <a:pt x="1772479" y="325508"/>
                  <a:pt x="1775379" y="332833"/>
                  <a:pt x="1772654" y="339146"/>
                </a:cubicBezTo>
                <a:lnTo>
                  <a:pt x="1772653" y="339146"/>
                </a:lnTo>
                <a:cubicBezTo>
                  <a:pt x="1770677" y="343713"/>
                  <a:pt x="1766166" y="346667"/>
                  <a:pt x="1761182" y="346659"/>
                </a:cubicBezTo>
                <a:lnTo>
                  <a:pt x="1761182" y="346659"/>
                </a:lnTo>
                <a:cubicBezTo>
                  <a:pt x="1759457" y="346657"/>
                  <a:pt x="1757749" y="346304"/>
                  <a:pt x="1756164" y="345622"/>
                </a:cubicBezTo>
                <a:close/>
                <a:moveTo>
                  <a:pt x="49743" y="321758"/>
                </a:moveTo>
                <a:cubicBezTo>
                  <a:pt x="47130" y="315396"/>
                  <a:pt x="50179" y="308124"/>
                  <a:pt x="56553" y="305516"/>
                </a:cubicBezTo>
                <a:cubicBezTo>
                  <a:pt x="56553" y="305516"/>
                  <a:pt x="56553" y="305516"/>
                  <a:pt x="56553" y="305516"/>
                </a:cubicBezTo>
                <a:lnTo>
                  <a:pt x="56553" y="305515"/>
                </a:lnTo>
                <a:cubicBezTo>
                  <a:pt x="62931" y="302914"/>
                  <a:pt x="70214" y="305965"/>
                  <a:pt x="72820" y="312330"/>
                </a:cubicBezTo>
                <a:cubicBezTo>
                  <a:pt x="72822" y="312337"/>
                  <a:pt x="72825" y="312343"/>
                  <a:pt x="72828" y="312349"/>
                </a:cubicBezTo>
                <a:lnTo>
                  <a:pt x="72828" y="312349"/>
                </a:lnTo>
                <a:cubicBezTo>
                  <a:pt x="75441" y="318711"/>
                  <a:pt x="72392" y="325983"/>
                  <a:pt x="66017" y="328592"/>
                </a:cubicBezTo>
                <a:cubicBezTo>
                  <a:pt x="66017" y="328592"/>
                  <a:pt x="66017" y="328592"/>
                  <a:pt x="66017" y="328592"/>
                </a:cubicBezTo>
                <a:lnTo>
                  <a:pt x="66017" y="328592"/>
                </a:lnTo>
                <a:cubicBezTo>
                  <a:pt x="64512" y="329195"/>
                  <a:pt x="62907" y="329511"/>
                  <a:pt x="61285" y="329522"/>
                </a:cubicBezTo>
                <a:lnTo>
                  <a:pt x="61285" y="329522"/>
                </a:lnTo>
                <a:cubicBezTo>
                  <a:pt x="56180" y="329539"/>
                  <a:pt x="51578" y="326450"/>
                  <a:pt x="49671" y="321723"/>
                </a:cubicBezTo>
                <a:close/>
                <a:moveTo>
                  <a:pt x="1786812" y="268450"/>
                </a:moveTo>
                <a:cubicBezTo>
                  <a:pt x="1780266" y="266288"/>
                  <a:pt x="1776707" y="259247"/>
                  <a:pt x="1778854" y="252708"/>
                </a:cubicBezTo>
                <a:lnTo>
                  <a:pt x="1778854" y="252708"/>
                </a:lnTo>
                <a:cubicBezTo>
                  <a:pt x="1781000" y="246174"/>
                  <a:pt x="1788047" y="242613"/>
                  <a:pt x="1794594" y="244754"/>
                </a:cubicBezTo>
                <a:cubicBezTo>
                  <a:pt x="1794605" y="244758"/>
                  <a:pt x="1794616" y="244762"/>
                  <a:pt x="1794627" y="244765"/>
                </a:cubicBezTo>
                <a:lnTo>
                  <a:pt x="1794627" y="244765"/>
                </a:lnTo>
                <a:cubicBezTo>
                  <a:pt x="1801168" y="246912"/>
                  <a:pt x="1804730" y="253941"/>
                  <a:pt x="1802585" y="260472"/>
                </a:cubicBezTo>
                <a:lnTo>
                  <a:pt x="1802585" y="260472"/>
                </a:lnTo>
                <a:cubicBezTo>
                  <a:pt x="1800899" y="265589"/>
                  <a:pt x="1796117" y="269050"/>
                  <a:pt x="1790720" y="269058"/>
                </a:cubicBezTo>
                <a:lnTo>
                  <a:pt x="1790720" y="269058"/>
                </a:lnTo>
                <a:cubicBezTo>
                  <a:pt x="1789368" y="269042"/>
                  <a:pt x="1788028" y="268825"/>
                  <a:pt x="1786740" y="268414"/>
                </a:cubicBezTo>
                <a:close/>
                <a:moveTo>
                  <a:pt x="21353" y="242547"/>
                </a:moveTo>
                <a:cubicBezTo>
                  <a:pt x="19349" y="235969"/>
                  <a:pt x="23051" y="229011"/>
                  <a:pt x="29634" y="226984"/>
                </a:cubicBezTo>
                <a:lnTo>
                  <a:pt x="29633" y="226984"/>
                </a:lnTo>
                <a:cubicBezTo>
                  <a:pt x="36222" y="225005"/>
                  <a:pt x="43178" y="228692"/>
                  <a:pt x="45226" y="235249"/>
                </a:cubicBezTo>
                <a:lnTo>
                  <a:pt x="45226" y="235249"/>
                </a:lnTo>
                <a:cubicBezTo>
                  <a:pt x="47230" y="241827"/>
                  <a:pt x="43528" y="248784"/>
                  <a:pt x="36946" y="250812"/>
                </a:cubicBezTo>
                <a:lnTo>
                  <a:pt x="36946" y="250812"/>
                </a:lnTo>
                <a:cubicBezTo>
                  <a:pt x="35788" y="251186"/>
                  <a:pt x="34578" y="251379"/>
                  <a:pt x="33361" y="251384"/>
                </a:cubicBezTo>
                <a:lnTo>
                  <a:pt x="33361" y="251384"/>
                </a:lnTo>
                <a:cubicBezTo>
                  <a:pt x="27844" y="251404"/>
                  <a:pt x="22965" y="247813"/>
                  <a:pt x="21352" y="242547"/>
                </a:cubicBezTo>
                <a:close/>
                <a:moveTo>
                  <a:pt x="1810077" y="188881"/>
                </a:moveTo>
                <a:cubicBezTo>
                  <a:pt x="1803363" y="187321"/>
                  <a:pt x="1799179" y="180633"/>
                  <a:pt x="1800721" y="173926"/>
                </a:cubicBezTo>
                <a:lnTo>
                  <a:pt x="1800721" y="173926"/>
                </a:lnTo>
                <a:cubicBezTo>
                  <a:pt x="1802267" y="167230"/>
                  <a:pt x="1808958" y="163050"/>
                  <a:pt x="1815668" y="164588"/>
                </a:cubicBezTo>
                <a:lnTo>
                  <a:pt x="1815668" y="164588"/>
                </a:lnTo>
                <a:cubicBezTo>
                  <a:pt x="1822368" y="166105"/>
                  <a:pt x="1826567" y="172755"/>
                  <a:pt x="1825048" y="179441"/>
                </a:cubicBezTo>
                <a:cubicBezTo>
                  <a:pt x="1825040" y="179475"/>
                  <a:pt x="1825032" y="179509"/>
                  <a:pt x="1825025" y="179543"/>
                </a:cubicBezTo>
                <a:lnTo>
                  <a:pt x="1825025" y="179543"/>
                </a:lnTo>
                <a:cubicBezTo>
                  <a:pt x="1823722" y="185195"/>
                  <a:pt x="1818683" y="189201"/>
                  <a:pt x="1812873" y="189203"/>
                </a:cubicBezTo>
                <a:lnTo>
                  <a:pt x="1812872" y="189203"/>
                </a:lnTo>
                <a:cubicBezTo>
                  <a:pt x="1811967" y="189194"/>
                  <a:pt x="1811065" y="189086"/>
                  <a:pt x="1810184" y="188881"/>
                </a:cubicBezTo>
                <a:close/>
                <a:moveTo>
                  <a:pt x="275" y="161118"/>
                </a:moveTo>
                <a:cubicBezTo>
                  <a:pt x="-1155" y="154412"/>
                  <a:pt x="3133" y="147818"/>
                  <a:pt x="9853" y="146391"/>
                </a:cubicBezTo>
                <a:cubicBezTo>
                  <a:pt x="9875" y="146387"/>
                  <a:pt x="9896" y="146382"/>
                  <a:pt x="9917" y="146378"/>
                </a:cubicBezTo>
                <a:lnTo>
                  <a:pt x="9917" y="146378"/>
                </a:lnTo>
                <a:cubicBezTo>
                  <a:pt x="16637" y="144951"/>
                  <a:pt x="23242" y="149230"/>
                  <a:pt x="24672" y="155937"/>
                </a:cubicBezTo>
                <a:cubicBezTo>
                  <a:pt x="24677" y="155958"/>
                  <a:pt x="24681" y="155980"/>
                  <a:pt x="24686" y="156002"/>
                </a:cubicBezTo>
                <a:lnTo>
                  <a:pt x="24686" y="156002"/>
                </a:lnTo>
                <a:cubicBezTo>
                  <a:pt x="26116" y="162708"/>
                  <a:pt x="21828" y="169301"/>
                  <a:pt x="15109" y="170728"/>
                </a:cubicBezTo>
                <a:cubicBezTo>
                  <a:pt x="15087" y="170733"/>
                  <a:pt x="15065" y="170738"/>
                  <a:pt x="15044" y="170742"/>
                </a:cubicBezTo>
                <a:lnTo>
                  <a:pt x="15044" y="170742"/>
                </a:lnTo>
                <a:cubicBezTo>
                  <a:pt x="14196" y="170926"/>
                  <a:pt x="13331" y="171021"/>
                  <a:pt x="12463" y="171028"/>
                </a:cubicBezTo>
                <a:lnTo>
                  <a:pt x="12462" y="171028"/>
                </a:lnTo>
                <a:cubicBezTo>
                  <a:pt x="6571" y="170956"/>
                  <a:pt x="1533" y="166778"/>
                  <a:pt x="382" y="161011"/>
                </a:cubicBezTo>
                <a:close/>
                <a:moveTo>
                  <a:pt x="1826172" y="107452"/>
                </a:moveTo>
                <a:cubicBezTo>
                  <a:pt x="1819340" y="106566"/>
                  <a:pt x="1814521" y="100320"/>
                  <a:pt x="1815408" y="93501"/>
                </a:cubicBezTo>
                <a:cubicBezTo>
                  <a:pt x="1815412" y="93477"/>
                  <a:pt x="1815415" y="93452"/>
                  <a:pt x="1815418" y="93427"/>
                </a:cubicBezTo>
                <a:lnTo>
                  <a:pt x="1815418" y="93427"/>
                </a:lnTo>
                <a:cubicBezTo>
                  <a:pt x="1816305" y="86608"/>
                  <a:pt x="1822564" y="81798"/>
                  <a:pt x="1829395" y="82684"/>
                </a:cubicBezTo>
                <a:cubicBezTo>
                  <a:pt x="1829420" y="82687"/>
                  <a:pt x="1829445" y="82691"/>
                  <a:pt x="1829469" y="82694"/>
                </a:cubicBezTo>
                <a:lnTo>
                  <a:pt x="1829469" y="82694"/>
                </a:lnTo>
                <a:cubicBezTo>
                  <a:pt x="1836302" y="83580"/>
                  <a:pt x="1841120" y="89826"/>
                  <a:pt x="1840233" y="96644"/>
                </a:cubicBezTo>
                <a:cubicBezTo>
                  <a:pt x="1840229" y="96669"/>
                  <a:pt x="1840227" y="96694"/>
                  <a:pt x="1840223" y="96719"/>
                </a:cubicBezTo>
                <a:lnTo>
                  <a:pt x="1840223" y="96719"/>
                </a:lnTo>
                <a:cubicBezTo>
                  <a:pt x="1839366" y="102863"/>
                  <a:pt x="1834108" y="107440"/>
                  <a:pt x="1827892" y="107452"/>
                </a:cubicBezTo>
                <a:lnTo>
                  <a:pt x="1827892" y="107452"/>
                </a:lnTo>
                <a:close/>
                <a:moveTo>
                  <a:pt x="1834811" y="24914"/>
                </a:moveTo>
                <a:cubicBezTo>
                  <a:pt x="1827932" y="24585"/>
                  <a:pt x="1822621" y="18756"/>
                  <a:pt x="1822945" y="11890"/>
                </a:cubicBezTo>
                <a:lnTo>
                  <a:pt x="1822945" y="11890"/>
                </a:lnTo>
                <a:cubicBezTo>
                  <a:pt x="1823274" y="5020"/>
                  <a:pt x="1829108" y="-291"/>
                  <a:pt x="1835993" y="12"/>
                </a:cubicBezTo>
                <a:lnTo>
                  <a:pt x="1835994" y="12"/>
                </a:lnTo>
                <a:cubicBezTo>
                  <a:pt x="1842872" y="340"/>
                  <a:pt x="1848184" y="6170"/>
                  <a:pt x="1847859" y="13035"/>
                </a:cubicBezTo>
                <a:lnTo>
                  <a:pt x="1847858" y="13035"/>
                </a:lnTo>
                <a:cubicBezTo>
                  <a:pt x="1847570" y="19687"/>
                  <a:pt x="1842091" y="24936"/>
                  <a:pt x="1835420" y="24949"/>
                </a:cubicBezTo>
                <a:lnTo>
                  <a:pt x="1834811" y="24949"/>
                </a:ln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0" scaled="0"/>
          </a:gra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01E139C-D319-9B4D-B949-ACBB22DBFA70}"/>
              </a:ext>
            </a:extLst>
          </p:cNvPr>
          <p:cNvGrpSpPr/>
          <p:nvPr/>
        </p:nvGrpSpPr>
        <p:grpSpPr>
          <a:xfrm>
            <a:off x="2336941" y="2883518"/>
            <a:ext cx="140767" cy="140498"/>
            <a:chOff x="2336940" y="3353418"/>
            <a:chExt cx="140767" cy="140498"/>
          </a:xfrm>
        </p:grpSpPr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A829967D-559D-D940-9AA5-BB09CE70E0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40" y="3353418"/>
              <a:ext cx="140767" cy="140498"/>
            </a:xfrm>
            <a:custGeom>
              <a:avLst/>
              <a:gdLst>
                <a:gd name="connsiteX0" fmla="*/ 127971 w 127970"/>
                <a:gd name="connsiteY0" fmla="*/ 63863 h 127725"/>
                <a:gd name="connsiteX1" fmla="*/ 63986 w 127970"/>
                <a:gd name="connsiteY1" fmla="*/ 127725 h 127725"/>
                <a:gd name="connsiteX2" fmla="*/ 0 w 127970"/>
                <a:gd name="connsiteY2" fmla="*/ 63863 h 127725"/>
                <a:gd name="connsiteX3" fmla="*/ 63986 w 127970"/>
                <a:gd name="connsiteY3" fmla="*/ 0 h 127725"/>
                <a:gd name="connsiteX4" fmla="*/ 127971 w 127970"/>
                <a:gd name="connsiteY4" fmla="*/ 63863 h 12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70" h="127725">
                  <a:moveTo>
                    <a:pt x="127971" y="63863"/>
                  </a:moveTo>
                  <a:cubicBezTo>
                    <a:pt x="127971" y="99133"/>
                    <a:pt x="99324" y="127725"/>
                    <a:pt x="63986" y="127725"/>
                  </a:cubicBezTo>
                  <a:cubicBezTo>
                    <a:pt x="28647" y="127725"/>
                    <a:pt x="0" y="99133"/>
                    <a:pt x="0" y="63863"/>
                  </a:cubicBezTo>
                  <a:cubicBezTo>
                    <a:pt x="0" y="28592"/>
                    <a:pt x="28647" y="0"/>
                    <a:pt x="63986" y="0"/>
                  </a:cubicBezTo>
                  <a:cubicBezTo>
                    <a:pt x="99324" y="0"/>
                    <a:pt x="127971" y="28592"/>
                    <a:pt x="127971" y="63863"/>
                  </a:cubicBezTo>
                  <a:close/>
                </a:path>
              </a:pathLst>
            </a:custGeom>
            <a:solidFill>
              <a:schemeClr val="bg1"/>
            </a:soli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A5EAB8C2-D6BF-4448-8214-359F1C8731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9251" y="3375686"/>
              <a:ext cx="96145" cy="95962"/>
            </a:xfrm>
            <a:custGeom>
              <a:avLst/>
              <a:gdLst>
                <a:gd name="connsiteX0" fmla="*/ 127971 w 127970"/>
                <a:gd name="connsiteY0" fmla="*/ 63863 h 127725"/>
                <a:gd name="connsiteX1" fmla="*/ 63985 w 127970"/>
                <a:gd name="connsiteY1" fmla="*/ 127725 h 127725"/>
                <a:gd name="connsiteX2" fmla="*/ 0 w 127970"/>
                <a:gd name="connsiteY2" fmla="*/ 63863 h 127725"/>
                <a:gd name="connsiteX3" fmla="*/ 63985 w 127970"/>
                <a:gd name="connsiteY3" fmla="*/ 0 h 127725"/>
                <a:gd name="connsiteX4" fmla="*/ 127971 w 127970"/>
                <a:gd name="connsiteY4" fmla="*/ 63863 h 12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70" h="127725">
                  <a:moveTo>
                    <a:pt x="127971" y="63863"/>
                  </a:moveTo>
                  <a:cubicBezTo>
                    <a:pt x="127971" y="99133"/>
                    <a:pt x="99324" y="127725"/>
                    <a:pt x="63985" y="127725"/>
                  </a:cubicBezTo>
                  <a:cubicBezTo>
                    <a:pt x="28647" y="127725"/>
                    <a:pt x="0" y="99133"/>
                    <a:pt x="0" y="63863"/>
                  </a:cubicBezTo>
                  <a:cubicBezTo>
                    <a:pt x="0" y="28592"/>
                    <a:pt x="28647" y="0"/>
                    <a:pt x="63985" y="0"/>
                  </a:cubicBezTo>
                  <a:cubicBezTo>
                    <a:pt x="99324" y="0"/>
                    <a:pt x="127971" y="28592"/>
                    <a:pt x="127971" y="638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EBA7DF9A-6928-8546-9D07-5EEEAB81B290}"/>
                </a:ext>
              </a:extLst>
            </p:cNvPr>
            <p:cNvSpPr/>
            <p:nvPr/>
          </p:nvSpPr>
          <p:spPr>
            <a:xfrm>
              <a:off x="2337101" y="3353580"/>
              <a:ext cx="140445" cy="140175"/>
            </a:xfrm>
            <a:custGeom>
              <a:avLst/>
              <a:gdLst>
                <a:gd name="connsiteX0" fmla="*/ 70223 w 140445"/>
                <a:gd name="connsiteY0" fmla="*/ 140176 h 140175"/>
                <a:gd name="connsiteX1" fmla="*/ 0 w 140445"/>
                <a:gd name="connsiteY1" fmla="*/ 70088 h 140175"/>
                <a:gd name="connsiteX2" fmla="*/ 70223 w 140445"/>
                <a:gd name="connsiteY2" fmla="*/ 0 h 140175"/>
                <a:gd name="connsiteX3" fmla="*/ 140445 w 140445"/>
                <a:gd name="connsiteY3" fmla="*/ 70088 h 140175"/>
                <a:gd name="connsiteX4" fmla="*/ 70223 w 140445"/>
                <a:gd name="connsiteY4" fmla="*/ 140176 h 140175"/>
                <a:gd name="connsiteX5" fmla="*/ 70223 w 140445"/>
                <a:gd name="connsiteY5" fmla="*/ 12451 h 140175"/>
                <a:gd name="connsiteX6" fmla="*/ 12475 w 140445"/>
                <a:gd name="connsiteY6" fmla="*/ 70088 h 140175"/>
                <a:gd name="connsiteX7" fmla="*/ 70223 w 140445"/>
                <a:gd name="connsiteY7" fmla="*/ 127725 h 140175"/>
                <a:gd name="connsiteX8" fmla="*/ 127971 w 140445"/>
                <a:gd name="connsiteY8" fmla="*/ 70088 h 140175"/>
                <a:gd name="connsiteX9" fmla="*/ 70223 w 140445"/>
                <a:gd name="connsiteY9" fmla="*/ 12451 h 14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445" h="140175">
                  <a:moveTo>
                    <a:pt x="70223" y="140176"/>
                  </a:moveTo>
                  <a:cubicBezTo>
                    <a:pt x="31440" y="140176"/>
                    <a:pt x="0" y="108796"/>
                    <a:pt x="0" y="70088"/>
                  </a:cubicBezTo>
                  <a:cubicBezTo>
                    <a:pt x="0" y="31379"/>
                    <a:pt x="31440" y="0"/>
                    <a:pt x="70223" y="0"/>
                  </a:cubicBezTo>
                  <a:cubicBezTo>
                    <a:pt x="109006" y="0"/>
                    <a:pt x="140445" y="31379"/>
                    <a:pt x="140445" y="70088"/>
                  </a:cubicBezTo>
                  <a:cubicBezTo>
                    <a:pt x="140406" y="108780"/>
                    <a:pt x="108989" y="140136"/>
                    <a:pt x="70223" y="140176"/>
                  </a:cubicBezTo>
                  <a:close/>
                  <a:moveTo>
                    <a:pt x="70223" y="12451"/>
                  </a:moveTo>
                  <a:cubicBezTo>
                    <a:pt x="38329" y="12451"/>
                    <a:pt x="12475" y="38256"/>
                    <a:pt x="12475" y="70088"/>
                  </a:cubicBezTo>
                  <a:cubicBezTo>
                    <a:pt x="12475" y="101920"/>
                    <a:pt x="38329" y="127725"/>
                    <a:pt x="70223" y="127725"/>
                  </a:cubicBezTo>
                  <a:cubicBezTo>
                    <a:pt x="102116" y="127725"/>
                    <a:pt x="127971" y="101920"/>
                    <a:pt x="127971" y="70088"/>
                  </a:cubicBezTo>
                  <a:cubicBezTo>
                    <a:pt x="127931" y="38272"/>
                    <a:pt x="102100" y="12490"/>
                    <a:pt x="70223" y="12451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B6A1956-404B-1E4D-85F7-01E62B7FA228}"/>
              </a:ext>
            </a:extLst>
          </p:cNvPr>
          <p:cNvGrpSpPr/>
          <p:nvPr/>
        </p:nvGrpSpPr>
        <p:grpSpPr>
          <a:xfrm>
            <a:off x="591304" y="2301118"/>
            <a:ext cx="1442915" cy="390867"/>
            <a:chOff x="606051" y="2771017"/>
            <a:chExt cx="1442915" cy="390867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47824E04-5E28-9542-962E-340781FA8796}"/>
                </a:ext>
              </a:extLst>
            </p:cNvPr>
            <p:cNvSpPr/>
            <p:nvPr/>
          </p:nvSpPr>
          <p:spPr>
            <a:xfrm>
              <a:off x="606051" y="2771017"/>
              <a:ext cx="1442915" cy="390867"/>
            </a:xfrm>
            <a:custGeom>
              <a:avLst/>
              <a:gdLst>
                <a:gd name="connsiteX0" fmla="*/ 1442916 w 1442915"/>
                <a:gd name="connsiteY0" fmla="*/ 195452 h 390867"/>
                <a:gd name="connsiteX1" fmla="*/ 1247196 w 1442915"/>
                <a:gd name="connsiteY1" fmla="*/ 390868 h 390867"/>
                <a:gd name="connsiteX2" fmla="*/ 1247160 w 1442915"/>
                <a:gd name="connsiteY2" fmla="*/ 390868 h 390867"/>
                <a:gd name="connsiteX3" fmla="*/ 0 w 1442915"/>
                <a:gd name="connsiteY3" fmla="*/ 390868 h 390867"/>
                <a:gd name="connsiteX4" fmla="*/ 238270 w 1442915"/>
                <a:gd name="connsiteY4" fmla="*/ 0 h 390867"/>
                <a:gd name="connsiteX5" fmla="*/ 1247196 w 1442915"/>
                <a:gd name="connsiteY5" fmla="*/ 0 h 390867"/>
                <a:gd name="connsiteX6" fmla="*/ 1442916 w 1442915"/>
                <a:gd name="connsiteY6" fmla="*/ 195452 h 39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2915" h="390867">
                  <a:moveTo>
                    <a:pt x="1442916" y="195452"/>
                  </a:moveTo>
                  <a:cubicBezTo>
                    <a:pt x="1442936" y="303357"/>
                    <a:pt x="1355309" y="390848"/>
                    <a:pt x="1247196" y="390868"/>
                  </a:cubicBezTo>
                  <a:cubicBezTo>
                    <a:pt x="1247184" y="390868"/>
                    <a:pt x="1247172" y="390868"/>
                    <a:pt x="1247160" y="390868"/>
                  </a:cubicBezTo>
                  <a:lnTo>
                    <a:pt x="0" y="390868"/>
                  </a:lnTo>
                  <a:cubicBezTo>
                    <a:pt x="45099" y="242596"/>
                    <a:pt x="127068" y="108131"/>
                    <a:pt x="238270" y="0"/>
                  </a:cubicBezTo>
                  <a:lnTo>
                    <a:pt x="1247196" y="0"/>
                  </a:lnTo>
                  <a:cubicBezTo>
                    <a:pt x="1355307" y="59"/>
                    <a:pt x="1442916" y="87549"/>
                    <a:pt x="1442916" y="19545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518F94D4-C559-8E4C-9AF9-6E6644A33829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1153397" y="2286980"/>
              <a:ext cx="293666" cy="1358951"/>
            </a:xfrm>
            <a:custGeom>
              <a:avLst/>
              <a:gdLst>
                <a:gd name="connsiteX0" fmla="*/ 0 w 293666"/>
                <a:gd name="connsiteY0" fmla="*/ 1178900 h 1358951"/>
                <a:gd name="connsiteX1" fmla="*/ 0 w 293666"/>
                <a:gd name="connsiteY1" fmla="*/ 146833 h 1358951"/>
                <a:gd name="connsiteX2" fmla="*/ 146833 w 293666"/>
                <a:gd name="connsiteY2" fmla="*/ 0 h 1358951"/>
                <a:gd name="connsiteX3" fmla="*/ 293666 w 293666"/>
                <a:gd name="connsiteY3" fmla="*/ 146833 h 1358951"/>
                <a:gd name="connsiteX4" fmla="*/ 293665 w 293666"/>
                <a:gd name="connsiteY4" fmla="*/ 1358951 h 1358951"/>
                <a:gd name="connsiteX5" fmla="*/ 241444 w 293666"/>
                <a:gd name="connsiteY5" fmla="*/ 1339387 h 1358951"/>
                <a:gd name="connsiteX6" fmla="*/ 44836 w 293666"/>
                <a:gd name="connsiteY6" fmla="*/ 1219536 h 135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666" h="1358951">
                  <a:moveTo>
                    <a:pt x="0" y="1178900"/>
                  </a:moveTo>
                  <a:lnTo>
                    <a:pt x="0" y="146833"/>
                  </a:lnTo>
                  <a:cubicBezTo>
                    <a:pt x="0" y="65739"/>
                    <a:pt x="65739" y="0"/>
                    <a:pt x="146833" y="0"/>
                  </a:cubicBezTo>
                  <a:cubicBezTo>
                    <a:pt x="227927" y="0"/>
                    <a:pt x="293666" y="65739"/>
                    <a:pt x="293666" y="146833"/>
                  </a:cubicBezTo>
                  <a:lnTo>
                    <a:pt x="293665" y="1358951"/>
                  </a:lnTo>
                  <a:lnTo>
                    <a:pt x="241444" y="1339387"/>
                  </a:lnTo>
                  <a:cubicBezTo>
                    <a:pt x="171151" y="1307859"/>
                    <a:pt x="105093" y="1267591"/>
                    <a:pt x="44836" y="1219536"/>
                  </a:cubicBezTo>
                  <a:close/>
                </a:path>
              </a:pathLst>
            </a:custGeom>
            <a:solidFill>
              <a:schemeClr val="bg1"/>
            </a:solidFill>
            <a:ln w="3583" cap="flat">
              <a:noFill/>
              <a:prstDash val="solid"/>
              <a:miter/>
            </a:ln>
            <a:effectLst>
              <a:outerShdw blurRad="50800" dist="254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16" name="Freeform 15">
            <a:extLst>
              <a:ext uri="{FF2B5EF4-FFF2-40B4-BE49-F238E27FC236}">
                <a16:creationId xmlns:a16="http://schemas.microsoft.com/office/drawing/2014/main" id="{006BCF48-32DB-8F4A-9262-53C855994743}"/>
              </a:ext>
            </a:extLst>
          </p:cNvPr>
          <p:cNvSpPr/>
          <p:nvPr/>
        </p:nvSpPr>
        <p:spPr>
          <a:xfrm>
            <a:off x="554163" y="2946634"/>
            <a:ext cx="1867836" cy="944931"/>
          </a:xfrm>
          <a:custGeom>
            <a:avLst/>
            <a:gdLst>
              <a:gd name="connsiteX0" fmla="*/ 933919 w 1867836"/>
              <a:gd name="connsiteY0" fmla="*/ 944932 h 944931"/>
              <a:gd name="connsiteX1" fmla="*/ 18 w 1867836"/>
              <a:gd name="connsiteY1" fmla="*/ 12824 h 944931"/>
              <a:gd name="connsiteX2" fmla="*/ 11527 w 1867836"/>
              <a:gd name="connsiteY2" fmla="*/ 18 h 944931"/>
              <a:gd name="connsiteX3" fmla="*/ 24358 w 1867836"/>
              <a:gd name="connsiteY3" fmla="*/ 11505 h 944931"/>
              <a:gd name="connsiteX4" fmla="*/ 24358 w 1867836"/>
              <a:gd name="connsiteY4" fmla="*/ 12824 h 944931"/>
              <a:gd name="connsiteX5" fmla="*/ 933919 w 1867836"/>
              <a:gd name="connsiteY5" fmla="*/ 920639 h 944931"/>
              <a:gd name="connsiteX6" fmla="*/ 1843479 w 1867836"/>
              <a:gd name="connsiteY6" fmla="*/ 12824 h 944931"/>
              <a:gd name="connsiteX7" fmla="*/ 1854989 w 1867836"/>
              <a:gd name="connsiteY7" fmla="*/ 18 h 944931"/>
              <a:gd name="connsiteX8" fmla="*/ 1867819 w 1867836"/>
              <a:gd name="connsiteY8" fmla="*/ 11505 h 944931"/>
              <a:gd name="connsiteX9" fmla="*/ 1867819 w 1867836"/>
              <a:gd name="connsiteY9" fmla="*/ 12824 h 944931"/>
              <a:gd name="connsiteX10" fmla="*/ 933919 w 1867836"/>
              <a:gd name="connsiteY10" fmla="*/ 944932 h 94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67836" h="944931">
                <a:moveTo>
                  <a:pt x="933919" y="944932"/>
                </a:moveTo>
                <a:cubicBezTo>
                  <a:pt x="418148" y="944912"/>
                  <a:pt x="38" y="527605"/>
                  <a:pt x="18" y="12824"/>
                </a:cubicBezTo>
                <a:cubicBezTo>
                  <a:pt x="-347" y="6116"/>
                  <a:pt x="4806" y="382"/>
                  <a:pt x="11527" y="18"/>
                </a:cubicBezTo>
                <a:cubicBezTo>
                  <a:pt x="18248" y="-346"/>
                  <a:pt x="23993" y="4797"/>
                  <a:pt x="24358" y="11505"/>
                </a:cubicBezTo>
                <a:cubicBezTo>
                  <a:pt x="24382" y="11944"/>
                  <a:pt x="24382" y="12385"/>
                  <a:pt x="24358" y="12824"/>
                </a:cubicBezTo>
                <a:cubicBezTo>
                  <a:pt x="24358" y="513385"/>
                  <a:pt x="432395" y="920639"/>
                  <a:pt x="933919" y="920639"/>
                </a:cubicBezTo>
                <a:cubicBezTo>
                  <a:pt x="1435442" y="920639"/>
                  <a:pt x="1843479" y="513385"/>
                  <a:pt x="1843479" y="12824"/>
                </a:cubicBezTo>
                <a:cubicBezTo>
                  <a:pt x="1843114" y="6116"/>
                  <a:pt x="1848267" y="382"/>
                  <a:pt x="1854989" y="18"/>
                </a:cubicBezTo>
                <a:cubicBezTo>
                  <a:pt x="1861710" y="-346"/>
                  <a:pt x="1867454" y="4797"/>
                  <a:pt x="1867819" y="11505"/>
                </a:cubicBezTo>
                <a:cubicBezTo>
                  <a:pt x="1867843" y="11944"/>
                  <a:pt x="1867843" y="12385"/>
                  <a:pt x="1867819" y="12824"/>
                </a:cubicBezTo>
                <a:cubicBezTo>
                  <a:pt x="1867799" y="527605"/>
                  <a:pt x="1449690" y="944912"/>
                  <a:pt x="933919" y="94493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A504A025-BBCC-5642-8EB1-8B5BD03C6918}"/>
              </a:ext>
            </a:extLst>
          </p:cNvPr>
          <p:cNvSpPr/>
          <p:nvPr/>
        </p:nvSpPr>
        <p:spPr>
          <a:xfrm>
            <a:off x="554992" y="2027098"/>
            <a:ext cx="1848464" cy="899301"/>
          </a:xfrm>
          <a:custGeom>
            <a:avLst/>
            <a:gdLst>
              <a:gd name="connsiteX0" fmla="*/ 11879 w 1848464"/>
              <a:gd name="connsiteY0" fmla="*/ 899301 h 899301"/>
              <a:gd name="connsiteX1" fmla="*/ 14 w 1848464"/>
              <a:gd name="connsiteY1" fmla="*/ 886243 h 899301"/>
              <a:gd name="connsiteX2" fmla="*/ 14 w 1848464"/>
              <a:gd name="connsiteY2" fmla="*/ 886243 h 899301"/>
              <a:gd name="connsiteX3" fmla="*/ 13068 w 1848464"/>
              <a:gd name="connsiteY3" fmla="*/ 874399 h 899301"/>
              <a:gd name="connsiteX4" fmla="*/ 13098 w 1848464"/>
              <a:gd name="connsiteY4" fmla="*/ 874400 h 899301"/>
              <a:gd name="connsiteX5" fmla="*/ 13098 w 1848464"/>
              <a:gd name="connsiteY5" fmla="*/ 874400 h 899301"/>
              <a:gd name="connsiteX6" fmla="*/ 24927 w 1848464"/>
              <a:gd name="connsiteY6" fmla="*/ 887459 h 899301"/>
              <a:gd name="connsiteX7" fmla="*/ 24927 w 1848464"/>
              <a:gd name="connsiteY7" fmla="*/ 887459 h 899301"/>
              <a:gd name="connsiteX8" fmla="*/ 12489 w 1848464"/>
              <a:gd name="connsiteY8" fmla="*/ 899301 h 899301"/>
              <a:gd name="connsiteX9" fmla="*/ 11879 w 1848464"/>
              <a:gd name="connsiteY9" fmla="*/ 899301 h 899301"/>
              <a:gd name="connsiteX10" fmla="*/ 18511 w 1848464"/>
              <a:gd name="connsiteY10" fmla="*/ 816548 h 899301"/>
              <a:gd name="connsiteX11" fmla="*/ 7757 w 1848464"/>
              <a:gd name="connsiteY11" fmla="*/ 802488 h 899301"/>
              <a:gd name="connsiteX12" fmla="*/ 7757 w 1848464"/>
              <a:gd name="connsiteY12" fmla="*/ 802488 h 899301"/>
              <a:gd name="connsiteX13" fmla="*/ 21730 w 1848464"/>
              <a:gd name="connsiteY13" fmla="*/ 791739 h 899301"/>
              <a:gd name="connsiteX14" fmla="*/ 21844 w 1848464"/>
              <a:gd name="connsiteY14" fmla="*/ 791755 h 899301"/>
              <a:gd name="connsiteX15" fmla="*/ 21844 w 1848464"/>
              <a:gd name="connsiteY15" fmla="*/ 791755 h 899301"/>
              <a:gd name="connsiteX16" fmla="*/ 32614 w 1848464"/>
              <a:gd name="connsiteY16" fmla="*/ 805701 h 899301"/>
              <a:gd name="connsiteX17" fmla="*/ 32598 w 1848464"/>
              <a:gd name="connsiteY17" fmla="*/ 805815 h 899301"/>
              <a:gd name="connsiteX18" fmla="*/ 32598 w 1848464"/>
              <a:gd name="connsiteY18" fmla="*/ 805815 h 899301"/>
              <a:gd name="connsiteX19" fmla="*/ 20267 w 1848464"/>
              <a:gd name="connsiteY19" fmla="*/ 816548 h 899301"/>
              <a:gd name="connsiteX20" fmla="*/ 20267 w 1848464"/>
              <a:gd name="connsiteY20" fmla="*/ 816548 h 899301"/>
              <a:gd name="connsiteX21" fmla="*/ 18511 w 1848464"/>
              <a:gd name="connsiteY21" fmla="*/ 816548 h 899301"/>
              <a:gd name="connsiteX22" fmla="*/ 1823760 w 1848464"/>
              <a:gd name="connsiteY22" fmla="*/ 748321 h 899301"/>
              <a:gd name="connsiteX23" fmla="*/ 1823760 w 1848464"/>
              <a:gd name="connsiteY23" fmla="*/ 748321 h 899301"/>
              <a:gd name="connsiteX24" fmla="*/ 1833425 w 1848464"/>
              <a:gd name="connsiteY24" fmla="*/ 733591 h 899301"/>
              <a:gd name="connsiteX25" fmla="*/ 1833474 w 1848464"/>
              <a:gd name="connsiteY25" fmla="*/ 733581 h 899301"/>
              <a:gd name="connsiteX26" fmla="*/ 1833474 w 1848464"/>
              <a:gd name="connsiteY26" fmla="*/ 733580 h 899301"/>
              <a:gd name="connsiteX27" fmla="*/ 1848205 w 1848464"/>
              <a:gd name="connsiteY27" fmla="*/ 743268 h 899301"/>
              <a:gd name="connsiteX28" fmla="*/ 1848207 w 1848464"/>
              <a:gd name="connsiteY28" fmla="*/ 743276 h 899301"/>
              <a:gd name="connsiteX29" fmla="*/ 1848207 w 1848464"/>
              <a:gd name="connsiteY29" fmla="*/ 743276 h 899301"/>
              <a:gd name="connsiteX30" fmla="*/ 1838500 w 1848464"/>
              <a:gd name="connsiteY30" fmla="*/ 757979 h 899301"/>
              <a:gd name="connsiteX31" fmla="*/ 1838493 w 1848464"/>
              <a:gd name="connsiteY31" fmla="*/ 757981 h 899301"/>
              <a:gd name="connsiteX32" fmla="*/ 1838493 w 1848464"/>
              <a:gd name="connsiteY32" fmla="*/ 757981 h 899301"/>
              <a:gd name="connsiteX33" fmla="*/ 1835983 w 1848464"/>
              <a:gd name="connsiteY33" fmla="*/ 758267 h 899301"/>
              <a:gd name="connsiteX34" fmla="*/ 1835983 w 1848464"/>
              <a:gd name="connsiteY34" fmla="*/ 758267 h 899301"/>
              <a:gd name="connsiteX35" fmla="*/ 1823760 w 1848464"/>
              <a:gd name="connsiteY35" fmla="*/ 748321 h 899301"/>
              <a:gd name="connsiteX36" fmla="*/ 32634 w 1848464"/>
              <a:gd name="connsiteY36" fmla="*/ 734725 h 899301"/>
              <a:gd name="connsiteX37" fmla="*/ 23313 w 1848464"/>
              <a:gd name="connsiteY37" fmla="*/ 719776 h 899301"/>
              <a:gd name="connsiteX38" fmla="*/ 23314 w 1848464"/>
              <a:gd name="connsiteY38" fmla="*/ 719770 h 899301"/>
              <a:gd name="connsiteX39" fmla="*/ 23314 w 1848464"/>
              <a:gd name="connsiteY39" fmla="*/ 719770 h 899301"/>
              <a:gd name="connsiteX40" fmla="*/ 38286 w 1848464"/>
              <a:gd name="connsiteY40" fmla="*/ 710457 h 899301"/>
              <a:gd name="connsiteX41" fmla="*/ 38334 w 1848464"/>
              <a:gd name="connsiteY41" fmla="*/ 710468 h 899301"/>
              <a:gd name="connsiteX42" fmla="*/ 38334 w 1848464"/>
              <a:gd name="connsiteY42" fmla="*/ 710468 h 899301"/>
              <a:gd name="connsiteX43" fmla="*/ 47618 w 1848464"/>
              <a:gd name="connsiteY43" fmla="*/ 725423 h 899301"/>
              <a:gd name="connsiteX44" fmla="*/ 47618 w 1848464"/>
              <a:gd name="connsiteY44" fmla="*/ 725423 h 899301"/>
              <a:gd name="connsiteX45" fmla="*/ 35502 w 1848464"/>
              <a:gd name="connsiteY45" fmla="*/ 735047 h 899301"/>
              <a:gd name="connsiteX46" fmla="*/ 35502 w 1848464"/>
              <a:gd name="connsiteY46" fmla="*/ 735047 h 899301"/>
              <a:gd name="connsiteX47" fmla="*/ 32634 w 1848464"/>
              <a:gd name="connsiteY47" fmla="*/ 734725 h 899301"/>
              <a:gd name="connsiteX48" fmla="*/ 1803435 w 1848464"/>
              <a:gd name="connsiteY48" fmla="*/ 668967 h 899301"/>
              <a:gd name="connsiteX49" fmla="*/ 1811710 w 1848464"/>
              <a:gd name="connsiteY49" fmla="*/ 653416 h 899301"/>
              <a:gd name="connsiteX50" fmla="*/ 1811751 w 1848464"/>
              <a:gd name="connsiteY50" fmla="*/ 653403 h 899301"/>
              <a:gd name="connsiteX51" fmla="*/ 1811751 w 1848464"/>
              <a:gd name="connsiteY51" fmla="*/ 653403 h 899301"/>
              <a:gd name="connsiteX52" fmla="*/ 1827318 w 1848464"/>
              <a:gd name="connsiteY52" fmla="*/ 661795 h 899301"/>
              <a:gd name="connsiteX53" fmla="*/ 1827344 w 1848464"/>
              <a:gd name="connsiteY53" fmla="*/ 661883 h 899301"/>
              <a:gd name="connsiteX54" fmla="*/ 1827344 w 1848464"/>
              <a:gd name="connsiteY54" fmla="*/ 661883 h 899301"/>
              <a:gd name="connsiteX55" fmla="*/ 1819028 w 1848464"/>
              <a:gd name="connsiteY55" fmla="*/ 677410 h 899301"/>
              <a:gd name="connsiteX56" fmla="*/ 1819028 w 1848464"/>
              <a:gd name="connsiteY56" fmla="*/ 677410 h 899301"/>
              <a:gd name="connsiteX57" fmla="*/ 1815444 w 1848464"/>
              <a:gd name="connsiteY57" fmla="*/ 677947 h 899301"/>
              <a:gd name="connsiteX58" fmla="*/ 1815444 w 1848464"/>
              <a:gd name="connsiteY58" fmla="*/ 677947 h 899301"/>
              <a:gd name="connsiteX59" fmla="*/ 1803471 w 1848464"/>
              <a:gd name="connsiteY59" fmla="*/ 669038 h 899301"/>
              <a:gd name="connsiteX60" fmla="*/ 54142 w 1848464"/>
              <a:gd name="connsiteY60" fmla="*/ 654656 h 899301"/>
              <a:gd name="connsiteX61" fmla="*/ 46184 w 1848464"/>
              <a:gd name="connsiteY61" fmla="*/ 638914 h 899301"/>
              <a:gd name="connsiteX62" fmla="*/ 46184 w 1848464"/>
              <a:gd name="connsiteY62" fmla="*/ 638914 h 899301"/>
              <a:gd name="connsiteX63" fmla="*/ 61945 w 1848464"/>
              <a:gd name="connsiteY63" fmla="*/ 631003 h 899301"/>
              <a:gd name="connsiteX64" fmla="*/ 61956 w 1848464"/>
              <a:gd name="connsiteY64" fmla="*/ 631007 h 899301"/>
              <a:gd name="connsiteX65" fmla="*/ 61956 w 1848464"/>
              <a:gd name="connsiteY65" fmla="*/ 631007 h 899301"/>
              <a:gd name="connsiteX66" fmla="*/ 69905 w 1848464"/>
              <a:gd name="connsiteY66" fmla="*/ 646669 h 899301"/>
              <a:gd name="connsiteX67" fmla="*/ 69878 w 1848464"/>
              <a:gd name="connsiteY67" fmla="*/ 646749 h 899301"/>
              <a:gd name="connsiteX68" fmla="*/ 69878 w 1848464"/>
              <a:gd name="connsiteY68" fmla="*/ 646749 h 899301"/>
              <a:gd name="connsiteX69" fmla="*/ 58049 w 1848464"/>
              <a:gd name="connsiteY69" fmla="*/ 655264 h 899301"/>
              <a:gd name="connsiteX70" fmla="*/ 58049 w 1848464"/>
              <a:gd name="connsiteY70" fmla="*/ 655264 h 899301"/>
              <a:gd name="connsiteX71" fmla="*/ 54178 w 1848464"/>
              <a:gd name="connsiteY71" fmla="*/ 654727 h 899301"/>
              <a:gd name="connsiteX72" fmla="*/ 1776120 w 1848464"/>
              <a:gd name="connsiteY72" fmla="*/ 591759 h 899301"/>
              <a:gd name="connsiteX73" fmla="*/ 1783003 w 1848464"/>
              <a:gd name="connsiteY73" fmla="*/ 575516 h 899301"/>
              <a:gd name="connsiteX74" fmla="*/ 1783003 w 1848464"/>
              <a:gd name="connsiteY74" fmla="*/ 575516 h 899301"/>
              <a:gd name="connsiteX75" fmla="*/ 1799277 w 1848464"/>
              <a:gd name="connsiteY75" fmla="*/ 582385 h 899301"/>
              <a:gd name="connsiteX76" fmla="*/ 1799277 w 1848464"/>
              <a:gd name="connsiteY76" fmla="*/ 582385 h 899301"/>
              <a:gd name="connsiteX77" fmla="*/ 1792394 w 1848464"/>
              <a:gd name="connsiteY77" fmla="*/ 598628 h 899301"/>
              <a:gd name="connsiteX78" fmla="*/ 1792394 w 1848464"/>
              <a:gd name="connsiteY78" fmla="*/ 598628 h 899301"/>
              <a:gd name="connsiteX79" fmla="*/ 1787699 w 1848464"/>
              <a:gd name="connsiteY79" fmla="*/ 599523 h 899301"/>
              <a:gd name="connsiteX80" fmla="*/ 1787699 w 1848464"/>
              <a:gd name="connsiteY80" fmla="*/ 599523 h 899301"/>
              <a:gd name="connsiteX81" fmla="*/ 1776120 w 1848464"/>
              <a:gd name="connsiteY81" fmla="*/ 591759 h 899301"/>
              <a:gd name="connsiteX82" fmla="*/ 82783 w 1848464"/>
              <a:gd name="connsiteY82" fmla="*/ 576589 h 899301"/>
              <a:gd name="connsiteX83" fmla="*/ 76331 w 1848464"/>
              <a:gd name="connsiteY83" fmla="*/ 560203 h 899301"/>
              <a:gd name="connsiteX84" fmla="*/ 76331 w 1848464"/>
              <a:gd name="connsiteY84" fmla="*/ 560203 h 899301"/>
              <a:gd name="connsiteX85" fmla="*/ 92748 w 1848464"/>
              <a:gd name="connsiteY85" fmla="*/ 553763 h 899301"/>
              <a:gd name="connsiteX86" fmla="*/ 92748 w 1848464"/>
              <a:gd name="connsiteY86" fmla="*/ 553763 h 899301"/>
              <a:gd name="connsiteX87" fmla="*/ 99201 w 1848464"/>
              <a:gd name="connsiteY87" fmla="*/ 570149 h 899301"/>
              <a:gd name="connsiteX88" fmla="*/ 99201 w 1848464"/>
              <a:gd name="connsiteY88" fmla="*/ 570149 h 899301"/>
              <a:gd name="connsiteX89" fmla="*/ 87766 w 1848464"/>
              <a:gd name="connsiteY89" fmla="*/ 577627 h 899301"/>
              <a:gd name="connsiteX90" fmla="*/ 87766 w 1848464"/>
              <a:gd name="connsiteY90" fmla="*/ 577627 h 899301"/>
              <a:gd name="connsiteX91" fmla="*/ 82783 w 1848464"/>
              <a:gd name="connsiteY91" fmla="*/ 576589 h 899301"/>
              <a:gd name="connsiteX92" fmla="*/ 1741887 w 1848464"/>
              <a:gd name="connsiteY92" fmla="*/ 517342 h 899301"/>
              <a:gd name="connsiteX93" fmla="*/ 1747300 w 1848464"/>
              <a:gd name="connsiteY93" fmla="*/ 500563 h 899301"/>
              <a:gd name="connsiteX94" fmla="*/ 1747300 w 1848464"/>
              <a:gd name="connsiteY94" fmla="*/ 500563 h 899301"/>
              <a:gd name="connsiteX95" fmla="*/ 1764106 w 1848464"/>
              <a:gd name="connsiteY95" fmla="*/ 505918 h 899301"/>
              <a:gd name="connsiteX96" fmla="*/ 1764112 w 1848464"/>
              <a:gd name="connsiteY96" fmla="*/ 505929 h 899301"/>
              <a:gd name="connsiteX97" fmla="*/ 1764112 w 1848464"/>
              <a:gd name="connsiteY97" fmla="*/ 505929 h 899301"/>
              <a:gd name="connsiteX98" fmla="*/ 1758771 w 1848464"/>
              <a:gd name="connsiteY98" fmla="*/ 522709 h 899301"/>
              <a:gd name="connsiteX99" fmla="*/ 1758771 w 1848464"/>
              <a:gd name="connsiteY99" fmla="*/ 522709 h 899301"/>
              <a:gd name="connsiteX100" fmla="*/ 1753035 w 1848464"/>
              <a:gd name="connsiteY100" fmla="*/ 524068 h 899301"/>
              <a:gd name="connsiteX101" fmla="*/ 1753035 w 1848464"/>
              <a:gd name="connsiteY101" fmla="*/ 524068 h 899301"/>
              <a:gd name="connsiteX102" fmla="*/ 1741887 w 1848464"/>
              <a:gd name="connsiteY102" fmla="*/ 517342 h 899301"/>
              <a:gd name="connsiteX103" fmla="*/ 118414 w 1848464"/>
              <a:gd name="connsiteY103" fmla="*/ 501564 h 899301"/>
              <a:gd name="connsiteX104" fmla="*/ 113442 w 1848464"/>
              <a:gd name="connsiteY104" fmla="*/ 484723 h 899301"/>
              <a:gd name="connsiteX105" fmla="*/ 113467 w 1848464"/>
              <a:gd name="connsiteY105" fmla="*/ 484677 h 899301"/>
              <a:gd name="connsiteX106" fmla="*/ 113467 w 1848464"/>
              <a:gd name="connsiteY106" fmla="*/ 484677 h 899301"/>
              <a:gd name="connsiteX107" fmla="*/ 130341 w 1848464"/>
              <a:gd name="connsiteY107" fmla="*/ 479715 h 899301"/>
              <a:gd name="connsiteX108" fmla="*/ 130387 w 1848464"/>
              <a:gd name="connsiteY108" fmla="*/ 479740 h 899301"/>
              <a:gd name="connsiteX109" fmla="*/ 130387 w 1848464"/>
              <a:gd name="connsiteY109" fmla="*/ 479740 h 899301"/>
              <a:gd name="connsiteX110" fmla="*/ 135444 w 1848464"/>
              <a:gd name="connsiteY110" fmla="*/ 496556 h 899301"/>
              <a:gd name="connsiteX111" fmla="*/ 135405 w 1848464"/>
              <a:gd name="connsiteY111" fmla="*/ 496627 h 899301"/>
              <a:gd name="connsiteX112" fmla="*/ 135405 w 1848464"/>
              <a:gd name="connsiteY112" fmla="*/ 496627 h 899301"/>
              <a:gd name="connsiteX113" fmla="*/ 124651 w 1848464"/>
              <a:gd name="connsiteY113" fmla="*/ 503103 h 899301"/>
              <a:gd name="connsiteX114" fmla="*/ 124651 w 1848464"/>
              <a:gd name="connsiteY114" fmla="*/ 503103 h 899301"/>
              <a:gd name="connsiteX115" fmla="*/ 118414 w 1848464"/>
              <a:gd name="connsiteY115" fmla="*/ 501564 h 899301"/>
              <a:gd name="connsiteX116" fmla="*/ 1701094 w 1848464"/>
              <a:gd name="connsiteY116" fmla="*/ 446324 h 899301"/>
              <a:gd name="connsiteX117" fmla="*/ 1701094 w 1848464"/>
              <a:gd name="connsiteY117" fmla="*/ 446324 h 899301"/>
              <a:gd name="connsiteX118" fmla="*/ 1704843 w 1848464"/>
              <a:gd name="connsiteY118" fmla="*/ 429170 h 899301"/>
              <a:gd name="connsiteX119" fmla="*/ 1704930 w 1848464"/>
              <a:gd name="connsiteY119" fmla="*/ 429115 h 899301"/>
              <a:gd name="connsiteX120" fmla="*/ 1704930 w 1848464"/>
              <a:gd name="connsiteY120" fmla="*/ 429115 h 899301"/>
              <a:gd name="connsiteX121" fmla="*/ 1722136 w 1848464"/>
              <a:gd name="connsiteY121" fmla="*/ 432943 h 899301"/>
              <a:gd name="connsiteX122" fmla="*/ 1722136 w 1848464"/>
              <a:gd name="connsiteY122" fmla="*/ 432943 h 899301"/>
              <a:gd name="connsiteX123" fmla="*/ 1718300 w 1848464"/>
              <a:gd name="connsiteY123" fmla="*/ 450152 h 899301"/>
              <a:gd name="connsiteX124" fmla="*/ 1718300 w 1848464"/>
              <a:gd name="connsiteY124" fmla="*/ 450152 h 899301"/>
              <a:gd name="connsiteX125" fmla="*/ 1711633 w 1848464"/>
              <a:gd name="connsiteY125" fmla="*/ 452084 h 899301"/>
              <a:gd name="connsiteX126" fmla="*/ 1711633 w 1848464"/>
              <a:gd name="connsiteY126" fmla="*/ 452084 h 899301"/>
              <a:gd name="connsiteX127" fmla="*/ 1701094 w 1848464"/>
              <a:gd name="connsiteY127" fmla="*/ 446324 h 899301"/>
              <a:gd name="connsiteX128" fmla="*/ 160677 w 1848464"/>
              <a:gd name="connsiteY128" fmla="*/ 430081 h 899301"/>
              <a:gd name="connsiteX129" fmla="*/ 157268 w 1848464"/>
              <a:gd name="connsiteY129" fmla="*/ 412805 h 899301"/>
              <a:gd name="connsiteX130" fmla="*/ 157271 w 1848464"/>
              <a:gd name="connsiteY130" fmla="*/ 412801 h 899301"/>
              <a:gd name="connsiteX131" fmla="*/ 157271 w 1848464"/>
              <a:gd name="connsiteY131" fmla="*/ 412801 h 899301"/>
              <a:gd name="connsiteX132" fmla="*/ 174580 w 1848464"/>
              <a:gd name="connsiteY132" fmla="*/ 409399 h 899301"/>
              <a:gd name="connsiteX133" fmla="*/ 174585 w 1848464"/>
              <a:gd name="connsiteY133" fmla="*/ 409402 h 899301"/>
              <a:gd name="connsiteX134" fmla="*/ 174585 w 1848464"/>
              <a:gd name="connsiteY134" fmla="*/ 409402 h 899301"/>
              <a:gd name="connsiteX135" fmla="*/ 178200 w 1848464"/>
              <a:gd name="connsiteY135" fmla="*/ 426636 h 899301"/>
              <a:gd name="connsiteX136" fmla="*/ 178170 w 1848464"/>
              <a:gd name="connsiteY136" fmla="*/ 426682 h 899301"/>
              <a:gd name="connsiteX137" fmla="*/ 178170 w 1848464"/>
              <a:gd name="connsiteY137" fmla="*/ 426682 h 899301"/>
              <a:gd name="connsiteX138" fmla="*/ 167667 w 1848464"/>
              <a:gd name="connsiteY138" fmla="*/ 432192 h 899301"/>
              <a:gd name="connsiteX139" fmla="*/ 167667 w 1848464"/>
              <a:gd name="connsiteY139" fmla="*/ 432192 h 899301"/>
              <a:gd name="connsiteX140" fmla="*/ 160677 w 1848464"/>
              <a:gd name="connsiteY140" fmla="*/ 430081 h 899301"/>
              <a:gd name="connsiteX141" fmla="*/ 1653992 w 1848464"/>
              <a:gd name="connsiteY141" fmla="*/ 379241 h 899301"/>
              <a:gd name="connsiteX142" fmla="*/ 1656285 w 1848464"/>
              <a:gd name="connsiteY142" fmla="*/ 361783 h 899301"/>
              <a:gd name="connsiteX143" fmla="*/ 1656287 w 1848464"/>
              <a:gd name="connsiteY143" fmla="*/ 361782 h 899301"/>
              <a:gd name="connsiteX144" fmla="*/ 1656287 w 1848464"/>
              <a:gd name="connsiteY144" fmla="*/ 361782 h 899301"/>
              <a:gd name="connsiteX145" fmla="*/ 1673779 w 1848464"/>
              <a:gd name="connsiteY145" fmla="*/ 364036 h 899301"/>
              <a:gd name="connsiteX146" fmla="*/ 1673779 w 1848464"/>
              <a:gd name="connsiteY146" fmla="*/ 364036 h 899301"/>
              <a:gd name="connsiteX147" fmla="*/ 1671521 w 1848464"/>
              <a:gd name="connsiteY147" fmla="*/ 381531 h 899301"/>
              <a:gd name="connsiteX148" fmla="*/ 1671521 w 1848464"/>
              <a:gd name="connsiteY148" fmla="*/ 381531 h 899301"/>
              <a:gd name="connsiteX149" fmla="*/ 1663886 w 1848464"/>
              <a:gd name="connsiteY149" fmla="*/ 384107 h 899301"/>
              <a:gd name="connsiteX150" fmla="*/ 1663886 w 1848464"/>
              <a:gd name="connsiteY150" fmla="*/ 384107 h 899301"/>
              <a:gd name="connsiteX151" fmla="*/ 1653992 w 1848464"/>
              <a:gd name="connsiteY151" fmla="*/ 379241 h 899301"/>
              <a:gd name="connsiteX152" fmla="*/ 209392 w 1848464"/>
              <a:gd name="connsiteY152" fmla="*/ 362677 h 899301"/>
              <a:gd name="connsiteX153" fmla="*/ 207547 w 1848464"/>
              <a:gd name="connsiteY153" fmla="*/ 345165 h 899301"/>
              <a:gd name="connsiteX154" fmla="*/ 207563 w 1848464"/>
              <a:gd name="connsiteY154" fmla="*/ 345146 h 899301"/>
              <a:gd name="connsiteX155" fmla="*/ 207563 w 1848464"/>
              <a:gd name="connsiteY155" fmla="*/ 345146 h 899301"/>
              <a:gd name="connsiteX156" fmla="*/ 225021 w 1848464"/>
              <a:gd name="connsiteY156" fmla="*/ 343464 h 899301"/>
              <a:gd name="connsiteX157" fmla="*/ 225021 w 1848464"/>
              <a:gd name="connsiteY157" fmla="*/ 343464 h 899301"/>
              <a:gd name="connsiteX158" fmla="*/ 226878 w 1848464"/>
              <a:gd name="connsiteY158" fmla="*/ 360923 h 899301"/>
              <a:gd name="connsiteX159" fmla="*/ 226849 w 1848464"/>
              <a:gd name="connsiteY159" fmla="*/ 360959 h 899301"/>
              <a:gd name="connsiteX160" fmla="*/ 226849 w 1848464"/>
              <a:gd name="connsiteY160" fmla="*/ 360959 h 899301"/>
              <a:gd name="connsiteX161" fmla="*/ 217170 w 1848464"/>
              <a:gd name="connsiteY161" fmla="*/ 365574 h 899301"/>
              <a:gd name="connsiteX162" fmla="*/ 217170 w 1848464"/>
              <a:gd name="connsiteY162" fmla="*/ 365574 h 899301"/>
              <a:gd name="connsiteX163" fmla="*/ 209248 w 1848464"/>
              <a:gd name="connsiteY163" fmla="*/ 362677 h 899301"/>
              <a:gd name="connsiteX164" fmla="*/ 1601083 w 1848464"/>
              <a:gd name="connsiteY164" fmla="*/ 316667 h 899301"/>
              <a:gd name="connsiteX165" fmla="*/ 1601083 w 1848464"/>
              <a:gd name="connsiteY165" fmla="*/ 316667 h 899301"/>
              <a:gd name="connsiteX166" fmla="*/ 1601756 w 1848464"/>
              <a:gd name="connsiteY166" fmla="*/ 299072 h 899301"/>
              <a:gd name="connsiteX167" fmla="*/ 1601765 w 1848464"/>
              <a:gd name="connsiteY167" fmla="*/ 299064 h 899301"/>
              <a:gd name="connsiteX168" fmla="*/ 1601765 w 1848464"/>
              <a:gd name="connsiteY168" fmla="*/ 299064 h 899301"/>
              <a:gd name="connsiteX169" fmla="*/ 1619437 w 1848464"/>
              <a:gd name="connsiteY169" fmla="*/ 299744 h 899301"/>
              <a:gd name="connsiteX170" fmla="*/ 1619437 w 1848464"/>
              <a:gd name="connsiteY170" fmla="*/ 299744 h 899301"/>
              <a:gd name="connsiteX171" fmla="*/ 1618720 w 1848464"/>
              <a:gd name="connsiteY171" fmla="*/ 317347 h 899301"/>
              <a:gd name="connsiteX172" fmla="*/ 1618720 w 1848464"/>
              <a:gd name="connsiteY172" fmla="*/ 317347 h 899301"/>
              <a:gd name="connsiteX173" fmla="*/ 1610260 w 1848464"/>
              <a:gd name="connsiteY173" fmla="*/ 320674 h 899301"/>
              <a:gd name="connsiteX174" fmla="*/ 1610260 w 1848464"/>
              <a:gd name="connsiteY174" fmla="*/ 320674 h 899301"/>
              <a:gd name="connsiteX175" fmla="*/ 1601083 w 1848464"/>
              <a:gd name="connsiteY175" fmla="*/ 316667 h 899301"/>
              <a:gd name="connsiteX176" fmla="*/ 263663 w 1848464"/>
              <a:gd name="connsiteY176" fmla="*/ 299923 h 899301"/>
              <a:gd name="connsiteX177" fmla="*/ 263412 w 1848464"/>
              <a:gd name="connsiteY177" fmla="*/ 282285 h 899301"/>
              <a:gd name="connsiteX178" fmla="*/ 263412 w 1848464"/>
              <a:gd name="connsiteY178" fmla="*/ 282285 h 899301"/>
              <a:gd name="connsiteX179" fmla="*/ 281084 w 1848464"/>
              <a:gd name="connsiteY179" fmla="*/ 282070 h 899301"/>
              <a:gd name="connsiteX180" fmla="*/ 281084 w 1848464"/>
              <a:gd name="connsiteY180" fmla="*/ 282070 h 899301"/>
              <a:gd name="connsiteX181" fmla="*/ 281345 w 1848464"/>
              <a:gd name="connsiteY181" fmla="*/ 299625 h 899301"/>
              <a:gd name="connsiteX182" fmla="*/ 281299 w 1848464"/>
              <a:gd name="connsiteY182" fmla="*/ 299673 h 899301"/>
              <a:gd name="connsiteX183" fmla="*/ 281299 w 1848464"/>
              <a:gd name="connsiteY183" fmla="*/ 299673 h 899301"/>
              <a:gd name="connsiteX184" fmla="*/ 272373 w 1848464"/>
              <a:gd name="connsiteY184" fmla="*/ 303250 h 899301"/>
              <a:gd name="connsiteX185" fmla="*/ 272373 w 1848464"/>
              <a:gd name="connsiteY185" fmla="*/ 303250 h 899301"/>
              <a:gd name="connsiteX186" fmla="*/ 263663 w 1848464"/>
              <a:gd name="connsiteY186" fmla="*/ 299923 h 899301"/>
              <a:gd name="connsiteX187" fmla="*/ 1542762 w 1848464"/>
              <a:gd name="connsiteY187" fmla="*/ 259065 h 899301"/>
              <a:gd name="connsiteX188" fmla="*/ 1541866 w 1848464"/>
              <a:gd name="connsiteY188" fmla="*/ 241463 h 899301"/>
              <a:gd name="connsiteX189" fmla="*/ 1541866 w 1848464"/>
              <a:gd name="connsiteY189" fmla="*/ 241463 h 899301"/>
              <a:gd name="connsiteX190" fmla="*/ 1559502 w 1848464"/>
              <a:gd name="connsiteY190" fmla="*/ 240604 h 899301"/>
              <a:gd name="connsiteX191" fmla="*/ 1559502 w 1848464"/>
              <a:gd name="connsiteY191" fmla="*/ 240604 h 899301"/>
              <a:gd name="connsiteX192" fmla="*/ 1560429 w 1848464"/>
              <a:gd name="connsiteY192" fmla="*/ 258137 h 899301"/>
              <a:gd name="connsiteX193" fmla="*/ 1560398 w 1848464"/>
              <a:gd name="connsiteY193" fmla="*/ 258171 h 899301"/>
              <a:gd name="connsiteX194" fmla="*/ 1560398 w 1848464"/>
              <a:gd name="connsiteY194" fmla="*/ 258171 h 899301"/>
              <a:gd name="connsiteX195" fmla="*/ 1551329 w 1848464"/>
              <a:gd name="connsiteY195" fmla="*/ 262285 h 899301"/>
              <a:gd name="connsiteX196" fmla="*/ 1551329 w 1848464"/>
              <a:gd name="connsiteY196" fmla="*/ 262285 h 899301"/>
              <a:gd name="connsiteX197" fmla="*/ 1542762 w 1848464"/>
              <a:gd name="connsiteY197" fmla="*/ 259065 h 899301"/>
              <a:gd name="connsiteX198" fmla="*/ 323526 w 1848464"/>
              <a:gd name="connsiteY198" fmla="*/ 242250 h 899301"/>
              <a:gd name="connsiteX199" fmla="*/ 324788 w 1848464"/>
              <a:gd name="connsiteY199" fmla="*/ 224738 h 899301"/>
              <a:gd name="connsiteX200" fmla="*/ 324852 w 1848464"/>
              <a:gd name="connsiteY200" fmla="*/ 224683 h 899301"/>
              <a:gd name="connsiteX201" fmla="*/ 324852 w 1848464"/>
              <a:gd name="connsiteY201" fmla="*/ 224683 h 899301"/>
              <a:gd name="connsiteX202" fmla="*/ 342444 w 1848464"/>
              <a:gd name="connsiteY202" fmla="*/ 225998 h 899301"/>
              <a:gd name="connsiteX203" fmla="*/ 342453 w 1848464"/>
              <a:gd name="connsiteY203" fmla="*/ 226007 h 899301"/>
              <a:gd name="connsiteX204" fmla="*/ 342453 w 1848464"/>
              <a:gd name="connsiteY204" fmla="*/ 226007 h 899301"/>
              <a:gd name="connsiteX205" fmla="*/ 341136 w 1848464"/>
              <a:gd name="connsiteY205" fmla="*/ 243566 h 899301"/>
              <a:gd name="connsiteX206" fmla="*/ 341126 w 1848464"/>
              <a:gd name="connsiteY206" fmla="*/ 243574 h 899301"/>
              <a:gd name="connsiteX207" fmla="*/ 341126 w 1848464"/>
              <a:gd name="connsiteY207" fmla="*/ 243574 h 899301"/>
              <a:gd name="connsiteX208" fmla="*/ 332989 w 1848464"/>
              <a:gd name="connsiteY208" fmla="*/ 246579 h 899301"/>
              <a:gd name="connsiteX209" fmla="*/ 332989 w 1848464"/>
              <a:gd name="connsiteY209" fmla="*/ 246579 h 899301"/>
              <a:gd name="connsiteX210" fmla="*/ 323526 w 1848464"/>
              <a:gd name="connsiteY210" fmla="*/ 242250 h 899301"/>
              <a:gd name="connsiteX211" fmla="*/ 1479637 w 1848464"/>
              <a:gd name="connsiteY211" fmla="*/ 206938 h 899301"/>
              <a:gd name="connsiteX212" fmla="*/ 1477142 w 1848464"/>
              <a:gd name="connsiteY212" fmla="*/ 189507 h 899301"/>
              <a:gd name="connsiteX213" fmla="*/ 1477163 w 1848464"/>
              <a:gd name="connsiteY213" fmla="*/ 189478 h 899301"/>
              <a:gd name="connsiteX214" fmla="*/ 1477163 w 1848464"/>
              <a:gd name="connsiteY214" fmla="*/ 189478 h 899301"/>
              <a:gd name="connsiteX215" fmla="*/ 1494580 w 1848464"/>
              <a:gd name="connsiteY215" fmla="*/ 187015 h 899301"/>
              <a:gd name="connsiteX216" fmla="*/ 1494620 w 1848464"/>
              <a:gd name="connsiteY216" fmla="*/ 187045 h 899301"/>
              <a:gd name="connsiteX217" fmla="*/ 1494620 w 1848464"/>
              <a:gd name="connsiteY217" fmla="*/ 187045 h 899301"/>
              <a:gd name="connsiteX218" fmla="*/ 1497128 w 1848464"/>
              <a:gd name="connsiteY218" fmla="*/ 204423 h 899301"/>
              <a:gd name="connsiteX219" fmla="*/ 1497094 w 1848464"/>
              <a:gd name="connsiteY219" fmla="*/ 204469 h 899301"/>
              <a:gd name="connsiteX220" fmla="*/ 1497094 w 1848464"/>
              <a:gd name="connsiteY220" fmla="*/ 204469 h 899301"/>
              <a:gd name="connsiteX221" fmla="*/ 1487128 w 1848464"/>
              <a:gd name="connsiteY221" fmla="*/ 209442 h 899301"/>
              <a:gd name="connsiteX222" fmla="*/ 1487128 w 1848464"/>
              <a:gd name="connsiteY222" fmla="*/ 209442 h 899301"/>
              <a:gd name="connsiteX223" fmla="*/ 1479637 w 1848464"/>
              <a:gd name="connsiteY223" fmla="*/ 206938 h 899301"/>
              <a:gd name="connsiteX224" fmla="*/ 388300 w 1848464"/>
              <a:gd name="connsiteY224" fmla="*/ 190158 h 899301"/>
              <a:gd name="connsiteX225" fmla="*/ 391163 w 1848464"/>
              <a:gd name="connsiteY225" fmla="*/ 172835 h 899301"/>
              <a:gd name="connsiteX226" fmla="*/ 391203 w 1848464"/>
              <a:gd name="connsiteY226" fmla="*/ 172806 h 899301"/>
              <a:gd name="connsiteX227" fmla="*/ 391203 w 1848464"/>
              <a:gd name="connsiteY227" fmla="*/ 172806 h 899301"/>
              <a:gd name="connsiteX228" fmla="*/ 408560 w 1848464"/>
              <a:gd name="connsiteY228" fmla="*/ 175663 h 899301"/>
              <a:gd name="connsiteX229" fmla="*/ 408589 w 1848464"/>
              <a:gd name="connsiteY229" fmla="*/ 175704 h 899301"/>
              <a:gd name="connsiteX230" fmla="*/ 408589 w 1848464"/>
              <a:gd name="connsiteY230" fmla="*/ 175704 h 899301"/>
              <a:gd name="connsiteX231" fmla="*/ 405831 w 1848464"/>
              <a:gd name="connsiteY231" fmla="*/ 193095 h 899301"/>
              <a:gd name="connsiteX232" fmla="*/ 405685 w 1848464"/>
              <a:gd name="connsiteY232" fmla="*/ 193199 h 899301"/>
              <a:gd name="connsiteX233" fmla="*/ 405685 w 1848464"/>
              <a:gd name="connsiteY233" fmla="*/ 193199 h 899301"/>
              <a:gd name="connsiteX234" fmla="*/ 398516 w 1848464"/>
              <a:gd name="connsiteY234" fmla="*/ 195489 h 899301"/>
              <a:gd name="connsiteX235" fmla="*/ 398516 w 1848464"/>
              <a:gd name="connsiteY235" fmla="*/ 195489 h 899301"/>
              <a:gd name="connsiteX236" fmla="*/ 388300 w 1848464"/>
              <a:gd name="connsiteY236" fmla="*/ 190158 h 899301"/>
              <a:gd name="connsiteX237" fmla="*/ 1411851 w 1848464"/>
              <a:gd name="connsiteY237" fmla="*/ 160677 h 899301"/>
              <a:gd name="connsiteX238" fmla="*/ 1407801 w 1848464"/>
              <a:gd name="connsiteY238" fmla="*/ 143504 h 899301"/>
              <a:gd name="connsiteX239" fmla="*/ 1407801 w 1848464"/>
              <a:gd name="connsiteY239" fmla="*/ 143504 h 899301"/>
              <a:gd name="connsiteX240" fmla="*/ 1425007 w 1848464"/>
              <a:gd name="connsiteY240" fmla="*/ 139497 h 899301"/>
              <a:gd name="connsiteX241" fmla="*/ 1425007 w 1848464"/>
              <a:gd name="connsiteY241" fmla="*/ 139497 h 899301"/>
              <a:gd name="connsiteX242" fmla="*/ 1429022 w 1848464"/>
              <a:gd name="connsiteY242" fmla="*/ 156635 h 899301"/>
              <a:gd name="connsiteX243" fmla="*/ 1429022 w 1848464"/>
              <a:gd name="connsiteY243" fmla="*/ 156635 h 899301"/>
              <a:gd name="connsiteX244" fmla="*/ 1418268 w 1848464"/>
              <a:gd name="connsiteY244" fmla="*/ 162538 h 899301"/>
              <a:gd name="connsiteX245" fmla="*/ 1418268 w 1848464"/>
              <a:gd name="connsiteY245" fmla="*/ 162538 h 899301"/>
              <a:gd name="connsiteX246" fmla="*/ 1411851 w 1848464"/>
              <a:gd name="connsiteY246" fmla="*/ 160677 h 899301"/>
              <a:gd name="connsiteX247" fmla="*/ 457483 w 1848464"/>
              <a:gd name="connsiteY247" fmla="*/ 144113 h 899301"/>
              <a:gd name="connsiteX248" fmla="*/ 461964 w 1848464"/>
              <a:gd name="connsiteY248" fmla="*/ 127047 h 899301"/>
              <a:gd name="connsiteX249" fmla="*/ 461964 w 1848464"/>
              <a:gd name="connsiteY249" fmla="*/ 127047 h 899301"/>
              <a:gd name="connsiteX250" fmla="*/ 479027 w 1848464"/>
              <a:gd name="connsiteY250" fmla="*/ 131519 h 899301"/>
              <a:gd name="connsiteX251" fmla="*/ 479027 w 1848464"/>
              <a:gd name="connsiteY251" fmla="*/ 131519 h 899301"/>
              <a:gd name="connsiteX252" fmla="*/ 474582 w 1848464"/>
              <a:gd name="connsiteY252" fmla="*/ 148549 h 899301"/>
              <a:gd name="connsiteX253" fmla="*/ 474582 w 1848464"/>
              <a:gd name="connsiteY253" fmla="*/ 148549 h 899301"/>
              <a:gd name="connsiteX254" fmla="*/ 468273 w 1848464"/>
              <a:gd name="connsiteY254" fmla="*/ 150266 h 899301"/>
              <a:gd name="connsiteX255" fmla="*/ 468273 w 1848464"/>
              <a:gd name="connsiteY255" fmla="*/ 150266 h 899301"/>
              <a:gd name="connsiteX256" fmla="*/ 457483 w 1848464"/>
              <a:gd name="connsiteY256" fmla="*/ 144113 h 899301"/>
              <a:gd name="connsiteX257" fmla="*/ 1340267 w 1848464"/>
              <a:gd name="connsiteY257" fmla="*/ 120678 h 899301"/>
              <a:gd name="connsiteX258" fmla="*/ 1334711 w 1848464"/>
              <a:gd name="connsiteY258" fmla="*/ 103970 h 899301"/>
              <a:gd name="connsiteX259" fmla="*/ 1334711 w 1848464"/>
              <a:gd name="connsiteY259" fmla="*/ 103970 h 899301"/>
              <a:gd name="connsiteX260" fmla="*/ 1351451 w 1848464"/>
              <a:gd name="connsiteY260" fmla="*/ 98425 h 899301"/>
              <a:gd name="connsiteX261" fmla="*/ 1351451 w 1848464"/>
              <a:gd name="connsiteY261" fmla="*/ 98425 h 899301"/>
              <a:gd name="connsiteX262" fmla="*/ 1357037 w 1848464"/>
              <a:gd name="connsiteY262" fmla="*/ 115073 h 899301"/>
              <a:gd name="connsiteX263" fmla="*/ 1357007 w 1848464"/>
              <a:gd name="connsiteY263" fmla="*/ 115133 h 899301"/>
              <a:gd name="connsiteX264" fmla="*/ 1357007 w 1848464"/>
              <a:gd name="connsiteY264" fmla="*/ 115133 h 899301"/>
              <a:gd name="connsiteX265" fmla="*/ 1345859 w 1848464"/>
              <a:gd name="connsiteY265" fmla="*/ 122002 h 899301"/>
              <a:gd name="connsiteX266" fmla="*/ 1345859 w 1848464"/>
              <a:gd name="connsiteY266" fmla="*/ 122002 h 899301"/>
              <a:gd name="connsiteX267" fmla="*/ 1340267 w 1848464"/>
              <a:gd name="connsiteY267" fmla="*/ 120678 h 899301"/>
              <a:gd name="connsiteX268" fmla="*/ 530573 w 1848464"/>
              <a:gd name="connsiteY268" fmla="*/ 104435 h 899301"/>
              <a:gd name="connsiteX269" fmla="*/ 536557 w 1848464"/>
              <a:gd name="connsiteY269" fmla="*/ 87872 h 899301"/>
              <a:gd name="connsiteX270" fmla="*/ 536560 w 1848464"/>
              <a:gd name="connsiteY270" fmla="*/ 87871 h 899301"/>
              <a:gd name="connsiteX271" fmla="*/ 536560 w 1848464"/>
              <a:gd name="connsiteY271" fmla="*/ 87871 h 899301"/>
              <a:gd name="connsiteX272" fmla="*/ 553156 w 1848464"/>
              <a:gd name="connsiteY272" fmla="*/ 93845 h 899301"/>
              <a:gd name="connsiteX273" fmla="*/ 553156 w 1848464"/>
              <a:gd name="connsiteY273" fmla="*/ 93845 h 899301"/>
              <a:gd name="connsiteX274" fmla="*/ 547170 w 1848464"/>
              <a:gd name="connsiteY274" fmla="*/ 110446 h 899301"/>
              <a:gd name="connsiteX275" fmla="*/ 547170 w 1848464"/>
              <a:gd name="connsiteY275" fmla="*/ 110446 h 899301"/>
              <a:gd name="connsiteX276" fmla="*/ 541865 w 1848464"/>
              <a:gd name="connsiteY276" fmla="*/ 111627 h 899301"/>
              <a:gd name="connsiteX277" fmla="*/ 541865 w 1848464"/>
              <a:gd name="connsiteY277" fmla="*/ 111627 h 899301"/>
              <a:gd name="connsiteX278" fmla="*/ 530573 w 1848464"/>
              <a:gd name="connsiteY278" fmla="*/ 104435 h 899301"/>
              <a:gd name="connsiteX279" fmla="*/ 1265420 w 1848464"/>
              <a:gd name="connsiteY279" fmla="*/ 87334 h 899301"/>
              <a:gd name="connsiteX280" fmla="*/ 1258229 w 1848464"/>
              <a:gd name="connsiteY280" fmla="*/ 71255 h 899301"/>
              <a:gd name="connsiteX281" fmla="*/ 1258251 w 1848464"/>
              <a:gd name="connsiteY281" fmla="*/ 71198 h 899301"/>
              <a:gd name="connsiteX282" fmla="*/ 1258251 w 1848464"/>
              <a:gd name="connsiteY282" fmla="*/ 71198 h 899301"/>
              <a:gd name="connsiteX283" fmla="*/ 1274360 w 1848464"/>
              <a:gd name="connsiteY283" fmla="*/ 64021 h 899301"/>
              <a:gd name="connsiteX284" fmla="*/ 1274417 w 1848464"/>
              <a:gd name="connsiteY284" fmla="*/ 64043 h 899301"/>
              <a:gd name="connsiteX285" fmla="*/ 1274417 w 1848464"/>
              <a:gd name="connsiteY285" fmla="*/ 64043 h 899301"/>
              <a:gd name="connsiteX286" fmla="*/ 1281609 w 1848464"/>
              <a:gd name="connsiteY286" fmla="*/ 80121 h 899301"/>
              <a:gd name="connsiteX287" fmla="*/ 1281587 w 1848464"/>
              <a:gd name="connsiteY287" fmla="*/ 80178 h 899301"/>
              <a:gd name="connsiteX288" fmla="*/ 1281587 w 1848464"/>
              <a:gd name="connsiteY288" fmla="*/ 80178 h 899301"/>
              <a:gd name="connsiteX289" fmla="*/ 1269972 w 1848464"/>
              <a:gd name="connsiteY289" fmla="*/ 88085 h 899301"/>
              <a:gd name="connsiteX290" fmla="*/ 1269972 w 1848464"/>
              <a:gd name="connsiteY290" fmla="*/ 88085 h 899301"/>
              <a:gd name="connsiteX291" fmla="*/ 1265384 w 1848464"/>
              <a:gd name="connsiteY291" fmla="*/ 87334 h 899301"/>
              <a:gd name="connsiteX292" fmla="*/ 606962 w 1848464"/>
              <a:gd name="connsiteY292" fmla="*/ 71556 h 899301"/>
              <a:gd name="connsiteX293" fmla="*/ 614351 w 1848464"/>
              <a:gd name="connsiteY293" fmla="*/ 55623 h 899301"/>
              <a:gd name="connsiteX294" fmla="*/ 614418 w 1848464"/>
              <a:gd name="connsiteY294" fmla="*/ 55599 h 899301"/>
              <a:gd name="connsiteX295" fmla="*/ 614418 w 1848464"/>
              <a:gd name="connsiteY295" fmla="*/ 55599 h 899301"/>
              <a:gd name="connsiteX296" fmla="*/ 630405 w 1848464"/>
              <a:gd name="connsiteY296" fmla="*/ 63041 h 899301"/>
              <a:gd name="connsiteX297" fmla="*/ 630405 w 1848464"/>
              <a:gd name="connsiteY297" fmla="*/ 63041 h 899301"/>
              <a:gd name="connsiteX298" fmla="*/ 622913 w 1848464"/>
              <a:gd name="connsiteY298" fmla="*/ 79034 h 899301"/>
              <a:gd name="connsiteX299" fmla="*/ 622913 w 1848464"/>
              <a:gd name="connsiteY299" fmla="*/ 79034 h 899301"/>
              <a:gd name="connsiteX300" fmla="*/ 618647 w 1848464"/>
              <a:gd name="connsiteY300" fmla="*/ 79785 h 899301"/>
              <a:gd name="connsiteX301" fmla="*/ 618647 w 1848464"/>
              <a:gd name="connsiteY301" fmla="*/ 79785 h 899301"/>
              <a:gd name="connsiteX302" fmla="*/ 606962 w 1848464"/>
              <a:gd name="connsiteY302" fmla="*/ 71556 h 899301"/>
              <a:gd name="connsiteX303" fmla="*/ 1187669 w 1848464"/>
              <a:gd name="connsiteY303" fmla="*/ 60823 h 899301"/>
              <a:gd name="connsiteX304" fmla="*/ 1179174 w 1848464"/>
              <a:gd name="connsiteY304" fmla="*/ 45367 h 899301"/>
              <a:gd name="connsiteX305" fmla="*/ 1179174 w 1848464"/>
              <a:gd name="connsiteY305" fmla="*/ 45367 h 899301"/>
              <a:gd name="connsiteX306" fmla="*/ 1194654 w 1848464"/>
              <a:gd name="connsiteY306" fmla="*/ 36922 h 899301"/>
              <a:gd name="connsiteX307" fmla="*/ 1194660 w 1848464"/>
              <a:gd name="connsiteY307" fmla="*/ 36924 h 899301"/>
              <a:gd name="connsiteX308" fmla="*/ 1194660 w 1848464"/>
              <a:gd name="connsiteY308" fmla="*/ 36924 h 899301"/>
              <a:gd name="connsiteX309" fmla="*/ 1203171 w 1848464"/>
              <a:gd name="connsiteY309" fmla="*/ 52289 h 899301"/>
              <a:gd name="connsiteX310" fmla="*/ 1203155 w 1848464"/>
              <a:gd name="connsiteY310" fmla="*/ 52344 h 899301"/>
              <a:gd name="connsiteX311" fmla="*/ 1203155 w 1848464"/>
              <a:gd name="connsiteY311" fmla="*/ 52344 h 899301"/>
              <a:gd name="connsiteX312" fmla="*/ 1191182 w 1848464"/>
              <a:gd name="connsiteY312" fmla="*/ 61324 h 899301"/>
              <a:gd name="connsiteX313" fmla="*/ 1191182 w 1848464"/>
              <a:gd name="connsiteY313" fmla="*/ 61324 h 899301"/>
              <a:gd name="connsiteX314" fmla="*/ 1187741 w 1848464"/>
              <a:gd name="connsiteY314" fmla="*/ 60823 h 899301"/>
              <a:gd name="connsiteX315" fmla="*/ 685823 w 1848464"/>
              <a:gd name="connsiteY315" fmla="*/ 45653 h 899301"/>
              <a:gd name="connsiteX316" fmla="*/ 694713 w 1848464"/>
              <a:gd name="connsiteY316" fmla="*/ 30448 h 899301"/>
              <a:gd name="connsiteX317" fmla="*/ 694713 w 1848464"/>
              <a:gd name="connsiteY317" fmla="*/ 30448 h 899301"/>
              <a:gd name="connsiteX318" fmla="*/ 710107 w 1848464"/>
              <a:gd name="connsiteY318" fmla="*/ 39150 h 899301"/>
              <a:gd name="connsiteX319" fmla="*/ 710163 w 1848464"/>
              <a:gd name="connsiteY319" fmla="*/ 39356 h 899301"/>
              <a:gd name="connsiteX320" fmla="*/ 710163 w 1848464"/>
              <a:gd name="connsiteY320" fmla="*/ 39356 h 899301"/>
              <a:gd name="connsiteX321" fmla="*/ 701237 w 1848464"/>
              <a:gd name="connsiteY321" fmla="*/ 54562 h 899301"/>
              <a:gd name="connsiteX322" fmla="*/ 701237 w 1848464"/>
              <a:gd name="connsiteY322" fmla="*/ 54562 h 899301"/>
              <a:gd name="connsiteX323" fmla="*/ 698047 w 1848464"/>
              <a:gd name="connsiteY323" fmla="*/ 54991 h 899301"/>
              <a:gd name="connsiteX324" fmla="*/ 698047 w 1848464"/>
              <a:gd name="connsiteY324" fmla="*/ 54991 h 899301"/>
              <a:gd name="connsiteX325" fmla="*/ 686002 w 1848464"/>
              <a:gd name="connsiteY325" fmla="*/ 45725 h 899301"/>
              <a:gd name="connsiteX326" fmla="*/ 1107876 w 1848464"/>
              <a:gd name="connsiteY326" fmla="*/ 41539 h 899301"/>
              <a:gd name="connsiteX327" fmla="*/ 1097982 w 1848464"/>
              <a:gd name="connsiteY327" fmla="*/ 26942 h 899301"/>
              <a:gd name="connsiteX328" fmla="*/ 1097982 w 1848464"/>
              <a:gd name="connsiteY328" fmla="*/ 26942 h 899301"/>
              <a:gd name="connsiteX329" fmla="*/ 1112643 w 1848464"/>
              <a:gd name="connsiteY329" fmla="*/ 17067 h 899301"/>
              <a:gd name="connsiteX330" fmla="*/ 1112643 w 1848464"/>
              <a:gd name="connsiteY330" fmla="*/ 17067 h 899301"/>
              <a:gd name="connsiteX331" fmla="*/ 1122501 w 1848464"/>
              <a:gd name="connsiteY331" fmla="*/ 31700 h 899301"/>
              <a:gd name="connsiteX332" fmla="*/ 1122501 w 1848464"/>
              <a:gd name="connsiteY332" fmla="*/ 31700 h 899301"/>
              <a:gd name="connsiteX333" fmla="*/ 1110421 w 1848464"/>
              <a:gd name="connsiteY333" fmla="*/ 41825 h 899301"/>
              <a:gd name="connsiteX334" fmla="*/ 1110421 w 1848464"/>
              <a:gd name="connsiteY334" fmla="*/ 41825 h 899301"/>
              <a:gd name="connsiteX335" fmla="*/ 1108055 w 1848464"/>
              <a:gd name="connsiteY335" fmla="*/ 41610 h 899301"/>
              <a:gd name="connsiteX336" fmla="*/ 766907 w 1848464"/>
              <a:gd name="connsiteY336" fmla="*/ 27228 h 899301"/>
              <a:gd name="connsiteX337" fmla="*/ 777159 w 1848464"/>
              <a:gd name="connsiteY337" fmla="*/ 12917 h 899301"/>
              <a:gd name="connsiteX338" fmla="*/ 777159 w 1848464"/>
              <a:gd name="connsiteY338" fmla="*/ 12917 h 899301"/>
              <a:gd name="connsiteX339" fmla="*/ 791498 w 1848464"/>
              <a:gd name="connsiteY339" fmla="*/ 23149 h 899301"/>
              <a:gd name="connsiteX340" fmla="*/ 791498 w 1848464"/>
              <a:gd name="connsiteY340" fmla="*/ 23149 h 899301"/>
              <a:gd name="connsiteX341" fmla="*/ 781246 w 1848464"/>
              <a:gd name="connsiteY341" fmla="*/ 37460 h 899301"/>
              <a:gd name="connsiteX342" fmla="*/ 781246 w 1848464"/>
              <a:gd name="connsiteY342" fmla="*/ 37460 h 899301"/>
              <a:gd name="connsiteX343" fmla="*/ 779167 w 1848464"/>
              <a:gd name="connsiteY343" fmla="*/ 37639 h 899301"/>
              <a:gd name="connsiteX344" fmla="*/ 779167 w 1848464"/>
              <a:gd name="connsiteY344" fmla="*/ 37639 h 899301"/>
              <a:gd name="connsiteX345" fmla="*/ 767086 w 1848464"/>
              <a:gd name="connsiteY345" fmla="*/ 27192 h 899301"/>
              <a:gd name="connsiteX346" fmla="*/ 1026720 w 1848464"/>
              <a:gd name="connsiteY346" fmla="*/ 29625 h 899301"/>
              <a:gd name="connsiteX347" fmla="*/ 1026720 w 1848464"/>
              <a:gd name="connsiteY347" fmla="*/ 29625 h 899301"/>
              <a:gd name="connsiteX348" fmla="*/ 1015572 w 1848464"/>
              <a:gd name="connsiteY348" fmla="*/ 15994 h 899301"/>
              <a:gd name="connsiteX349" fmla="*/ 1015572 w 1848464"/>
              <a:gd name="connsiteY349" fmla="*/ 15994 h 899301"/>
              <a:gd name="connsiteX350" fmla="*/ 1029243 w 1848464"/>
              <a:gd name="connsiteY350" fmla="*/ 4865 h 899301"/>
              <a:gd name="connsiteX351" fmla="*/ 1029265 w 1848464"/>
              <a:gd name="connsiteY351" fmla="*/ 4867 h 899301"/>
              <a:gd name="connsiteX352" fmla="*/ 1029265 w 1848464"/>
              <a:gd name="connsiteY352" fmla="*/ 4867 h 899301"/>
              <a:gd name="connsiteX353" fmla="*/ 1040419 w 1848464"/>
              <a:gd name="connsiteY353" fmla="*/ 18444 h 899301"/>
              <a:gd name="connsiteX354" fmla="*/ 1040413 w 1848464"/>
              <a:gd name="connsiteY354" fmla="*/ 18498 h 899301"/>
              <a:gd name="connsiteX355" fmla="*/ 1040413 w 1848464"/>
              <a:gd name="connsiteY355" fmla="*/ 18498 h 899301"/>
              <a:gd name="connsiteX356" fmla="*/ 1028011 w 1848464"/>
              <a:gd name="connsiteY356" fmla="*/ 29697 h 899301"/>
              <a:gd name="connsiteX357" fmla="*/ 1028011 w 1848464"/>
              <a:gd name="connsiteY357" fmla="*/ 29697 h 899301"/>
              <a:gd name="connsiteX358" fmla="*/ 1026899 w 1848464"/>
              <a:gd name="connsiteY358" fmla="*/ 29589 h 899301"/>
              <a:gd name="connsiteX359" fmla="*/ 849533 w 1848464"/>
              <a:gd name="connsiteY359" fmla="*/ 16030 h 899301"/>
              <a:gd name="connsiteX360" fmla="*/ 861039 w 1848464"/>
              <a:gd name="connsiteY360" fmla="*/ 2649 h 899301"/>
              <a:gd name="connsiteX361" fmla="*/ 861039 w 1848464"/>
              <a:gd name="connsiteY361" fmla="*/ 2649 h 899301"/>
              <a:gd name="connsiteX362" fmla="*/ 874432 w 1848464"/>
              <a:gd name="connsiteY362" fmla="*/ 14110 h 899301"/>
              <a:gd name="connsiteX363" fmla="*/ 874446 w 1848464"/>
              <a:gd name="connsiteY363" fmla="*/ 14312 h 899301"/>
              <a:gd name="connsiteX364" fmla="*/ 874446 w 1848464"/>
              <a:gd name="connsiteY364" fmla="*/ 14312 h 899301"/>
              <a:gd name="connsiteX365" fmla="*/ 863082 w 1848464"/>
              <a:gd name="connsiteY365" fmla="*/ 27478 h 899301"/>
              <a:gd name="connsiteX366" fmla="*/ 862115 w 1848464"/>
              <a:gd name="connsiteY366" fmla="*/ 27478 h 899301"/>
              <a:gd name="connsiteX367" fmla="*/ 849533 w 1848464"/>
              <a:gd name="connsiteY367" fmla="*/ 16030 h 899301"/>
              <a:gd name="connsiteX368" fmla="*/ 945027 w 1848464"/>
              <a:gd name="connsiteY368" fmla="*/ 25045 h 899301"/>
              <a:gd name="connsiteX369" fmla="*/ 932694 w 1848464"/>
              <a:gd name="connsiteY369" fmla="*/ 12526 h 899301"/>
              <a:gd name="connsiteX370" fmla="*/ 932696 w 1848464"/>
              <a:gd name="connsiteY370" fmla="*/ 12416 h 899301"/>
              <a:gd name="connsiteX371" fmla="*/ 932696 w 1848464"/>
              <a:gd name="connsiteY371" fmla="*/ 12416 h 899301"/>
              <a:gd name="connsiteX372" fmla="*/ 945133 w 1848464"/>
              <a:gd name="connsiteY372" fmla="*/ 0 h 899301"/>
              <a:gd name="connsiteX373" fmla="*/ 945314 w 1848464"/>
              <a:gd name="connsiteY373" fmla="*/ 1 h 899301"/>
              <a:gd name="connsiteX374" fmla="*/ 945314 w 1848464"/>
              <a:gd name="connsiteY374" fmla="*/ 1 h 899301"/>
              <a:gd name="connsiteX375" fmla="*/ 957645 w 1848464"/>
              <a:gd name="connsiteY375" fmla="*/ 12593 h 899301"/>
              <a:gd name="connsiteX376" fmla="*/ 957645 w 1848464"/>
              <a:gd name="connsiteY376" fmla="*/ 12595 h 899301"/>
              <a:gd name="connsiteX377" fmla="*/ 957645 w 1848464"/>
              <a:gd name="connsiteY377" fmla="*/ 12595 h 899301"/>
              <a:gd name="connsiteX378" fmla="*/ 945170 w 1848464"/>
              <a:gd name="connsiteY378" fmla="*/ 25045 h 899301"/>
              <a:gd name="connsiteX379" fmla="*/ 945170 w 1848464"/>
              <a:gd name="connsiteY379" fmla="*/ 25045 h 899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</a:cxnLst>
            <a:rect l="l" t="t" r="r" b="b"/>
            <a:pathLst>
              <a:path w="1848464" h="899301">
                <a:moveTo>
                  <a:pt x="11879" y="899301"/>
                </a:moveTo>
                <a:cubicBezTo>
                  <a:pt x="4995" y="898954"/>
                  <a:pt x="-311" y="893115"/>
                  <a:pt x="14" y="886243"/>
                </a:cubicBezTo>
                <a:lnTo>
                  <a:pt x="14" y="886243"/>
                </a:lnTo>
                <a:cubicBezTo>
                  <a:pt x="342" y="879374"/>
                  <a:pt x="6187" y="874072"/>
                  <a:pt x="13068" y="874399"/>
                </a:cubicBezTo>
                <a:cubicBezTo>
                  <a:pt x="13078" y="874399"/>
                  <a:pt x="13088" y="874400"/>
                  <a:pt x="13098" y="874400"/>
                </a:cubicBezTo>
                <a:lnTo>
                  <a:pt x="13098" y="874400"/>
                </a:lnTo>
                <a:cubicBezTo>
                  <a:pt x="19977" y="874747"/>
                  <a:pt x="25272" y="880593"/>
                  <a:pt x="24927" y="887459"/>
                </a:cubicBezTo>
                <a:lnTo>
                  <a:pt x="24927" y="887459"/>
                </a:lnTo>
                <a:cubicBezTo>
                  <a:pt x="24603" y="894083"/>
                  <a:pt x="19133" y="899290"/>
                  <a:pt x="12489" y="899301"/>
                </a:cubicBezTo>
                <a:lnTo>
                  <a:pt x="11879" y="899301"/>
                </a:lnTo>
                <a:close/>
                <a:moveTo>
                  <a:pt x="18511" y="816548"/>
                </a:moveTo>
                <a:cubicBezTo>
                  <a:pt x="11655" y="815622"/>
                  <a:pt x="6844" y="809332"/>
                  <a:pt x="7757" y="802488"/>
                </a:cubicBezTo>
                <a:lnTo>
                  <a:pt x="7757" y="802488"/>
                </a:lnTo>
                <a:cubicBezTo>
                  <a:pt x="8642" y="795668"/>
                  <a:pt x="14898" y="790856"/>
                  <a:pt x="21730" y="791739"/>
                </a:cubicBezTo>
                <a:cubicBezTo>
                  <a:pt x="21768" y="791744"/>
                  <a:pt x="21806" y="791749"/>
                  <a:pt x="21844" y="791755"/>
                </a:cubicBezTo>
                <a:lnTo>
                  <a:pt x="21844" y="791755"/>
                </a:lnTo>
                <a:cubicBezTo>
                  <a:pt x="28677" y="792638"/>
                  <a:pt x="33498" y="798882"/>
                  <a:pt x="32614" y="805701"/>
                </a:cubicBezTo>
                <a:cubicBezTo>
                  <a:pt x="32609" y="805739"/>
                  <a:pt x="32604" y="805777"/>
                  <a:pt x="32598" y="805815"/>
                </a:cubicBezTo>
                <a:lnTo>
                  <a:pt x="32598" y="805815"/>
                </a:lnTo>
                <a:cubicBezTo>
                  <a:pt x="31741" y="811959"/>
                  <a:pt x="26483" y="816536"/>
                  <a:pt x="20267" y="816548"/>
                </a:cubicBezTo>
                <a:lnTo>
                  <a:pt x="20267" y="816548"/>
                </a:lnTo>
                <a:cubicBezTo>
                  <a:pt x="19682" y="816584"/>
                  <a:pt x="19096" y="816584"/>
                  <a:pt x="18511" y="816548"/>
                </a:cubicBezTo>
                <a:close/>
                <a:moveTo>
                  <a:pt x="1823760" y="748321"/>
                </a:moveTo>
                <a:lnTo>
                  <a:pt x="1823760" y="748321"/>
                </a:lnTo>
                <a:cubicBezTo>
                  <a:pt x="1822353" y="741589"/>
                  <a:pt x="1826681" y="734994"/>
                  <a:pt x="1833425" y="733591"/>
                </a:cubicBezTo>
                <a:cubicBezTo>
                  <a:pt x="1833441" y="733587"/>
                  <a:pt x="1833458" y="733584"/>
                  <a:pt x="1833474" y="733581"/>
                </a:cubicBezTo>
                <a:lnTo>
                  <a:pt x="1833474" y="733580"/>
                </a:lnTo>
                <a:cubicBezTo>
                  <a:pt x="1840223" y="732196"/>
                  <a:pt x="1846818" y="736533"/>
                  <a:pt x="1848205" y="743268"/>
                </a:cubicBezTo>
                <a:cubicBezTo>
                  <a:pt x="1848206" y="743271"/>
                  <a:pt x="1848206" y="743274"/>
                  <a:pt x="1848207" y="743276"/>
                </a:cubicBezTo>
                <a:lnTo>
                  <a:pt x="1848207" y="743276"/>
                </a:lnTo>
                <a:cubicBezTo>
                  <a:pt x="1849595" y="750012"/>
                  <a:pt x="1845249" y="756594"/>
                  <a:pt x="1838500" y="757979"/>
                </a:cubicBezTo>
                <a:cubicBezTo>
                  <a:pt x="1838498" y="757980"/>
                  <a:pt x="1838495" y="757980"/>
                  <a:pt x="1838493" y="757981"/>
                </a:cubicBezTo>
                <a:lnTo>
                  <a:pt x="1838493" y="757981"/>
                </a:lnTo>
                <a:cubicBezTo>
                  <a:pt x="1837668" y="758162"/>
                  <a:pt x="1836827" y="758258"/>
                  <a:pt x="1835983" y="758267"/>
                </a:cubicBezTo>
                <a:lnTo>
                  <a:pt x="1835983" y="758267"/>
                </a:lnTo>
                <a:cubicBezTo>
                  <a:pt x="1830064" y="758255"/>
                  <a:pt x="1824964" y="754105"/>
                  <a:pt x="1823760" y="748321"/>
                </a:cubicBezTo>
                <a:close/>
                <a:moveTo>
                  <a:pt x="32634" y="734725"/>
                </a:moveTo>
                <a:cubicBezTo>
                  <a:pt x="25924" y="733166"/>
                  <a:pt x="21751" y="726473"/>
                  <a:pt x="23313" y="719776"/>
                </a:cubicBezTo>
                <a:cubicBezTo>
                  <a:pt x="23313" y="719774"/>
                  <a:pt x="23314" y="719772"/>
                  <a:pt x="23314" y="719770"/>
                </a:cubicBezTo>
                <a:lnTo>
                  <a:pt x="23314" y="719770"/>
                </a:lnTo>
                <a:cubicBezTo>
                  <a:pt x="24872" y="713072"/>
                  <a:pt x="31575" y="708903"/>
                  <a:pt x="38286" y="710457"/>
                </a:cubicBezTo>
                <a:cubicBezTo>
                  <a:pt x="38302" y="710461"/>
                  <a:pt x="38318" y="710465"/>
                  <a:pt x="38334" y="710468"/>
                </a:cubicBezTo>
                <a:lnTo>
                  <a:pt x="38334" y="710468"/>
                </a:lnTo>
                <a:cubicBezTo>
                  <a:pt x="45031" y="712044"/>
                  <a:pt x="49186" y="718736"/>
                  <a:pt x="47618" y="725423"/>
                </a:cubicBezTo>
                <a:lnTo>
                  <a:pt x="47618" y="725423"/>
                </a:lnTo>
                <a:cubicBezTo>
                  <a:pt x="46316" y="731055"/>
                  <a:pt x="41293" y="735045"/>
                  <a:pt x="35502" y="735047"/>
                </a:cubicBezTo>
                <a:lnTo>
                  <a:pt x="35502" y="735047"/>
                </a:lnTo>
                <a:cubicBezTo>
                  <a:pt x="34537" y="735047"/>
                  <a:pt x="33575" y="734939"/>
                  <a:pt x="32634" y="734725"/>
                </a:cubicBezTo>
                <a:close/>
                <a:moveTo>
                  <a:pt x="1803435" y="668967"/>
                </a:moveTo>
                <a:cubicBezTo>
                  <a:pt x="1801418" y="662392"/>
                  <a:pt x="1805122" y="655430"/>
                  <a:pt x="1811710" y="653416"/>
                </a:cubicBezTo>
                <a:cubicBezTo>
                  <a:pt x="1811724" y="653412"/>
                  <a:pt x="1811737" y="653408"/>
                  <a:pt x="1811751" y="653403"/>
                </a:cubicBezTo>
                <a:lnTo>
                  <a:pt x="1811751" y="653403"/>
                </a:lnTo>
                <a:cubicBezTo>
                  <a:pt x="1818372" y="651430"/>
                  <a:pt x="1825341" y="655187"/>
                  <a:pt x="1827318" y="661795"/>
                </a:cubicBezTo>
                <a:cubicBezTo>
                  <a:pt x="1827327" y="661824"/>
                  <a:pt x="1827336" y="661853"/>
                  <a:pt x="1827344" y="661883"/>
                </a:cubicBezTo>
                <a:lnTo>
                  <a:pt x="1827344" y="661883"/>
                </a:lnTo>
                <a:cubicBezTo>
                  <a:pt x="1829344" y="668462"/>
                  <a:pt x="1825620" y="675414"/>
                  <a:pt x="1819028" y="677410"/>
                </a:cubicBezTo>
                <a:lnTo>
                  <a:pt x="1819028" y="677410"/>
                </a:lnTo>
                <a:cubicBezTo>
                  <a:pt x="1817865" y="677757"/>
                  <a:pt x="1816658" y="677938"/>
                  <a:pt x="1815444" y="677947"/>
                </a:cubicBezTo>
                <a:lnTo>
                  <a:pt x="1815444" y="677947"/>
                </a:lnTo>
                <a:cubicBezTo>
                  <a:pt x="1809912" y="677965"/>
                  <a:pt x="1805033" y="674334"/>
                  <a:pt x="1803471" y="669038"/>
                </a:cubicBezTo>
                <a:close/>
                <a:moveTo>
                  <a:pt x="54142" y="654656"/>
                </a:moveTo>
                <a:cubicBezTo>
                  <a:pt x="47596" y="652494"/>
                  <a:pt x="44037" y="645453"/>
                  <a:pt x="46184" y="638914"/>
                </a:cubicBezTo>
                <a:lnTo>
                  <a:pt x="46184" y="638914"/>
                </a:lnTo>
                <a:cubicBezTo>
                  <a:pt x="48348" y="632385"/>
                  <a:pt x="55404" y="628844"/>
                  <a:pt x="61945" y="631003"/>
                </a:cubicBezTo>
                <a:cubicBezTo>
                  <a:pt x="61949" y="631004"/>
                  <a:pt x="61953" y="631006"/>
                  <a:pt x="61956" y="631007"/>
                </a:cubicBezTo>
                <a:lnTo>
                  <a:pt x="61956" y="631007"/>
                </a:lnTo>
                <a:cubicBezTo>
                  <a:pt x="68485" y="633141"/>
                  <a:pt x="72043" y="640154"/>
                  <a:pt x="69905" y="646669"/>
                </a:cubicBezTo>
                <a:cubicBezTo>
                  <a:pt x="69896" y="646696"/>
                  <a:pt x="69887" y="646722"/>
                  <a:pt x="69878" y="646749"/>
                </a:cubicBezTo>
                <a:lnTo>
                  <a:pt x="69878" y="646749"/>
                </a:lnTo>
                <a:cubicBezTo>
                  <a:pt x="68191" y="651839"/>
                  <a:pt x="63421" y="655273"/>
                  <a:pt x="58049" y="655264"/>
                </a:cubicBezTo>
                <a:lnTo>
                  <a:pt x="58049" y="655264"/>
                </a:lnTo>
                <a:cubicBezTo>
                  <a:pt x="56738" y="655292"/>
                  <a:pt x="55431" y="655110"/>
                  <a:pt x="54178" y="654727"/>
                </a:cubicBezTo>
                <a:close/>
                <a:moveTo>
                  <a:pt x="1776120" y="591759"/>
                </a:moveTo>
                <a:cubicBezTo>
                  <a:pt x="1773536" y="585377"/>
                  <a:pt x="1776615" y="578111"/>
                  <a:pt x="1783003" y="575516"/>
                </a:cubicBezTo>
                <a:lnTo>
                  <a:pt x="1783003" y="575516"/>
                </a:lnTo>
                <a:cubicBezTo>
                  <a:pt x="1789397" y="572937"/>
                  <a:pt x="1796677" y="576010"/>
                  <a:pt x="1799277" y="582385"/>
                </a:cubicBezTo>
                <a:lnTo>
                  <a:pt x="1799277" y="582385"/>
                </a:lnTo>
                <a:cubicBezTo>
                  <a:pt x="1801840" y="588767"/>
                  <a:pt x="1798767" y="596018"/>
                  <a:pt x="1792394" y="598628"/>
                </a:cubicBezTo>
                <a:lnTo>
                  <a:pt x="1792394" y="598628"/>
                </a:lnTo>
                <a:cubicBezTo>
                  <a:pt x="1790900" y="599221"/>
                  <a:pt x="1789306" y="599524"/>
                  <a:pt x="1787699" y="599523"/>
                </a:cubicBezTo>
                <a:lnTo>
                  <a:pt x="1787699" y="599523"/>
                </a:lnTo>
                <a:cubicBezTo>
                  <a:pt x="1782618" y="599522"/>
                  <a:pt x="1778042" y="596454"/>
                  <a:pt x="1776120" y="591759"/>
                </a:cubicBezTo>
                <a:close/>
                <a:moveTo>
                  <a:pt x="82783" y="576589"/>
                </a:moveTo>
                <a:cubicBezTo>
                  <a:pt x="76468" y="573842"/>
                  <a:pt x="73580" y="566507"/>
                  <a:pt x="76331" y="560203"/>
                </a:cubicBezTo>
                <a:lnTo>
                  <a:pt x="76331" y="560203"/>
                </a:lnTo>
                <a:cubicBezTo>
                  <a:pt x="79083" y="553901"/>
                  <a:pt x="86433" y="551018"/>
                  <a:pt x="92748" y="553763"/>
                </a:cubicBezTo>
                <a:lnTo>
                  <a:pt x="92748" y="553763"/>
                </a:lnTo>
                <a:cubicBezTo>
                  <a:pt x="99063" y="556510"/>
                  <a:pt x="101952" y="563846"/>
                  <a:pt x="99201" y="570149"/>
                </a:cubicBezTo>
                <a:lnTo>
                  <a:pt x="99201" y="570149"/>
                </a:lnTo>
                <a:cubicBezTo>
                  <a:pt x="97218" y="574690"/>
                  <a:pt x="92728" y="577626"/>
                  <a:pt x="87766" y="577627"/>
                </a:cubicBezTo>
                <a:lnTo>
                  <a:pt x="87766" y="577627"/>
                </a:lnTo>
                <a:cubicBezTo>
                  <a:pt x="86050" y="577632"/>
                  <a:pt x="84353" y="577278"/>
                  <a:pt x="82783" y="576589"/>
                </a:cubicBezTo>
                <a:close/>
                <a:moveTo>
                  <a:pt x="1741887" y="517342"/>
                </a:moveTo>
                <a:cubicBezTo>
                  <a:pt x="1738752" y="511216"/>
                  <a:pt x="1741173" y="503713"/>
                  <a:pt x="1747300" y="500563"/>
                </a:cubicBezTo>
                <a:lnTo>
                  <a:pt x="1747300" y="500563"/>
                </a:lnTo>
                <a:cubicBezTo>
                  <a:pt x="1753422" y="497409"/>
                  <a:pt x="1760947" y="499807"/>
                  <a:pt x="1764106" y="505918"/>
                </a:cubicBezTo>
                <a:cubicBezTo>
                  <a:pt x="1764108" y="505921"/>
                  <a:pt x="1764110" y="505925"/>
                  <a:pt x="1764112" y="505929"/>
                </a:cubicBezTo>
                <a:lnTo>
                  <a:pt x="1764112" y="505929"/>
                </a:lnTo>
                <a:cubicBezTo>
                  <a:pt x="1767257" y="512037"/>
                  <a:pt x="1764871" y="519533"/>
                  <a:pt x="1758771" y="522709"/>
                </a:cubicBezTo>
                <a:lnTo>
                  <a:pt x="1758771" y="522709"/>
                </a:lnTo>
                <a:cubicBezTo>
                  <a:pt x="1756992" y="523604"/>
                  <a:pt x="1755027" y="524069"/>
                  <a:pt x="1753035" y="524068"/>
                </a:cubicBezTo>
                <a:lnTo>
                  <a:pt x="1753035" y="524068"/>
                </a:lnTo>
                <a:cubicBezTo>
                  <a:pt x="1748348" y="524095"/>
                  <a:pt x="1744042" y="521496"/>
                  <a:pt x="1741887" y="517342"/>
                </a:cubicBezTo>
                <a:close/>
                <a:moveTo>
                  <a:pt x="118414" y="501564"/>
                </a:moveTo>
                <a:cubicBezTo>
                  <a:pt x="112382" y="498284"/>
                  <a:pt x="110156" y="490744"/>
                  <a:pt x="113442" y="484723"/>
                </a:cubicBezTo>
                <a:cubicBezTo>
                  <a:pt x="113451" y="484708"/>
                  <a:pt x="113459" y="484693"/>
                  <a:pt x="113467" y="484677"/>
                </a:cubicBezTo>
                <a:lnTo>
                  <a:pt x="113467" y="484677"/>
                </a:lnTo>
                <a:cubicBezTo>
                  <a:pt x="116754" y="478656"/>
                  <a:pt x="124308" y="476435"/>
                  <a:pt x="130341" y="479715"/>
                </a:cubicBezTo>
                <a:cubicBezTo>
                  <a:pt x="130356" y="479723"/>
                  <a:pt x="130371" y="479732"/>
                  <a:pt x="130387" y="479740"/>
                </a:cubicBezTo>
                <a:lnTo>
                  <a:pt x="130387" y="479740"/>
                </a:lnTo>
                <a:cubicBezTo>
                  <a:pt x="136436" y="482990"/>
                  <a:pt x="138700" y="490519"/>
                  <a:pt x="135444" y="496556"/>
                </a:cubicBezTo>
                <a:cubicBezTo>
                  <a:pt x="135431" y="496580"/>
                  <a:pt x="135418" y="496603"/>
                  <a:pt x="135405" y="496627"/>
                </a:cubicBezTo>
                <a:lnTo>
                  <a:pt x="135405" y="496627"/>
                </a:lnTo>
                <a:cubicBezTo>
                  <a:pt x="133261" y="500571"/>
                  <a:pt x="129147" y="503049"/>
                  <a:pt x="124651" y="503103"/>
                </a:cubicBezTo>
                <a:lnTo>
                  <a:pt x="124651" y="503103"/>
                </a:lnTo>
                <a:cubicBezTo>
                  <a:pt x="122473" y="503146"/>
                  <a:pt x="120322" y="502615"/>
                  <a:pt x="118414" y="501564"/>
                </a:cubicBezTo>
                <a:close/>
                <a:moveTo>
                  <a:pt x="1701094" y="446324"/>
                </a:moveTo>
                <a:lnTo>
                  <a:pt x="1701094" y="446324"/>
                </a:lnTo>
                <a:cubicBezTo>
                  <a:pt x="1697383" y="440554"/>
                  <a:pt x="1699062" y="432874"/>
                  <a:pt x="1704843" y="429170"/>
                </a:cubicBezTo>
                <a:cubicBezTo>
                  <a:pt x="1704872" y="429152"/>
                  <a:pt x="1704901" y="429133"/>
                  <a:pt x="1704930" y="429115"/>
                </a:cubicBezTo>
                <a:lnTo>
                  <a:pt x="1704930" y="429115"/>
                </a:lnTo>
                <a:cubicBezTo>
                  <a:pt x="1710741" y="425435"/>
                  <a:pt x="1718441" y="427148"/>
                  <a:pt x="1722136" y="432943"/>
                </a:cubicBezTo>
                <a:lnTo>
                  <a:pt x="1722136" y="432943"/>
                </a:lnTo>
                <a:cubicBezTo>
                  <a:pt x="1725826" y="438755"/>
                  <a:pt x="1724111" y="446450"/>
                  <a:pt x="1718300" y="450152"/>
                </a:cubicBezTo>
                <a:lnTo>
                  <a:pt x="1718300" y="450152"/>
                </a:lnTo>
                <a:cubicBezTo>
                  <a:pt x="1716310" y="451422"/>
                  <a:pt x="1713995" y="452093"/>
                  <a:pt x="1711633" y="452084"/>
                </a:cubicBezTo>
                <a:lnTo>
                  <a:pt x="1711633" y="452084"/>
                </a:lnTo>
                <a:cubicBezTo>
                  <a:pt x="1707364" y="452090"/>
                  <a:pt x="1703388" y="449917"/>
                  <a:pt x="1701094" y="446324"/>
                </a:cubicBezTo>
                <a:close/>
                <a:moveTo>
                  <a:pt x="160677" y="430081"/>
                </a:moveTo>
                <a:cubicBezTo>
                  <a:pt x="154956" y="426250"/>
                  <a:pt x="153430" y="418515"/>
                  <a:pt x="157268" y="412805"/>
                </a:cubicBezTo>
                <a:cubicBezTo>
                  <a:pt x="157269" y="412804"/>
                  <a:pt x="157270" y="412802"/>
                  <a:pt x="157271" y="412801"/>
                </a:cubicBezTo>
                <a:lnTo>
                  <a:pt x="157271" y="412801"/>
                </a:lnTo>
                <a:cubicBezTo>
                  <a:pt x="161110" y="407091"/>
                  <a:pt x="168859" y="405567"/>
                  <a:pt x="174580" y="409399"/>
                </a:cubicBezTo>
                <a:cubicBezTo>
                  <a:pt x="174582" y="409400"/>
                  <a:pt x="174583" y="409401"/>
                  <a:pt x="174585" y="409402"/>
                </a:cubicBezTo>
                <a:lnTo>
                  <a:pt x="174585" y="409402"/>
                </a:lnTo>
                <a:cubicBezTo>
                  <a:pt x="180352" y="413164"/>
                  <a:pt x="181970" y="420880"/>
                  <a:pt x="178200" y="426636"/>
                </a:cubicBezTo>
                <a:cubicBezTo>
                  <a:pt x="178190" y="426651"/>
                  <a:pt x="178180" y="426667"/>
                  <a:pt x="178170" y="426682"/>
                </a:cubicBezTo>
                <a:lnTo>
                  <a:pt x="178170" y="426682"/>
                </a:lnTo>
                <a:cubicBezTo>
                  <a:pt x="175828" y="430174"/>
                  <a:pt x="171876" y="432248"/>
                  <a:pt x="167667" y="432192"/>
                </a:cubicBezTo>
                <a:lnTo>
                  <a:pt x="167667" y="432192"/>
                </a:lnTo>
                <a:cubicBezTo>
                  <a:pt x="165177" y="432207"/>
                  <a:pt x="162741" y="431471"/>
                  <a:pt x="160677" y="430081"/>
                </a:cubicBezTo>
                <a:close/>
                <a:moveTo>
                  <a:pt x="1653992" y="379241"/>
                </a:moveTo>
                <a:cubicBezTo>
                  <a:pt x="1649795" y="373789"/>
                  <a:pt x="1650822" y="365972"/>
                  <a:pt x="1656285" y="361783"/>
                </a:cubicBezTo>
                <a:cubicBezTo>
                  <a:pt x="1656286" y="361783"/>
                  <a:pt x="1656286" y="361782"/>
                  <a:pt x="1656287" y="361782"/>
                </a:cubicBezTo>
                <a:lnTo>
                  <a:pt x="1656287" y="361782"/>
                </a:lnTo>
                <a:cubicBezTo>
                  <a:pt x="1661741" y="357585"/>
                  <a:pt x="1669572" y="358594"/>
                  <a:pt x="1673779" y="364036"/>
                </a:cubicBezTo>
                <a:lnTo>
                  <a:pt x="1673779" y="364036"/>
                </a:lnTo>
                <a:cubicBezTo>
                  <a:pt x="1677968" y="369497"/>
                  <a:pt x="1676960" y="377308"/>
                  <a:pt x="1671521" y="381531"/>
                </a:cubicBezTo>
                <a:lnTo>
                  <a:pt x="1671521" y="381531"/>
                </a:lnTo>
                <a:cubicBezTo>
                  <a:pt x="1669325" y="383197"/>
                  <a:pt x="1666644" y="384102"/>
                  <a:pt x="1663886" y="384107"/>
                </a:cubicBezTo>
                <a:lnTo>
                  <a:pt x="1663886" y="384107"/>
                </a:lnTo>
                <a:cubicBezTo>
                  <a:pt x="1660011" y="384102"/>
                  <a:pt x="1656357" y="382305"/>
                  <a:pt x="1653992" y="379241"/>
                </a:cubicBezTo>
                <a:close/>
                <a:moveTo>
                  <a:pt x="209392" y="362677"/>
                </a:moveTo>
                <a:cubicBezTo>
                  <a:pt x="204037" y="358349"/>
                  <a:pt x="203212" y="350509"/>
                  <a:pt x="207547" y="345165"/>
                </a:cubicBezTo>
                <a:cubicBezTo>
                  <a:pt x="207553" y="345159"/>
                  <a:pt x="207558" y="345152"/>
                  <a:pt x="207563" y="345146"/>
                </a:cubicBezTo>
                <a:lnTo>
                  <a:pt x="207563" y="345146"/>
                </a:lnTo>
                <a:cubicBezTo>
                  <a:pt x="211929" y="339889"/>
                  <a:pt x="219728" y="339138"/>
                  <a:pt x="225021" y="343464"/>
                </a:cubicBezTo>
                <a:lnTo>
                  <a:pt x="225021" y="343464"/>
                </a:lnTo>
                <a:cubicBezTo>
                  <a:pt x="230364" y="347773"/>
                  <a:pt x="231196" y="355590"/>
                  <a:pt x="226878" y="360923"/>
                </a:cubicBezTo>
                <a:cubicBezTo>
                  <a:pt x="226868" y="360935"/>
                  <a:pt x="226859" y="360947"/>
                  <a:pt x="226849" y="360959"/>
                </a:cubicBezTo>
                <a:lnTo>
                  <a:pt x="226849" y="360959"/>
                </a:lnTo>
                <a:cubicBezTo>
                  <a:pt x="224487" y="363878"/>
                  <a:pt x="220929" y="365575"/>
                  <a:pt x="217170" y="365574"/>
                </a:cubicBezTo>
                <a:lnTo>
                  <a:pt x="217170" y="365574"/>
                </a:lnTo>
                <a:cubicBezTo>
                  <a:pt x="214269" y="365574"/>
                  <a:pt x="211462" y="364548"/>
                  <a:pt x="209248" y="362677"/>
                </a:cubicBezTo>
                <a:close/>
                <a:moveTo>
                  <a:pt x="1601083" y="316667"/>
                </a:moveTo>
                <a:lnTo>
                  <a:pt x="1601083" y="316667"/>
                </a:lnTo>
                <a:cubicBezTo>
                  <a:pt x="1596401" y="311623"/>
                  <a:pt x="1596702" y="303745"/>
                  <a:pt x="1601756" y="299072"/>
                </a:cubicBezTo>
                <a:cubicBezTo>
                  <a:pt x="1601759" y="299069"/>
                  <a:pt x="1601762" y="299067"/>
                  <a:pt x="1601765" y="299064"/>
                </a:cubicBezTo>
                <a:lnTo>
                  <a:pt x="1601765" y="299064"/>
                </a:lnTo>
                <a:cubicBezTo>
                  <a:pt x="1606834" y="294384"/>
                  <a:pt x="1614743" y="294688"/>
                  <a:pt x="1619437" y="299744"/>
                </a:cubicBezTo>
                <a:lnTo>
                  <a:pt x="1619437" y="299744"/>
                </a:lnTo>
                <a:cubicBezTo>
                  <a:pt x="1624092" y="304808"/>
                  <a:pt x="1623772" y="312676"/>
                  <a:pt x="1618720" y="317347"/>
                </a:cubicBezTo>
                <a:lnTo>
                  <a:pt x="1618720" y="317347"/>
                </a:lnTo>
                <a:cubicBezTo>
                  <a:pt x="1616422" y="319481"/>
                  <a:pt x="1613400" y="320670"/>
                  <a:pt x="1610260" y="320674"/>
                </a:cubicBezTo>
                <a:lnTo>
                  <a:pt x="1610260" y="320674"/>
                </a:lnTo>
                <a:cubicBezTo>
                  <a:pt x="1606776" y="320672"/>
                  <a:pt x="1603450" y="319220"/>
                  <a:pt x="1601083" y="316667"/>
                </a:cubicBezTo>
                <a:close/>
                <a:moveTo>
                  <a:pt x="263663" y="299923"/>
                </a:moveTo>
                <a:cubicBezTo>
                  <a:pt x="258721" y="295118"/>
                  <a:pt x="258608" y="287227"/>
                  <a:pt x="263412" y="282285"/>
                </a:cubicBezTo>
                <a:lnTo>
                  <a:pt x="263412" y="282285"/>
                </a:lnTo>
                <a:cubicBezTo>
                  <a:pt x="268236" y="277362"/>
                  <a:pt x="276142" y="277266"/>
                  <a:pt x="281084" y="282070"/>
                </a:cubicBezTo>
                <a:lnTo>
                  <a:pt x="281084" y="282070"/>
                </a:lnTo>
                <a:cubicBezTo>
                  <a:pt x="286013" y="286846"/>
                  <a:pt x="286130" y="294705"/>
                  <a:pt x="281345" y="299625"/>
                </a:cubicBezTo>
                <a:cubicBezTo>
                  <a:pt x="281330" y="299641"/>
                  <a:pt x="281315" y="299657"/>
                  <a:pt x="281299" y="299673"/>
                </a:cubicBezTo>
                <a:lnTo>
                  <a:pt x="281299" y="299673"/>
                </a:lnTo>
                <a:cubicBezTo>
                  <a:pt x="278929" y="302018"/>
                  <a:pt x="275710" y="303309"/>
                  <a:pt x="272373" y="303250"/>
                </a:cubicBezTo>
                <a:lnTo>
                  <a:pt x="272373" y="303250"/>
                </a:lnTo>
                <a:cubicBezTo>
                  <a:pt x="269149" y="303300"/>
                  <a:pt x="266030" y="302108"/>
                  <a:pt x="263663" y="299923"/>
                </a:cubicBezTo>
                <a:close/>
                <a:moveTo>
                  <a:pt x="1542762" y="259065"/>
                </a:moveTo>
                <a:cubicBezTo>
                  <a:pt x="1537657" y="254445"/>
                  <a:pt x="1537256" y="246575"/>
                  <a:pt x="1541866" y="241463"/>
                </a:cubicBezTo>
                <a:lnTo>
                  <a:pt x="1541866" y="241463"/>
                </a:lnTo>
                <a:cubicBezTo>
                  <a:pt x="1546504" y="236378"/>
                  <a:pt x="1554389" y="235994"/>
                  <a:pt x="1559502" y="240604"/>
                </a:cubicBezTo>
                <a:lnTo>
                  <a:pt x="1559502" y="240604"/>
                </a:lnTo>
                <a:cubicBezTo>
                  <a:pt x="1564609" y="245190"/>
                  <a:pt x="1565024" y="253040"/>
                  <a:pt x="1560429" y="258137"/>
                </a:cubicBezTo>
                <a:cubicBezTo>
                  <a:pt x="1560419" y="258148"/>
                  <a:pt x="1560408" y="258159"/>
                  <a:pt x="1560398" y="258171"/>
                </a:cubicBezTo>
                <a:lnTo>
                  <a:pt x="1560398" y="258171"/>
                </a:lnTo>
                <a:cubicBezTo>
                  <a:pt x="1558081" y="260743"/>
                  <a:pt x="1554794" y="262235"/>
                  <a:pt x="1551329" y="262285"/>
                </a:cubicBezTo>
                <a:lnTo>
                  <a:pt x="1551329" y="262285"/>
                </a:lnTo>
                <a:cubicBezTo>
                  <a:pt x="1548168" y="262331"/>
                  <a:pt x="1545107" y="261180"/>
                  <a:pt x="1542762" y="259065"/>
                </a:cubicBezTo>
                <a:close/>
                <a:moveTo>
                  <a:pt x="323526" y="242250"/>
                </a:moveTo>
                <a:cubicBezTo>
                  <a:pt x="319029" y="237066"/>
                  <a:pt x="319595" y="229226"/>
                  <a:pt x="324788" y="224738"/>
                </a:cubicBezTo>
                <a:cubicBezTo>
                  <a:pt x="324810" y="224720"/>
                  <a:pt x="324831" y="224701"/>
                  <a:pt x="324852" y="224683"/>
                </a:cubicBezTo>
                <a:lnTo>
                  <a:pt x="324852" y="224683"/>
                </a:lnTo>
                <a:cubicBezTo>
                  <a:pt x="330074" y="220197"/>
                  <a:pt x="337950" y="220786"/>
                  <a:pt x="342444" y="225998"/>
                </a:cubicBezTo>
                <a:cubicBezTo>
                  <a:pt x="342447" y="226001"/>
                  <a:pt x="342450" y="226004"/>
                  <a:pt x="342453" y="226007"/>
                </a:cubicBezTo>
                <a:lnTo>
                  <a:pt x="342453" y="226007"/>
                </a:lnTo>
                <a:cubicBezTo>
                  <a:pt x="346947" y="231219"/>
                  <a:pt x="346357" y="239080"/>
                  <a:pt x="341136" y="243566"/>
                </a:cubicBezTo>
                <a:cubicBezTo>
                  <a:pt x="341133" y="243568"/>
                  <a:pt x="341129" y="243571"/>
                  <a:pt x="341126" y="243574"/>
                </a:cubicBezTo>
                <a:lnTo>
                  <a:pt x="341126" y="243574"/>
                </a:lnTo>
                <a:cubicBezTo>
                  <a:pt x="338865" y="245520"/>
                  <a:pt x="335976" y="246588"/>
                  <a:pt x="332989" y="246579"/>
                </a:cubicBezTo>
                <a:lnTo>
                  <a:pt x="332989" y="246579"/>
                </a:lnTo>
                <a:cubicBezTo>
                  <a:pt x="329352" y="246586"/>
                  <a:pt x="325895" y="245004"/>
                  <a:pt x="323526" y="242250"/>
                </a:cubicBezTo>
                <a:close/>
                <a:moveTo>
                  <a:pt x="1479637" y="206938"/>
                </a:moveTo>
                <a:cubicBezTo>
                  <a:pt x="1474125" y="202812"/>
                  <a:pt x="1473008" y="195008"/>
                  <a:pt x="1477142" y="189507"/>
                </a:cubicBezTo>
                <a:cubicBezTo>
                  <a:pt x="1477149" y="189497"/>
                  <a:pt x="1477156" y="189488"/>
                  <a:pt x="1477163" y="189478"/>
                </a:cubicBezTo>
                <a:lnTo>
                  <a:pt x="1477163" y="189478"/>
                </a:lnTo>
                <a:cubicBezTo>
                  <a:pt x="1481291" y="183998"/>
                  <a:pt x="1489089" y="182895"/>
                  <a:pt x="1494580" y="187015"/>
                </a:cubicBezTo>
                <a:cubicBezTo>
                  <a:pt x="1494594" y="187025"/>
                  <a:pt x="1494607" y="187035"/>
                  <a:pt x="1494620" y="187045"/>
                </a:cubicBezTo>
                <a:lnTo>
                  <a:pt x="1494620" y="187045"/>
                </a:lnTo>
                <a:cubicBezTo>
                  <a:pt x="1500121" y="191153"/>
                  <a:pt x="1501244" y="198933"/>
                  <a:pt x="1497128" y="204423"/>
                </a:cubicBezTo>
                <a:cubicBezTo>
                  <a:pt x="1497117" y="204438"/>
                  <a:pt x="1497105" y="204454"/>
                  <a:pt x="1497094" y="204469"/>
                </a:cubicBezTo>
                <a:lnTo>
                  <a:pt x="1497094" y="204469"/>
                </a:lnTo>
                <a:cubicBezTo>
                  <a:pt x="1494743" y="207602"/>
                  <a:pt x="1491050" y="209445"/>
                  <a:pt x="1487128" y="209442"/>
                </a:cubicBezTo>
                <a:lnTo>
                  <a:pt x="1487128" y="209442"/>
                </a:lnTo>
                <a:cubicBezTo>
                  <a:pt x="1484424" y="209445"/>
                  <a:pt x="1481794" y="208565"/>
                  <a:pt x="1479637" y="206938"/>
                </a:cubicBezTo>
                <a:close/>
                <a:moveTo>
                  <a:pt x="388300" y="190158"/>
                </a:moveTo>
                <a:cubicBezTo>
                  <a:pt x="384298" y="184585"/>
                  <a:pt x="385579" y="176830"/>
                  <a:pt x="391163" y="172835"/>
                </a:cubicBezTo>
                <a:cubicBezTo>
                  <a:pt x="391176" y="172825"/>
                  <a:pt x="391190" y="172816"/>
                  <a:pt x="391203" y="172806"/>
                </a:cubicBezTo>
                <a:lnTo>
                  <a:pt x="391203" y="172806"/>
                </a:lnTo>
                <a:cubicBezTo>
                  <a:pt x="396787" y="168811"/>
                  <a:pt x="404558" y="170091"/>
                  <a:pt x="408560" y="175663"/>
                </a:cubicBezTo>
                <a:cubicBezTo>
                  <a:pt x="408569" y="175677"/>
                  <a:pt x="408579" y="175690"/>
                  <a:pt x="408589" y="175704"/>
                </a:cubicBezTo>
                <a:lnTo>
                  <a:pt x="408589" y="175704"/>
                </a:lnTo>
                <a:cubicBezTo>
                  <a:pt x="412639" y="181267"/>
                  <a:pt x="411404" y="189053"/>
                  <a:pt x="405831" y="193095"/>
                </a:cubicBezTo>
                <a:cubicBezTo>
                  <a:pt x="405783" y="193130"/>
                  <a:pt x="405734" y="193165"/>
                  <a:pt x="405685" y="193199"/>
                </a:cubicBezTo>
                <a:lnTo>
                  <a:pt x="405685" y="193199"/>
                </a:lnTo>
                <a:cubicBezTo>
                  <a:pt x="403586" y="194675"/>
                  <a:pt x="401084" y="195474"/>
                  <a:pt x="398516" y="195489"/>
                </a:cubicBezTo>
                <a:lnTo>
                  <a:pt x="398516" y="195489"/>
                </a:lnTo>
                <a:cubicBezTo>
                  <a:pt x="394438" y="195502"/>
                  <a:pt x="390616" y="193507"/>
                  <a:pt x="388300" y="190158"/>
                </a:cubicBezTo>
                <a:close/>
                <a:moveTo>
                  <a:pt x="1411851" y="160677"/>
                </a:moveTo>
                <a:cubicBezTo>
                  <a:pt x="1405987" y="157048"/>
                  <a:pt x="1404175" y="149364"/>
                  <a:pt x="1407801" y="143504"/>
                </a:cubicBezTo>
                <a:lnTo>
                  <a:pt x="1407801" y="143504"/>
                </a:lnTo>
                <a:cubicBezTo>
                  <a:pt x="1411449" y="137664"/>
                  <a:pt x="1419145" y="135871"/>
                  <a:pt x="1425007" y="139497"/>
                </a:cubicBezTo>
                <a:lnTo>
                  <a:pt x="1425007" y="139497"/>
                </a:lnTo>
                <a:cubicBezTo>
                  <a:pt x="1430854" y="143125"/>
                  <a:pt x="1432651" y="150795"/>
                  <a:pt x="1429022" y="156635"/>
                </a:cubicBezTo>
                <a:lnTo>
                  <a:pt x="1429022" y="156635"/>
                </a:lnTo>
                <a:cubicBezTo>
                  <a:pt x="1426727" y="160353"/>
                  <a:pt x="1422643" y="162595"/>
                  <a:pt x="1418268" y="162538"/>
                </a:cubicBezTo>
                <a:lnTo>
                  <a:pt x="1418268" y="162538"/>
                </a:lnTo>
                <a:cubicBezTo>
                  <a:pt x="1415999" y="162512"/>
                  <a:pt x="1413781" y="161868"/>
                  <a:pt x="1411851" y="160677"/>
                </a:cubicBezTo>
                <a:close/>
                <a:moveTo>
                  <a:pt x="457483" y="144113"/>
                </a:moveTo>
                <a:cubicBezTo>
                  <a:pt x="454005" y="138164"/>
                  <a:pt x="456010" y="130529"/>
                  <a:pt x="461964" y="127047"/>
                </a:cubicBezTo>
                <a:lnTo>
                  <a:pt x="461964" y="127047"/>
                </a:lnTo>
                <a:cubicBezTo>
                  <a:pt x="467913" y="123579"/>
                  <a:pt x="475552" y="125581"/>
                  <a:pt x="479027" y="131519"/>
                </a:cubicBezTo>
                <a:lnTo>
                  <a:pt x="479027" y="131519"/>
                </a:lnTo>
                <a:cubicBezTo>
                  <a:pt x="482507" y="137447"/>
                  <a:pt x="480518" y="145069"/>
                  <a:pt x="474582" y="148549"/>
                </a:cubicBezTo>
                <a:lnTo>
                  <a:pt x="474582" y="148549"/>
                </a:lnTo>
                <a:cubicBezTo>
                  <a:pt x="472673" y="149679"/>
                  <a:pt x="470492" y="150273"/>
                  <a:pt x="468273" y="150266"/>
                </a:cubicBezTo>
                <a:lnTo>
                  <a:pt x="468273" y="150266"/>
                </a:lnTo>
                <a:cubicBezTo>
                  <a:pt x="463837" y="150269"/>
                  <a:pt x="459732" y="147928"/>
                  <a:pt x="457483" y="144113"/>
                </a:cubicBezTo>
                <a:close/>
                <a:moveTo>
                  <a:pt x="1340267" y="120678"/>
                </a:moveTo>
                <a:cubicBezTo>
                  <a:pt x="1334111" y="117595"/>
                  <a:pt x="1331624" y="110116"/>
                  <a:pt x="1334711" y="103970"/>
                </a:cubicBezTo>
                <a:lnTo>
                  <a:pt x="1334711" y="103970"/>
                </a:lnTo>
                <a:cubicBezTo>
                  <a:pt x="1337800" y="97826"/>
                  <a:pt x="1345294" y="95344"/>
                  <a:pt x="1351451" y="98425"/>
                </a:cubicBezTo>
                <a:lnTo>
                  <a:pt x="1351451" y="98425"/>
                </a:lnTo>
                <a:cubicBezTo>
                  <a:pt x="1357599" y="101483"/>
                  <a:pt x="1360100" y="108936"/>
                  <a:pt x="1357037" y="115073"/>
                </a:cubicBezTo>
                <a:cubicBezTo>
                  <a:pt x="1357027" y="115093"/>
                  <a:pt x="1357017" y="115113"/>
                  <a:pt x="1357007" y="115133"/>
                </a:cubicBezTo>
                <a:lnTo>
                  <a:pt x="1357007" y="115133"/>
                </a:lnTo>
                <a:cubicBezTo>
                  <a:pt x="1354898" y="119349"/>
                  <a:pt x="1350580" y="122009"/>
                  <a:pt x="1345859" y="122002"/>
                </a:cubicBezTo>
                <a:lnTo>
                  <a:pt x="1345859" y="122002"/>
                </a:lnTo>
                <a:cubicBezTo>
                  <a:pt x="1343917" y="122003"/>
                  <a:pt x="1342002" y="121549"/>
                  <a:pt x="1340267" y="120678"/>
                </a:cubicBezTo>
                <a:close/>
                <a:moveTo>
                  <a:pt x="530573" y="104435"/>
                </a:moveTo>
                <a:cubicBezTo>
                  <a:pt x="527643" y="98212"/>
                  <a:pt x="530322" y="90796"/>
                  <a:pt x="536557" y="87872"/>
                </a:cubicBezTo>
                <a:cubicBezTo>
                  <a:pt x="536558" y="87871"/>
                  <a:pt x="536559" y="87871"/>
                  <a:pt x="536560" y="87871"/>
                </a:cubicBezTo>
                <a:lnTo>
                  <a:pt x="536560" y="87871"/>
                </a:lnTo>
                <a:cubicBezTo>
                  <a:pt x="542797" y="84967"/>
                  <a:pt x="550213" y="87636"/>
                  <a:pt x="553156" y="93845"/>
                </a:cubicBezTo>
                <a:lnTo>
                  <a:pt x="553156" y="93845"/>
                </a:lnTo>
                <a:cubicBezTo>
                  <a:pt x="556090" y="100080"/>
                  <a:pt x="553411" y="107507"/>
                  <a:pt x="547170" y="110446"/>
                </a:cubicBezTo>
                <a:lnTo>
                  <a:pt x="547170" y="110446"/>
                </a:lnTo>
                <a:cubicBezTo>
                  <a:pt x="545508" y="111217"/>
                  <a:pt x="543698" y="111620"/>
                  <a:pt x="541865" y="111627"/>
                </a:cubicBezTo>
                <a:lnTo>
                  <a:pt x="541865" y="111627"/>
                </a:lnTo>
                <a:cubicBezTo>
                  <a:pt x="537019" y="111630"/>
                  <a:pt x="532612" y="108823"/>
                  <a:pt x="530573" y="104435"/>
                </a:cubicBezTo>
                <a:close/>
                <a:moveTo>
                  <a:pt x="1265420" y="87334"/>
                </a:moveTo>
                <a:cubicBezTo>
                  <a:pt x="1258986" y="84876"/>
                  <a:pt x="1255766" y="77677"/>
                  <a:pt x="1258229" y="71255"/>
                </a:cubicBezTo>
                <a:cubicBezTo>
                  <a:pt x="1258236" y="71236"/>
                  <a:pt x="1258243" y="71217"/>
                  <a:pt x="1258251" y="71198"/>
                </a:cubicBezTo>
                <a:lnTo>
                  <a:pt x="1258251" y="71198"/>
                </a:lnTo>
                <a:cubicBezTo>
                  <a:pt x="1260713" y="64776"/>
                  <a:pt x="1267926" y="61563"/>
                  <a:pt x="1274360" y="64021"/>
                </a:cubicBezTo>
                <a:cubicBezTo>
                  <a:pt x="1274379" y="64028"/>
                  <a:pt x="1274398" y="64035"/>
                  <a:pt x="1274417" y="64043"/>
                </a:cubicBezTo>
                <a:lnTo>
                  <a:pt x="1274417" y="64043"/>
                </a:lnTo>
                <a:cubicBezTo>
                  <a:pt x="1280852" y="66501"/>
                  <a:pt x="1284071" y="73699"/>
                  <a:pt x="1281609" y="80121"/>
                </a:cubicBezTo>
                <a:cubicBezTo>
                  <a:pt x="1281601" y="80140"/>
                  <a:pt x="1281594" y="80159"/>
                  <a:pt x="1281587" y="80178"/>
                </a:cubicBezTo>
                <a:lnTo>
                  <a:pt x="1281587" y="80178"/>
                </a:lnTo>
                <a:cubicBezTo>
                  <a:pt x="1279713" y="84948"/>
                  <a:pt x="1275105" y="88085"/>
                  <a:pt x="1269972" y="88085"/>
                </a:cubicBezTo>
                <a:lnTo>
                  <a:pt x="1269972" y="88085"/>
                </a:lnTo>
                <a:cubicBezTo>
                  <a:pt x="1268410" y="88116"/>
                  <a:pt x="1266855" y="87862"/>
                  <a:pt x="1265384" y="87334"/>
                </a:cubicBezTo>
                <a:close/>
                <a:moveTo>
                  <a:pt x="606962" y="71556"/>
                </a:moveTo>
                <a:cubicBezTo>
                  <a:pt x="604594" y="65120"/>
                  <a:pt x="607903" y="57986"/>
                  <a:pt x="614351" y="55623"/>
                </a:cubicBezTo>
                <a:cubicBezTo>
                  <a:pt x="614373" y="55615"/>
                  <a:pt x="614395" y="55607"/>
                  <a:pt x="614418" y="55599"/>
                </a:cubicBezTo>
                <a:lnTo>
                  <a:pt x="614418" y="55599"/>
                </a:lnTo>
                <a:cubicBezTo>
                  <a:pt x="620891" y="53248"/>
                  <a:pt x="628049" y="56580"/>
                  <a:pt x="630405" y="63041"/>
                </a:cubicBezTo>
                <a:lnTo>
                  <a:pt x="630405" y="63041"/>
                </a:lnTo>
                <a:cubicBezTo>
                  <a:pt x="632759" y="69522"/>
                  <a:pt x="629405" y="76681"/>
                  <a:pt x="622913" y="79034"/>
                </a:cubicBezTo>
                <a:lnTo>
                  <a:pt x="622913" y="79034"/>
                </a:lnTo>
                <a:cubicBezTo>
                  <a:pt x="621544" y="79522"/>
                  <a:pt x="620102" y="79776"/>
                  <a:pt x="618647" y="79785"/>
                </a:cubicBezTo>
                <a:lnTo>
                  <a:pt x="618647" y="79785"/>
                </a:lnTo>
                <a:cubicBezTo>
                  <a:pt x="613407" y="79764"/>
                  <a:pt x="608738" y="76477"/>
                  <a:pt x="606962" y="71556"/>
                </a:cubicBezTo>
                <a:close/>
                <a:moveTo>
                  <a:pt x="1187669" y="60823"/>
                </a:moveTo>
                <a:cubicBezTo>
                  <a:pt x="1181068" y="58870"/>
                  <a:pt x="1177277" y="51973"/>
                  <a:pt x="1179174" y="45367"/>
                </a:cubicBezTo>
                <a:lnTo>
                  <a:pt x="1179174" y="45367"/>
                </a:lnTo>
                <a:cubicBezTo>
                  <a:pt x="1181112" y="38768"/>
                  <a:pt x="1188043" y="34987"/>
                  <a:pt x="1194654" y="36922"/>
                </a:cubicBezTo>
                <a:cubicBezTo>
                  <a:pt x="1194656" y="36922"/>
                  <a:pt x="1194658" y="36923"/>
                  <a:pt x="1194660" y="36924"/>
                </a:cubicBezTo>
                <a:lnTo>
                  <a:pt x="1194660" y="36924"/>
                </a:lnTo>
                <a:cubicBezTo>
                  <a:pt x="1201261" y="38821"/>
                  <a:pt x="1205072" y="45700"/>
                  <a:pt x="1203171" y="52289"/>
                </a:cubicBezTo>
                <a:cubicBezTo>
                  <a:pt x="1203166" y="52307"/>
                  <a:pt x="1203161" y="52325"/>
                  <a:pt x="1203155" y="52344"/>
                </a:cubicBezTo>
                <a:lnTo>
                  <a:pt x="1203155" y="52344"/>
                </a:lnTo>
                <a:cubicBezTo>
                  <a:pt x="1201598" y="57654"/>
                  <a:pt x="1196726" y="61309"/>
                  <a:pt x="1191182" y="61324"/>
                </a:cubicBezTo>
                <a:lnTo>
                  <a:pt x="1191182" y="61324"/>
                </a:lnTo>
                <a:cubicBezTo>
                  <a:pt x="1190017" y="61324"/>
                  <a:pt x="1188858" y="61155"/>
                  <a:pt x="1187741" y="60823"/>
                </a:cubicBezTo>
                <a:close/>
                <a:moveTo>
                  <a:pt x="685823" y="45653"/>
                </a:moveTo>
                <a:cubicBezTo>
                  <a:pt x="684072" y="39004"/>
                  <a:pt x="688052" y="32197"/>
                  <a:pt x="694713" y="30448"/>
                </a:cubicBezTo>
                <a:lnTo>
                  <a:pt x="694713" y="30448"/>
                </a:lnTo>
                <a:cubicBezTo>
                  <a:pt x="701372" y="28608"/>
                  <a:pt x="708264" y="32504"/>
                  <a:pt x="710107" y="39150"/>
                </a:cubicBezTo>
                <a:cubicBezTo>
                  <a:pt x="710126" y="39219"/>
                  <a:pt x="710145" y="39288"/>
                  <a:pt x="710163" y="39356"/>
                </a:cubicBezTo>
                <a:lnTo>
                  <a:pt x="710163" y="39356"/>
                </a:lnTo>
                <a:cubicBezTo>
                  <a:pt x="711890" y="46013"/>
                  <a:pt x="707900" y="52811"/>
                  <a:pt x="701237" y="54562"/>
                </a:cubicBezTo>
                <a:lnTo>
                  <a:pt x="701237" y="54562"/>
                </a:lnTo>
                <a:cubicBezTo>
                  <a:pt x="700198" y="54847"/>
                  <a:pt x="699125" y="54992"/>
                  <a:pt x="698047" y="54991"/>
                </a:cubicBezTo>
                <a:lnTo>
                  <a:pt x="698047" y="54991"/>
                </a:lnTo>
                <a:cubicBezTo>
                  <a:pt x="692396" y="54972"/>
                  <a:pt x="687460" y="51174"/>
                  <a:pt x="686002" y="45725"/>
                </a:cubicBezTo>
                <a:close/>
                <a:moveTo>
                  <a:pt x="1107876" y="41539"/>
                </a:moveTo>
                <a:cubicBezTo>
                  <a:pt x="1101113" y="40222"/>
                  <a:pt x="1096690" y="33696"/>
                  <a:pt x="1097982" y="26942"/>
                </a:cubicBezTo>
                <a:lnTo>
                  <a:pt x="1097982" y="26942"/>
                </a:lnTo>
                <a:cubicBezTo>
                  <a:pt x="1099319" y="20187"/>
                  <a:pt x="1105868" y="15776"/>
                  <a:pt x="1112643" y="17067"/>
                </a:cubicBezTo>
                <a:lnTo>
                  <a:pt x="1112643" y="17067"/>
                </a:lnTo>
                <a:cubicBezTo>
                  <a:pt x="1119408" y="18400"/>
                  <a:pt x="1123817" y="24944"/>
                  <a:pt x="1122501" y="31700"/>
                </a:cubicBezTo>
                <a:lnTo>
                  <a:pt x="1122501" y="31700"/>
                </a:lnTo>
                <a:cubicBezTo>
                  <a:pt x="1121408" y="37518"/>
                  <a:pt x="1116351" y="41756"/>
                  <a:pt x="1110421" y="41825"/>
                </a:cubicBezTo>
                <a:lnTo>
                  <a:pt x="1110421" y="41825"/>
                </a:lnTo>
                <a:cubicBezTo>
                  <a:pt x="1109628" y="41823"/>
                  <a:pt x="1108836" y="41751"/>
                  <a:pt x="1108055" y="41610"/>
                </a:cubicBezTo>
                <a:close/>
                <a:moveTo>
                  <a:pt x="766907" y="27228"/>
                </a:moveTo>
                <a:cubicBezTo>
                  <a:pt x="765806" y="20457"/>
                  <a:pt x="770383" y="14067"/>
                  <a:pt x="777159" y="12917"/>
                </a:cubicBezTo>
                <a:lnTo>
                  <a:pt x="777159" y="12917"/>
                </a:lnTo>
                <a:cubicBezTo>
                  <a:pt x="783943" y="11817"/>
                  <a:pt x="790346" y="16386"/>
                  <a:pt x="791498" y="23149"/>
                </a:cubicBezTo>
                <a:lnTo>
                  <a:pt x="791498" y="23149"/>
                </a:lnTo>
                <a:cubicBezTo>
                  <a:pt x="792620" y="29925"/>
                  <a:pt x="788033" y="36329"/>
                  <a:pt x="781246" y="37460"/>
                </a:cubicBezTo>
                <a:lnTo>
                  <a:pt x="781246" y="37460"/>
                </a:lnTo>
                <a:cubicBezTo>
                  <a:pt x="780558" y="37573"/>
                  <a:pt x="779863" y="37633"/>
                  <a:pt x="779167" y="37639"/>
                </a:cubicBezTo>
                <a:lnTo>
                  <a:pt x="779167" y="37639"/>
                </a:lnTo>
                <a:cubicBezTo>
                  <a:pt x="773140" y="37527"/>
                  <a:pt x="768055" y="33130"/>
                  <a:pt x="767086" y="27192"/>
                </a:cubicBezTo>
                <a:close/>
                <a:moveTo>
                  <a:pt x="1026720" y="29625"/>
                </a:moveTo>
                <a:lnTo>
                  <a:pt x="1026720" y="29625"/>
                </a:lnTo>
                <a:cubicBezTo>
                  <a:pt x="1019873" y="28929"/>
                  <a:pt x="1014884" y="22829"/>
                  <a:pt x="1015572" y="15994"/>
                </a:cubicBezTo>
                <a:lnTo>
                  <a:pt x="1015572" y="15994"/>
                </a:lnTo>
                <a:cubicBezTo>
                  <a:pt x="1016268" y="9153"/>
                  <a:pt x="1022389" y="4170"/>
                  <a:pt x="1029243" y="4865"/>
                </a:cubicBezTo>
                <a:cubicBezTo>
                  <a:pt x="1029250" y="4865"/>
                  <a:pt x="1029258" y="4866"/>
                  <a:pt x="1029265" y="4867"/>
                </a:cubicBezTo>
                <a:lnTo>
                  <a:pt x="1029265" y="4867"/>
                </a:lnTo>
                <a:cubicBezTo>
                  <a:pt x="1036101" y="5542"/>
                  <a:pt x="1041095" y="11620"/>
                  <a:pt x="1040419" y="18444"/>
                </a:cubicBezTo>
                <a:cubicBezTo>
                  <a:pt x="1040417" y="18462"/>
                  <a:pt x="1040415" y="18480"/>
                  <a:pt x="1040413" y="18498"/>
                </a:cubicBezTo>
                <a:lnTo>
                  <a:pt x="1040413" y="18498"/>
                </a:lnTo>
                <a:cubicBezTo>
                  <a:pt x="1039770" y="24854"/>
                  <a:pt x="1034411" y="29692"/>
                  <a:pt x="1028011" y="29697"/>
                </a:cubicBezTo>
                <a:lnTo>
                  <a:pt x="1028011" y="29697"/>
                </a:lnTo>
                <a:cubicBezTo>
                  <a:pt x="1027638" y="29687"/>
                  <a:pt x="1027267" y="29651"/>
                  <a:pt x="1026899" y="29589"/>
                </a:cubicBezTo>
                <a:close/>
                <a:moveTo>
                  <a:pt x="849533" y="16030"/>
                </a:moveTo>
                <a:cubicBezTo>
                  <a:pt x="849018" y="9166"/>
                  <a:pt x="854164" y="3182"/>
                  <a:pt x="861039" y="2649"/>
                </a:cubicBezTo>
                <a:lnTo>
                  <a:pt x="861039" y="2649"/>
                </a:lnTo>
                <a:cubicBezTo>
                  <a:pt x="867908" y="2123"/>
                  <a:pt x="873904" y="7254"/>
                  <a:pt x="874432" y="14110"/>
                </a:cubicBezTo>
                <a:cubicBezTo>
                  <a:pt x="874437" y="14177"/>
                  <a:pt x="874442" y="14245"/>
                  <a:pt x="874446" y="14312"/>
                </a:cubicBezTo>
                <a:lnTo>
                  <a:pt x="874446" y="14312"/>
                </a:lnTo>
                <a:cubicBezTo>
                  <a:pt x="874860" y="21050"/>
                  <a:pt x="869820" y="26890"/>
                  <a:pt x="863082" y="27478"/>
                </a:cubicBezTo>
                <a:lnTo>
                  <a:pt x="862115" y="27478"/>
                </a:lnTo>
                <a:cubicBezTo>
                  <a:pt x="855564" y="27538"/>
                  <a:pt x="850077" y="22545"/>
                  <a:pt x="849533" y="16030"/>
                </a:cubicBezTo>
                <a:close/>
                <a:moveTo>
                  <a:pt x="945027" y="25045"/>
                </a:moveTo>
                <a:cubicBezTo>
                  <a:pt x="938157" y="24987"/>
                  <a:pt x="932636" y="19382"/>
                  <a:pt x="932694" y="12526"/>
                </a:cubicBezTo>
                <a:cubicBezTo>
                  <a:pt x="932695" y="12489"/>
                  <a:pt x="932695" y="12453"/>
                  <a:pt x="932696" y="12416"/>
                </a:cubicBezTo>
                <a:lnTo>
                  <a:pt x="932696" y="12416"/>
                </a:lnTo>
                <a:cubicBezTo>
                  <a:pt x="932695" y="5560"/>
                  <a:pt x="938263" y="1"/>
                  <a:pt x="945133" y="0"/>
                </a:cubicBezTo>
                <a:cubicBezTo>
                  <a:pt x="945193" y="0"/>
                  <a:pt x="945253" y="0"/>
                  <a:pt x="945314" y="1"/>
                </a:cubicBezTo>
                <a:lnTo>
                  <a:pt x="945314" y="1"/>
                </a:lnTo>
                <a:cubicBezTo>
                  <a:pt x="952203" y="80"/>
                  <a:pt x="957723" y="5717"/>
                  <a:pt x="957645" y="12593"/>
                </a:cubicBezTo>
                <a:cubicBezTo>
                  <a:pt x="957645" y="12594"/>
                  <a:pt x="957645" y="12594"/>
                  <a:pt x="957645" y="12595"/>
                </a:cubicBezTo>
                <a:lnTo>
                  <a:pt x="957645" y="12595"/>
                </a:lnTo>
                <a:cubicBezTo>
                  <a:pt x="957645" y="19471"/>
                  <a:pt x="952060" y="25045"/>
                  <a:pt x="945170" y="25045"/>
                </a:cubicBezTo>
                <a:lnTo>
                  <a:pt x="945170" y="25045"/>
                </a:lnTo>
                <a:close/>
              </a:path>
            </a:pathLst>
          </a:custGeom>
          <a:solidFill>
            <a:schemeClr val="accent1"/>
          </a:solidFill>
          <a:ln w="3583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91CEADE-33BE-D148-A0EA-CA96978D5505}"/>
              </a:ext>
            </a:extLst>
          </p:cNvPr>
          <p:cNvGrpSpPr/>
          <p:nvPr/>
        </p:nvGrpSpPr>
        <p:grpSpPr>
          <a:xfrm>
            <a:off x="4182934" y="2883518"/>
            <a:ext cx="140767" cy="140498"/>
            <a:chOff x="2336940" y="3353418"/>
            <a:chExt cx="140767" cy="140498"/>
          </a:xfrm>
        </p:grpSpPr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8FB99FCD-555F-6B40-BFBF-5D9381E42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40" y="3353418"/>
              <a:ext cx="140767" cy="140498"/>
            </a:xfrm>
            <a:custGeom>
              <a:avLst/>
              <a:gdLst>
                <a:gd name="connsiteX0" fmla="*/ 127971 w 127970"/>
                <a:gd name="connsiteY0" fmla="*/ 63863 h 127725"/>
                <a:gd name="connsiteX1" fmla="*/ 63986 w 127970"/>
                <a:gd name="connsiteY1" fmla="*/ 127725 h 127725"/>
                <a:gd name="connsiteX2" fmla="*/ 0 w 127970"/>
                <a:gd name="connsiteY2" fmla="*/ 63863 h 127725"/>
                <a:gd name="connsiteX3" fmla="*/ 63986 w 127970"/>
                <a:gd name="connsiteY3" fmla="*/ 0 h 127725"/>
                <a:gd name="connsiteX4" fmla="*/ 127971 w 127970"/>
                <a:gd name="connsiteY4" fmla="*/ 63863 h 12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70" h="127725">
                  <a:moveTo>
                    <a:pt x="127971" y="63863"/>
                  </a:moveTo>
                  <a:cubicBezTo>
                    <a:pt x="127971" y="99133"/>
                    <a:pt x="99324" y="127725"/>
                    <a:pt x="63986" y="127725"/>
                  </a:cubicBezTo>
                  <a:cubicBezTo>
                    <a:pt x="28647" y="127725"/>
                    <a:pt x="0" y="99133"/>
                    <a:pt x="0" y="63863"/>
                  </a:cubicBezTo>
                  <a:cubicBezTo>
                    <a:pt x="0" y="28592"/>
                    <a:pt x="28647" y="0"/>
                    <a:pt x="63986" y="0"/>
                  </a:cubicBezTo>
                  <a:cubicBezTo>
                    <a:pt x="99324" y="0"/>
                    <a:pt x="127971" y="28592"/>
                    <a:pt x="127971" y="63863"/>
                  </a:cubicBezTo>
                  <a:close/>
                </a:path>
              </a:pathLst>
            </a:custGeom>
            <a:solidFill>
              <a:schemeClr val="bg1"/>
            </a:soli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4731B3E1-B696-0D4F-99F1-24221AF082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9251" y="3375686"/>
              <a:ext cx="96145" cy="95962"/>
            </a:xfrm>
            <a:custGeom>
              <a:avLst/>
              <a:gdLst>
                <a:gd name="connsiteX0" fmla="*/ 127971 w 127970"/>
                <a:gd name="connsiteY0" fmla="*/ 63863 h 127725"/>
                <a:gd name="connsiteX1" fmla="*/ 63985 w 127970"/>
                <a:gd name="connsiteY1" fmla="*/ 127725 h 127725"/>
                <a:gd name="connsiteX2" fmla="*/ 0 w 127970"/>
                <a:gd name="connsiteY2" fmla="*/ 63863 h 127725"/>
                <a:gd name="connsiteX3" fmla="*/ 63985 w 127970"/>
                <a:gd name="connsiteY3" fmla="*/ 0 h 127725"/>
                <a:gd name="connsiteX4" fmla="*/ 127971 w 127970"/>
                <a:gd name="connsiteY4" fmla="*/ 63863 h 12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70" h="127725">
                  <a:moveTo>
                    <a:pt x="127971" y="63863"/>
                  </a:moveTo>
                  <a:cubicBezTo>
                    <a:pt x="127971" y="99133"/>
                    <a:pt x="99324" y="127725"/>
                    <a:pt x="63985" y="127725"/>
                  </a:cubicBezTo>
                  <a:cubicBezTo>
                    <a:pt x="28647" y="127725"/>
                    <a:pt x="0" y="99133"/>
                    <a:pt x="0" y="63863"/>
                  </a:cubicBezTo>
                  <a:cubicBezTo>
                    <a:pt x="0" y="28592"/>
                    <a:pt x="28647" y="0"/>
                    <a:pt x="63985" y="0"/>
                  </a:cubicBezTo>
                  <a:cubicBezTo>
                    <a:pt x="99324" y="0"/>
                    <a:pt x="127971" y="28592"/>
                    <a:pt x="127971" y="6386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33B0415F-B8DF-844D-8007-660135483F75}"/>
                </a:ext>
              </a:extLst>
            </p:cNvPr>
            <p:cNvSpPr/>
            <p:nvPr/>
          </p:nvSpPr>
          <p:spPr>
            <a:xfrm>
              <a:off x="2337101" y="3353580"/>
              <a:ext cx="140445" cy="140175"/>
            </a:xfrm>
            <a:custGeom>
              <a:avLst/>
              <a:gdLst>
                <a:gd name="connsiteX0" fmla="*/ 70223 w 140445"/>
                <a:gd name="connsiteY0" fmla="*/ 140176 h 140175"/>
                <a:gd name="connsiteX1" fmla="*/ 0 w 140445"/>
                <a:gd name="connsiteY1" fmla="*/ 70088 h 140175"/>
                <a:gd name="connsiteX2" fmla="*/ 70223 w 140445"/>
                <a:gd name="connsiteY2" fmla="*/ 0 h 140175"/>
                <a:gd name="connsiteX3" fmla="*/ 140445 w 140445"/>
                <a:gd name="connsiteY3" fmla="*/ 70088 h 140175"/>
                <a:gd name="connsiteX4" fmla="*/ 70223 w 140445"/>
                <a:gd name="connsiteY4" fmla="*/ 140176 h 140175"/>
                <a:gd name="connsiteX5" fmla="*/ 70223 w 140445"/>
                <a:gd name="connsiteY5" fmla="*/ 12451 h 140175"/>
                <a:gd name="connsiteX6" fmla="*/ 12475 w 140445"/>
                <a:gd name="connsiteY6" fmla="*/ 70088 h 140175"/>
                <a:gd name="connsiteX7" fmla="*/ 70223 w 140445"/>
                <a:gd name="connsiteY7" fmla="*/ 127725 h 140175"/>
                <a:gd name="connsiteX8" fmla="*/ 127971 w 140445"/>
                <a:gd name="connsiteY8" fmla="*/ 70088 h 140175"/>
                <a:gd name="connsiteX9" fmla="*/ 70223 w 140445"/>
                <a:gd name="connsiteY9" fmla="*/ 12451 h 14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445" h="140175">
                  <a:moveTo>
                    <a:pt x="70223" y="140176"/>
                  </a:moveTo>
                  <a:cubicBezTo>
                    <a:pt x="31440" y="140176"/>
                    <a:pt x="0" y="108796"/>
                    <a:pt x="0" y="70088"/>
                  </a:cubicBezTo>
                  <a:cubicBezTo>
                    <a:pt x="0" y="31379"/>
                    <a:pt x="31440" y="0"/>
                    <a:pt x="70223" y="0"/>
                  </a:cubicBezTo>
                  <a:cubicBezTo>
                    <a:pt x="109006" y="0"/>
                    <a:pt x="140445" y="31379"/>
                    <a:pt x="140445" y="70088"/>
                  </a:cubicBezTo>
                  <a:cubicBezTo>
                    <a:pt x="140406" y="108780"/>
                    <a:pt x="108989" y="140136"/>
                    <a:pt x="70223" y="140176"/>
                  </a:cubicBezTo>
                  <a:close/>
                  <a:moveTo>
                    <a:pt x="70223" y="12451"/>
                  </a:moveTo>
                  <a:cubicBezTo>
                    <a:pt x="38329" y="12451"/>
                    <a:pt x="12475" y="38256"/>
                    <a:pt x="12475" y="70088"/>
                  </a:cubicBezTo>
                  <a:cubicBezTo>
                    <a:pt x="12475" y="101920"/>
                    <a:pt x="38329" y="127725"/>
                    <a:pt x="70223" y="127725"/>
                  </a:cubicBezTo>
                  <a:cubicBezTo>
                    <a:pt x="102116" y="127725"/>
                    <a:pt x="127971" y="101920"/>
                    <a:pt x="127971" y="70088"/>
                  </a:cubicBezTo>
                  <a:cubicBezTo>
                    <a:pt x="127931" y="38272"/>
                    <a:pt x="102100" y="12490"/>
                    <a:pt x="70223" y="1245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E79C9FF-8393-1142-96D6-134C35338A3F}"/>
              </a:ext>
            </a:extLst>
          </p:cNvPr>
          <p:cNvGrpSpPr/>
          <p:nvPr/>
        </p:nvGrpSpPr>
        <p:grpSpPr>
          <a:xfrm>
            <a:off x="6028769" y="2883518"/>
            <a:ext cx="140767" cy="140498"/>
            <a:chOff x="2336940" y="3353418"/>
            <a:chExt cx="140767" cy="140498"/>
          </a:xfrm>
        </p:grpSpPr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9150B113-62F2-6D4A-A9CB-C966DF1DC8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40" y="3353418"/>
              <a:ext cx="140767" cy="140498"/>
            </a:xfrm>
            <a:custGeom>
              <a:avLst/>
              <a:gdLst>
                <a:gd name="connsiteX0" fmla="*/ 127971 w 127970"/>
                <a:gd name="connsiteY0" fmla="*/ 63863 h 127725"/>
                <a:gd name="connsiteX1" fmla="*/ 63986 w 127970"/>
                <a:gd name="connsiteY1" fmla="*/ 127725 h 127725"/>
                <a:gd name="connsiteX2" fmla="*/ 0 w 127970"/>
                <a:gd name="connsiteY2" fmla="*/ 63863 h 127725"/>
                <a:gd name="connsiteX3" fmla="*/ 63986 w 127970"/>
                <a:gd name="connsiteY3" fmla="*/ 0 h 127725"/>
                <a:gd name="connsiteX4" fmla="*/ 127971 w 127970"/>
                <a:gd name="connsiteY4" fmla="*/ 63863 h 12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70" h="127725">
                  <a:moveTo>
                    <a:pt x="127971" y="63863"/>
                  </a:moveTo>
                  <a:cubicBezTo>
                    <a:pt x="127971" y="99133"/>
                    <a:pt x="99324" y="127725"/>
                    <a:pt x="63986" y="127725"/>
                  </a:cubicBezTo>
                  <a:cubicBezTo>
                    <a:pt x="28647" y="127725"/>
                    <a:pt x="0" y="99133"/>
                    <a:pt x="0" y="63863"/>
                  </a:cubicBezTo>
                  <a:cubicBezTo>
                    <a:pt x="0" y="28592"/>
                    <a:pt x="28647" y="0"/>
                    <a:pt x="63986" y="0"/>
                  </a:cubicBezTo>
                  <a:cubicBezTo>
                    <a:pt x="99324" y="0"/>
                    <a:pt x="127971" y="28592"/>
                    <a:pt x="127971" y="63863"/>
                  </a:cubicBezTo>
                  <a:close/>
                </a:path>
              </a:pathLst>
            </a:custGeom>
            <a:solidFill>
              <a:schemeClr val="bg1"/>
            </a:soli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B12FA24C-3C96-F440-ABB9-15A7293734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9251" y="3375686"/>
              <a:ext cx="96145" cy="95962"/>
            </a:xfrm>
            <a:custGeom>
              <a:avLst/>
              <a:gdLst>
                <a:gd name="connsiteX0" fmla="*/ 127971 w 127970"/>
                <a:gd name="connsiteY0" fmla="*/ 63863 h 127725"/>
                <a:gd name="connsiteX1" fmla="*/ 63985 w 127970"/>
                <a:gd name="connsiteY1" fmla="*/ 127725 h 127725"/>
                <a:gd name="connsiteX2" fmla="*/ 0 w 127970"/>
                <a:gd name="connsiteY2" fmla="*/ 63863 h 127725"/>
                <a:gd name="connsiteX3" fmla="*/ 63985 w 127970"/>
                <a:gd name="connsiteY3" fmla="*/ 0 h 127725"/>
                <a:gd name="connsiteX4" fmla="*/ 127971 w 127970"/>
                <a:gd name="connsiteY4" fmla="*/ 63863 h 12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70" h="127725">
                  <a:moveTo>
                    <a:pt x="127971" y="63863"/>
                  </a:moveTo>
                  <a:cubicBezTo>
                    <a:pt x="127971" y="99133"/>
                    <a:pt x="99324" y="127725"/>
                    <a:pt x="63985" y="127725"/>
                  </a:cubicBezTo>
                  <a:cubicBezTo>
                    <a:pt x="28647" y="127725"/>
                    <a:pt x="0" y="99133"/>
                    <a:pt x="0" y="63863"/>
                  </a:cubicBezTo>
                  <a:cubicBezTo>
                    <a:pt x="0" y="28592"/>
                    <a:pt x="28647" y="0"/>
                    <a:pt x="63985" y="0"/>
                  </a:cubicBezTo>
                  <a:cubicBezTo>
                    <a:pt x="99324" y="0"/>
                    <a:pt x="127971" y="28592"/>
                    <a:pt x="127971" y="63863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A046D786-7EBD-954D-955F-8AA4269B6780}"/>
                </a:ext>
              </a:extLst>
            </p:cNvPr>
            <p:cNvSpPr/>
            <p:nvPr/>
          </p:nvSpPr>
          <p:spPr>
            <a:xfrm>
              <a:off x="2337101" y="3353580"/>
              <a:ext cx="140445" cy="140175"/>
            </a:xfrm>
            <a:custGeom>
              <a:avLst/>
              <a:gdLst>
                <a:gd name="connsiteX0" fmla="*/ 70223 w 140445"/>
                <a:gd name="connsiteY0" fmla="*/ 140176 h 140175"/>
                <a:gd name="connsiteX1" fmla="*/ 0 w 140445"/>
                <a:gd name="connsiteY1" fmla="*/ 70088 h 140175"/>
                <a:gd name="connsiteX2" fmla="*/ 70223 w 140445"/>
                <a:gd name="connsiteY2" fmla="*/ 0 h 140175"/>
                <a:gd name="connsiteX3" fmla="*/ 140445 w 140445"/>
                <a:gd name="connsiteY3" fmla="*/ 70088 h 140175"/>
                <a:gd name="connsiteX4" fmla="*/ 70223 w 140445"/>
                <a:gd name="connsiteY4" fmla="*/ 140176 h 140175"/>
                <a:gd name="connsiteX5" fmla="*/ 70223 w 140445"/>
                <a:gd name="connsiteY5" fmla="*/ 12451 h 140175"/>
                <a:gd name="connsiteX6" fmla="*/ 12475 w 140445"/>
                <a:gd name="connsiteY6" fmla="*/ 70088 h 140175"/>
                <a:gd name="connsiteX7" fmla="*/ 70223 w 140445"/>
                <a:gd name="connsiteY7" fmla="*/ 127725 h 140175"/>
                <a:gd name="connsiteX8" fmla="*/ 127971 w 140445"/>
                <a:gd name="connsiteY8" fmla="*/ 70088 h 140175"/>
                <a:gd name="connsiteX9" fmla="*/ 70223 w 140445"/>
                <a:gd name="connsiteY9" fmla="*/ 12451 h 14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445" h="140175">
                  <a:moveTo>
                    <a:pt x="70223" y="140176"/>
                  </a:moveTo>
                  <a:cubicBezTo>
                    <a:pt x="31440" y="140176"/>
                    <a:pt x="0" y="108796"/>
                    <a:pt x="0" y="70088"/>
                  </a:cubicBezTo>
                  <a:cubicBezTo>
                    <a:pt x="0" y="31379"/>
                    <a:pt x="31440" y="0"/>
                    <a:pt x="70223" y="0"/>
                  </a:cubicBezTo>
                  <a:cubicBezTo>
                    <a:pt x="109006" y="0"/>
                    <a:pt x="140445" y="31379"/>
                    <a:pt x="140445" y="70088"/>
                  </a:cubicBezTo>
                  <a:cubicBezTo>
                    <a:pt x="140406" y="108780"/>
                    <a:pt x="108989" y="140136"/>
                    <a:pt x="70223" y="140176"/>
                  </a:cubicBezTo>
                  <a:close/>
                  <a:moveTo>
                    <a:pt x="70223" y="12451"/>
                  </a:moveTo>
                  <a:cubicBezTo>
                    <a:pt x="38329" y="12451"/>
                    <a:pt x="12475" y="38256"/>
                    <a:pt x="12475" y="70088"/>
                  </a:cubicBezTo>
                  <a:cubicBezTo>
                    <a:pt x="12475" y="101920"/>
                    <a:pt x="38329" y="127725"/>
                    <a:pt x="70223" y="127725"/>
                  </a:cubicBezTo>
                  <a:cubicBezTo>
                    <a:pt x="102116" y="127725"/>
                    <a:pt x="127971" y="101920"/>
                    <a:pt x="127971" y="70088"/>
                  </a:cubicBezTo>
                  <a:cubicBezTo>
                    <a:pt x="127931" y="38272"/>
                    <a:pt x="102100" y="12490"/>
                    <a:pt x="70223" y="12451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73C9F88-453E-094A-BC0A-9448CA3A3E5E}"/>
              </a:ext>
            </a:extLst>
          </p:cNvPr>
          <p:cNvGrpSpPr/>
          <p:nvPr/>
        </p:nvGrpSpPr>
        <p:grpSpPr>
          <a:xfrm>
            <a:off x="7875611" y="2883518"/>
            <a:ext cx="140767" cy="140498"/>
            <a:chOff x="2336940" y="3353418"/>
            <a:chExt cx="140767" cy="140498"/>
          </a:xfrm>
        </p:grpSpPr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3E27C81C-B0A5-4A48-8053-6B1983F5E0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40" y="3353418"/>
              <a:ext cx="140767" cy="140498"/>
            </a:xfrm>
            <a:custGeom>
              <a:avLst/>
              <a:gdLst>
                <a:gd name="connsiteX0" fmla="*/ 127971 w 127970"/>
                <a:gd name="connsiteY0" fmla="*/ 63863 h 127725"/>
                <a:gd name="connsiteX1" fmla="*/ 63986 w 127970"/>
                <a:gd name="connsiteY1" fmla="*/ 127725 h 127725"/>
                <a:gd name="connsiteX2" fmla="*/ 0 w 127970"/>
                <a:gd name="connsiteY2" fmla="*/ 63863 h 127725"/>
                <a:gd name="connsiteX3" fmla="*/ 63986 w 127970"/>
                <a:gd name="connsiteY3" fmla="*/ 0 h 127725"/>
                <a:gd name="connsiteX4" fmla="*/ 127971 w 127970"/>
                <a:gd name="connsiteY4" fmla="*/ 63863 h 12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70" h="127725">
                  <a:moveTo>
                    <a:pt x="127971" y="63863"/>
                  </a:moveTo>
                  <a:cubicBezTo>
                    <a:pt x="127971" y="99133"/>
                    <a:pt x="99324" y="127725"/>
                    <a:pt x="63986" y="127725"/>
                  </a:cubicBezTo>
                  <a:cubicBezTo>
                    <a:pt x="28647" y="127725"/>
                    <a:pt x="0" y="99133"/>
                    <a:pt x="0" y="63863"/>
                  </a:cubicBezTo>
                  <a:cubicBezTo>
                    <a:pt x="0" y="28592"/>
                    <a:pt x="28647" y="0"/>
                    <a:pt x="63986" y="0"/>
                  </a:cubicBezTo>
                  <a:cubicBezTo>
                    <a:pt x="99324" y="0"/>
                    <a:pt x="127971" y="28592"/>
                    <a:pt x="127971" y="63863"/>
                  </a:cubicBezTo>
                  <a:close/>
                </a:path>
              </a:pathLst>
            </a:custGeom>
            <a:solidFill>
              <a:schemeClr val="bg1"/>
            </a:soli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FD479588-8BCF-8549-96D1-ABF8DE422E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9251" y="3375686"/>
              <a:ext cx="96145" cy="95962"/>
            </a:xfrm>
            <a:custGeom>
              <a:avLst/>
              <a:gdLst>
                <a:gd name="connsiteX0" fmla="*/ 127971 w 127970"/>
                <a:gd name="connsiteY0" fmla="*/ 63863 h 127725"/>
                <a:gd name="connsiteX1" fmla="*/ 63985 w 127970"/>
                <a:gd name="connsiteY1" fmla="*/ 127725 h 127725"/>
                <a:gd name="connsiteX2" fmla="*/ 0 w 127970"/>
                <a:gd name="connsiteY2" fmla="*/ 63863 h 127725"/>
                <a:gd name="connsiteX3" fmla="*/ 63985 w 127970"/>
                <a:gd name="connsiteY3" fmla="*/ 0 h 127725"/>
                <a:gd name="connsiteX4" fmla="*/ 127971 w 127970"/>
                <a:gd name="connsiteY4" fmla="*/ 63863 h 12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70" h="127725">
                  <a:moveTo>
                    <a:pt x="127971" y="63863"/>
                  </a:moveTo>
                  <a:cubicBezTo>
                    <a:pt x="127971" y="99133"/>
                    <a:pt x="99324" y="127725"/>
                    <a:pt x="63985" y="127725"/>
                  </a:cubicBezTo>
                  <a:cubicBezTo>
                    <a:pt x="28647" y="127725"/>
                    <a:pt x="0" y="99133"/>
                    <a:pt x="0" y="63863"/>
                  </a:cubicBezTo>
                  <a:cubicBezTo>
                    <a:pt x="0" y="28592"/>
                    <a:pt x="28647" y="0"/>
                    <a:pt x="63985" y="0"/>
                  </a:cubicBezTo>
                  <a:cubicBezTo>
                    <a:pt x="99324" y="0"/>
                    <a:pt x="127971" y="28592"/>
                    <a:pt x="127971" y="63863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DE7E810A-7F1B-D341-9524-A3A84CCEB04A}"/>
                </a:ext>
              </a:extLst>
            </p:cNvPr>
            <p:cNvSpPr/>
            <p:nvPr/>
          </p:nvSpPr>
          <p:spPr>
            <a:xfrm>
              <a:off x="2337101" y="3353580"/>
              <a:ext cx="140445" cy="140175"/>
            </a:xfrm>
            <a:custGeom>
              <a:avLst/>
              <a:gdLst>
                <a:gd name="connsiteX0" fmla="*/ 70223 w 140445"/>
                <a:gd name="connsiteY0" fmla="*/ 140176 h 140175"/>
                <a:gd name="connsiteX1" fmla="*/ 0 w 140445"/>
                <a:gd name="connsiteY1" fmla="*/ 70088 h 140175"/>
                <a:gd name="connsiteX2" fmla="*/ 70223 w 140445"/>
                <a:gd name="connsiteY2" fmla="*/ 0 h 140175"/>
                <a:gd name="connsiteX3" fmla="*/ 140445 w 140445"/>
                <a:gd name="connsiteY3" fmla="*/ 70088 h 140175"/>
                <a:gd name="connsiteX4" fmla="*/ 70223 w 140445"/>
                <a:gd name="connsiteY4" fmla="*/ 140176 h 140175"/>
                <a:gd name="connsiteX5" fmla="*/ 70223 w 140445"/>
                <a:gd name="connsiteY5" fmla="*/ 12451 h 140175"/>
                <a:gd name="connsiteX6" fmla="*/ 12475 w 140445"/>
                <a:gd name="connsiteY6" fmla="*/ 70088 h 140175"/>
                <a:gd name="connsiteX7" fmla="*/ 70223 w 140445"/>
                <a:gd name="connsiteY7" fmla="*/ 127725 h 140175"/>
                <a:gd name="connsiteX8" fmla="*/ 127971 w 140445"/>
                <a:gd name="connsiteY8" fmla="*/ 70088 h 140175"/>
                <a:gd name="connsiteX9" fmla="*/ 70223 w 140445"/>
                <a:gd name="connsiteY9" fmla="*/ 12451 h 14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445" h="140175">
                  <a:moveTo>
                    <a:pt x="70223" y="140176"/>
                  </a:moveTo>
                  <a:cubicBezTo>
                    <a:pt x="31440" y="140176"/>
                    <a:pt x="0" y="108796"/>
                    <a:pt x="0" y="70088"/>
                  </a:cubicBezTo>
                  <a:cubicBezTo>
                    <a:pt x="0" y="31379"/>
                    <a:pt x="31440" y="0"/>
                    <a:pt x="70223" y="0"/>
                  </a:cubicBezTo>
                  <a:cubicBezTo>
                    <a:pt x="109006" y="0"/>
                    <a:pt x="140445" y="31379"/>
                    <a:pt x="140445" y="70088"/>
                  </a:cubicBezTo>
                  <a:cubicBezTo>
                    <a:pt x="140406" y="108780"/>
                    <a:pt x="108989" y="140136"/>
                    <a:pt x="70223" y="140176"/>
                  </a:cubicBezTo>
                  <a:close/>
                  <a:moveTo>
                    <a:pt x="70223" y="12451"/>
                  </a:moveTo>
                  <a:cubicBezTo>
                    <a:pt x="38329" y="12451"/>
                    <a:pt x="12475" y="38256"/>
                    <a:pt x="12475" y="70088"/>
                  </a:cubicBezTo>
                  <a:cubicBezTo>
                    <a:pt x="12475" y="101920"/>
                    <a:pt x="38329" y="127725"/>
                    <a:pt x="70223" y="127725"/>
                  </a:cubicBezTo>
                  <a:cubicBezTo>
                    <a:pt x="102116" y="127725"/>
                    <a:pt x="127971" y="101920"/>
                    <a:pt x="127971" y="70088"/>
                  </a:cubicBezTo>
                  <a:cubicBezTo>
                    <a:pt x="127931" y="38272"/>
                    <a:pt x="102100" y="12490"/>
                    <a:pt x="70223" y="12451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51DEC48-6775-6842-AE30-C9A176938B13}"/>
              </a:ext>
            </a:extLst>
          </p:cNvPr>
          <p:cNvGrpSpPr/>
          <p:nvPr/>
        </p:nvGrpSpPr>
        <p:grpSpPr>
          <a:xfrm>
            <a:off x="9720083" y="2883518"/>
            <a:ext cx="140767" cy="140498"/>
            <a:chOff x="2336940" y="3353418"/>
            <a:chExt cx="140767" cy="140498"/>
          </a:xfrm>
        </p:grpSpPr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73E5E88A-3B2E-1C45-A140-F98A31BB43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40" y="3353418"/>
              <a:ext cx="140767" cy="140498"/>
            </a:xfrm>
            <a:custGeom>
              <a:avLst/>
              <a:gdLst>
                <a:gd name="connsiteX0" fmla="*/ 127971 w 127970"/>
                <a:gd name="connsiteY0" fmla="*/ 63863 h 127725"/>
                <a:gd name="connsiteX1" fmla="*/ 63986 w 127970"/>
                <a:gd name="connsiteY1" fmla="*/ 127725 h 127725"/>
                <a:gd name="connsiteX2" fmla="*/ 0 w 127970"/>
                <a:gd name="connsiteY2" fmla="*/ 63863 h 127725"/>
                <a:gd name="connsiteX3" fmla="*/ 63986 w 127970"/>
                <a:gd name="connsiteY3" fmla="*/ 0 h 127725"/>
                <a:gd name="connsiteX4" fmla="*/ 127971 w 127970"/>
                <a:gd name="connsiteY4" fmla="*/ 63863 h 12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70" h="127725">
                  <a:moveTo>
                    <a:pt x="127971" y="63863"/>
                  </a:moveTo>
                  <a:cubicBezTo>
                    <a:pt x="127971" y="99133"/>
                    <a:pt x="99324" y="127725"/>
                    <a:pt x="63986" y="127725"/>
                  </a:cubicBezTo>
                  <a:cubicBezTo>
                    <a:pt x="28647" y="127725"/>
                    <a:pt x="0" y="99133"/>
                    <a:pt x="0" y="63863"/>
                  </a:cubicBezTo>
                  <a:cubicBezTo>
                    <a:pt x="0" y="28592"/>
                    <a:pt x="28647" y="0"/>
                    <a:pt x="63986" y="0"/>
                  </a:cubicBezTo>
                  <a:cubicBezTo>
                    <a:pt x="99324" y="0"/>
                    <a:pt x="127971" y="28592"/>
                    <a:pt x="127971" y="63863"/>
                  </a:cubicBezTo>
                  <a:close/>
                </a:path>
              </a:pathLst>
            </a:custGeom>
            <a:solidFill>
              <a:schemeClr val="bg1"/>
            </a:soli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3F98841F-5425-CC40-84AC-BF966FB380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9251" y="3375686"/>
              <a:ext cx="96145" cy="95962"/>
            </a:xfrm>
            <a:custGeom>
              <a:avLst/>
              <a:gdLst>
                <a:gd name="connsiteX0" fmla="*/ 127971 w 127970"/>
                <a:gd name="connsiteY0" fmla="*/ 63863 h 127725"/>
                <a:gd name="connsiteX1" fmla="*/ 63985 w 127970"/>
                <a:gd name="connsiteY1" fmla="*/ 127725 h 127725"/>
                <a:gd name="connsiteX2" fmla="*/ 0 w 127970"/>
                <a:gd name="connsiteY2" fmla="*/ 63863 h 127725"/>
                <a:gd name="connsiteX3" fmla="*/ 63985 w 127970"/>
                <a:gd name="connsiteY3" fmla="*/ 0 h 127725"/>
                <a:gd name="connsiteX4" fmla="*/ 127971 w 127970"/>
                <a:gd name="connsiteY4" fmla="*/ 63863 h 12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70" h="127725">
                  <a:moveTo>
                    <a:pt x="127971" y="63863"/>
                  </a:moveTo>
                  <a:cubicBezTo>
                    <a:pt x="127971" y="99133"/>
                    <a:pt x="99324" y="127725"/>
                    <a:pt x="63985" y="127725"/>
                  </a:cubicBezTo>
                  <a:cubicBezTo>
                    <a:pt x="28647" y="127725"/>
                    <a:pt x="0" y="99133"/>
                    <a:pt x="0" y="63863"/>
                  </a:cubicBezTo>
                  <a:cubicBezTo>
                    <a:pt x="0" y="28592"/>
                    <a:pt x="28647" y="0"/>
                    <a:pt x="63985" y="0"/>
                  </a:cubicBezTo>
                  <a:cubicBezTo>
                    <a:pt x="99324" y="0"/>
                    <a:pt x="127971" y="28592"/>
                    <a:pt x="127971" y="63863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DB1D3F67-69DF-7B4F-B7BE-658E19DEF4E6}"/>
                </a:ext>
              </a:extLst>
            </p:cNvPr>
            <p:cNvSpPr/>
            <p:nvPr/>
          </p:nvSpPr>
          <p:spPr>
            <a:xfrm>
              <a:off x="2337101" y="3353580"/>
              <a:ext cx="140445" cy="140175"/>
            </a:xfrm>
            <a:custGeom>
              <a:avLst/>
              <a:gdLst>
                <a:gd name="connsiteX0" fmla="*/ 70223 w 140445"/>
                <a:gd name="connsiteY0" fmla="*/ 140176 h 140175"/>
                <a:gd name="connsiteX1" fmla="*/ 0 w 140445"/>
                <a:gd name="connsiteY1" fmla="*/ 70088 h 140175"/>
                <a:gd name="connsiteX2" fmla="*/ 70223 w 140445"/>
                <a:gd name="connsiteY2" fmla="*/ 0 h 140175"/>
                <a:gd name="connsiteX3" fmla="*/ 140445 w 140445"/>
                <a:gd name="connsiteY3" fmla="*/ 70088 h 140175"/>
                <a:gd name="connsiteX4" fmla="*/ 70223 w 140445"/>
                <a:gd name="connsiteY4" fmla="*/ 140176 h 140175"/>
                <a:gd name="connsiteX5" fmla="*/ 70223 w 140445"/>
                <a:gd name="connsiteY5" fmla="*/ 12451 h 140175"/>
                <a:gd name="connsiteX6" fmla="*/ 12475 w 140445"/>
                <a:gd name="connsiteY6" fmla="*/ 70088 h 140175"/>
                <a:gd name="connsiteX7" fmla="*/ 70223 w 140445"/>
                <a:gd name="connsiteY7" fmla="*/ 127725 h 140175"/>
                <a:gd name="connsiteX8" fmla="*/ 127971 w 140445"/>
                <a:gd name="connsiteY8" fmla="*/ 70088 h 140175"/>
                <a:gd name="connsiteX9" fmla="*/ 70223 w 140445"/>
                <a:gd name="connsiteY9" fmla="*/ 12451 h 14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445" h="140175">
                  <a:moveTo>
                    <a:pt x="70223" y="140176"/>
                  </a:moveTo>
                  <a:cubicBezTo>
                    <a:pt x="31440" y="140176"/>
                    <a:pt x="0" y="108796"/>
                    <a:pt x="0" y="70088"/>
                  </a:cubicBezTo>
                  <a:cubicBezTo>
                    <a:pt x="0" y="31379"/>
                    <a:pt x="31440" y="0"/>
                    <a:pt x="70223" y="0"/>
                  </a:cubicBezTo>
                  <a:cubicBezTo>
                    <a:pt x="109006" y="0"/>
                    <a:pt x="140445" y="31379"/>
                    <a:pt x="140445" y="70088"/>
                  </a:cubicBezTo>
                  <a:cubicBezTo>
                    <a:pt x="140406" y="108780"/>
                    <a:pt x="108989" y="140136"/>
                    <a:pt x="70223" y="140176"/>
                  </a:cubicBezTo>
                  <a:close/>
                  <a:moveTo>
                    <a:pt x="70223" y="12451"/>
                  </a:moveTo>
                  <a:cubicBezTo>
                    <a:pt x="38329" y="12451"/>
                    <a:pt x="12475" y="38256"/>
                    <a:pt x="12475" y="70088"/>
                  </a:cubicBezTo>
                  <a:cubicBezTo>
                    <a:pt x="12475" y="101920"/>
                    <a:pt x="38329" y="127725"/>
                    <a:pt x="70223" y="127725"/>
                  </a:cubicBezTo>
                  <a:cubicBezTo>
                    <a:pt x="102116" y="127725"/>
                    <a:pt x="127971" y="101920"/>
                    <a:pt x="127971" y="70088"/>
                  </a:cubicBezTo>
                  <a:cubicBezTo>
                    <a:pt x="127931" y="38272"/>
                    <a:pt x="102100" y="12490"/>
                    <a:pt x="70223" y="12451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E4E1279D-6516-D54B-9B96-7668A86CC8B6}"/>
              </a:ext>
            </a:extLst>
          </p:cNvPr>
          <p:cNvGrpSpPr/>
          <p:nvPr/>
        </p:nvGrpSpPr>
        <p:grpSpPr>
          <a:xfrm>
            <a:off x="4279710" y="2301118"/>
            <a:ext cx="1442915" cy="390867"/>
            <a:chOff x="606051" y="2771017"/>
            <a:chExt cx="1442915" cy="390867"/>
          </a:xfrm>
        </p:grpSpPr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74EEBE55-E3BE-2849-8587-972865FD97B8}"/>
                </a:ext>
              </a:extLst>
            </p:cNvPr>
            <p:cNvSpPr/>
            <p:nvPr/>
          </p:nvSpPr>
          <p:spPr>
            <a:xfrm>
              <a:off x="606051" y="2771017"/>
              <a:ext cx="1442915" cy="390867"/>
            </a:xfrm>
            <a:custGeom>
              <a:avLst/>
              <a:gdLst>
                <a:gd name="connsiteX0" fmla="*/ 1442916 w 1442915"/>
                <a:gd name="connsiteY0" fmla="*/ 195452 h 390867"/>
                <a:gd name="connsiteX1" fmla="*/ 1247196 w 1442915"/>
                <a:gd name="connsiteY1" fmla="*/ 390868 h 390867"/>
                <a:gd name="connsiteX2" fmla="*/ 1247160 w 1442915"/>
                <a:gd name="connsiteY2" fmla="*/ 390868 h 390867"/>
                <a:gd name="connsiteX3" fmla="*/ 0 w 1442915"/>
                <a:gd name="connsiteY3" fmla="*/ 390868 h 390867"/>
                <a:gd name="connsiteX4" fmla="*/ 238270 w 1442915"/>
                <a:gd name="connsiteY4" fmla="*/ 0 h 390867"/>
                <a:gd name="connsiteX5" fmla="*/ 1247196 w 1442915"/>
                <a:gd name="connsiteY5" fmla="*/ 0 h 390867"/>
                <a:gd name="connsiteX6" fmla="*/ 1442916 w 1442915"/>
                <a:gd name="connsiteY6" fmla="*/ 195452 h 39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2915" h="390867">
                  <a:moveTo>
                    <a:pt x="1442916" y="195452"/>
                  </a:moveTo>
                  <a:cubicBezTo>
                    <a:pt x="1442936" y="303357"/>
                    <a:pt x="1355309" y="390848"/>
                    <a:pt x="1247196" y="390868"/>
                  </a:cubicBezTo>
                  <a:cubicBezTo>
                    <a:pt x="1247184" y="390868"/>
                    <a:pt x="1247172" y="390868"/>
                    <a:pt x="1247160" y="390868"/>
                  </a:cubicBezTo>
                  <a:lnTo>
                    <a:pt x="0" y="390868"/>
                  </a:lnTo>
                  <a:cubicBezTo>
                    <a:pt x="45099" y="242596"/>
                    <a:pt x="127068" y="108131"/>
                    <a:pt x="238270" y="0"/>
                  </a:cubicBezTo>
                  <a:lnTo>
                    <a:pt x="1247196" y="0"/>
                  </a:lnTo>
                  <a:cubicBezTo>
                    <a:pt x="1355307" y="59"/>
                    <a:pt x="1442916" y="87549"/>
                    <a:pt x="1442916" y="195452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D9095747-E3D8-3741-B7B2-1370AF310E6A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1153397" y="2286980"/>
              <a:ext cx="293666" cy="1358951"/>
            </a:xfrm>
            <a:custGeom>
              <a:avLst/>
              <a:gdLst>
                <a:gd name="connsiteX0" fmla="*/ 0 w 293666"/>
                <a:gd name="connsiteY0" fmla="*/ 1178900 h 1358951"/>
                <a:gd name="connsiteX1" fmla="*/ 0 w 293666"/>
                <a:gd name="connsiteY1" fmla="*/ 146833 h 1358951"/>
                <a:gd name="connsiteX2" fmla="*/ 146833 w 293666"/>
                <a:gd name="connsiteY2" fmla="*/ 0 h 1358951"/>
                <a:gd name="connsiteX3" fmla="*/ 293666 w 293666"/>
                <a:gd name="connsiteY3" fmla="*/ 146833 h 1358951"/>
                <a:gd name="connsiteX4" fmla="*/ 293665 w 293666"/>
                <a:gd name="connsiteY4" fmla="*/ 1358951 h 1358951"/>
                <a:gd name="connsiteX5" fmla="*/ 241444 w 293666"/>
                <a:gd name="connsiteY5" fmla="*/ 1339387 h 1358951"/>
                <a:gd name="connsiteX6" fmla="*/ 44836 w 293666"/>
                <a:gd name="connsiteY6" fmla="*/ 1219536 h 135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666" h="1358951">
                  <a:moveTo>
                    <a:pt x="0" y="1178900"/>
                  </a:moveTo>
                  <a:lnTo>
                    <a:pt x="0" y="146833"/>
                  </a:lnTo>
                  <a:cubicBezTo>
                    <a:pt x="0" y="65739"/>
                    <a:pt x="65739" y="0"/>
                    <a:pt x="146833" y="0"/>
                  </a:cubicBezTo>
                  <a:cubicBezTo>
                    <a:pt x="227927" y="0"/>
                    <a:pt x="293666" y="65739"/>
                    <a:pt x="293666" y="146833"/>
                  </a:cubicBezTo>
                  <a:lnTo>
                    <a:pt x="293665" y="1358951"/>
                  </a:lnTo>
                  <a:lnTo>
                    <a:pt x="241444" y="1339387"/>
                  </a:lnTo>
                  <a:cubicBezTo>
                    <a:pt x="171151" y="1307859"/>
                    <a:pt x="105093" y="1267591"/>
                    <a:pt x="44836" y="1219536"/>
                  </a:cubicBezTo>
                  <a:close/>
                </a:path>
              </a:pathLst>
            </a:custGeom>
            <a:solidFill>
              <a:schemeClr val="bg1"/>
            </a:solidFill>
            <a:ln w="3583" cap="flat">
              <a:noFill/>
              <a:prstDash val="solid"/>
              <a:miter/>
            </a:ln>
            <a:effectLst>
              <a:outerShdw blurRad="50800" dist="254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CA5F097-A8B3-E548-B9FD-4148C98CB007}"/>
              </a:ext>
            </a:extLst>
          </p:cNvPr>
          <p:cNvGrpSpPr/>
          <p:nvPr/>
        </p:nvGrpSpPr>
        <p:grpSpPr>
          <a:xfrm>
            <a:off x="6118677" y="2301118"/>
            <a:ext cx="1442915" cy="390867"/>
            <a:chOff x="606051" y="2771017"/>
            <a:chExt cx="1442915" cy="390867"/>
          </a:xfrm>
        </p:grpSpPr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7FD49766-963B-8243-BD35-A40F00D3C1C3}"/>
                </a:ext>
              </a:extLst>
            </p:cNvPr>
            <p:cNvSpPr/>
            <p:nvPr/>
          </p:nvSpPr>
          <p:spPr>
            <a:xfrm>
              <a:off x="606051" y="2771017"/>
              <a:ext cx="1442915" cy="390867"/>
            </a:xfrm>
            <a:custGeom>
              <a:avLst/>
              <a:gdLst>
                <a:gd name="connsiteX0" fmla="*/ 1442916 w 1442915"/>
                <a:gd name="connsiteY0" fmla="*/ 195452 h 390867"/>
                <a:gd name="connsiteX1" fmla="*/ 1247196 w 1442915"/>
                <a:gd name="connsiteY1" fmla="*/ 390868 h 390867"/>
                <a:gd name="connsiteX2" fmla="*/ 1247160 w 1442915"/>
                <a:gd name="connsiteY2" fmla="*/ 390868 h 390867"/>
                <a:gd name="connsiteX3" fmla="*/ 0 w 1442915"/>
                <a:gd name="connsiteY3" fmla="*/ 390868 h 390867"/>
                <a:gd name="connsiteX4" fmla="*/ 238270 w 1442915"/>
                <a:gd name="connsiteY4" fmla="*/ 0 h 390867"/>
                <a:gd name="connsiteX5" fmla="*/ 1247196 w 1442915"/>
                <a:gd name="connsiteY5" fmla="*/ 0 h 390867"/>
                <a:gd name="connsiteX6" fmla="*/ 1442916 w 1442915"/>
                <a:gd name="connsiteY6" fmla="*/ 195452 h 39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2915" h="390867">
                  <a:moveTo>
                    <a:pt x="1442916" y="195452"/>
                  </a:moveTo>
                  <a:cubicBezTo>
                    <a:pt x="1442936" y="303357"/>
                    <a:pt x="1355309" y="390848"/>
                    <a:pt x="1247196" y="390868"/>
                  </a:cubicBezTo>
                  <a:cubicBezTo>
                    <a:pt x="1247184" y="390868"/>
                    <a:pt x="1247172" y="390868"/>
                    <a:pt x="1247160" y="390868"/>
                  </a:cubicBezTo>
                  <a:lnTo>
                    <a:pt x="0" y="390868"/>
                  </a:lnTo>
                  <a:cubicBezTo>
                    <a:pt x="45099" y="242596"/>
                    <a:pt x="127068" y="108131"/>
                    <a:pt x="238270" y="0"/>
                  </a:cubicBezTo>
                  <a:lnTo>
                    <a:pt x="1247196" y="0"/>
                  </a:lnTo>
                  <a:cubicBezTo>
                    <a:pt x="1355307" y="59"/>
                    <a:pt x="1442916" y="87549"/>
                    <a:pt x="1442916" y="19545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5BAC9971-74F8-9B41-98E8-A68AA6D2A231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1153397" y="2286980"/>
              <a:ext cx="293666" cy="1358951"/>
            </a:xfrm>
            <a:custGeom>
              <a:avLst/>
              <a:gdLst>
                <a:gd name="connsiteX0" fmla="*/ 0 w 293666"/>
                <a:gd name="connsiteY0" fmla="*/ 1178900 h 1358951"/>
                <a:gd name="connsiteX1" fmla="*/ 0 w 293666"/>
                <a:gd name="connsiteY1" fmla="*/ 146833 h 1358951"/>
                <a:gd name="connsiteX2" fmla="*/ 146833 w 293666"/>
                <a:gd name="connsiteY2" fmla="*/ 0 h 1358951"/>
                <a:gd name="connsiteX3" fmla="*/ 293666 w 293666"/>
                <a:gd name="connsiteY3" fmla="*/ 146833 h 1358951"/>
                <a:gd name="connsiteX4" fmla="*/ 293665 w 293666"/>
                <a:gd name="connsiteY4" fmla="*/ 1358951 h 1358951"/>
                <a:gd name="connsiteX5" fmla="*/ 241444 w 293666"/>
                <a:gd name="connsiteY5" fmla="*/ 1339387 h 1358951"/>
                <a:gd name="connsiteX6" fmla="*/ 44836 w 293666"/>
                <a:gd name="connsiteY6" fmla="*/ 1219536 h 135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666" h="1358951">
                  <a:moveTo>
                    <a:pt x="0" y="1178900"/>
                  </a:moveTo>
                  <a:lnTo>
                    <a:pt x="0" y="146833"/>
                  </a:lnTo>
                  <a:cubicBezTo>
                    <a:pt x="0" y="65739"/>
                    <a:pt x="65739" y="0"/>
                    <a:pt x="146833" y="0"/>
                  </a:cubicBezTo>
                  <a:cubicBezTo>
                    <a:pt x="227927" y="0"/>
                    <a:pt x="293666" y="65739"/>
                    <a:pt x="293666" y="146833"/>
                  </a:cubicBezTo>
                  <a:lnTo>
                    <a:pt x="293665" y="1358951"/>
                  </a:lnTo>
                  <a:lnTo>
                    <a:pt x="241444" y="1339387"/>
                  </a:lnTo>
                  <a:cubicBezTo>
                    <a:pt x="171151" y="1307859"/>
                    <a:pt x="105093" y="1267591"/>
                    <a:pt x="44836" y="1219536"/>
                  </a:cubicBezTo>
                  <a:close/>
                </a:path>
              </a:pathLst>
            </a:custGeom>
            <a:solidFill>
              <a:schemeClr val="bg1"/>
            </a:solidFill>
            <a:ln w="3583" cap="flat">
              <a:noFill/>
              <a:prstDash val="solid"/>
              <a:miter/>
            </a:ln>
            <a:effectLst>
              <a:outerShdw blurRad="50800" dist="254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A99D80F-2080-D44F-990C-93B842CDFF88}"/>
              </a:ext>
            </a:extLst>
          </p:cNvPr>
          <p:cNvGrpSpPr/>
          <p:nvPr/>
        </p:nvGrpSpPr>
        <p:grpSpPr>
          <a:xfrm>
            <a:off x="7964023" y="2301118"/>
            <a:ext cx="1442915" cy="390867"/>
            <a:chOff x="606051" y="2771017"/>
            <a:chExt cx="1442915" cy="390867"/>
          </a:xfrm>
        </p:grpSpPr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23A01835-8DD9-604D-9420-CA151ADB1BCA}"/>
                </a:ext>
              </a:extLst>
            </p:cNvPr>
            <p:cNvSpPr/>
            <p:nvPr/>
          </p:nvSpPr>
          <p:spPr>
            <a:xfrm>
              <a:off x="606051" y="2771017"/>
              <a:ext cx="1442915" cy="390867"/>
            </a:xfrm>
            <a:custGeom>
              <a:avLst/>
              <a:gdLst>
                <a:gd name="connsiteX0" fmla="*/ 1442916 w 1442915"/>
                <a:gd name="connsiteY0" fmla="*/ 195452 h 390867"/>
                <a:gd name="connsiteX1" fmla="*/ 1247196 w 1442915"/>
                <a:gd name="connsiteY1" fmla="*/ 390868 h 390867"/>
                <a:gd name="connsiteX2" fmla="*/ 1247160 w 1442915"/>
                <a:gd name="connsiteY2" fmla="*/ 390868 h 390867"/>
                <a:gd name="connsiteX3" fmla="*/ 0 w 1442915"/>
                <a:gd name="connsiteY3" fmla="*/ 390868 h 390867"/>
                <a:gd name="connsiteX4" fmla="*/ 238270 w 1442915"/>
                <a:gd name="connsiteY4" fmla="*/ 0 h 390867"/>
                <a:gd name="connsiteX5" fmla="*/ 1247196 w 1442915"/>
                <a:gd name="connsiteY5" fmla="*/ 0 h 390867"/>
                <a:gd name="connsiteX6" fmla="*/ 1442916 w 1442915"/>
                <a:gd name="connsiteY6" fmla="*/ 195452 h 39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2915" h="390867">
                  <a:moveTo>
                    <a:pt x="1442916" y="195452"/>
                  </a:moveTo>
                  <a:cubicBezTo>
                    <a:pt x="1442936" y="303357"/>
                    <a:pt x="1355309" y="390848"/>
                    <a:pt x="1247196" y="390868"/>
                  </a:cubicBezTo>
                  <a:cubicBezTo>
                    <a:pt x="1247184" y="390868"/>
                    <a:pt x="1247172" y="390868"/>
                    <a:pt x="1247160" y="390868"/>
                  </a:cubicBezTo>
                  <a:lnTo>
                    <a:pt x="0" y="390868"/>
                  </a:lnTo>
                  <a:cubicBezTo>
                    <a:pt x="45099" y="242596"/>
                    <a:pt x="127068" y="108131"/>
                    <a:pt x="238270" y="0"/>
                  </a:cubicBezTo>
                  <a:lnTo>
                    <a:pt x="1247196" y="0"/>
                  </a:lnTo>
                  <a:cubicBezTo>
                    <a:pt x="1355307" y="59"/>
                    <a:pt x="1442916" y="87549"/>
                    <a:pt x="1442916" y="195452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1748EBFF-54DC-5849-B537-EA523AC6D318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1153397" y="2286980"/>
              <a:ext cx="293666" cy="1358951"/>
            </a:xfrm>
            <a:custGeom>
              <a:avLst/>
              <a:gdLst>
                <a:gd name="connsiteX0" fmla="*/ 0 w 293666"/>
                <a:gd name="connsiteY0" fmla="*/ 1178900 h 1358951"/>
                <a:gd name="connsiteX1" fmla="*/ 0 w 293666"/>
                <a:gd name="connsiteY1" fmla="*/ 146833 h 1358951"/>
                <a:gd name="connsiteX2" fmla="*/ 146833 w 293666"/>
                <a:gd name="connsiteY2" fmla="*/ 0 h 1358951"/>
                <a:gd name="connsiteX3" fmla="*/ 293666 w 293666"/>
                <a:gd name="connsiteY3" fmla="*/ 146833 h 1358951"/>
                <a:gd name="connsiteX4" fmla="*/ 293665 w 293666"/>
                <a:gd name="connsiteY4" fmla="*/ 1358951 h 1358951"/>
                <a:gd name="connsiteX5" fmla="*/ 241444 w 293666"/>
                <a:gd name="connsiteY5" fmla="*/ 1339387 h 1358951"/>
                <a:gd name="connsiteX6" fmla="*/ 44836 w 293666"/>
                <a:gd name="connsiteY6" fmla="*/ 1219536 h 135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666" h="1358951">
                  <a:moveTo>
                    <a:pt x="0" y="1178900"/>
                  </a:moveTo>
                  <a:lnTo>
                    <a:pt x="0" y="146833"/>
                  </a:lnTo>
                  <a:cubicBezTo>
                    <a:pt x="0" y="65739"/>
                    <a:pt x="65739" y="0"/>
                    <a:pt x="146833" y="0"/>
                  </a:cubicBezTo>
                  <a:cubicBezTo>
                    <a:pt x="227927" y="0"/>
                    <a:pt x="293666" y="65739"/>
                    <a:pt x="293666" y="146833"/>
                  </a:cubicBezTo>
                  <a:lnTo>
                    <a:pt x="293665" y="1358951"/>
                  </a:lnTo>
                  <a:lnTo>
                    <a:pt x="241444" y="1339387"/>
                  </a:lnTo>
                  <a:cubicBezTo>
                    <a:pt x="171151" y="1307859"/>
                    <a:pt x="105093" y="1267591"/>
                    <a:pt x="44836" y="1219536"/>
                  </a:cubicBezTo>
                  <a:close/>
                </a:path>
              </a:pathLst>
            </a:custGeom>
            <a:solidFill>
              <a:schemeClr val="bg1"/>
            </a:solidFill>
            <a:ln w="3583" cap="flat">
              <a:noFill/>
              <a:prstDash val="solid"/>
              <a:miter/>
            </a:ln>
            <a:effectLst>
              <a:outerShdw blurRad="50800" dist="254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B21247F-09DE-6244-8A53-E9061E34A670}"/>
              </a:ext>
            </a:extLst>
          </p:cNvPr>
          <p:cNvGrpSpPr/>
          <p:nvPr/>
        </p:nvGrpSpPr>
        <p:grpSpPr>
          <a:xfrm>
            <a:off x="9808805" y="2301118"/>
            <a:ext cx="1442915" cy="390867"/>
            <a:chOff x="606051" y="2771017"/>
            <a:chExt cx="1442915" cy="390867"/>
          </a:xfrm>
        </p:grpSpPr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1BE0A54D-9DC2-1D43-8364-B022D6D2802B}"/>
                </a:ext>
              </a:extLst>
            </p:cNvPr>
            <p:cNvSpPr/>
            <p:nvPr/>
          </p:nvSpPr>
          <p:spPr>
            <a:xfrm>
              <a:off x="606051" y="2771017"/>
              <a:ext cx="1442915" cy="390867"/>
            </a:xfrm>
            <a:custGeom>
              <a:avLst/>
              <a:gdLst>
                <a:gd name="connsiteX0" fmla="*/ 1442916 w 1442915"/>
                <a:gd name="connsiteY0" fmla="*/ 195452 h 390867"/>
                <a:gd name="connsiteX1" fmla="*/ 1247196 w 1442915"/>
                <a:gd name="connsiteY1" fmla="*/ 390868 h 390867"/>
                <a:gd name="connsiteX2" fmla="*/ 1247160 w 1442915"/>
                <a:gd name="connsiteY2" fmla="*/ 390868 h 390867"/>
                <a:gd name="connsiteX3" fmla="*/ 0 w 1442915"/>
                <a:gd name="connsiteY3" fmla="*/ 390868 h 390867"/>
                <a:gd name="connsiteX4" fmla="*/ 238270 w 1442915"/>
                <a:gd name="connsiteY4" fmla="*/ 0 h 390867"/>
                <a:gd name="connsiteX5" fmla="*/ 1247196 w 1442915"/>
                <a:gd name="connsiteY5" fmla="*/ 0 h 390867"/>
                <a:gd name="connsiteX6" fmla="*/ 1442916 w 1442915"/>
                <a:gd name="connsiteY6" fmla="*/ 195452 h 39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2915" h="390867">
                  <a:moveTo>
                    <a:pt x="1442916" y="195452"/>
                  </a:moveTo>
                  <a:cubicBezTo>
                    <a:pt x="1442936" y="303357"/>
                    <a:pt x="1355309" y="390848"/>
                    <a:pt x="1247196" y="390868"/>
                  </a:cubicBezTo>
                  <a:cubicBezTo>
                    <a:pt x="1247184" y="390868"/>
                    <a:pt x="1247172" y="390868"/>
                    <a:pt x="1247160" y="390868"/>
                  </a:cubicBezTo>
                  <a:lnTo>
                    <a:pt x="0" y="390868"/>
                  </a:lnTo>
                  <a:cubicBezTo>
                    <a:pt x="45099" y="242596"/>
                    <a:pt x="127068" y="108131"/>
                    <a:pt x="238270" y="0"/>
                  </a:cubicBezTo>
                  <a:lnTo>
                    <a:pt x="1247196" y="0"/>
                  </a:lnTo>
                  <a:cubicBezTo>
                    <a:pt x="1355307" y="59"/>
                    <a:pt x="1442916" y="87549"/>
                    <a:pt x="1442916" y="195452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0" scaled="0"/>
            </a:gradFill>
            <a:ln w="35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22473E6F-3DBD-6D40-A922-2B27DFBCE5CF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1153397" y="2286980"/>
              <a:ext cx="293666" cy="1358951"/>
            </a:xfrm>
            <a:custGeom>
              <a:avLst/>
              <a:gdLst>
                <a:gd name="connsiteX0" fmla="*/ 0 w 293666"/>
                <a:gd name="connsiteY0" fmla="*/ 1178900 h 1358951"/>
                <a:gd name="connsiteX1" fmla="*/ 0 w 293666"/>
                <a:gd name="connsiteY1" fmla="*/ 146833 h 1358951"/>
                <a:gd name="connsiteX2" fmla="*/ 146833 w 293666"/>
                <a:gd name="connsiteY2" fmla="*/ 0 h 1358951"/>
                <a:gd name="connsiteX3" fmla="*/ 293666 w 293666"/>
                <a:gd name="connsiteY3" fmla="*/ 146833 h 1358951"/>
                <a:gd name="connsiteX4" fmla="*/ 293665 w 293666"/>
                <a:gd name="connsiteY4" fmla="*/ 1358951 h 1358951"/>
                <a:gd name="connsiteX5" fmla="*/ 241444 w 293666"/>
                <a:gd name="connsiteY5" fmla="*/ 1339387 h 1358951"/>
                <a:gd name="connsiteX6" fmla="*/ 44836 w 293666"/>
                <a:gd name="connsiteY6" fmla="*/ 1219536 h 135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666" h="1358951">
                  <a:moveTo>
                    <a:pt x="0" y="1178900"/>
                  </a:moveTo>
                  <a:lnTo>
                    <a:pt x="0" y="146833"/>
                  </a:lnTo>
                  <a:cubicBezTo>
                    <a:pt x="0" y="65739"/>
                    <a:pt x="65739" y="0"/>
                    <a:pt x="146833" y="0"/>
                  </a:cubicBezTo>
                  <a:cubicBezTo>
                    <a:pt x="227927" y="0"/>
                    <a:pt x="293666" y="65739"/>
                    <a:pt x="293666" y="146833"/>
                  </a:cubicBezTo>
                  <a:lnTo>
                    <a:pt x="293665" y="1358951"/>
                  </a:lnTo>
                  <a:lnTo>
                    <a:pt x="241444" y="1339387"/>
                  </a:lnTo>
                  <a:cubicBezTo>
                    <a:pt x="171151" y="1307859"/>
                    <a:pt x="105093" y="1267591"/>
                    <a:pt x="44836" y="1219536"/>
                  </a:cubicBezTo>
                  <a:close/>
                </a:path>
              </a:pathLst>
            </a:custGeom>
            <a:solidFill>
              <a:schemeClr val="bg1"/>
            </a:solidFill>
            <a:ln w="3583" cap="flat">
              <a:noFill/>
              <a:prstDash val="solid"/>
              <a:miter/>
            </a:ln>
            <a:effectLst>
              <a:outerShdw blurRad="50800" dist="254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3512515F-4EF6-F44C-85E1-D5995B3B5A92}"/>
              </a:ext>
            </a:extLst>
          </p:cNvPr>
          <p:cNvGrpSpPr/>
          <p:nvPr/>
        </p:nvGrpSpPr>
        <p:grpSpPr>
          <a:xfrm>
            <a:off x="746557" y="2808996"/>
            <a:ext cx="1465337" cy="615432"/>
            <a:chOff x="773545" y="3284903"/>
            <a:chExt cx="1465337" cy="615432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ED20C1D3-AD4D-2A4D-8987-E1F90B055B31}"/>
                </a:ext>
              </a:extLst>
            </p:cNvPr>
            <p:cNvSpPr txBox="1"/>
            <p:nvPr/>
          </p:nvSpPr>
          <p:spPr>
            <a:xfrm flipH="1">
              <a:off x="773545" y="3484837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0D99618F-BFC0-5549-8EEF-F24ED9839FD3}"/>
                </a:ext>
              </a:extLst>
            </p:cNvPr>
            <p:cNvSpPr/>
            <p:nvPr/>
          </p:nvSpPr>
          <p:spPr>
            <a:xfrm flipH="1">
              <a:off x="831764" y="3284903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9E02259E-0E5E-B94A-A949-C62651AEF491}"/>
              </a:ext>
            </a:extLst>
          </p:cNvPr>
          <p:cNvSpPr txBox="1"/>
          <p:nvPr/>
        </p:nvSpPr>
        <p:spPr>
          <a:xfrm flipH="1">
            <a:off x="938232" y="2335011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A574B64-4BBF-CE41-B51F-590FE7F27880}"/>
              </a:ext>
            </a:extLst>
          </p:cNvPr>
          <p:cNvSpPr txBox="1"/>
          <p:nvPr/>
        </p:nvSpPr>
        <p:spPr>
          <a:xfrm flipH="1">
            <a:off x="2804990" y="2335011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3E2E83B-FFB1-E644-8C95-5F13595944F3}"/>
              </a:ext>
            </a:extLst>
          </p:cNvPr>
          <p:cNvSpPr txBox="1"/>
          <p:nvPr/>
        </p:nvSpPr>
        <p:spPr>
          <a:xfrm flipH="1">
            <a:off x="4630981" y="2335011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F3E81CB-BD8E-8147-BA76-9A3CFABCB794}"/>
              </a:ext>
            </a:extLst>
          </p:cNvPr>
          <p:cNvSpPr txBox="1"/>
          <p:nvPr/>
        </p:nvSpPr>
        <p:spPr>
          <a:xfrm flipH="1">
            <a:off x="6465605" y="2335011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A5409E2-7FAE-D848-B244-3C1A433F881A}"/>
              </a:ext>
            </a:extLst>
          </p:cNvPr>
          <p:cNvSpPr txBox="1"/>
          <p:nvPr/>
        </p:nvSpPr>
        <p:spPr>
          <a:xfrm flipH="1">
            <a:off x="8310951" y="2335011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2022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43C96AB-3033-1240-BDC1-64024AA003F8}"/>
              </a:ext>
            </a:extLst>
          </p:cNvPr>
          <p:cNvSpPr txBox="1"/>
          <p:nvPr/>
        </p:nvSpPr>
        <p:spPr>
          <a:xfrm flipH="1">
            <a:off x="10155733" y="2335011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6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2023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ED50E871-265D-E342-9EFE-94019A94F1EE}"/>
              </a:ext>
            </a:extLst>
          </p:cNvPr>
          <p:cNvGrpSpPr/>
          <p:nvPr/>
        </p:nvGrpSpPr>
        <p:grpSpPr>
          <a:xfrm>
            <a:off x="1441365" y="1981320"/>
            <a:ext cx="126518" cy="125607"/>
            <a:chOff x="4341265" y="3888254"/>
            <a:chExt cx="126518" cy="125607"/>
          </a:xfrm>
          <a:solidFill>
            <a:schemeClr val="accent1"/>
          </a:solidFill>
        </p:grpSpPr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784BDE84-12EE-5947-8D49-E30DB74E7068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A8FCAFBF-F9DA-7444-A571-AF91A6DA3595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71B1B2AC-AF39-6743-BFC4-A0A5279D6518}"/>
              </a:ext>
            </a:extLst>
          </p:cNvPr>
          <p:cNvGrpSpPr/>
          <p:nvPr/>
        </p:nvGrpSpPr>
        <p:grpSpPr>
          <a:xfrm>
            <a:off x="3299998" y="3817119"/>
            <a:ext cx="126518" cy="125607"/>
            <a:chOff x="4341265" y="3888254"/>
            <a:chExt cx="126518" cy="125607"/>
          </a:xfrm>
          <a:solidFill>
            <a:schemeClr val="accent2"/>
          </a:solidFill>
        </p:grpSpPr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1054C9A9-6482-834F-BC55-87B4ACC6AFCB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BC8BA56C-4D3F-C347-9269-A2B5F5B0B0AA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F3972308-2F4D-844C-BC82-1F7FCA787DC9}"/>
              </a:ext>
            </a:extLst>
          </p:cNvPr>
          <p:cNvGrpSpPr/>
          <p:nvPr/>
        </p:nvGrpSpPr>
        <p:grpSpPr>
          <a:xfrm>
            <a:off x="5111625" y="1981320"/>
            <a:ext cx="126518" cy="125607"/>
            <a:chOff x="4341265" y="3888254"/>
            <a:chExt cx="126518" cy="125607"/>
          </a:xfrm>
          <a:solidFill>
            <a:schemeClr val="accent3"/>
          </a:solidFill>
        </p:grpSpPr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E9D8E209-9CE1-1040-851A-DB6751011DA4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C52D4143-0778-9446-BB01-24BA1CFA98FD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9E8CE137-4FA6-F742-A5F6-93D881AA4F7B}"/>
              </a:ext>
            </a:extLst>
          </p:cNvPr>
          <p:cNvGrpSpPr/>
          <p:nvPr/>
        </p:nvGrpSpPr>
        <p:grpSpPr>
          <a:xfrm>
            <a:off x="6990917" y="3817119"/>
            <a:ext cx="126518" cy="125607"/>
            <a:chOff x="4341265" y="3888254"/>
            <a:chExt cx="126518" cy="125607"/>
          </a:xfrm>
          <a:solidFill>
            <a:schemeClr val="accent4"/>
          </a:solidFill>
        </p:grpSpPr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D689543F-601C-C64B-A45A-3FF5845AA899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F5B55234-2E78-9340-A40B-E9964B3B3ABB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8B215479-B0B6-9A43-9D29-F74E1E8D618D}"/>
              </a:ext>
            </a:extLst>
          </p:cNvPr>
          <p:cNvGrpSpPr/>
          <p:nvPr/>
        </p:nvGrpSpPr>
        <p:grpSpPr>
          <a:xfrm>
            <a:off x="8788765" y="1981320"/>
            <a:ext cx="126518" cy="125607"/>
            <a:chOff x="4341265" y="3888254"/>
            <a:chExt cx="126518" cy="125607"/>
          </a:xfrm>
          <a:solidFill>
            <a:schemeClr val="accent5"/>
          </a:solidFill>
        </p:grpSpPr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927EABC-4A21-164C-B732-0DB0A881A370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74638DB0-9C99-E143-9395-C9513E0FBD1F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A198A00E-0775-0646-85F4-53F2ED516F62}"/>
              </a:ext>
            </a:extLst>
          </p:cNvPr>
          <p:cNvGrpSpPr/>
          <p:nvPr/>
        </p:nvGrpSpPr>
        <p:grpSpPr>
          <a:xfrm>
            <a:off x="10636640" y="3817119"/>
            <a:ext cx="126518" cy="125607"/>
            <a:chOff x="4341265" y="3888254"/>
            <a:chExt cx="126518" cy="125607"/>
          </a:xfrm>
          <a:solidFill>
            <a:schemeClr val="accent6"/>
          </a:solidFill>
        </p:grpSpPr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29CB77E0-2AF0-D944-8D90-0531404D5C2D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51BD5A32-E335-E645-A973-243EAA7B77B8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F1DA0BD7-DC6F-D643-946C-35B3F4C3F3AE}"/>
              </a:ext>
            </a:extLst>
          </p:cNvPr>
          <p:cNvGrpSpPr/>
          <p:nvPr/>
        </p:nvGrpSpPr>
        <p:grpSpPr>
          <a:xfrm>
            <a:off x="2598857" y="2877791"/>
            <a:ext cx="1465337" cy="615432"/>
            <a:chOff x="773545" y="3284903"/>
            <a:chExt cx="1465337" cy="615432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4AFD082E-9ED6-CE48-809E-30EE3DF9BBE4}"/>
                </a:ext>
              </a:extLst>
            </p:cNvPr>
            <p:cNvSpPr txBox="1"/>
            <p:nvPr/>
          </p:nvSpPr>
          <p:spPr>
            <a:xfrm flipH="1">
              <a:off x="773545" y="3484837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92FD817B-2413-3441-86C4-2F61BBFCFE3B}"/>
                </a:ext>
              </a:extLst>
            </p:cNvPr>
            <p:cNvSpPr/>
            <p:nvPr/>
          </p:nvSpPr>
          <p:spPr>
            <a:xfrm flipH="1">
              <a:off x="831764" y="3284903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2BF7A4F2-3E76-1A40-A519-C4BF47AB17F0}"/>
              </a:ext>
            </a:extLst>
          </p:cNvPr>
          <p:cNvGrpSpPr/>
          <p:nvPr/>
        </p:nvGrpSpPr>
        <p:grpSpPr>
          <a:xfrm>
            <a:off x="4442301" y="2877791"/>
            <a:ext cx="1465337" cy="615432"/>
            <a:chOff x="773545" y="3284903"/>
            <a:chExt cx="1465337" cy="615432"/>
          </a:xfrm>
        </p:grpSpPr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70C4F020-2F73-BF48-87F1-6F00EED2E646}"/>
                </a:ext>
              </a:extLst>
            </p:cNvPr>
            <p:cNvSpPr txBox="1"/>
            <p:nvPr/>
          </p:nvSpPr>
          <p:spPr>
            <a:xfrm flipH="1">
              <a:off x="773545" y="3484837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9817F9C2-4ACB-B34D-950F-DF9DDFCEEBB8}"/>
                </a:ext>
              </a:extLst>
            </p:cNvPr>
            <p:cNvSpPr/>
            <p:nvPr/>
          </p:nvSpPr>
          <p:spPr>
            <a:xfrm flipH="1">
              <a:off x="831764" y="3284903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3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FDC0A3A9-70D5-DF42-8A3A-68332C187858}"/>
              </a:ext>
            </a:extLst>
          </p:cNvPr>
          <p:cNvGrpSpPr/>
          <p:nvPr/>
        </p:nvGrpSpPr>
        <p:grpSpPr>
          <a:xfrm>
            <a:off x="6285752" y="2877791"/>
            <a:ext cx="1465337" cy="615432"/>
            <a:chOff x="773545" y="3284903"/>
            <a:chExt cx="1465337" cy="615432"/>
          </a:xfrm>
        </p:grpSpPr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22C356E8-9F75-3F4B-A3A7-E854F5CB9680}"/>
                </a:ext>
              </a:extLst>
            </p:cNvPr>
            <p:cNvSpPr txBox="1"/>
            <p:nvPr/>
          </p:nvSpPr>
          <p:spPr>
            <a:xfrm flipH="1">
              <a:off x="773545" y="3484837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A922B50D-722F-A24A-975A-299BD6309BBF}"/>
                </a:ext>
              </a:extLst>
            </p:cNvPr>
            <p:cNvSpPr/>
            <p:nvPr/>
          </p:nvSpPr>
          <p:spPr>
            <a:xfrm flipH="1">
              <a:off x="831764" y="3284903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4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B1799A2-CB59-5B4D-9D31-0C8BC18786E9}"/>
              </a:ext>
            </a:extLst>
          </p:cNvPr>
          <p:cNvGrpSpPr/>
          <p:nvPr/>
        </p:nvGrpSpPr>
        <p:grpSpPr>
          <a:xfrm>
            <a:off x="8125989" y="2877791"/>
            <a:ext cx="1465337" cy="615432"/>
            <a:chOff x="773545" y="3284903"/>
            <a:chExt cx="1465337" cy="615432"/>
          </a:xfrm>
        </p:grpSpPr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9E65FAB1-C08B-B045-AEE3-ED31DD657457}"/>
                </a:ext>
              </a:extLst>
            </p:cNvPr>
            <p:cNvSpPr txBox="1"/>
            <p:nvPr/>
          </p:nvSpPr>
          <p:spPr>
            <a:xfrm flipH="1">
              <a:off x="773545" y="3484837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7A44FFE6-DFD2-B74A-88A9-E56E38009D55}"/>
                </a:ext>
              </a:extLst>
            </p:cNvPr>
            <p:cNvSpPr/>
            <p:nvPr/>
          </p:nvSpPr>
          <p:spPr>
            <a:xfrm flipH="1">
              <a:off x="831764" y="3284903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5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AF52D3F2-0D11-F242-BFF9-96A037F4A582}"/>
              </a:ext>
            </a:extLst>
          </p:cNvPr>
          <p:cNvGrpSpPr/>
          <p:nvPr/>
        </p:nvGrpSpPr>
        <p:grpSpPr>
          <a:xfrm>
            <a:off x="9972639" y="2877791"/>
            <a:ext cx="1465337" cy="615432"/>
            <a:chOff x="773545" y="3284903"/>
            <a:chExt cx="1465337" cy="615432"/>
          </a:xfrm>
        </p:grpSpPr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462147A6-260C-6146-96AF-16518F8467A5}"/>
                </a:ext>
              </a:extLst>
            </p:cNvPr>
            <p:cNvSpPr txBox="1"/>
            <p:nvPr/>
          </p:nvSpPr>
          <p:spPr>
            <a:xfrm flipH="1">
              <a:off x="773545" y="3484837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73B60980-E9EC-AF45-888E-C15EBB7BCE18}"/>
                </a:ext>
              </a:extLst>
            </p:cNvPr>
            <p:cNvSpPr/>
            <p:nvPr/>
          </p:nvSpPr>
          <p:spPr>
            <a:xfrm flipH="1">
              <a:off x="831764" y="3284903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6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9BAA0D01-408F-C544-B190-CE1756DDBD27}"/>
              </a:ext>
            </a:extLst>
          </p:cNvPr>
          <p:cNvGrpSpPr>
            <a:grpSpLocks noChangeAspect="1"/>
          </p:cNvGrpSpPr>
          <p:nvPr/>
        </p:nvGrpSpPr>
        <p:grpSpPr>
          <a:xfrm>
            <a:off x="1134254" y="4362018"/>
            <a:ext cx="707654" cy="719448"/>
            <a:chOff x="1240162" y="4557222"/>
            <a:chExt cx="531671" cy="540532"/>
          </a:xfrm>
        </p:grpSpPr>
        <p:sp>
          <p:nvSpPr>
            <p:cNvPr id="96" name="Arc 95">
              <a:extLst>
                <a:ext uri="{FF2B5EF4-FFF2-40B4-BE49-F238E27FC236}">
                  <a16:creationId xmlns:a16="http://schemas.microsoft.com/office/drawing/2014/main" id="{15D9EA14-BA97-3D43-A9F3-17F022FD5EB4}"/>
                </a:ext>
              </a:extLst>
            </p:cNvPr>
            <p:cNvSpPr/>
            <p:nvPr/>
          </p:nvSpPr>
          <p:spPr>
            <a:xfrm>
              <a:off x="1240162" y="455722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  <p:sp>
          <p:nvSpPr>
            <p:cNvPr id="98" name="Arc 97">
              <a:extLst>
                <a:ext uri="{FF2B5EF4-FFF2-40B4-BE49-F238E27FC236}">
                  <a16:creationId xmlns:a16="http://schemas.microsoft.com/office/drawing/2014/main" id="{002838C1-8936-D04F-ABB8-B1E2A0DD181E}"/>
                </a:ext>
              </a:extLst>
            </p:cNvPr>
            <p:cNvSpPr/>
            <p:nvPr/>
          </p:nvSpPr>
          <p:spPr>
            <a:xfrm flipV="1">
              <a:off x="1240162" y="456608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</p:grpSp>
      <p:sp>
        <p:nvSpPr>
          <p:cNvPr id="115" name="Oval 114">
            <a:extLst>
              <a:ext uri="{FF2B5EF4-FFF2-40B4-BE49-F238E27FC236}">
                <a16:creationId xmlns:a16="http://schemas.microsoft.com/office/drawing/2014/main" id="{67CD2153-9C50-A54F-8E8D-690D79A32DF7}"/>
              </a:ext>
            </a:extLst>
          </p:cNvPr>
          <p:cNvSpPr>
            <a:spLocks noChangeAspect="1"/>
          </p:cNvSpPr>
          <p:nvPr/>
        </p:nvSpPr>
        <p:spPr>
          <a:xfrm>
            <a:off x="1183161" y="4416822"/>
            <a:ext cx="609843" cy="6098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694CA94-C4F2-D24D-8D56-84448F17AF43}"/>
              </a:ext>
            </a:extLst>
          </p:cNvPr>
          <p:cNvGrpSpPr>
            <a:grpSpLocks noChangeAspect="1"/>
          </p:cNvGrpSpPr>
          <p:nvPr/>
        </p:nvGrpSpPr>
        <p:grpSpPr>
          <a:xfrm flipV="1">
            <a:off x="2979532" y="4362018"/>
            <a:ext cx="707654" cy="719448"/>
            <a:chOff x="1240162" y="4557222"/>
            <a:chExt cx="531671" cy="540532"/>
          </a:xfrm>
        </p:grpSpPr>
        <p:sp>
          <p:nvSpPr>
            <p:cNvPr id="101" name="Arc 100">
              <a:extLst>
                <a:ext uri="{FF2B5EF4-FFF2-40B4-BE49-F238E27FC236}">
                  <a16:creationId xmlns:a16="http://schemas.microsoft.com/office/drawing/2014/main" id="{B803C78A-B556-4645-A820-9F9C1D3460E6}"/>
                </a:ext>
              </a:extLst>
            </p:cNvPr>
            <p:cNvSpPr/>
            <p:nvPr/>
          </p:nvSpPr>
          <p:spPr>
            <a:xfrm>
              <a:off x="1240162" y="455722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solidFill>
                <a:schemeClr val="accent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  <p:sp>
          <p:nvSpPr>
            <p:cNvPr id="102" name="Arc 101">
              <a:extLst>
                <a:ext uri="{FF2B5EF4-FFF2-40B4-BE49-F238E27FC236}">
                  <a16:creationId xmlns:a16="http://schemas.microsoft.com/office/drawing/2014/main" id="{AA0AE8CE-EA56-E14C-AF4C-BB5CFF664E48}"/>
                </a:ext>
              </a:extLst>
            </p:cNvPr>
            <p:cNvSpPr/>
            <p:nvPr/>
          </p:nvSpPr>
          <p:spPr>
            <a:xfrm flipV="1">
              <a:off x="1240162" y="456608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solidFill>
                <a:schemeClr val="accent2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</p:grpSp>
      <p:sp>
        <p:nvSpPr>
          <p:cNvPr id="152" name="Oval 151">
            <a:extLst>
              <a:ext uri="{FF2B5EF4-FFF2-40B4-BE49-F238E27FC236}">
                <a16:creationId xmlns:a16="http://schemas.microsoft.com/office/drawing/2014/main" id="{A2552221-3792-4C4C-AAE2-220E270F2673}"/>
              </a:ext>
            </a:extLst>
          </p:cNvPr>
          <p:cNvSpPr>
            <a:spLocks noChangeAspect="1"/>
          </p:cNvSpPr>
          <p:nvPr/>
        </p:nvSpPr>
        <p:spPr>
          <a:xfrm>
            <a:off x="3028439" y="4416822"/>
            <a:ext cx="609843" cy="6098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7D429BAB-94AC-1941-B73A-7451AAB4EEE9}"/>
              </a:ext>
            </a:extLst>
          </p:cNvPr>
          <p:cNvGrpSpPr>
            <a:grpSpLocks noChangeAspect="1"/>
          </p:cNvGrpSpPr>
          <p:nvPr/>
        </p:nvGrpSpPr>
        <p:grpSpPr>
          <a:xfrm>
            <a:off x="8515366" y="4362018"/>
            <a:ext cx="707654" cy="719448"/>
            <a:chOff x="1240162" y="4557222"/>
            <a:chExt cx="531671" cy="540532"/>
          </a:xfrm>
        </p:grpSpPr>
        <p:sp>
          <p:nvSpPr>
            <p:cNvPr id="110" name="Arc 109">
              <a:extLst>
                <a:ext uri="{FF2B5EF4-FFF2-40B4-BE49-F238E27FC236}">
                  <a16:creationId xmlns:a16="http://schemas.microsoft.com/office/drawing/2014/main" id="{2B1ED5BC-57E6-8242-8AEE-1579B0BEFEAD}"/>
                </a:ext>
              </a:extLst>
            </p:cNvPr>
            <p:cNvSpPr/>
            <p:nvPr/>
          </p:nvSpPr>
          <p:spPr>
            <a:xfrm>
              <a:off x="1240162" y="455722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solidFill>
                <a:schemeClr val="accent5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  <p:sp>
          <p:nvSpPr>
            <p:cNvPr id="111" name="Arc 110">
              <a:extLst>
                <a:ext uri="{FF2B5EF4-FFF2-40B4-BE49-F238E27FC236}">
                  <a16:creationId xmlns:a16="http://schemas.microsoft.com/office/drawing/2014/main" id="{8D9734B2-63D5-194A-BD94-BF407384ED9A}"/>
                </a:ext>
              </a:extLst>
            </p:cNvPr>
            <p:cNvSpPr/>
            <p:nvPr/>
          </p:nvSpPr>
          <p:spPr>
            <a:xfrm flipV="1">
              <a:off x="1240162" y="456608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solidFill>
                <a:schemeClr val="accent5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</p:grpSp>
      <p:sp>
        <p:nvSpPr>
          <p:cNvPr id="155" name="Oval 154">
            <a:extLst>
              <a:ext uri="{FF2B5EF4-FFF2-40B4-BE49-F238E27FC236}">
                <a16:creationId xmlns:a16="http://schemas.microsoft.com/office/drawing/2014/main" id="{C14DC888-CE0F-5E46-A4A8-CB5C6909A674}"/>
              </a:ext>
            </a:extLst>
          </p:cNvPr>
          <p:cNvSpPr>
            <a:spLocks noChangeAspect="1"/>
          </p:cNvSpPr>
          <p:nvPr/>
        </p:nvSpPr>
        <p:spPr>
          <a:xfrm>
            <a:off x="8564273" y="4416822"/>
            <a:ext cx="609843" cy="6098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D8D950BC-6C60-D742-ACE9-0DA74C41110F}"/>
              </a:ext>
            </a:extLst>
          </p:cNvPr>
          <p:cNvGrpSpPr>
            <a:grpSpLocks noChangeAspect="1"/>
          </p:cNvGrpSpPr>
          <p:nvPr/>
        </p:nvGrpSpPr>
        <p:grpSpPr>
          <a:xfrm>
            <a:off x="4824810" y="4362018"/>
            <a:ext cx="707654" cy="719448"/>
            <a:chOff x="1240162" y="4557222"/>
            <a:chExt cx="531671" cy="540532"/>
          </a:xfrm>
        </p:grpSpPr>
        <p:sp>
          <p:nvSpPr>
            <p:cNvPr id="104" name="Arc 103">
              <a:extLst>
                <a:ext uri="{FF2B5EF4-FFF2-40B4-BE49-F238E27FC236}">
                  <a16:creationId xmlns:a16="http://schemas.microsoft.com/office/drawing/2014/main" id="{CA4A6210-03DC-B647-BC55-E9564EF26B56}"/>
                </a:ext>
              </a:extLst>
            </p:cNvPr>
            <p:cNvSpPr/>
            <p:nvPr/>
          </p:nvSpPr>
          <p:spPr>
            <a:xfrm>
              <a:off x="1240162" y="455722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solidFill>
                <a:schemeClr val="accent3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  <p:sp>
          <p:nvSpPr>
            <p:cNvPr id="105" name="Arc 104">
              <a:extLst>
                <a:ext uri="{FF2B5EF4-FFF2-40B4-BE49-F238E27FC236}">
                  <a16:creationId xmlns:a16="http://schemas.microsoft.com/office/drawing/2014/main" id="{09A19636-273D-F24C-8EA9-F55A485B0B37}"/>
                </a:ext>
              </a:extLst>
            </p:cNvPr>
            <p:cNvSpPr/>
            <p:nvPr/>
          </p:nvSpPr>
          <p:spPr>
            <a:xfrm flipV="1">
              <a:off x="1240162" y="456608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solidFill>
                <a:schemeClr val="accent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</p:grpSp>
      <p:sp>
        <p:nvSpPr>
          <p:cNvPr id="153" name="Oval 152">
            <a:extLst>
              <a:ext uri="{FF2B5EF4-FFF2-40B4-BE49-F238E27FC236}">
                <a16:creationId xmlns:a16="http://schemas.microsoft.com/office/drawing/2014/main" id="{1CB35550-0B0F-8740-9EB5-40535BBB9AAD}"/>
              </a:ext>
            </a:extLst>
          </p:cNvPr>
          <p:cNvSpPr>
            <a:spLocks noChangeAspect="1"/>
          </p:cNvSpPr>
          <p:nvPr/>
        </p:nvSpPr>
        <p:spPr>
          <a:xfrm>
            <a:off x="4873717" y="4416822"/>
            <a:ext cx="609843" cy="6098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FB9D4B6D-AFDF-7443-85FE-D6E5D5746872}"/>
              </a:ext>
            </a:extLst>
          </p:cNvPr>
          <p:cNvGrpSpPr>
            <a:grpSpLocks noChangeAspect="1"/>
          </p:cNvGrpSpPr>
          <p:nvPr/>
        </p:nvGrpSpPr>
        <p:grpSpPr>
          <a:xfrm flipV="1">
            <a:off x="10360642" y="4362018"/>
            <a:ext cx="707654" cy="719448"/>
            <a:chOff x="1240162" y="4557222"/>
            <a:chExt cx="531671" cy="540532"/>
          </a:xfrm>
        </p:grpSpPr>
        <p:sp>
          <p:nvSpPr>
            <p:cNvPr id="113" name="Arc 112">
              <a:extLst>
                <a:ext uri="{FF2B5EF4-FFF2-40B4-BE49-F238E27FC236}">
                  <a16:creationId xmlns:a16="http://schemas.microsoft.com/office/drawing/2014/main" id="{4A833105-F592-C64D-AF90-E9601E08132C}"/>
                </a:ext>
              </a:extLst>
            </p:cNvPr>
            <p:cNvSpPr/>
            <p:nvPr/>
          </p:nvSpPr>
          <p:spPr>
            <a:xfrm>
              <a:off x="1240162" y="455722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solidFill>
                <a:schemeClr val="accent6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  <p:sp>
          <p:nvSpPr>
            <p:cNvPr id="114" name="Arc 113">
              <a:extLst>
                <a:ext uri="{FF2B5EF4-FFF2-40B4-BE49-F238E27FC236}">
                  <a16:creationId xmlns:a16="http://schemas.microsoft.com/office/drawing/2014/main" id="{9E5C18AF-9649-F048-B48B-75E7DC3C66E7}"/>
                </a:ext>
              </a:extLst>
            </p:cNvPr>
            <p:cNvSpPr/>
            <p:nvPr/>
          </p:nvSpPr>
          <p:spPr>
            <a:xfrm flipV="1">
              <a:off x="1240162" y="456608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solidFill>
                <a:schemeClr val="accent6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</p:grpSp>
      <p:sp>
        <p:nvSpPr>
          <p:cNvPr id="156" name="Oval 155">
            <a:extLst>
              <a:ext uri="{FF2B5EF4-FFF2-40B4-BE49-F238E27FC236}">
                <a16:creationId xmlns:a16="http://schemas.microsoft.com/office/drawing/2014/main" id="{DA25ACEB-FEEA-1E47-8589-EFAF3BE1F87B}"/>
              </a:ext>
            </a:extLst>
          </p:cNvPr>
          <p:cNvSpPr>
            <a:spLocks noChangeAspect="1"/>
          </p:cNvSpPr>
          <p:nvPr/>
        </p:nvSpPr>
        <p:spPr>
          <a:xfrm>
            <a:off x="10409549" y="4416822"/>
            <a:ext cx="609843" cy="6098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06E73783-58D0-034F-80C1-AF1C0F74CB6E}"/>
              </a:ext>
            </a:extLst>
          </p:cNvPr>
          <p:cNvGrpSpPr>
            <a:grpSpLocks noChangeAspect="1"/>
          </p:cNvGrpSpPr>
          <p:nvPr/>
        </p:nvGrpSpPr>
        <p:grpSpPr>
          <a:xfrm flipV="1">
            <a:off x="6670088" y="4362018"/>
            <a:ext cx="707654" cy="719448"/>
            <a:chOff x="1240162" y="4557222"/>
            <a:chExt cx="531671" cy="540532"/>
          </a:xfrm>
        </p:grpSpPr>
        <p:sp>
          <p:nvSpPr>
            <p:cNvPr id="107" name="Arc 106">
              <a:extLst>
                <a:ext uri="{FF2B5EF4-FFF2-40B4-BE49-F238E27FC236}">
                  <a16:creationId xmlns:a16="http://schemas.microsoft.com/office/drawing/2014/main" id="{71578BC3-533A-1E48-AA8E-C47B3BAAC7FC}"/>
                </a:ext>
              </a:extLst>
            </p:cNvPr>
            <p:cNvSpPr/>
            <p:nvPr/>
          </p:nvSpPr>
          <p:spPr>
            <a:xfrm>
              <a:off x="1240162" y="455722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solidFill>
                <a:schemeClr val="accent4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  <p:sp>
          <p:nvSpPr>
            <p:cNvPr id="108" name="Arc 107">
              <a:extLst>
                <a:ext uri="{FF2B5EF4-FFF2-40B4-BE49-F238E27FC236}">
                  <a16:creationId xmlns:a16="http://schemas.microsoft.com/office/drawing/2014/main" id="{8E44567D-C7E8-1F42-A853-AD7F202E0845}"/>
                </a:ext>
              </a:extLst>
            </p:cNvPr>
            <p:cNvSpPr/>
            <p:nvPr/>
          </p:nvSpPr>
          <p:spPr>
            <a:xfrm flipV="1">
              <a:off x="1240162" y="4566082"/>
              <a:ext cx="531671" cy="531672"/>
            </a:xfrm>
            <a:prstGeom prst="arc">
              <a:avLst>
                <a:gd name="adj1" fmla="val 10751537"/>
                <a:gd name="adj2" fmla="val 0"/>
              </a:avLst>
            </a:prstGeom>
            <a:ln w="28575" cap="rnd" cmpd="sng">
              <a:solidFill>
                <a:schemeClr val="accent4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EG" sz="3000"/>
            </a:p>
          </p:txBody>
        </p:sp>
      </p:grpSp>
      <p:sp>
        <p:nvSpPr>
          <p:cNvPr id="154" name="Oval 153">
            <a:extLst>
              <a:ext uri="{FF2B5EF4-FFF2-40B4-BE49-F238E27FC236}">
                <a16:creationId xmlns:a16="http://schemas.microsoft.com/office/drawing/2014/main" id="{0F6C808F-F915-C54D-B21E-3BF022E4EF6B}"/>
              </a:ext>
            </a:extLst>
          </p:cNvPr>
          <p:cNvSpPr>
            <a:spLocks noChangeAspect="1"/>
          </p:cNvSpPr>
          <p:nvPr/>
        </p:nvSpPr>
        <p:spPr>
          <a:xfrm>
            <a:off x="6718995" y="4416822"/>
            <a:ext cx="609843" cy="6098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grpSp>
        <p:nvGrpSpPr>
          <p:cNvPr id="242" name="Graphic 59">
            <a:extLst>
              <a:ext uri="{FF2B5EF4-FFF2-40B4-BE49-F238E27FC236}">
                <a16:creationId xmlns:a16="http://schemas.microsoft.com/office/drawing/2014/main" id="{FBAD4AAD-C95A-5943-A1DB-526FC37F2F7A}"/>
              </a:ext>
            </a:extLst>
          </p:cNvPr>
          <p:cNvGrpSpPr>
            <a:grpSpLocks noChangeAspect="1"/>
          </p:cNvGrpSpPr>
          <p:nvPr/>
        </p:nvGrpSpPr>
        <p:grpSpPr>
          <a:xfrm>
            <a:off x="3147429" y="4554566"/>
            <a:ext cx="371860" cy="334352"/>
            <a:chOff x="10942339" y="1929604"/>
            <a:chExt cx="658773" cy="592325"/>
          </a:xfrm>
          <a:solidFill>
            <a:schemeClr val="tx1"/>
          </a:solidFill>
        </p:grpSpPr>
        <p:grpSp>
          <p:nvGrpSpPr>
            <p:cNvPr id="243" name="Graphic 59">
              <a:extLst>
                <a:ext uri="{FF2B5EF4-FFF2-40B4-BE49-F238E27FC236}">
                  <a16:creationId xmlns:a16="http://schemas.microsoft.com/office/drawing/2014/main" id="{5B7537B8-EFD4-9D49-AAE8-7C77B03F982B}"/>
                </a:ext>
              </a:extLst>
            </p:cNvPr>
            <p:cNvGrpSpPr/>
            <p:nvPr/>
          </p:nvGrpSpPr>
          <p:grpSpPr>
            <a:xfrm>
              <a:off x="10942339" y="2008781"/>
              <a:ext cx="658773" cy="433966"/>
              <a:chOff x="10942339" y="2008781"/>
              <a:chExt cx="658773" cy="433966"/>
            </a:xfrm>
            <a:grpFill/>
          </p:grpSpPr>
          <p:sp>
            <p:nvSpPr>
              <p:cNvPr id="246" name="Freeform 245">
                <a:extLst>
                  <a:ext uri="{FF2B5EF4-FFF2-40B4-BE49-F238E27FC236}">
                    <a16:creationId xmlns:a16="http://schemas.microsoft.com/office/drawing/2014/main" id="{B9343088-6500-9749-BAE0-C53025A21D27}"/>
                  </a:ext>
                </a:extLst>
              </p:cNvPr>
              <p:cNvSpPr/>
              <p:nvPr/>
            </p:nvSpPr>
            <p:spPr>
              <a:xfrm>
                <a:off x="10942339" y="2008781"/>
                <a:ext cx="658773" cy="433966"/>
              </a:xfrm>
              <a:custGeom>
                <a:avLst/>
                <a:gdLst>
                  <a:gd name="connsiteX0" fmla="*/ 644448 w 658773"/>
                  <a:gd name="connsiteY0" fmla="*/ 178100 h 433966"/>
                  <a:gd name="connsiteX1" fmla="*/ 524604 w 658773"/>
                  <a:gd name="connsiteY1" fmla="*/ 68965 h 433966"/>
                  <a:gd name="connsiteX2" fmla="*/ 512698 w 658773"/>
                  <a:gd name="connsiteY2" fmla="*/ 60972 h 433966"/>
                  <a:gd name="connsiteX3" fmla="*/ 424093 w 658773"/>
                  <a:gd name="connsiteY3" fmla="*/ 149590 h 433966"/>
                  <a:gd name="connsiteX4" fmla="*/ 445665 w 658773"/>
                  <a:gd name="connsiteY4" fmla="*/ 216984 h 433966"/>
                  <a:gd name="connsiteX5" fmla="*/ 329387 w 658773"/>
                  <a:gd name="connsiteY5" fmla="*/ 333262 h 433966"/>
                  <a:gd name="connsiteX6" fmla="*/ 261993 w 658773"/>
                  <a:gd name="connsiteY6" fmla="*/ 311690 h 433966"/>
                  <a:gd name="connsiteX7" fmla="*/ 180338 w 658773"/>
                  <a:gd name="connsiteY7" fmla="*/ 393332 h 433966"/>
                  <a:gd name="connsiteX8" fmla="*/ 329387 w 658773"/>
                  <a:gd name="connsiteY8" fmla="*/ 433966 h 433966"/>
                  <a:gd name="connsiteX9" fmla="*/ 524604 w 658773"/>
                  <a:gd name="connsiteY9" fmla="*/ 365003 h 433966"/>
                  <a:gd name="connsiteX10" fmla="*/ 644448 w 658773"/>
                  <a:gd name="connsiteY10" fmla="*/ 255868 h 433966"/>
                  <a:gd name="connsiteX11" fmla="*/ 658773 w 658773"/>
                  <a:gd name="connsiteY11" fmla="*/ 216984 h 433966"/>
                  <a:gd name="connsiteX12" fmla="*/ 644448 w 658773"/>
                  <a:gd name="connsiteY12" fmla="*/ 178100 h 433966"/>
                  <a:gd name="connsiteX13" fmla="*/ 213108 w 658773"/>
                  <a:gd name="connsiteY13" fmla="*/ 216983 h 433966"/>
                  <a:gd name="connsiteX14" fmla="*/ 329387 w 658773"/>
                  <a:gd name="connsiteY14" fmla="*/ 100704 h 433966"/>
                  <a:gd name="connsiteX15" fmla="*/ 396780 w 658773"/>
                  <a:gd name="connsiteY15" fmla="*/ 122276 h 433966"/>
                  <a:gd name="connsiteX16" fmla="*/ 478435 w 658773"/>
                  <a:gd name="connsiteY16" fmla="*/ 40634 h 433966"/>
                  <a:gd name="connsiteX17" fmla="*/ 329387 w 658773"/>
                  <a:gd name="connsiteY17" fmla="*/ 0 h 433966"/>
                  <a:gd name="connsiteX18" fmla="*/ 134169 w 658773"/>
                  <a:gd name="connsiteY18" fmla="*/ 68964 h 433966"/>
                  <a:gd name="connsiteX19" fmla="*/ 14326 w 658773"/>
                  <a:gd name="connsiteY19" fmla="*/ 178099 h 433966"/>
                  <a:gd name="connsiteX20" fmla="*/ 14326 w 658773"/>
                  <a:gd name="connsiteY20" fmla="*/ 255866 h 433966"/>
                  <a:gd name="connsiteX21" fmla="*/ 134169 w 658773"/>
                  <a:gd name="connsiteY21" fmla="*/ 365001 h 433966"/>
                  <a:gd name="connsiteX22" fmla="*/ 146075 w 658773"/>
                  <a:gd name="connsiteY22" fmla="*/ 372994 h 433966"/>
                  <a:gd name="connsiteX23" fmla="*/ 234680 w 658773"/>
                  <a:gd name="connsiteY23" fmla="*/ 284376 h 433966"/>
                  <a:gd name="connsiteX24" fmla="*/ 213108 w 658773"/>
                  <a:gd name="connsiteY24" fmla="*/ 216983 h 433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8773" h="433966">
                    <a:moveTo>
                      <a:pt x="644448" y="178100"/>
                    </a:moveTo>
                    <a:cubicBezTo>
                      <a:pt x="618924" y="148496"/>
                      <a:pt x="577427" y="105532"/>
                      <a:pt x="524604" y="68965"/>
                    </a:cubicBezTo>
                    <a:cubicBezTo>
                      <a:pt x="520640" y="66224"/>
                      <a:pt x="516663" y="63546"/>
                      <a:pt x="512698" y="60972"/>
                    </a:cubicBezTo>
                    <a:lnTo>
                      <a:pt x="424093" y="149590"/>
                    </a:lnTo>
                    <a:cubicBezTo>
                      <a:pt x="437672" y="168614"/>
                      <a:pt x="445665" y="191885"/>
                      <a:pt x="445665" y="216984"/>
                    </a:cubicBezTo>
                    <a:cubicBezTo>
                      <a:pt x="445665" y="281108"/>
                      <a:pt x="393511" y="333262"/>
                      <a:pt x="329387" y="333262"/>
                    </a:cubicBezTo>
                    <a:cubicBezTo>
                      <a:pt x="304288" y="333262"/>
                      <a:pt x="281017" y="325269"/>
                      <a:pt x="261993" y="311690"/>
                    </a:cubicBezTo>
                    <a:lnTo>
                      <a:pt x="180338" y="393332"/>
                    </a:lnTo>
                    <a:cubicBezTo>
                      <a:pt x="230793" y="420323"/>
                      <a:pt x="280759" y="433966"/>
                      <a:pt x="329387" y="433966"/>
                    </a:cubicBezTo>
                    <a:cubicBezTo>
                      <a:pt x="392816" y="433966"/>
                      <a:pt x="458498" y="410760"/>
                      <a:pt x="524604" y="365003"/>
                    </a:cubicBezTo>
                    <a:cubicBezTo>
                      <a:pt x="577427" y="328435"/>
                      <a:pt x="618924" y="285471"/>
                      <a:pt x="644448" y="255868"/>
                    </a:cubicBezTo>
                    <a:cubicBezTo>
                      <a:pt x="653998" y="244786"/>
                      <a:pt x="658773" y="230885"/>
                      <a:pt x="658773" y="216984"/>
                    </a:cubicBezTo>
                    <a:cubicBezTo>
                      <a:pt x="658773" y="203083"/>
                      <a:pt x="653998" y="189181"/>
                      <a:pt x="644448" y="178100"/>
                    </a:cubicBezTo>
                    <a:close/>
                    <a:moveTo>
                      <a:pt x="213108" y="216983"/>
                    </a:moveTo>
                    <a:cubicBezTo>
                      <a:pt x="213108" y="152858"/>
                      <a:pt x="265262" y="100704"/>
                      <a:pt x="329387" y="100704"/>
                    </a:cubicBezTo>
                    <a:cubicBezTo>
                      <a:pt x="354486" y="100704"/>
                      <a:pt x="377757" y="108697"/>
                      <a:pt x="396780" y="122276"/>
                    </a:cubicBezTo>
                    <a:lnTo>
                      <a:pt x="478435" y="40634"/>
                    </a:lnTo>
                    <a:cubicBezTo>
                      <a:pt x="427980" y="13643"/>
                      <a:pt x="378014" y="0"/>
                      <a:pt x="329387" y="0"/>
                    </a:cubicBezTo>
                    <a:cubicBezTo>
                      <a:pt x="265957" y="0"/>
                      <a:pt x="200276" y="23207"/>
                      <a:pt x="134169" y="68964"/>
                    </a:cubicBezTo>
                    <a:cubicBezTo>
                      <a:pt x="81346" y="105531"/>
                      <a:pt x="39849" y="148495"/>
                      <a:pt x="14326" y="178099"/>
                    </a:cubicBezTo>
                    <a:cubicBezTo>
                      <a:pt x="-4775" y="200263"/>
                      <a:pt x="-4775" y="233702"/>
                      <a:pt x="14326" y="255866"/>
                    </a:cubicBezTo>
                    <a:cubicBezTo>
                      <a:pt x="39849" y="285470"/>
                      <a:pt x="81346" y="328434"/>
                      <a:pt x="134169" y="365001"/>
                    </a:cubicBezTo>
                    <a:cubicBezTo>
                      <a:pt x="138134" y="367743"/>
                      <a:pt x="142111" y="370420"/>
                      <a:pt x="146075" y="372994"/>
                    </a:cubicBezTo>
                    <a:lnTo>
                      <a:pt x="234680" y="284376"/>
                    </a:lnTo>
                    <a:cubicBezTo>
                      <a:pt x="221101" y="265352"/>
                      <a:pt x="213108" y="242081"/>
                      <a:pt x="213108" y="216983"/>
                    </a:cubicBezTo>
                    <a:close/>
                  </a:path>
                </a:pathLst>
              </a:custGeom>
              <a:grpFill/>
              <a:ln w="12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3000"/>
              </a:p>
            </p:txBody>
          </p:sp>
          <p:grpSp>
            <p:nvGrpSpPr>
              <p:cNvPr id="247" name="Graphic 59">
                <a:extLst>
                  <a:ext uri="{FF2B5EF4-FFF2-40B4-BE49-F238E27FC236}">
                    <a16:creationId xmlns:a16="http://schemas.microsoft.com/office/drawing/2014/main" id="{34D0F23C-44CA-9941-9356-F600E338ECAC}"/>
                  </a:ext>
                </a:extLst>
              </p:cNvPr>
              <p:cNvGrpSpPr/>
              <p:nvPr/>
            </p:nvGrpSpPr>
            <p:grpSpPr>
              <a:xfrm>
                <a:off x="11194060" y="2148099"/>
                <a:ext cx="155329" cy="155329"/>
                <a:chOff x="11194060" y="2148099"/>
                <a:chExt cx="155329" cy="155329"/>
              </a:xfrm>
              <a:grpFill/>
            </p:grpSpPr>
            <p:sp>
              <p:nvSpPr>
                <p:cNvPr id="248" name="Freeform 247">
                  <a:extLst>
                    <a:ext uri="{FF2B5EF4-FFF2-40B4-BE49-F238E27FC236}">
                      <a16:creationId xmlns:a16="http://schemas.microsoft.com/office/drawing/2014/main" id="{84DC21DD-1449-A049-858F-BD9D45008929}"/>
                    </a:ext>
                  </a:extLst>
                </p:cNvPr>
                <p:cNvSpPr/>
                <p:nvPr/>
              </p:nvSpPr>
              <p:spPr>
                <a:xfrm>
                  <a:off x="11194060" y="2148099"/>
                  <a:ext cx="117179" cy="117179"/>
                </a:xfrm>
                <a:custGeom>
                  <a:avLst/>
                  <a:gdLst>
                    <a:gd name="connsiteX0" fmla="*/ 117179 w 117179"/>
                    <a:gd name="connsiteY0" fmla="*/ 10838 h 117179"/>
                    <a:gd name="connsiteX1" fmla="*/ 64008 w 117179"/>
                    <a:gd name="connsiteY1" fmla="*/ 64008 h 117179"/>
                    <a:gd name="connsiteX2" fmla="*/ 10838 w 117179"/>
                    <a:gd name="connsiteY2" fmla="*/ 117179 h 117179"/>
                    <a:gd name="connsiteX3" fmla="*/ 0 w 117179"/>
                    <a:gd name="connsiteY3" fmla="*/ 77665 h 117179"/>
                    <a:gd name="connsiteX4" fmla="*/ 77665 w 117179"/>
                    <a:gd name="connsiteY4" fmla="*/ 0 h 117179"/>
                    <a:gd name="connsiteX5" fmla="*/ 117179 w 117179"/>
                    <a:gd name="connsiteY5" fmla="*/ 10838 h 11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7179" h="117179">
                      <a:moveTo>
                        <a:pt x="117179" y="10838"/>
                      </a:moveTo>
                      <a:lnTo>
                        <a:pt x="64008" y="64008"/>
                      </a:lnTo>
                      <a:lnTo>
                        <a:pt x="10838" y="117179"/>
                      </a:lnTo>
                      <a:cubicBezTo>
                        <a:pt x="3951" y="105595"/>
                        <a:pt x="0" y="92080"/>
                        <a:pt x="0" y="77665"/>
                      </a:cubicBezTo>
                      <a:cubicBezTo>
                        <a:pt x="0" y="34842"/>
                        <a:pt x="34842" y="0"/>
                        <a:pt x="77665" y="0"/>
                      </a:cubicBezTo>
                      <a:cubicBezTo>
                        <a:pt x="92080" y="0"/>
                        <a:pt x="105595" y="3951"/>
                        <a:pt x="117179" y="10838"/>
                      </a:cubicBezTo>
                      <a:close/>
                    </a:path>
                  </a:pathLst>
                </a:custGeom>
                <a:grpFill/>
                <a:ln w="12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49" name="Freeform 248">
                  <a:extLst>
                    <a:ext uri="{FF2B5EF4-FFF2-40B4-BE49-F238E27FC236}">
                      <a16:creationId xmlns:a16="http://schemas.microsoft.com/office/drawing/2014/main" id="{39D3E1B7-7F82-E64F-B26D-B6D9E098D056}"/>
                    </a:ext>
                  </a:extLst>
                </p:cNvPr>
                <p:cNvSpPr/>
                <p:nvPr/>
              </p:nvSpPr>
              <p:spPr>
                <a:xfrm>
                  <a:off x="11232211" y="2186249"/>
                  <a:ext cx="117179" cy="117179"/>
                </a:xfrm>
                <a:custGeom>
                  <a:avLst/>
                  <a:gdLst>
                    <a:gd name="connsiteX0" fmla="*/ 117179 w 117179"/>
                    <a:gd name="connsiteY0" fmla="*/ 39515 h 117179"/>
                    <a:gd name="connsiteX1" fmla="*/ 39515 w 117179"/>
                    <a:gd name="connsiteY1" fmla="*/ 117179 h 117179"/>
                    <a:gd name="connsiteX2" fmla="*/ 0 w 117179"/>
                    <a:gd name="connsiteY2" fmla="*/ 106342 h 117179"/>
                    <a:gd name="connsiteX3" fmla="*/ 53171 w 117179"/>
                    <a:gd name="connsiteY3" fmla="*/ 53171 h 117179"/>
                    <a:gd name="connsiteX4" fmla="*/ 106342 w 117179"/>
                    <a:gd name="connsiteY4" fmla="*/ 0 h 117179"/>
                    <a:gd name="connsiteX5" fmla="*/ 117179 w 117179"/>
                    <a:gd name="connsiteY5" fmla="*/ 39515 h 11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7179" h="117179">
                      <a:moveTo>
                        <a:pt x="117179" y="39515"/>
                      </a:moveTo>
                      <a:cubicBezTo>
                        <a:pt x="117179" y="82337"/>
                        <a:pt x="82337" y="117179"/>
                        <a:pt x="39515" y="117179"/>
                      </a:cubicBezTo>
                      <a:cubicBezTo>
                        <a:pt x="25099" y="117179"/>
                        <a:pt x="11584" y="113228"/>
                        <a:pt x="0" y="106342"/>
                      </a:cubicBezTo>
                      <a:lnTo>
                        <a:pt x="53171" y="53171"/>
                      </a:lnTo>
                      <a:lnTo>
                        <a:pt x="106342" y="0"/>
                      </a:lnTo>
                      <a:cubicBezTo>
                        <a:pt x="113228" y="11585"/>
                        <a:pt x="117179" y="25100"/>
                        <a:pt x="117179" y="39515"/>
                      </a:cubicBezTo>
                      <a:close/>
                    </a:path>
                  </a:pathLst>
                </a:custGeom>
                <a:grpFill/>
                <a:ln w="12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</p:grp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69035E49-6C24-B34C-BEBD-BB0FC72FF4D7}"/>
                </a:ext>
              </a:extLst>
            </p:cNvPr>
            <p:cNvSpPr/>
            <p:nvPr/>
          </p:nvSpPr>
          <p:spPr>
            <a:xfrm>
              <a:off x="10975565" y="2381775"/>
              <a:ext cx="147111" cy="140154"/>
            </a:xfrm>
            <a:custGeom>
              <a:avLst/>
              <a:gdLst>
                <a:gd name="connsiteX0" fmla="*/ 147111 w 147111"/>
                <a:gd name="connsiteY0" fmla="*/ 20336 h 140154"/>
                <a:gd name="connsiteX1" fmla="*/ 32957 w 147111"/>
                <a:gd name="connsiteY1" fmla="*/ 134491 h 140154"/>
                <a:gd name="connsiteX2" fmla="*/ 19300 w 147111"/>
                <a:gd name="connsiteY2" fmla="*/ 140154 h 140154"/>
                <a:gd name="connsiteX3" fmla="*/ 5657 w 147111"/>
                <a:gd name="connsiteY3" fmla="*/ 134491 h 140154"/>
                <a:gd name="connsiteX4" fmla="*/ 5657 w 147111"/>
                <a:gd name="connsiteY4" fmla="*/ 107191 h 140154"/>
                <a:gd name="connsiteX5" fmla="*/ 112848 w 147111"/>
                <a:gd name="connsiteY5" fmla="*/ 0 h 140154"/>
                <a:gd name="connsiteX6" fmla="*/ 147111 w 147111"/>
                <a:gd name="connsiteY6" fmla="*/ 20336 h 1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111" h="140154">
                  <a:moveTo>
                    <a:pt x="147111" y="20336"/>
                  </a:moveTo>
                  <a:lnTo>
                    <a:pt x="32957" y="134491"/>
                  </a:lnTo>
                  <a:cubicBezTo>
                    <a:pt x="29185" y="138262"/>
                    <a:pt x="24243" y="140154"/>
                    <a:pt x="19300" y="140154"/>
                  </a:cubicBezTo>
                  <a:cubicBezTo>
                    <a:pt x="14358" y="140154"/>
                    <a:pt x="9428" y="138262"/>
                    <a:pt x="5657" y="134491"/>
                  </a:cubicBezTo>
                  <a:cubicBezTo>
                    <a:pt x="-1886" y="126961"/>
                    <a:pt x="-1886" y="114734"/>
                    <a:pt x="5657" y="107191"/>
                  </a:cubicBezTo>
                  <a:lnTo>
                    <a:pt x="112848" y="0"/>
                  </a:lnTo>
                  <a:cubicBezTo>
                    <a:pt x="124291" y="7465"/>
                    <a:pt x="135707" y="14250"/>
                    <a:pt x="147111" y="2033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C513AE5C-5AA2-1040-9809-11BA8E91B370}"/>
                </a:ext>
              </a:extLst>
            </p:cNvPr>
            <p:cNvSpPr/>
            <p:nvPr/>
          </p:nvSpPr>
          <p:spPr>
            <a:xfrm>
              <a:off x="11420774" y="1929604"/>
              <a:ext cx="147111" cy="140147"/>
            </a:xfrm>
            <a:custGeom>
              <a:avLst/>
              <a:gdLst>
                <a:gd name="connsiteX0" fmla="*/ 141454 w 147111"/>
                <a:gd name="connsiteY0" fmla="*/ 32957 h 140147"/>
                <a:gd name="connsiteX1" fmla="*/ 34263 w 147111"/>
                <a:gd name="connsiteY1" fmla="*/ 140148 h 140147"/>
                <a:gd name="connsiteX2" fmla="*/ 0 w 147111"/>
                <a:gd name="connsiteY2" fmla="*/ 119811 h 140147"/>
                <a:gd name="connsiteX3" fmla="*/ 114155 w 147111"/>
                <a:gd name="connsiteY3" fmla="*/ 5657 h 140147"/>
                <a:gd name="connsiteX4" fmla="*/ 141454 w 147111"/>
                <a:gd name="connsiteY4" fmla="*/ 5657 h 140147"/>
                <a:gd name="connsiteX5" fmla="*/ 141454 w 147111"/>
                <a:gd name="connsiteY5" fmla="*/ 32957 h 14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111" h="140147">
                  <a:moveTo>
                    <a:pt x="141454" y="32957"/>
                  </a:moveTo>
                  <a:lnTo>
                    <a:pt x="34263" y="140148"/>
                  </a:lnTo>
                  <a:cubicBezTo>
                    <a:pt x="22821" y="132683"/>
                    <a:pt x="11404" y="125900"/>
                    <a:pt x="0" y="119811"/>
                  </a:cubicBezTo>
                  <a:lnTo>
                    <a:pt x="114155" y="5657"/>
                  </a:lnTo>
                  <a:cubicBezTo>
                    <a:pt x="121697" y="-1886"/>
                    <a:pt x="133925" y="-1886"/>
                    <a:pt x="141454" y="5657"/>
                  </a:cubicBezTo>
                  <a:cubicBezTo>
                    <a:pt x="148997" y="13187"/>
                    <a:pt x="148997" y="25414"/>
                    <a:pt x="141454" y="3295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50" name="Graphic 61">
            <a:extLst>
              <a:ext uri="{FF2B5EF4-FFF2-40B4-BE49-F238E27FC236}">
                <a16:creationId xmlns:a16="http://schemas.microsoft.com/office/drawing/2014/main" id="{61CDE483-81EC-F740-9E39-DE0459301D5B}"/>
              </a:ext>
            </a:extLst>
          </p:cNvPr>
          <p:cNvGrpSpPr>
            <a:grpSpLocks noChangeAspect="1"/>
          </p:cNvGrpSpPr>
          <p:nvPr/>
        </p:nvGrpSpPr>
        <p:grpSpPr>
          <a:xfrm>
            <a:off x="1302086" y="4536110"/>
            <a:ext cx="371990" cy="371264"/>
            <a:chOff x="9792151" y="1897025"/>
            <a:chExt cx="659003" cy="657716"/>
          </a:xfrm>
          <a:solidFill>
            <a:schemeClr val="tx1"/>
          </a:solidFill>
        </p:grpSpPr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A83F940C-CF05-9448-8C4F-43AEF3FA512A}"/>
                </a:ext>
              </a:extLst>
            </p:cNvPr>
            <p:cNvSpPr/>
            <p:nvPr/>
          </p:nvSpPr>
          <p:spPr>
            <a:xfrm>
              <a:off x="10009568" y="1897025"/>
              <a:ext cx="224913" cy="269068"/>
            </a:xfrm>
            <a:custGeom>
              <a:avLst/>
              <a:gdLst>
                <a:gd name="connsiteX0" fmla="*/ 18475 w 224913"/>
                <a:gd name="connsiteY0" fmla="*/ 269068 h 269068"/>
                <a:gd name="connsiteX1" fmla="*/ 112457 w 224913"/>
                <a:gd name="connsiteY1" fmla="*/ 269068 h 269068"/>
                <a:gd name="connsiteX2" fmla="*/ 206438 w 224913"/>
                <a:gd name="connsiteY2" fmla="*/ 269068 h 269068"/>
                <a:gd name="connsiteX3" fmla="*/ 224914 w 224913"/>
                <a:gd name="connsiteY3" fmla="*/ 250517 h 269068"/>
                <a:gd name="connsiteX4" fmla="*/ 224914 w 224913"/>
                <a:gd name="connsiteY4" fmla="*/ 230300 h 269068"/>
                <a:gd name="connsiteX5" fmla="*/ 125439 w 224913"/>
                <a:gd name="connsiteY5" fmla="*/ 131490 h 269068"/>
                <a:gd name="connsiteX6" fmla="*/ 178579 w 224913"/>
                <a:gd name="connsiteY6" fmla="*/ 66382 h 269068"/>
                <a:gd name="connsiteX7" fmla="*/ 112457 w 224913"/>
                <a:gd name="connsiteY7" fmla="*/ 0 h 269068"/>
                <a:gd name="connsiteX8" fmla="*/ 46335 w 224913"/>
                <a:gd name="connsiteY8" fmla="*/ 66382 h 269068"/>
                <a:gd name="connsiteX9" fmla="*/ 99475 w 224913"/>
                <a:gd name="connsiteY9" fmla="*/ 131490 h 269068"/>
                <a:gd name="connsiteX10" fmla="*/ 0 w 224913"/>
                <a:gd name="connsiteY10" fmla="*/ 230300 h 269068"/>
                <a:gd name="connsiteX11" fmla="*/ 0 w 224913"/>
                <a:gd name="connsiteY11" fmla="*/ 250517 h 269068"/>
                <a:gd name="connsiteX12" fmla="*/ 18475 w 224913"/>
                <a:gd name="connsiteY12" fmla="*/ 269068 h 26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4913" h="269068">
                  <a:moveTo>
                    <a:pt x="18475" y="269068"/>
                  </a:moveTo>
                  <a:lnTo>
                    <a:pt x="112457" y="269068"/>
                  </a:lnTo>
                  <a:lnTo>
                    <a:pt x="206438" y="269068"/>
                  </a:lnTo>
                  <a:cubicBezTo>
                    <a:pt x="216647" y="269068"/>
                    <a:pt x="224914" y="260768"/>
                    <a:pt x="224914" y="250517"/>
                  </a:cubicBezTo>
                  <a:lnTo>
                    <a:pt x="224914" y="230300"/>
                  </a:lnTo>
                  <a:cubicBezTo>
                    <a:pt x="224914" y="177280"/>
                    <a:pt x="182808" y="131490"/>
                    <a:pt x="125439" y="131490"/>
                  </a:cubicBezTo>
                  <a:cubicBezTo>
                    <a:pt x="155736" y="125432"/>
                    <a:pt x="178579" y="98595"/>
                    <a:pt x="178579" y="66382"/>
                  </a:cubicBezTo>
                  <a:cubicBezTo>
                    <a:pt x="178579" y="29718"/>
                    <a:pt x="148970" y="0"/>
                    <a:pt x="112457" y="0"/>
                  </a:cubicBezTo>
                  <a:cubicBezTo>
                    <a:pt x="75944" y="0"/>
                    <a:pt x="46335" y="29718"/>
                    <a:pt x="46335" y="66382"/>
                  </a:cubicBezTo>
                  <a:cubicBezTo>
                    <a:pt x="46335" y="98595"/>
                    <a:pt x="69178" y="125432"/>
                    <a:pt x="99475" y="131490"/>
                  </a:cubicBezTo>
                  <a:cubicBezTo>
                    <a:pt x="42180" y="131490"/>
                    <a:pt x="0" y="177209"/>
                    <a:pt x="0" y="230300"/>
                  </a:cubicBezTo>
                  <a:lnTo>
                    <a:pt x="0" y="250517"/>
                  </a:lnTo>
                  <a:cubicBezTo>
                    <a:pt x="1" y="260766"/>
                    <a:pt x="8267" y="269068"/>
                    <a:pt x="18475" y="26906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A94D0ECD-60E0-CC42-A101-C649C670BAF5}"/>
                </a:ext>
              </a:extLst>
            </p:cNvPr>
            <p:cNvSpPr/>
            <p:nvPr/>
          </p:nvSpPr>
          <p:spPr>
            <a:xfrm>
              <a:off x="9859357" y="2031484"/>
              <a:ext cx="117568" cy="186693"/>
            </a:xfrm>
            <a:custGeom>
              <a:avLst/>
              <a:gdLst>
                <a:gd name="connsiteX0" fmla="*/ 15836 w 117568"/>
                <a:gd name="connsiteY0" fmla="*/ 186377 h 186693"/>
                <a:gd name="connsiteX1" fmla="*/ 19311 w 117568"/>
                <a:gd name="connsiteY1" fmla="*/ 186693 h 186693"/>
                <a:gd name="connsiteX2" fmla="*/ 38263 w 117568"/>
                <a:gd name="connsiteY2" fmla="*/ 170792 h 186693"/>
                <a:gd name="connsiteX3" fmla="*/ 64980 w 117568"/>
                <a:gd name="connsiteY3" fmla="*/ 95136 h 186693"/>
                <a:gd name="connsiteX4" fmla="*/ 111667 w 117568"/>
                <a:gd name="connsiteY4" fmla="*/ 33308 h 186693"/>
                <a:gd name="connsiteX5" fmla="*/ 112168 w 117568"/>
                <a:gd name="connsiteY5" fmla="*/ 5925 h 186693"/>
                <a:gd name="connsiteX6" fmla="*/ 84899 w 117568"/>
                <a:gd name="connsiteY6" fmla="*/ 5422 h 186693"/>
                <a:gd name="connsiteX7" fmla="*/ 31083 w 117568"/>
                <a:gd name="connsiteY7" fmla="*/ 76655 h 186693"/>
                <a:gd name="connsiteX8" fmla="*/ 315 w 117568"/>
                <a:gd name="connsiteY8" fmla="*/ 163857 h 186693"/>
                <a:gd name="connsiteX9" fmla="*/ 15836 w 117568"/>
                <a:gd name="connsiteY9" fmla="*/ 186377 h 18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568" h="186693">
                  <a:moveTo>
                    <a:pt x="15836" y="186377"/>
                  </a:moveTo>
                  <a:cubicBezTo>
                    <a:pt x="17005" y="186591"/>
                    <a:pt x="18165" y="186693"/>
                    <a:pt x="19311" y="186693"/>
                  </a:cubicBezTo>
                  <a:cubicBezTo>
                    <a:pt x="28450" y="186693"/>
                    <a:pt x="36568" y="180142"/>
                    <a:pt x="38263" y="170792"/>
                  </a:cubicBezTo>
                  <a:cubicBezTo>
                    <a:pt x="43011" y="144594"/>
                    <a:pt x="52000" y="119139"/>
                    <a:pt x="64980" y="95136"/>
                  </a:cubicBezTo>
                  <a:cubicBezTo>
                    <a:pt x="77506" y="71971"/>
                    <a:pt x="93214" y="51169"/>
                    <a:pt x="111667" y="33308"/>
                  </a:cubicBezTo>
                  <a:cubicBezTo>
                    <a:pt x="119336" y="25886"/>
                    <a:pt x="119560" y="13626"/>
                    <a:pt x="112168" y="5925"/>
                  </a:cubicBezTo>
                  <a:cubicBezTo>
                    <a:pt x="104776" y="-1774"/>
                    <a:pt x="92568" y="-1999"/>
                    <a:pt x="84899" y="5422"/>
                  </a:cubicBezTo>
                  <a:cubicBezTo>
                    <a:pt x="63601" y="26038"/>
                    <a:pt x="45494" y="50004"/>
                    <a:pt x="31083" y="76655"/>
                  </a:cubicBezTo>
                  <a:cubicBezTo>
                    <a:pt x="16149" y="104274"/>
                    <a:pt x="5797" y="133613"/>
                    <a:pt x="315" y="163857"/>
                  </a:cubicBezTo>
                  <a:cubicBezTo>
                    <a:pt x="-1591" y="174380"/>
                    <a:pt x="5358" y="184462"/>
                    <a:pt x="15836" y="18637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8C7B2688-5875-E244-8E98-1F389E8DE30E}"/>
                </a:ext>
              </a:extLst>
            </p:cNvPr>
            <p:cNvSpPr/>
            <p:nvPr/>
          </p:nvSpPr>
          <p:spPr>
            <a:xfrm>
              <a:off x="10267125" y="2031482"/>
              <a:ext cx="117568" cy="186693"/>
            </a:xfrm>
            <a:custGeom>
              <a:avLst/>
              <a:gdLst>
                <a:gd name="connsiteX0" fmla="*/ 52590 w 117568"/>
                <a:gd name="connsiteY0" fmla="*/ 95136 h 186693"/>
                <a:gd name="connsiteX1" fmla="*/ 79307 w 117568"/>
                <a:gd name="connsiteY1" fmla="*/ 170793 h 186693"/>
                <a:gd name="connsiteX2" fmla="*/ 98258 w 117568"/>
                <a:gd name="connsiteY2" fmla="*/ 186694 h 186693"/>
                <a:gd name="connsiteX3" fmla="*/ 101733 w 117568"/>
                <a:gd name="connsiteY3" fmla="*/ 186377 h 186693"/>
                <a:gd name="connsiteX4" fmla="*/ 117253 w 117568"/>
                <a:gd name="connsiteY4" fmla="*/ 163858 h 186693"/>
                <a:gd name="connsiteX5" fmla="*/ 86485 w 117568"/>
                <a:gd name="connsiteY5" fmla="*/ 76656 h 186693"/>
                <a:gd name="connsiteX6" fmla="*/ 32669 w 117568"/>
                <a:gd name="connsiteY6" fmla="*/ 5423 h 186693"/>
                <a:gd name="connsiteX7" fmla="*/ 5400 w 117568"/>
                <a:gd name="connsiteY7" fmla="*/ 5926 h 186693"/>
                <a:gd name="connsiteX8" fmla="*/ 5901 w 117568"/>
                <a:gd name="connsiteY8" fmla="*/ 33308 h 186693"/>
                <a:gd name="connsiteX9" fmla="*/ 52590 w 117568"/>
                <a:gd name="connsiteY9" fmla="*/ 95136 h 18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568" h="186693">
                  <a:moveTo>
                    <a:pt x="52590" y="95136"/>
                  </a:moveTo>
                  <a:cubicBezTo>
                    <a:pt x="65569" y="119141"/>
                    <a:pt x="74558" y="144595"/>
                    <a:pt x="79307" y="170793"/>
                  </a:cubicBezTo>
                  <a:cubicBezTo>
                    <a:pt x="81002" y="180144"/>
                    <a:pt x="89118" y="186694"/>
                    <a:pt x="98258" y="186694"/>
                  </a:cubicBezTo>
                  <a:cubicBezTo>
                    <a:pt x="99404" y="186694"/>
                    <a:pt x="100566" y="186591"/>
                    <a:pt x="101733" y="186377"/>
                  </a:cubicBezTo>
                  <a:cubicBezTo>
                    <a:pt x="112212" y="184462"/>
                    <a:pt x="119161" y="174380"/>
                    <a:pt x="117253" y="163858"/>
                  </a:cubicBezTo>
                  <a:cubicBezTo>
                    <a:pt x="111772" y="133613"/>
                    <a:pt x="101419" y="104273"/>
                    <a:pt x="86485" y="76656"/>
                  </a:cubicBezTo>
                  <a:cubicBezTo>
                    <a:pt x="72074" y="50004"/>
                    <a:pt x="53967" y="26037"/>
                    <a:pt x="32669" y="5423"/>
                  </a:cubicBezTo>
                  <a:cubicBezTo>
                    <a:pt x="25000" y="-2000"/>
                    <a:pt x="12792" y="-1774"/>
                    <a:pt x="5400" y="5926"/>
                  </a:cubicBezTo>
                  <a:cubicBezTo>
                    <a:pt x="-1992" y="13627"/>
                    <a:pt x="-1767" y="25885"/>
                    <a:pt x="5901" y="33308"/>
                  </a:cubicBezTo>
                  <a:cubicBezTo>
                    <a:pt x="24356" y="51169"/>
                    <a:pt x="40064" y="71972"/>
                    <a:pt x="52590" y="9513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F59CBF64-664C-844D-8D90-2F47C9305A5B}"/>
                </a:ext>
              </a:extLst>
            </p:cNvPr>
            <p:cNvSpPr/>
            <p:nvPr/>
          </p:nvSpPr>
          <p:spPr>
            <a:xfrm>
              <a:off x="10019478" y="2364794"/>
              <a:ext cx="205768" cy="52225"/>
            </a:xfrm>
            <a:custGeom>
              <a:avLst/>
              <a:gdLst>
                <a:gd name="connsiteX0" fmla="*/ 180459 w 205768"/>
                <a:gd name="connsiteY0" fmla="*/ 975 h 52225"/>
                <a:gd name="connsiteX1" fmla="*/ 102549 w 205768"/>
                <a:gd name="connsiteY1" fmla="*/ 13484 h 52225"/>
                <a:gd name="connsiteX2" fmla="*/ 101495 w 205768"/>
                <a:gd name="connsiteY2" fmla="*/ 13497 h 52225"/>
                <a:gd name="connsiteX3" fmla="*/ 25100 w 205768"/>
                <a:gd name="connsiteY3" fmla="*/ 1801 h 52225"/>
                <a:gd name="connsiteX4" fmla="*/ 904 w 205768"/>
                <a:gd name="connsiteY4" fmla="*/ 14426 h 52225"/>
                <a:gd name="connsiteX5" fmla="*/ 13478 w 205768"/>
                <a:gd name="connsiteY5" fmla="*/ 38722 h 52225"/>
                <a:gd name="connsiteX6" fmla="*/ 101495 w 205768"/>
                <a:gd name="connsiteY6" fmla="*/ 52225 h 52225"/>
                <a:gd name="connsiteX7" fmla="*/ 102549 w 205768"/>
                <a:gd name="connsiteY7" fmla="*/ 52225 h 52225"/>
                <a:gd name="connsiteX8" fmla="*/ 192494 w 205768"/>
                <a:gd name="connsiteY8" fmla="*/ 37766 h 52225"/>
                <a:gd name="connsiteX9" fmla="*/ 204798 w 205768"/>
                <a:gd name="connsiteY9" fmla="*/ 13327 h 52225"/>
                <a:gd name="connsiteX10" fmla="*/ 180459 w 205768"/>
                <a:gd name="connsiteY10" fmla="*/ 975 h 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768" h="52225">
                  <a:moveTo>
                    <a:pt x="180459" y="975"/>
                  </a:moveTo>
                  <a:cubicBezTo>
                    <a:pt x="155582" y="9185"/>
                    <a:pt x="129380" y="13394"/>
                    <a:pt x="102549" y="13484"/>
                  </a:cubicBezTo>
                  <a:cubicBezTo>
                    <a:pt x="102201" y="13497"/>
                    <a:pt x="101842" y="13497"/>
                    <a:pt x="101495" y="13497"/>
                  </a:cubicBezTo>
                  <a:cubicBezTo>
                    <a:pt x="75254" y="13497"/>
                    <a:pt x="49541" y="9560"/>
                    <a:pt x="25100" y="1801"/>
                  </a:cubicBezTo>
                  <a:cubicBezTo>
                    <a:pt x="14944" y="-1427"/>
                    <a:pt x="4118" y="4227"/>
                    <a:pt x="904" y="14426"/>
                  </a:cubicBezTo>
                  <a:cubicBezTo>
                    <a:pt x="-2310" y="24626"/>
                    <a:pt x="3321" y="35495"/>
                    <a:pt x="13478" y="38722"/>
                  </a:cubicBezTo>
                  <a:cubicBezTo>
                    <a:pt x="41685" y="47682"/>
                    <a:pt x="71294" y="52225"/>
                    <a:pt x="101495" y="52225"/>
                  </a:cubicBezTo>
                  <a:lnTo>
                    <a:pt x="102549" y="52225"/>
                  </a:lnTo>
                  <a:cubicBezTo>
                    <a:pt x="133482" y="52109"/>
                    <a:pt x="163733" y="47254"/>
                    <a:pt x="192494" y="37766"/>
                  </a:cubicBezTo>
                  <a:cubicBezTo>
                    <a:pt x="202612" y="34435"/>
                    <a:pt x="208127" y="23488"/>
                    <a:pt x="204798" y="13327"/>
                  </a:cubicBezTo>
                  <a:cubicBezTo>
                    <a:pt x="201481" y="3169"/>
                    <a:pt x="190577" y="-2369"/>
                    <a:pt x="180459" y="97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61CC2620-8457-2441-A892-00E537897384}"/>
                </a:ext>
              </a:extLst>
            </p:cNvPr>
            <p:cNvSpPr/>
            <p:nvPr/>
          </p:nvSpPr>
          <p:spPr>
            <a:xfrm>
              <a:off x="9792151" y="2285659"/>
              <a:ext cx="224913" cy="269082"/>
            </a:xfrm>
            <a:custGeom>
              <a:avLst/>
              <a:gdLst>
                <a:gd name="connsiteX0" fmla="*/ 125436 w 224913"/>
                <a:gd name="connsiteY0" fmla="*/ 131502 h 269082"/>
                <a:gd name="connsiteX1" fmla="*/ 178579 w 224913"/>
                <a:gd name="connsiteY1" fmla="*/ 66395 h 269082"/>
                <a:gd name="connsiteX2" fmla="*/ 112457 w 224913"/>
                <a:gd name="connsiteY2" fmla="*/ 0 h 269082"/>
                <a:gd name="connsiteX3" fmla="*/ 46335 w 224913"/>
                <a:gd name="connsiteY3" fmla="*/ 66395 h 269082"/>
                <a:gd name="connsiteX4" fmla="*/ 99478 w 224913"/>
                <a:gd name="connsiteY4" fmla="*/ 131502 h 269082"/>
                <a:gd name="connsiteX5" fmla="*/ 0 w 224913"/>
                <a:gd name="connsiteY5" fmla="*/ 230315 h 269082"/>
                <a:gd name="connsiteX6" fmla="*/ 0 w 224913"/>
                <a:gd name="connsiteY6" fmla="*/ 250531 h 269082"/>
                <a:gd name="connsiteX7" fmla="*/ 18475 w 224913"/>
                <a:gd name="connsiteY7" fmla="*/ 269083 h 269082"/>
                <a:gd name="connsiteX8" fmla="*/ 112457 w 224913"/>
                <a:gd name="connsiteY8" fmla="*/ 269083 h 269082"/>
                <a:gd name="connsiteX9" fmla="*/ 206438 w 224913"/>
                <a:gd name="connsiteY9" fmla="*/ 269083 h 269082"/>
                <a:gd name="connsiteX10" fmla="*/ 224914 w 224913"/>
                <a:gd name="connsiteY10" fmla="*/ 250531 h 269082"/>
                <a:gd name="connsiteX11" fmla="*/ 224914 w 224913"/>
                <a:gd name="connsiteY11" fmla="*/ 230315 h 269082"/>
                <a:gd name="connsiteX12" fmla="*/ 125436 w 224913"/>
                <a:gd name="connsiteY12" fmla="*/ 131502 h 26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4913" h="269082">
                  <a:moveTo>
                    <a:pt x="125436" y="131502"/>
                  </a:moveTo>
                  <a:cubicBezTo>
                    <a:pt x="155735" y="125444"/>
                    <a:pt x="178579" y="98597"/>
                    <a:pt x="178579" y="66395"/>
                  </a:cubicBezTo>
                  <a:cubicBezTo>
                    <a:pt x="178579" y="29731"/>
                    <a:pt x="148970" y="0"/>
                    <a:pt x="112457" y="0"/>
                  </a:cubicBezTo>
                  <a:cubicBezTo>
                    <a:pt x="75944" y="0"/>
                    <a:pt x="46335" y="29731"/>
                    <a:pt x="46335" y="66395"/>
                  </a:cubicBezTo>
                  <a:cubicBezTo>
                    <a:pt x="46335" y="98597"/>
                    <a:pt x="69179" y="125444"/>
                    <a:pt x="99478" y="131502"/>
                  </a:cubicBezTo>
                  <a:cubicBezTo>
                    <a:pt x="42232" y="131502"/>
                    <a:pt x="0" y="177176"/>
                    <a:pt x="0" y="230315"/>
                  </a:cubicBezTo>
                  <a:lnTo>
                    <a:pt x="0" y="250531"/>
                  </a:lnTo>
                  <a:cubicBezTo>
                    <a:pt x="0" y="260769"/>
                    <a:pt x="8267" y="269083"/>
                    <a:pt x="18475" y="269083"/>
                  </a:cubicBezTo>
                  <a:lnTo>
                    <a:pt x="112457" y="269083"/>
                  </a:lnTo>
                  <a:lnTo>
                    <a:pt x="206438" y="269083"/>
                  </a:lnTo>
                  <a:cubicBezTo>
                    <a:pt x="216647" y="269083"/>
                    <a:pt x="224914" y="260769"/>
                    <a:pt x="224914" y="250531"/>
                  </a:cubicBezTo>
                  <a:lnTo>
                    <a:pt x="224914" y="230315"/>
                  </a:lnTo>
                  <a:cubicBezTo>
                    <a:pt x="224914" y="177400"/>
                    <a:pt x="182923" y="131502"/>
                    <a:pt x="125436" y="13150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C7A523FD-FCBC-D840-9BCE-B46DDC4A93AD}"/>
                </a:ext>
              </a:extLst>
            </p:cNvPr>
            <p:cNvSpPr/>
            <p:nvPr/>
          </p:nvSpPr>
          <p:spPr>
            <a:xfrm>
              <a:off x="10226240" y="2285659"/>
              <a:ext cx="224913" cy="269081"/>
            </a:xfrm>
            <a:custGeom>
              <a:avLst/>
              <a:gdLst>
                <a:gd name="connsiteX0" fmla="*/ 125438 w 224913"/>
                <a:gd name="connsiteY0" fmla="*/ 131502 h 269081"/>
                <a:gd name="connsiteX1" fmla="*/ 178580 w 224913"/>
                <a:gd name="connsiteY1" fmla="*/ 66395 h 269081"/>
                <a:gd name="connsiteX2" fmla="*/ 112458 w 224913"/>
                <a:gd name="connsiteY2" fmla="*/ 0 h 269081"/>
                <a:gd name="connsiteX3" fmla="*/ 46336 w 224913"/>
                <a:gd name="connsiteY3" fmla="*/ 66395 h 269081"/>
                <a:gd name="connsiteX4" fmla="*/ 99475 w 224913"/>
                <a:gd name="connsiteY4" fmla="*/ 131502 h 269081"/>
                <a:gd name="connsiteX5" fmla="*/ 0 w 224913"/>
                <a:gd name="connsiteY5" fmla="*/ 230313 h 269081"/>
                <a:gd name="connsiteX6" fmla="*/ 0 w 224913"/>
                <a:gd name="connsiteY6" fmla="*/ 250530 h 269081"/>
                <a:gd name="connsiteX7" fmla="*/ 18475 w 224913"/>
                <a:gd name="connsiteY7" fmla="*/ 269081 h 269081"/>
                <a:gd name="connsiteX8" fmla="*/ 112457 w 224913"/>
                <a:gd name="connsiteY8" fmla="*/ 269081 h 269081"/>
                <a:gd name="connsiteX9" fmla="*/ 206438 w 224913"/>
                <a:gd name="connsiteY9" fmla="*/ 269081 h 269081"/>
                <a:gd name="connsiteX10" fmla="*/ 224914 w 224913"/>
                <a:gd name="connsiteY10" fmla="*/ 250530 h 269081"/>
                <a:gd name="connsiteX11" fmla="*/ 224914 w 224913"/>
                <a:gd name="connsiteY11" fmla="*/ 230315 h 269081"/>
                <a:gd name="connsiteX12" fmla="*/ 125438 w 224913"/>
                <a:gd name="connsiteY12" fmla="*/ 131502 h 269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4913" h="269081">
                  <a:moveTo>
                    <a:pt x="125438" y="131502"/>
                  </a:moveTo>
                  <a:cubicBezTo>
                    <a:pt x="155736" y="125444"/>
                    <a:pt x="178580" y="98597"/>
                    <a:pt x="178580" y="66395"/>
                  </a:cubicBezTo>
                  <a:cubicBezTo>
                    <a:pt x="178580" y="29731"/>
                    <a:pt x="148971" y="0"/>
                    <a:pt x="112458" y="0"/>
                  </a:cubicBezTo>
                  <a:cubicBezTo>
                    <a:pt x="75932" y="0"/>
                    <a:pt x="46336" y="29731"/>
                    <a:pt x="46336" y="66395"/>
                  </a:cubicBezTo>
                  <a:cubicBezTo>
                    <a:pt x="46336" y="98597"/>
                    <a:pt x="69171" y="125444"/>
                    <a:pt x="99475" y="131502"/>
                  </a:cubicBezTo>
                  <a:cubicBezTo>
                    <a:pt x="42098" y="131502"/>
                    <a:pt x="0" y="177283"/>
                    <a:pt x="0" y="230313"/>
                  </a:cubicBezTo>
                  <a:lnTo>
                    <a:pt x="0" y="250530"/>
                  </a:lnTo>
                  <a:cubicBezTo>
                    <a:pt x="0" y="260768"/>
                    <a:pt x="8267" y="269081"/>
                    <a:pt x="18475" y="269081"/>
                  </a:cubicBezTo>
                  <a:lnTo>
                    <a:pt x="112457" y="269081"/>
                  </a:lnTo>
                  <a:lnTo>
                    <a:pt x="206438" y="269081"/>
                  </a:lnTo>
                  <a:cubicBezTo>
                    <a:pt x="216634" y="269081"/>
                    <a:pt x="224914" y="260768"/>
                    <a:pt x="224914" y="250530"/>
                  </a:cubicBezTo>
                  <a:lnTo>
                    <a:pt x="224914" y="230315"/>
                  </a:lnTo>
                  <a:cubicBezTo>
                    <a:pt x="224915" y="177289"/>
                    <a:pt x="182807" y="131502"/>
                    <a:pt x="125438" y="131502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57" name="Graphic 63">
            <a:extLst>
              <a:ext uri="{FF2B5EF4-FFF2-40B4-BE49-F238E27FC236}">
                <a16:creationId xmlns:a16="http://schemas.microsoft.com/office/drawing/2014/main" id="{F2059E41-8EA7-D64B-8D65-663FD5360C71}"/>
              </a:ext>
            </a:extLst>
          </p:cNvPr>
          <p:cNvGrpSpPr>
            <a:grpSpLocks noChangeAspect="1"/>
          </p:cNvGrpSpPr>
          <p:nvPr/>
        </p:nvGrpSpPr>
        <p:grpSpPr>
          <a:xfrm>
            <a:off x="4992643" y="4572074"/>
            <a:ext cx="371991" cy="299336"/>
            <a:chOff x="8641964" y="1960736"/>
            <a:chExt cx="659004" cy="530293"/>
          </a:xfrm>
          <a:solidFill>
            <a:schemeClr val="tx1"/>
          </a:solidFill>
        </p:grpSpPr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F015A5D8-4EEE-584D-AD6B-717CF9DB28B4}"/>
                </a:ext>
              </a:extLst>
            </p:cNvPr>
            <p:cNvSpPr/>
            <p:nvPr/>
          </p:nvSpPr>
          <p:spPr>
            <a:xfrm>
              <a:off x="8641964" y="1960736"/>
              <a:ext cx="659004" cy="530293"/>
            </a:xfrm>
            <a:custGeom>
              <a:avLst/>
              <a:gdLst>
                <a:gd name="connsiteX0" fmla="*/ 585150 w 659004"/>
                <a:gd name="connsiteY0" fmla="*/ 93458 h 530293"/>
                <a:gd name="connsiteX1" fmla="*/ 585034 w 659004"/>
                <a:gd name="connsiteY1" fmla="*/ 93458 h 530293"/>
                <a:gd name="connsiteX2" fmla="*/ 568829 w 659004"/>
                <a:gd name="connsiteY2" fmla="*/ 55398 h 530293"/>
                <a:gd name="connsiteX3" fmla="*/ 484986 w 659004"/>
                <a:gd name="connsiteY3" fmla="*/ 0 h 530293"/>
                <a:gd name="connsiteX4" fmla="*/ 276988 w 659004"/>
                <a:gd name="connsiteY4" fmla="*/ 0 h 530293"/>
                <a:gd name="connsiteX5" fmla="*/ 193158 w 659004"/>
                <a:gd name="connsiteY5" fmla="*/ 55398 h 530293"/>
                <a:gd name="connsiteX6" fmla="*/ 176940 w 659004"/>
                <a:gd name="connsiteY6" fmla="*/ 93458 h 530293"/>
                <a:gd name="connsiteX7" fmla="*/ 73855 w 659004"/>
                <a:gd name="connsiteY7" fmla="*/ 93458 h 530293"/>
                <a:gd name="connsiteX8" fmla="*/ 0 w 659004"/>
                <a:gd name="connsiteY8" fmla="*/ 167313 h 530293"/>
                <a:gd name="connsiteX9" fmla="*/ 0 w 659004"/>
                <a:gd name="connsiteY9" fmla="*/ 456438 h 530293"/>
                <a:gd name="connsiteX10" fmla="*/ 73855 w 659004"/>
                <a:gd name="connsiteY10" fmla="*/ 530293 h 530293"/>
                <a:gd name="connsiteX11" fmla="*/ 585150 w 659004"/>
                <a:gd name="connsiteY11" fmla="*/ 530293 h 530293"/>
                <a:gd name="connsiteX12" fmla="*/ 659005 w 659004"/>
                <a:gd name="connsiteY12" fmla="*/ 456438 h 530293"/>
                <a:gd name="connsiteX13" fmla="*/ 659005 w 659004"/>
                <a:gd name="connsiteY13" fmla="*/ 167313 h 530293"/>
                <a:gd name="connsiteX14" fmla="*/ 585150 w 659004"/>
                <a:gd name="connsiteY14" fmla="*/ 93458 h 530293"/>
                <a:gd name="connsiteX15" fmla="*/ 141429 w 659004"/>
                <a:gd name="connsiteY15" fmla="*/ 422677 h 530293"/>
                <a:gd name="connsiteX16" fmla="*/ 122122 w 659004"/>
                <a:gd name="connsiteY16" fmla="*/ 441984 h 530293"/>
                <a:gd name="connsiteX17" fmla="*/ 102815 w 659004"/>
                <a:gd name="connsiteY17" fmla="*/ 422677 h 530293"/>
                <a:gd name="connsiteX18" fmla="*/ 102815 w 659004"/>
                <a:gd name="connsiteY18" fmla="*/ 345720 h 530293"/>
                <a:gd name="connsiteX19" fmla="*/ 122122 w 659004"/>
                <a:gd name="connsiteY19" fmla="*/ 326413 h 530293"/>
                <a:gd name="connsiteX20" fmla="*/ 141429 w 659004"/>
                <a:gd name="connsiteY20" fmla="*/ 345720 h 530293"/>
                <a:gd name="connsiteX21" fmla="*/ 141429 w 659004"/>
                <a:gd name="connsiteY21" fmla="*/ 266949 h 530293"/>
                <a:gd name="connsiteX22" fmla="*/ 122122 w 659004"/>
                <a:gd name="connsiteY22" fmla="*/ 286255 h 530293"/>
                <a:gd name="connsiteX23" fmla="*/ 102815 w 659004"/>
                <a:gd name="connsiteY23" fmla="*/ 266949 h 530293"/>
                <a:gd name="connsiteX24" fmla="*/ 102815 w 659004"/>
                <a:gd name="connsiteY24" fmla="*/ 189992 h 530293"/>
                <a:gd name="connsiteX25" fmla="*/ 122122 w 659004"/>
                <a:gd name="connsiteY25" fmla="*/ 170685 h 530293"/>
                <a:gd name="connsiteX26" fmla="*/ 141429 w 659004"/>
                <a:gd name="connsiteY26" fmla="*/ 189992 h 530293"/>
                <a:gd name="connsiteX27" fmla="*/ 380987 w 659004"/>
                <a:gd name="connsiteY27" fmla="*/ 453066 h 530293"/>
                <a:gd name="connsiteX28" fmla="*/ 205630 w 659004"/>
                <a:gd name="connsiteY28" fmla="*/ 277709 h 530293"/>
                <a:gd name="connsiteX29" fmla="*/ 380987 w 659004"/>
                <a:gd name="connsiteY29" fmla="*/ 102352 h 530293"/>
                <a:gd name="connsiteX30" fmla="*/ 556344 w 659004"/>
                <a:gd name="connsiteY30" fmla="*/ 277709 h 530293"/>
                <a:gd name="connsiteX31" fmla="*/ 380987 w 659004"/>
                <a:gd name="connsiteY31" fmla="*/ 453066 h 53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59004" h="530293">
                  <a:moveTo>
                    <a:pt x="585150" y="93458"/>
                  </a:moveTo>
                  <a:lnTo>
                    <a:pt x="585034" y="93458"/>
                  </a:lnTo>
                  <a:lnTo>
                    <a:pt x="568829" y="55398"/>
                  </a:lnTo>
                  <a:cubicBezTo>
                    <a:pt x="554478" y="21752"/>
                    <a:pt x="521579" y="0"/>
                    <a:pt x="484986" y="0"/>
                  </a:cubicBezTo>
                  <a:lnTo>
                    <a:pt x="276988" y="0"/>
                  </a:lnTo>
                  <a:cubicBezTo>
                    <a:pt x="240395" y="0"/>
                    <a:pt x="207496" y="21752"/>
                    <a:pt x="193158" y="55398"/>
                  </a:cubicBezTo>
                  <a:lnTo>
                    <a:pt x="176940" y="93458"/>
                  </a:lnTo>
                  <a:lnTo>
                    <a:pt x="73855" y="93458"/>
                  </a:lnTo>
                  <a:cubicBezTo>
                    <a:pt x="33130" y="93458"/>
                    <a:pt x="0" y="126588"/>
                    <a:pt x="0" y="167313"/>
                  </a:cubicBezTo>
                  <a:lnTo>
                    <a:pt x="0" y="456438"/>
                  </a:lnTo>
                  <a:cubicBezTo>
                    <a:pt x="0" y="497163"/>
                    <a:pt x="33130" y="530293"/>
                    <a:pt x="73855" y="530293"/>
                  </a:cubicBezTo>
                  <a:lnTo>
                    <a:pt x="585150" y="530293"/>
                  </a:lnTo>
                  <a:cubicBezTo>
                    <a:pt x="625875" y="530293"/>
                    <a:pt x="659005" y="497163"/>
                    <a:pt x="659005" y="456438"/>
                  </a:cubicBezTo>
                  <a:lnTo>
                    <a:pt x="659005" y="167313"/>
                  </a:lnTo>
                  <a:cubicBezTo>
                    <a:pt x="659005" y="126588"/>
                    <a:pt x="625875" y="93458"/>
                    <a:pt x="585150" y="93458"/>
                  </a:cubicBezTo>
                  <a:close/>
                  <a:moveTo>
                    <a:pt x="141429" y="422677"/>
                  </a:moveTo>
                  <a:cubicBezTo>
                    <a:pt x="141429" y="433334"/>
                    <a:pt x="132779" y="441984"/>
                    <a:pt x="122122" y="441984"/>
                  </a:cubicBezTo>
                  <a:cubicBezTo>
                    <a:pt x="111452" y="441984"/>
                    <a:pt x="102815" y="433334"/>
                    <a:pt x="102815" y="422677"/>
                  </a:cubicBezTo>
                  <a:lnTo>
                    <a:pt x="102815" y="345720"/>
                  </a:lnTo>
                  <a:cubicBezTo>
                    <a:pt x="102815" y="335050"/>
                    <a:pt x="111452" y="326413"/>
                    <a:pt x="122122" y="326413"/>
                  </a:cubicBezTo>
                  <a:cubicBezTo>
                    <a:pt x="132779" y="326413"/>
                    <a:pt x="141429" y="335050"/>
                    <a:pt x="141429" y="345720"/>
                  </a:cubicBezTo>
                  <a:close/>
                  <a:moveTo>
                    <a:pt x="141429" y="266949"/>
                  </a:moveTo>
                  <a:cubicBezTo>
                    <a:pt x="141429" y="277606"/>
                    <a:pt x="132779" y="286255"/>
                    <a:pt x="122122" y="286255"/>
                  </a:cubicBezTo>
                  <a:cubicBezTo>
                    <a:pt x="111452" y="286255"/>
                    <a:pt x="102815" y="277606"/>
                    <a:pt x="102815" y="266949"/>
                  </a:cubicBezTo>
                  <a:lnTo>
                    <a:pt x="102815" y="189992"/>
                  </a:lnTo>
                  <a:cubicBezTo>
                    <a:pt x="102815" y="179334"/>
                    <a:pt x="111452" y="170685"/>
                    <a:pt x="122122" y="170685"/>
                  </a:cubicBezTo>
                  <a:cubicBezTo>
                    <a:pt x="132779" y="170685"/>
                    <a:pt x="141429" y="179334"/>
                    <a:pt x="141429" y="189992"/>
                  </a:cubicBezTo>
                  <a:close/>
                  <a:moveTo>
                    <a:pt x="380987" y="453066"/>
                  </a:moveTo>
                  <a:cubicBezTo>
                    <a:pt x="284299" y="453066"/>
                    <a:pt x="205630" y="374397"/>
                    <a:pt x="205630" y="277709"/>
                  </a:cubicBezTo>
                  <a:cubicBezTo>
                    <a:pt x="205630" y="181008"/>
                    <a:pt x="284299" y="102352"/>
                    <a:pt x="380987" y="102352"/>
                  </a:cubicBezTo>
                  <a:cubicBezTo>
                    <a:pt x="477676" y="102352"/>
                    <a:pt x="556344" y="181008"/>
                    <a:pt x="556344" y="277709"/>
                  </a:cubicBezTo>
                  <a:cubicBezTo>
                    <a:pt x="556344" y="374397"/>
                    <a:pt x="477676" y="453066"/>
                    <a:pt x="380987" y="45306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1DB077F3-B5F2-2C4A-980C-56E601440AA7}"/>
                </a:ext>
              </a:extLst>
            </p:cNvPr>
            <p:cNvSpPr/>
            <p:nvPr/>
          </p:nvSpPr>
          <p:spPr>
            <a:xfrm>
              <a:off x="8886207" y="2101702"/>
              <a:ext cx="273487" cy="273487"/>
            </a:xfrm>
            <a:custGeom>
              <a:avLst/>
              <a:gdLst>
                <a:gd name="connsiteX0" fmla="*/ 136744 w 273487"/>
                <a:gd name="connsiteY0" fmla="*/ 0 h 273487"/>
                <a:gd name="connsiteX1" fmla="*/ 0 w 273487"/>
                <a:gd name="connsiteY1" fmla="*/ 136744 h 273487"/>
                <a:gd name="connsiteX2" fmla="*/ 136744 w 273487"/>
                <a:gd name="connsiteY2" fmla="*/ 273487 h 273487"/>
                <a:gd name="connsiteX3" fmla="*/ 273487 w 273487"/>
                <a:gd name="connsiteY3" fmla="*/ 136744 h 273487"/>
                <a:gd name="connsiteX4" fmla="*/ 136744 w 273487"/>
                <a:gd name="connsiteY4" fmla="*/ 0 h 273487"/>
                <a:gd name="connsiteX5" fmla="*/ 94668 w 273487"/>
                <a:gd name="connsiteY5" fmla="*/ 178819 h 273487"/>
                <a:gd name="connsiteX6" fmla="*/ 94668 w 273487"/>
                <a:gd name="connsiteY6" fmla="*/ 206132 h 273487"/>
                <a:gd name="connsiteX7" fmla="*/ 67355 w 273487"/>
                <a:gd name="connsiteY7" fmla="*/ 206132 h 273487"/>
                <a:gd name="connsiteX8" fmla="*/ 38614 w 273487"/>
                <a:gd name="connsiteY8" fmla="*/ 136744 h 273487"/>
                <a:gd name="connsiteX9" fmla="*/ 67355 w 273487"/>
                <a:gd name="connsiteY9" fmla="*/ 67355 h 273487"/>
                <a:gd name="connsiteX10" fmla="*/ 94668 w 273487"/>
                <a:gd name="connsiteY10" fmla="*/ 67355 h 273487"/>
                <a:gd name="connsiteX11" fmla="*/ 94668 w 273487"/>
                <a:gd name="connsiteY11" fmla="*/ 94668 h 273487"/>
                <a:gd name="connsiteX12" fmla="*/ 77227 w 273487"/>
                <a:gd name="connsiteY12" fmla="*/ 136744 h 273487"/>
                <a:gd name="connsiteX13" fmla="*/ 94668 w 273487"/>
                <a:gd name="connsiteY13" fmla="*/ 178819 h 27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3487" h="273487">
                  <a:moveTo>
                    <a:pt x="136744" y="0"/>
                  </a:moveTo>
                  <a:cubicBezTo>
                    <a:pt x="61344" y="0"/>
                    <a:pt x="0" y="61344"/>
                    <a:pt x="0" y="136744"/>
                  </a:cubicBezTo>
                  <a:cubicBezTo>
                    <a:pt x="0" y="212143"/>
                    <a:pt x="61344" y="273487"/>
                    <a:pt x="136744" y="273487"/>
                  </a:cubicBezTo>
                  <a:cubicBezTo>
                    <a:pt x="212143" y="273487"/>
                    <a:pt x="273487" y="212143"/>
                    <a:pt x="273487" y="136744"/>
                  </a:cubicBezTo>
                  <a:cubicBezTo>
                    <a:pt x="273487" y="61344"/>
                    <a:pt x="212143" y="0"/>
                    <a:pt x="136744" y="0"/>
                  </a:cubicBezTo>
                  <a:close/>
                  <a:moveTo>
                    <a:pt x="94668" y="178819"/>
                  </a:moveTo>
                  <a:cubicBezTo>
                    <a:pt x="102197" y="186362"/>
                    <a:pt x="102210" y="198590"/>
                    <a:pt x="94668" y="206132"/>
                  </a:cubicBezTo>
                  <a:cubicBezTo>
                    <a:pt x="87125" y="213662"/>
                    <a:pt x="74897" y="213662"/>
                    <a:pt x="67355" y="206132"/>
                  </a:cubicBezTo>
                  <a:cubicBezTo>
                    <a:pt x="48820" y="187598"/>
                    <a:pt x="38614" y="162949"/>
                    <a:pt x="38614" y="136744"/>
                  </a:cubicBezTo>
                  <a:cubicBezTo>
                    <a:pt x="38614" y="110538"/>
                    <a:pt x="48820" y="85902"/>
                    <a:pt x="67355" y="67355"/>
                  </a:cubicBezTo>
                  <a:cubicBezTo>
                    <a:pt x="74897" y="59825"/>
                    <a:pt x="87125" y="59825"/>
                    <a:pt x="94668" y="67355"/>
                  </a:cubicBezTo>
                  <a:cubicBezTo>
                    <a:pt x="102210" y="74897"/>
                    <a:pt x="102210" y="87125"/>
                    <a:pt x="94668" y="94668"/>
                  </a:cubicBezTo>
                  <a:cubicBezTo>
                    <a:pt x="83418" y="105904"/>
                    <a:pt x="77227" y="120848"/>
                    <a:pt x="77227" y="136744"/>
                  </a:cubicBezTo>
                  <a:cubicBezTo>
                    <a:pt x="77227" y="152639"/>
                    <a:pt x="83418" y="167583"/>
                    <a:pt x="94668" y="17881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60" name="Graphic 65">
            <a:extLst>
              <a:ext uri="{FF2B5EF4-FFF2-40B4-BE49-F238E27FC236}">
                <a16:creationId xmlns:a16="http://schemas.microsoft.com/office/drawing/2014/main" id="{97ED0347-D5CA-7745-9E5B-E6F08AB59BBE}"/>
              </a:ext>
            </a:extLst>
          </p:cNvPr>
          <p:cNvGrpSpPr>
            <a:grpSpLocks noChangeAspect="1"/>
          </p:cNvGrpSpPr>
          <p:nvPr/>
        </p:nvGrpSpPr>
        <p:grpSpPr>
          <a:xfrm>
            <a:off x="10528475" y="4554680"/>
            <a:ext cx="371991" cy="334127"/>
            <a:chOff x="7491777" y="1929920"/>
            <a:chExt cx="659005" cy="591925"/>
          </a:xfrm>
          <a:solidFill>
            <a:schemeClr val="tx1"/>
          </a:solidFill>
        </p:grpSpPr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F47FFD7C-6B93-8944-9F50-580D26612F94}"/>
                </a:ext>
              </a:extLst>
            </p:cNvPr>
            <p:cNvSpPr/>
            <p:nvPr/>
          </p:nvSpPr>
          <p:spPr>
            <a:xfrm>
              <a:off x="7628649" y="2066798"/>
              <a:ext cx="273499" cy="200507"/>
            </a:xfrm>
            <a:custGeom>
              <a:avLst/>
              <a:gdLst>
                <a:gd name="connsiteX0" fmla="*/ 146024 w 273499"/>
                <a:gd name="connsiteY0" fmla="*/ 0 h 200507"/>
                <a:gd name="connsiteX1" fmla="*/ 0 w 273499"/>
                <a:gd name="connsiteY1" fmla="*/ 146024 h 200507"/>
                <a:gd name="connsiteX2" fmla="*/ 10477 w 273499"/>
                <a:gd name="connsiteY2" fmla="*/ 200507 h 200507"/>
                <a:gd name="connsiteX3" fmla="*/ 70727 w 273499"/>
                <a:gd name="connsiteY3" fmla="*/ 186941 h 200507"/>
                <a:gd name="connsiteX4" fmla="*/ 199349 w 273499"/>
                <a:gd name="connsiteY4" fmla="*/ 119432 h 200507"/>
                <a:gd name="connsiteX5" fmla="*/ 259200 w 273499"/>
                <a:gd name="connsiteY5" fmla="*/ 80458 h 200507"/>
                <a:gd name="connsiteX6" fmla="*/ 273500 w 273499"/>
                <a:gd name="connsiteY6" fmla="*/ 74833 h 200507"/>
                <a:gd name="connsiteX7" fmla="*/ 146024 w 273499"/>
                <a:gd name="connsiteY7" fmla="*/ 0 h 20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499" h="200507">
                  <a:moveTo>
                    <a:pt x="146024" y="0"/>
                  </a:moveTo>
                  <a:cubicBezTo>
                    <a:pt x="65501" y="0"/>
                    <a:pt x="0" y="65502"/>
                    <a:pt x="0" y="146024"/>
                  </a:cubicBezTo>
                  <a:cubicBezTo>
                    <a:pt x="0" y="165009"/>
                    <a:pt x="3617" y="183440"/>
                    <a:pt x="10477" y="200507"/>
                  </a:cubicBezTo>
                  <a:cubicBezTo>
                    <a:pt x="28909" y="192141"/>
                    <a:pt x="49284" y="187327"/>
                    <a:pt x="70727" y="186941"/>
                  </a:cubicBezTo>
                  <a:cubicBezTo>
                    <a:pt x="102674" y="147967"/>
                    <a:pt x="148752" y="123705"/>
                    <a:pt x="199349" y="119432"/>
                  </a:cubicBezTo>
                  <a:cubicBezTo>
                    <a:pt x="216995" y="103175"/>
                    <a:pt x="237062" y="90098"/>
                    <a:pt x="259200" y="80458"/>
                  </a:cubicBezTo>
                  <a:cubicBezTo>
                    <a:pt x="263911" y="78411"/>
                    <a:pt x="268686" y="76532"/>
                    <a:pt x="273500" y="74833"/>
                  </a:cubicBezTo>
                  <a:cubicBezTo>
                    <a:pt x="248440" y="30067"/>
                    <a:pt x="200495" y="0"/>
                    <a:pt x="14602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CCFEB71B-122E-3D44-A8DF-03A2057C711B}"/>
                </a:ext>
              </a:extLst>
            </p:cNvPr>
            <p:cNvSpPr/>
            <p:nvPr/>
          </p:nvSpPr>
          <p:spPr>
            <a:xfrm>
              <a:off x="7587448" y="2168017"/>
              <a:ext cx="563333" cy="353829"/>
            </a:xfrm>
            <a:custGeom>
              <a:avLst/>
              <a:gdLst>
                <a:gd name="connsiteX0" fmla="*/ 563333 w 563333"/>
                <a:gd name="connsiteY0" fmla="*/ 176927 h 353829"/>
                <a:gd name="connsiteX1" fmla="*/ 386406 w 563333"/>
                <a:gd name="connsiteY1" fmla="*/ 353829 h 353829"/>
                <a:gd name="connsiteX2" fmla="*/ 114760 w 563333"/>
                <a:gd name="connsiteY2" fmla="*/ 353829 h 353829"/>
                <a:gd name="connsiteX3" fmla="*/ 0 w 563333"/>
                <a:gd name="connsiteY3" fmla="*/ 239070 h 353829"/>
                <a:gd name="connsiteX4" fmla="*/ 114760 w 563333"/>
                <a:gd name="connsiteY4" fmla="*/ 124310 h 353829"/>
                <a:gd name="connsiteX5" fmla="*/ 130823 w 563333"/>
                <a:gd name="connsiteY5" fmla="*/ 125430 h 353829"/>
                <a:gd name="connsiteX6" fmla="*/ 256639 w 563333"/>
                <a:gd name="connsiteY6" fmla="*/ 56157 h 353829"/>
                <a:gd name="connsiteX7" fmla="*/ 257102 w 563333"/>
                <a:gd name="connsiteY7" fmla="*/ 56170 h 353829"/>
                <a:gd name="connsiteX8" fmla="*/ 386406 w 563333"/>
                <a:gd name="connsiteY8" fmla="*/ 0 h 353829"/>
                <a:gd name="connsiteX9" fmla="*/ 563333 w 563333"/>
                <a:gd name="connsiteY9" fmla="*/ 176927 h 35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3333" h="353829">
                  <a:moveTo>
                    <a:pt x="563333" y="176927"/>
                  </a:moveTo>
                  <a:cubicBezTo>
                    <a:pt x="563333" y="274478"/>
                    <a:pt x="483970" y="353829"/>
                    <a:pt x="386406" y="353829"/>
                  </a:cubicBezTo>
                  <a:lnTo>
                    <a:pt x="114760" y="353829"/>
                  </a:lnTo>
                  <a:cubicBezTo>
                    <a:pt x="51485" y="353829"/>
                    <a:pt x="0" y="302357"/>
                    <a:pt x="0" y="239070"/>
                  </a:cubicBezTo>
                  <a:cubicBezTo>
                    <a:pt x="0" y="175795"/>
                    <a:pt x="51485" y="124310"/>
                    <a:pt x="114760" y="124310"/>
                  </a:cubicBezTo>
                  <a:cubicBezTo>
                    <a:pt x="120153" y="124310"/>
                    <a:pt x="125520" y="124683"/>
                    <a:pt x="130823" y="125430"/>
                  </a:cubicBezTo>
                  <a:cubicBezTo>
                    <a:pt x="157968" y="82350"/>
                    <a:pt x="204922" y="56157"/>
                    <a:pt x="256639" y="56157"/>
                  </a:cubicBezTo>
                  <a:cubicBezTo>
                    <a:pt x="256793" y="56157"/>
                    <a:pt x="256948" y="56157"/>
                    <a:pt x="257102" y="56170"/>
                  </a:cubicBezTo>
                  <a:cubicBezTo>
                    <a:pt x="290529" y="20349"/>
                    <a:pt x="337122" y="0"/>
                    <a:pt x="386406" y="0"/>
                  </a:cubicBezTo>
                  <a:cubicBezTo>
                    <a:pt x="483970" y="0"/>
                    <a:pt x="563333" y="79364"/>
                    <a:pt x="563333" y="17692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904A4E01-3DF1-394A-8977-EDA6E7FFDF9C}"/>
                </a:ext>
              </a:extLst>
            </p:cNvPr>
            <p:cNvSpPr/>
            <p:nvPr/>
          </p:nvSpPr>
          <p:spPr>
            <a:xfrm>
              <a:off x="7569025" y="2007079"/>
              <a:ext cx="84276" cy="84298"/>
            </a:xfrm>
            <a:custGeom>
              <a:avLst/>
              <a:gdLst>
                <a:gd name="connsiteX0" fmla="*/ 51314 w 84276"/>
                <a:gd name="connsiteY0" fmla="*/ 78640 h 84298"/>
                <a:gd name="connsiteX1" fmla="*/ 5651 w 84276"/>
                <a:gd name="connsiteY1" fmla="*/ 32955 h 84298"/>
                <a:gd name="connsiteX2" fmla="*/ 5659 w 84276"/>
                <a:gd name="connsiteY2" fmla="*/ 5651 h 84298"/>
                <a:gd name="connsiteX3" fmla="*/ 32962 w 84276"/>
                <a:gd name="connsiteY3" fmla="*/ 5659 h 84298"/>
                <a:gd name="connsiteX4" fmla="*/ 78626 w 84276"/>
                <a:gd name="connsiteY4" fmla="*/ 51344 h 84298"/>
                <a:gd name="connsiteX5" fmla="*/ 78618 w 84276"/>
                <a:gd name="connsiteY5" fmla="*/ 78647 h 84298"/>
                <a:gd name="connsiteX6" fmla="*/ 51314 w 84276"/>
                <a:gd name="connsiteY6" fmla="*/ 78640 h 8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76" h="84298">
                  <a:moveTo>
                    <a:pt x="51314" y="78640"/>
                  </a:moveTo>
                  <a:lnTo>
                    <a:pt x="5651" y="32955"/>
                  </a:lnTo>
                  <a:cubicBezTo>
                    <a:pt x="-1886" y="25415"/>
                    <a:pt x="-1884" y="13190"/>
                    <a:pt x="5659" y="5651"/>
                  </a:cubicBezTo>
                  <a:cubicBezTo>
                    <a:pt x="13197" y="-1885"/>
                    <a:pt x="25423" y="-1885"/>
                    <a:pt x="32962" y="5659"/>
                  </a:cubicBezTo>
                  <a:lnTo>
                    <a:pt x="78626" y="51344"/>
                  </a:lnTo>
                  <a:cubicBezTo>
                    <a:pt x="86163" y="58884"/>
                    <a:pt x="86160" y="71109"/>
                    <a:pt x="78618" y="78647"/>
                  </a:cubicBezTo>
                  <a:cubicBezTo>
                    <a:pt x="71082" y="86181"/>
                    <a:pt x="58855" y="86186"/>
                    <a:pt x="51314" y="7864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260E0B5B-EAB0-D547-AC3F-69B783875D7A}"/>
                </a:ext>
              </a:extLst>
            </p:cNvPr>
            <p:cNvSpPr/>
            <p:nvPr/>
          </p:nvSpPr>
          <p:spPr>
            <a:xfrm>
              <a:off x="7896044" y="2007078"/>
              <a:ext cx="84275" cy="84298"/>
            </a:xfrm>
            <a:custGeom>
              <a:avLst/>
              <a:gdLst>
                <a:gd name="connsiteX0" fmla="*/ 5658 w 84275"/>
                <a:gd name="connsiteY0" fmla="*/ 78648 h 84298"/>
                <a:gd name="connsiteX1" fmla="*/ 5651 w 84275"/>
                <a:gd name="connsiteY1" fmla="*/ 51344 h 84298"/>
                <a:gd name="connsiteX2" fmla="*/ 51314 w 84275"/>
                <a:gd name="connsiteY2" fmla="*/ 5659 h 84298"/>
                <a:gd name="connsiteX3" fmla="*/ 78617 w 84275"/>
                <a:gd name="connsiteY3" fmla="*/ 5652 h 84298"/>
                <a:gd name="connsiteX4" fmla="*/ 78625 w 84275"/>
                <a:gd name="connsiteY4" fmla="*/ 32955 h 84298"/>
                <a:gd name="connsiteX5" fmla="*/ 32962 w 84275"/>
                <a:gd name="connsiteY5" fmla="*/ 78640 h 84298"/>
                <a:gd name="connsiteX6" fmla="*/ 5658 w 84275"/>
                <a:gd name="connsiteY6" fmla="*/ 78648 h 8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75" h="84298">
                  <a:moveTo>
                    <a:pt x="5658" y="78648"/>
                  </a:moveTo>
                  <a:cubicBezTo>
                    <a:pt x="-1883" y="71111"/>
                    <a:pt x="-1887" y="58886"/>
                    <a:pt x="5651" y="51344"/>
                  </a:cubicBezTo>
                  <a:lnTo>
                    <a:pt x="51314" y="5659"/>
                  </a:lnTo>
                  <a:cubicBezTo>
                    <a:pt x="58850" y="-1883"/>
                    <a:pt x="71076" y="-1887"/>
                    <a:pt x="78617" y="5652"/>
                  </a:cubicBezTo>
                  <a:cubicBezTo>
                    <a:pt x="86159" y="13189"/>
                    <a:pt x="86162" y="25414"/>
                    <a:pt x="78625" y="32955"/>
                  </a:cubicBezTo>
                  <a:lnTo>
                    <a:pt x="32962" y="78640"/>
                  </a:lnTo>
                  <a:cubicBezTo>
                    <a:pt x="25428" y="86179"/>
                    <a:pt x="13202" y="86188"/>
                    <a:pt x="5658" y="7864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81E68E3B-F8E9-484A-9B29-86D9AF3B22F5}"/>
                </a:ext>
              </a:extLst>
            </p:cNvPr>
            <p:cNvSpPr/>
            <p:nvPr/>
          </p:nvSpPr>
          <p:spPr>
            <a:xfrm>
              <a:off x="7491777" y="2193509"/>
              <a:ext cx="103206" cy="38613"/>
            </a:xfrm>
            <a:custGeom>
              <a:avLst/>
              <a:gdLst>
                <a:gd name="connsiteX0" fmla="*/ 83900 w 103206"/>
                <a:gd name="connsiteY0" fmla="*/ 38614 h 38613"/>
                <a:gd name="connsiteX1" fmla="*/ 19307 w 103206"/>
                <a:gd name="connsiteY1" fmla="*/ 38614 h 38613"/>
                <a:gd name="connsiteX2" fmla="*/ 0 w 103206"/>
                <a:gd name="connsiteY2" fmla="*/ 19307 h 38613"/>
                <a:gd name="connsiteX3" fmla="*/ 19307 w 103206"/>
                <a:gd name="connsiteY3" fmla="*/ 0 h 38613"/>
                <a:gd name="connsiteX4" fmla="*/ 83900 w 103206"/>
                <a:gd name="connsiteY4" fmla="*/ 0 h 38613"/>
                <a:gd name="connsiteX5" fmla="*/ 103206 w 103206"/>
                <a:gd name="connsiteY5" fmla="*/ 19307 h 38613"/>
                <a:gd name="connsiteX6" fmla="*/ 83900 w 103206"/>
                <a:gd name="connsiteY6" fmla="*/ 38614 h 3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206" h="38613">
                  <a:moveTo>
                    <a:pt x="83900" y="38614"/>
                  </a:moveTo>
                  <a:lnTo>
                    <a:pt x="19307" y="38614"/>
                  </a:lnTo>
                  <a:cubicBezTo>
                    <a:pt x="8644" y="38614"/>
                    <a:pt x="0" y="29969"/>
                    <a:pt x="0" y="19307"/>
                  </a:cubicBezTo>
                  <a:cubicBezTo>
                    <a:pt x="0" y="8644"/>
                    <a:pt x="8644" y="0"/>
                    <a:pt x="19307" y="0"/>
                  </a:cubicBezTo>
                  <a:lnTo>
                    <a:pt x="83900" y="0"/>
                  </a:lnTo>
                  <a:cubicBezTo>
                    <a:pt x="94562" y="0"/>
                    <a:pt x="103206" y="8644"/>
                    <a:pt x="103206" y="19307"/>
                  </a:cubicBezTo>
                  <a:cubicBezTo>
                    <a:pt x="103206" y="29969"/>
                    <a:pt x="94562" y="38614"/>
                    <a:pt x="83900" y="38614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4CF1890F-5FC4-CA47-99CE-62D6F03BAB68}"/>
                </a:ext>
              </a:extLst>
            </p:cNvPr>
            <p:cNvSpPr/>
            <p:nvPr/>
          </p:nvSpPr>
          <p:spPr>
            <a:xfrm>
              <a:off x="7755366" y="1929920"/>
              <a:ext cx="38613" cy="103205"/>
            </a:xfrm>
            <a:custGeom>
              <a:avLst/>
              <a:gdLst>
                <a:gd name="connsiteX0" fmla="*/ 19307 w 38613"/>
                <a:gd name="connsiteY0" fmla="*/ 103205 h 103205"/>
                <a:gd name="connsiteX1" fmla="*/ 0 w 38613"/>
                <a:gd name="connsiteY1" fmla="*/ 83898 h 103205"/>
                <a:gd name="connsiteX2" fmla="*/ 0 w 38613"/>
                <a:gd name="connsiteY2" fmla="*/ 19307 h 103205"/>
                <a:gd name="connsiteX3" fmla="*/ 19307 w 38613"/>
                <a:gd name="connsiteY3" fmla="*/ 0 h 103205"/>
                <a:gd name="connsiteX4" fmla="*/ 38614 w 38613"/>
                <a:gd name="connsiteY4" fmla="*/ 19307 h 103205"/>
                <a:gd name="connsiteX5" fmla="*/ 38614 w 38613"/>
                <a:gd name="connsiteY5" fmla="*/ 83900 h 103205"/>
                <a:gd name="connsiteX6" fmla="*/ 19307 w 38613"/>
                <a:gd name="connsiteY6" fmla="*/ 103205 h 10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13" h="103205">
                  <a:moveTo>
                    <a:pt x="19307" y="103205"/>
                  </a:moveTo>
                  <a:cubicBezTo>
                    <a:pt x="8644" y="103205"/>
                    <a:pt x="0" y="94561"/>
                    <a:pt x="0" y="83898"/>
                  </a:cubicBezTo>
                  <a:lnTo>
                    <a:pt x="0" y="19307"/>
                  </a:lnTo>
                  <a:cubicBezTo>
                    <a:pt x="0" y="8644"/>
                    <a:pt x="8644" y="0"/>
                    <a:pt x="19307" y="0"/>
                  </a:cubicBezTo>
                  <a:cubicBezTo>
                    <a:pt x="29969" y="0"/>
                    <a:pt x="38614" y="8644"/>
                    <a:pt x="38614" y="19307"/>
                  </a:cubicBezTo>
                  <a:lnTo>
                    <a:pt x="38614" y="83900"/>
                  </a:lnTo>
                  <a:cubicBezTo>
                    <a:pt x="38614" y="94562"/>
                    <a:pt x="29969" y="103205"/>
                    <a:pt x="19307" y="10320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67" name="Graphic 67">
            <a:extLst>
              <a:ext uri="{FF2B5EF4-FFF2-40B4-BE49-F238E27FC236}">
                <a16:creationId xmlns:a16="http://schemas.microsoft.com/office/drawing/2014/main" id="{971AE0DC-ACBE-A64B-90E2-D70148534CFB}"/>
              </a:ext>
            </a:extLst>
          </p:cNvPr>
          <p:cNvGrpSpPr>
            <a:grpSpLocks noChangeAspect="1"/>
          </p:cNvGrpSpPr>
          <p:nvPr/>
        </p:nvGrpSpPr>
        <p:grpSpPr>
          <a:xfrm>
            <a:off x="6837921" y="4535748"/>
            <a:ext cx="371991" cy="371991"/>
            <a:chOff x="6341590" y="1896381"/>
            <a:chExt cx="659005" cy="659005"/>
          </a:xfrm>
          <a:solidFill>
            <a:schemeClr val="tx1"/>
          </a:solidFill>
        </p:grpSpPr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A3AD0959-A9F6-C14D-99B2-4AB53BFB59D3}"/>
                </a:ext>
              </a:extLst>
            </p:cNvPr>
            <p:cNvSpPr/>
            <p:nvPr/>
          </p:nvSpPr>
          <p:spPr>
            <a:xfrm>
              <a:off x="6441018" y="1931770"/>
              <a:ext cx="113197" cy="182410"/>
            </a:xfrm>
            <a:custGeom>
              <a:avLst/>
              <a:gdLst>
                <a:gd name="connsiteX0" fmla="*/ 76753 w 113197"/>
                <a:gd name="connsiteY0" fmla="*/ 171991 h 182410"/>
                <a:gd name="connsiteX1" fmla="*/ 102778 w 113197"/>
                <a:gd name="connsiteY1" fmla="*/ 180241 h 182410"/>
                <a:gd name="connsiteX2" fmla="*/ 111029 w 113197"/>
                <a:gd name="connsiteY2" fmla="*/ 154216 h 182410"/>
                <a:gd name="connsiteX3" fmla="*/ 36453 w 113197"/>
                <a:gd name="connsiteY3" fmla="*/ 10419 h 182410"/>
                <a:gd name="connsiteX4" fmla="*/ 10415 w 113197"/>
                <a:gd name="connsiteY4" fmla="*/ 2169 h 182410"/>
                <a:gd name="connsiteX5" fmla="*/ 2177 w 113197"/>
                <a:gd name="connsiteY5" fmla="*/ 28207 h 18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97" h="182410">
                  <a:moveTo>
                    <a:pt x="76753" y="171991"/>
                  </a:moveTo>
                  <a:cubicBezTo>
                    <a:pt x="81657" y="181451"/>
                    <a:pt x="93318" y="185145"/>
                    <a:pt x="102778" y="180241"/>
                  </a:cubicBezTo>
                  <a:cubicBezTo>
                    <a:pt x="112239" y="175325"/>
                    <a:pt x="115933" y="163676"/>
                    <a:pt x="111029" y="154216"/>
                  </a:cubicBezTo>
                  <a:lnTo>
                    <a:pt x="36453" y="10419"/>
                  </a:lnTo>
                  <a:cubicBezTo>
                    <a:pt x="31536" y="959"/>
                    <a:pt x="19888" y="-2735"/>
                    <a:pt x="10415" y="2169"/>
                  </a:cubicBezTo>
                  <a:cubicBezTo>
                    <a:pt x="954" y="7085"/>
                    <a:pt x="-2740" y="18734"/>
                    <a:pt x="2177" y="2820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6E24BEA2-537F-CA4B-88D5-740E906A11B5}"/>
                </a:ext>
              </a:extLst>
            </p:cNvPr>
            <p:cNvSpPr/>
            <p:nvPr/>
          </p:nvSpPr>
          <p:spPr>
            <a:xfrm>
              <a:off x="6651785" y="1896381"/>
              <a:ext cx="38613" cy="200584"/>
            </a:xfrm>
            <a:custGeom>
              <a:avLst/>
              <a:gdLst>
                <a:gd name="connsiteX0" fmla="*/ 19307 w 38613"/>
                <a:gd name="connsiteY0" fmla="*/ 200585 h 200584"/>
                <a:gd name="connsiteX1" fmla="*/ 38614 w 38613"/>
                <a:gd name="connsiteY1" fmla="*/ 181278 h 200584"/>
                <a:gd name="connsiteX2" fmla="*/ 38614 w 38613"/>
                <a:gd name="connsiteY2" fmla="*/ 19307 h 200584"/>
                <a:gd name="connsiteX3" fmla="*/ 19307 w 38613"/>
                <a:gd name="connsiteY3" fmla="*/ 0 h 200584"/>
                <a:gd name="connsiteX4" fmla="*/ 0 w 38613"/>
                <a:gd name="connsiteY4" fmla="*/ 19307 h 200584"/>
                <a:gd name="connsiteX5" fmla="*/ 0 w 38613"/>
                <a:gd name="connsiteY5" fmla="*/ 181278 h 200584"/>
                <a:gd name="connsiteX6" fmla="*/ 19307 w 38613"/>
                <a:gd name="connsiteY6" fmla="*/ 200585 h 20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13" h="200584">
                  <a:moveTo>
                    <a:pt x="19307" y="200585"/>
                  </a:moveTo>
                  <a:cubicBezTo>
                    <a:pt x="29964" y="200585"/>
                    <a:pt x="38614" y="191948"/>
                    <a:pt x="38614" y="181278"/>
                  </a:cubicBezTo>
                  <a:lnTo>
                    <a:pt x="38614" y="19307"/>
                  </a:lnTo>
                  <a:cubicBezTo>
                    <a:pt x="38614" y="8649"/>
                    <a:pt x="29964" y="0"/>
                    <a:pt x="19307" y="0"/>
                  </a:cubicBezTo>
                  <a:cubicBezTo>
                    <a:pt x="8649" y="0"/>
                    <a:pt x="0" y="8649"/>
                    <a:pt x="0" y="19307"/>
                  </a:cubicBezTo>
                  <a:lnTo>
                    <a:pt x="0" y="181278"/>
                  </a:lnTo>
                  <a:cubicBezTo>
                    <a:pt x="0" y="191948"/>
                    <a:pt x="8649" y="200585"/>
                    <a:pt x="19307" y="20058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B0808966-21EF-DF45-8799-94DB7C3D0BA8}"/>
                </a:ext>
              </a:extLst>
            </p:cNvPr>
            <p:cNvSpPr/>
            <p:nvPr/>
          </p:nvSpPr>
          <p:spPr>
            <a:xfrm>
              <a:off x="6787967" y="1931770"/>
              <a:ext cx="113199" cy="182410"/>
            </a:xfrm>
            <a:custGeom>
              <a:avLst/>
              <a:gdLst>
                <a:gd name="connsiteX0" fmla="*/ 10421 w 113199"/>
                <a:gd name="connsiteY0" fmla="*/ 180241 h 182410"/>
                <a:gd name="connsiteX1" fmla="*/ 36447 w 113199"/>
                <a:gd name="connsiteY1" fmla="*/ 171991 h 182410"/>
                <a:gd name="connsiteX2" fmla="*/ 111023 w 113199"/>
                <a:gd name="connsiteY2" fmla="*/ 28207 h 182410"/>
                <a:gd name="connsiteX3" fmla="*/ 102785 w 113199"/>
                <a:gd name="connsiteY3" fmla="*/ 2169 h 182410"/>
                <a:gd name="connsiteX4" fmla="*/ 76747 w 113199"/>
                <a:gd name="connsiteY4" fmla="*/ 10419 h 182410"/>
                <a:gd name="connsiteX5" fmla="*/ 2171 w 113199"/>
                <a:gd name="connsiteY5" fmla="*/ 154216 h 182410"/>
                <a:gd name="connsiteX6" fmla="*/ 10421 w 113199"/>
                <a:gd name="connsiteY6" fmla="*/ 180241 h 18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199" h="182410">
                  <a:moveTo>
                    <a:pt x="10421" y="180241"/>
                  </a:moveTo>
                  <a:cubicBezTo>
                    <a:pt x="19882" y="185145"/>
                    <a:pt x="31543" y="181451"/>
                    <a:pt x="36447" y="171991"/>
                  </a:cubicBezTo>
                  <a:lnTo>
                    <a:pt x="111023" y="28207"/>
                  </a:lnTo>
                  <a:cubicBezTo>
                    <a:pt x="115939" y="18734"/>
                    <a:pt x="112245" y="7085"/>
                    <a:pt x="102785" y="2169"/>
                  </a:cubicBezTo>
                  <a:cubicBezTo>
                    <a:pt x="93312" y="-2735"/>
                    <a:pt x="81663" y="959"/>
                    <a:pt x="76747" y="10419"/>
                  </a:cubicBezTo>
                  <a:lnTo>
                    <a:pt x="2171" y="154216"/>
                  </a:lnTo>
                  <a:cubicBezTo>
                    <a:pt x="-2733" y="163676"/>
                    <a:pt x="948" y="175325"/>
                    <a:pt x="10421" y="180241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CF53BCC5-8187-B841-AF83-6F57414F2277}"/>
                </a:ext>
              </a:extLst>
            </p:cNvPr>
            <p:cNvSpPr/>
            <p:nvPr/>
          </p:nvSpPr>
          <p:spPr>
            <a:xfrm>
              <a:off x="6596890" y="2271293"/>
              <a:ext cx="148404" cy="148391"/>
            </a:xfrm>
            <a:custGeom>
              <a:avLst/>
              <a:gdLst>
                <a:gd name="connsiteX0" fmla="*/ 74202 w 148404"/>
                <a:gd name="connsiteY0" fmla="*/ 0 h 148391"/>
                <a:gd name="connsiteX1" fmla="*/ 0 w 148404"/>
                <a:gd name="connsiteY1" fmla="*/ 74190 h 148391"/>
                <a:gd name="connsiteX2" fmla="*/ 74202 w 148404"/>
                <a:gd name="connsiteY2" fmla="*/ 148392 h 148391"/>
                <a:gd name="connsiteX3" fmla="*/ 148405 w 148404"/>
                <a:gd name="connsiteY3" fmla="*/ 74190 h 148391"/>
                <a:gd name="connsiteX4" fmla="*/ 74202 w 148404"/>
                <a:gd name="connsiteY4" fmla="*/ 0 h 148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04" h="148391">
                  <a:moveTo>
                    <a:pt x="74202" y="0"/>
                  </a:moveTo>
                  <a:cubicBezTo>
                    <a:pt x="33285" y="0"/>
                    <a:pt x="0" y="33285"/>
                    <a:pt x="0" y="74190"/>
                  </a:cubicBezTo>
                  <a:cubicBezTo>
                    <a:pt x="0" y="115107"/>
                    <a:pt x="33285" y="148392"/>
                    <a:pt x="74202" y="148392"/>
                  </a:cubicBezTo>
                  <a:cubicBezTo>
                    <a:pt x="115120" y="148392"/>
                    <a:pt x="148405" y="115107"/>
                    <a:pt x="148405" y="74190"/>
                  </a:cubicBezTo>
                  <a:cubicBezTo>
                    <a:pt x="148405" y="33285"/>
                    <a:pt x="115120" y="0"/>
                    <a:pt x="74202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C65EC8E8-4998-3A45-99CB-1E96E3605AB8}"/>
                </a:ext>
              </a:extLst>
            </p:cNvPr>
            <p:cNvSpPr/>
            <p:nvPr/>
          </p:nvSpPr>
          <p:spPr>
            <a:xfrm>
              <a:off x="6341590" y="2135579"/>
              <a:ext cx="659005" cy="419806"/>
            </a:xfrm>
            <a:custGeom>
              <a:avLst/>
              <a:gdLst>
                <a:gd name="connsiteX0" fmla="*/ 655298 w 659005"/>
                <a:gd name="connsiteY0" fmla="*/ 198538 h 419806"/>
                <a:gd name="connsiteX1" fmla="*/ 561338 w 659005"/>
                <a:gd name="connsiteY1" fmla="*/ 99893 h 419806"/>
                <a:gd name="connsiteX2" fmla="*/ 329503 w 659005"/>
                <a:gd name="connsiteY2" fmla="*/ 0 h 419806"/>
                <a:gd name="connsiteX3" fmla="*/ 97667 w 659005"/>
                <a:gd name="connsiteY3" fmla="*/ 99893 h 419806"/>
                <a:gd name="connsiteX4" fmla="*/ 3707 w 659005"/>
                <a:gd name="connsiteY4" fmla="*/ 198538 h 419806"/>
                <a:gd name="connsiteX5" fmla="*/ 3707 w 659005"/>
                <a:gd name="connsiteY5" fmla="*/ 221269 h 419806"/>
                <a:gd name="connsiteX6" fmla="*/ 97667 w 659005"/>
                <a:gd name="connsiteY6" fmla="*/ 319926 h 419806"/>
                <a:gd name="connsiteX7" fmla="*/ 329503 w 659005"/>
                <a:gd name="connsiteY7" fmla="*/ 419807 h 419806"/>
                <a:gd name="connsiteX8" fmla="*/ 561338 w 659005"/>
                <a:gd name="connsiteY8" fmla="*/ 319926 h 419806"/>
                <a:gd name="connsiteX9" fmla="*/ 655298 w 659005"/>
                <a:gd name="connsiteY9" fmla="*/ 221269 h 419806"/>
                <a:gd name="connsiteX10" fmla="*/ 655298 w 659005"/>
                <a:gd name="connsiteY10" fmla="*/ 198538 h 419806"/>
                <a:gd name="connsiteX11" fmla="*/ 329503 w 659005"/>
                <a:gd name="connsiteY11" fmla="*/ 322719 h 419806"/>
                <a:gd name="connsiteX12" fmla="*/ 216687 w 659005"/>
                <a:gd name="connsiteY12" fmla="*/ 209903 h 419806"/>
                <a:gd name="connsiteX13" fmla="*/ 329503 w 659005"/>
                <a:gd name="connsiteY13" fmla="*/ 97100 h 419806"/>
                <a:gd name="connsiteX14" fmla="*/ 442319 w 659005"/>
                <a:gd name="connsiteY14" fmla="*/ 209903 h 419806"/>
                <a:gd name="connsiteX15" fmla="*/ 329503 w 659005"/>
                <a:gd name="connsiteY15" fmla="*/ 322719 h 41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9005" h="419806">
                  <a:moveTo>
                    <a:pt x="655298" y="198538"/>
                  </a:moveTo>
                  <a:cubicBezTo>
                    <a:pt x="653831" y="196517"/>
                    <a:pt x="618564" y="148469"/>
                    <a:pt x="561338" y="99893"/>
                  </a:cubicBezTo>
                  <a:cubicBezTo>
                    <a:pt x="495631" y="44122"/>
                    <a:pt x="415302" y="0"/>
                    <a:pt x="329503" y="0"/>
                  </a:cubicBezTo>
                  <a:cubicBezTo>
                    <a:pt x="243677" y="0"/>
                    <a:pt x="163348" y="44135"/>
                    <a:pt x="97667" y="99893"/>
                  </a:cubicBezTo>
                  <a:cubicBezTo>
                    <a:pt x="40441" y="148469"/>
                    <a:pt x="5174" y="196517"/>
                    <a:pt x="3707" y="198538"/>
                  </a:cubicBezTo>
                  <a:cubicBezTo>
                    <a:pt x="-1236" y="205308"/>
                    <a:pt x="-1236" y="214498"/>
                    <a:pt x="3707" y="221269"/>
                  </a:cubicBezTo>
                  <a:cubicBezTo>
                    <a:pt x="5174" y="223302"/>
                    <a:pt x="40441" y="271338"/>
                    <a:pt x="97667" y="319926"/>
                  </a:cubicBezTo>
                  <a:cubicBezTo>
                    <a:pt x="163374" y="375697"/>
                    <a:pt x="243703" y="419807"/>
                    <a:pt x="329503" y="419807"/>
                  </a:cubicBezTo>
                  <a:cubicBezTo>
                    <a:pt x="415328" y="419807"/>
                    <a:pt x="495657" y="375671"/>
                    <a:pt x="561338" y="319926"/>
                  </a:cubicBezTo>
                  <a:cubicBezTo>
                    <a:pt x="618564" y="271338"/>
                    <a:pt x="653831" y="223302"/>
                    <a:pt x="655298" y="221269"/>
                  </a:cubicBezTo>
                  <a:cubicBezTo>
                    <a:pt x="660241" y="214498"/>
                    <a:pt x="660241" y="205308"/>
                    <a:pt x="655298" y="198538"/>
                  </a:cubicBezTo>
                  <a:close/>
                  <a:moveTo>
                    <a:pt x="329503" y="322719"/>
                  </a:moveTo>
                  <a:cubicBezTo>
                    <a:pt x="267296" y="322719"/>
                    <a:pt x="216687" y="272110"/>
                    <a:pt x="216687" y="209903"/>
                  </a:cubicBezTo>
                  <a:cubicBezTo>
                    <a:pt x="216687" y="147697"/>
                    <a:pt x="267296" y="97100"/>
                    <a:pt x="329503" y="97100"/>
                  </a:cubicBezTo>
                  <a:cubicBezTo>
                    <a:pt x="391709" y="97100"/>
                    <a:pt x="442319" y="147697"/>
                    <a:pt x="442319" y="209903"/>
                  </a:cubicBezTo>
                  <a:cubicBezTo>
                    <a:pt x="442319" y="272110"/>
                    <a:pt x="391709" y="322719"/>
                    <a:pt x="329503" y="32271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273" name="Graphic 69">
            <a:extLst>
              <a:ext uri="{FF2B5EF4-FFF2-40B4-BE49-F238E27FC236}">
                <a16:creationId xmlns:a16="http://schemas.microsoft.com/office/drawing/2014/main" id="{9B5B1F9A-4E8D-AD4B-981D-D5112A2EDDDC}"/>
              </a:ext>
            </a:extLst>
          </p:cNvPr>
          <p:cNvGrpSpPr>
            <a:grpSpLocks noChangeAspect="1"/>
          </p:cNvGrpSpPr>
          <p:nvPr/>
        </p:nvGrpSpPr>
        <p:grpSpPr>
          <a:xfrm>
            <a:off x="8683306" y="4567590"/>
            <a:ext cx="371774" cy="308304"/>
            <a:chOff x="5191403" y="1952601"/>
            <a:chExt cx="658620" cy="546179"/>
          </a:xfrm>
          <a:solidFill>
            <a:schemeClr val="tx1"/>
          </a:solidFill>
        </p:grpSpPr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544048DC-7D15-9A4B-B503-792E3A08A342}"/>
                </a:ext>
              </a:extLst>
            </p:cNvPr>
            <p:cNvSpPr/>
            <p:nvPr/>
          </p:nvSpPr>
          <p:spPr>
            <a:xfrm>
              <a:off x="5541996" y="2055170"/>
              <a:ext cx="84196" cy="84209"/>
            </a:xfrm>
            <a:custGeom>
              <a:avLst/>
              <a:gdLst>
                <a:gd name="connsiteX0" fmla="*/ 84196 w 84196"/>
                <a:gd name="connsiteY0" fmla="*/ 42105 h 84209"/>
                <a:gd name="connsiteX1" fmla="*/ 42105 w 84196"/>
                <a:gd name="connsiteY1" fmla="*/ 84209 h 84209"/>
                <a:gd name="connsiteX2" fmla="*/ 0 w 84196"/>
                <a:gd name="connsiteY2" fmla="*/ 42105 h 84209"/>
                <a:gd name="connsiteX3" fmla="*/ 42105 w 84196"/>
                <a:gd name="connsiteY3" fmla="*/ 0 h 84209"/>
                <a:gd name="connsiteX4" fmla="*/ 84196 w 84196"/>
                <a:gd name="connsiteY4" fmla="*/ 42105 h 84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96" h="84209">
                  <a:moveTo>
                    <a:pt x="84196" y="42105"/>
                  </a:moveTo>
                  <a:cubicBezTo>
                    <a:pt x="84196" y="65324"/>
                    <a:pt x="65311" y="84209"/>
                    <a:pt x="42105" y="84209"/>
                  </a:cubicBezTo>
                  <a:cubicBezTo>
                    <a:pt x="18885" y="84209"/>
                    <a:pt x="0" y="65324"/>
                    <a:pt x="0" y="42105"/>
                  </a:cubicBezTo>
                  <a:cubicBezTo>
                    <a:pt x="0" y="18885"/>
                    <a:pt x="18885" y="0"/>
                    <a:pt x="42105" y="0"/>
                  </a:cubicBezTo>
                  <a:cubicBezTo>
                    <a:pt x="65311" y="0"/>
                    <a:pt x="84196" y="18885"/>
                    <a:pt x="84196" y="42105"/>
                  </a:cubicBezTo>
                  <a:close/>
                </a:path>
              </a:pathLst>
            </a:custGeom>
            <a:grpFill/>
            <a:ln w="12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3D68C57D-CF38-1142-9829-566C14A53703}"/>
                </a:ext>
              </a:extLst>
            </p:cNvPr>
            <p:cNvSpPr/>
            <p:nvPr/>
          </p:nvSpPr>
          <p:spPr>
            <a:xfrm>
              <a:off x="5191403" y="1952601"/>
              <a:ext cx="658620" cy="546179"/>
            </a:xfrm>
            <a:custGeom>
              <a:avLst/>
              <a:gdLst>
                <a:gd name="connsiteX0" fmla="*/ 268205 w 658620"/>
                <a:gd name="connsiteY0" fmla="*/ 305168 h 546179"/>
                <a:gd name="connsiteX1" fmla="*/ 27194 w 658620"/>
                <a:gd name="connsiteY1" fmla="*/ 546179 h 546179"/>
                <a:gd name="connsiteX2" fmla="*/ 509216 w 658620"/>
                <a:gd name="connsiteY2" fmla="*/ 546179 h 546179"/>
                <a:gd name="connsiteX3" fmla="*/ 268205 w 658620"/>
                <a:gd name="connsiteY3" fmla="*/ 305168 h 546179"/>
                <a:gd name="connsiteX4" fmla="*/ 419891 w 658620"/>
                <a:gd name="connsiteY4" fmla="*/ 402455 h 546179"/>
                <a:gd name="connsiteX5" fmla="*/ 563616 w 658620"/>
                <a:gd name="connsiteY5" fmla="*/ 546179 h 546179"/>
                <a:gd name="connsiteX6" fmla="*/ 639389 w 658620"/>
                <a:gd name="connsiteY6" fmla="*/ 546179 h 546179"/>
                <a:gd name="connsiteX7" fmla="*/ 658620 w 658620"/>
                <a:gd name="connsiteY7" fmla="*/ 526948 h 546179"/>
                <a:gd name="connsiteX8" fmla="*/ 658620 w 658620"/>
                <a:gd name="connsiteY8" fmla="*/ 438431 h 546179"/>
                <a:gd name="connsiteX9" fmla="*/ 521268 w 658620"/>
                <a:gd name="connsiteY9" fmla="*/ 301078 h 546179"/>
                <a:gd name="connsiteX10" fmla="*/ 639389 w 658620"/>
                <a:gd name="connsiteY10" fmla="*/ 0 h 546179"/>
                <a:gd name="connsiteX11" fmla="*/ 19232 w 658620"/>
                <a:gd name="connsiteY11" fmla="*/ 0 h 546179"/>
                <a:gd name="connsiteX12" fmla="*/ 0 w 658620"/>
                <a:gd name="connsiteY12" fmla="*/ 19232 h 546179"/>
                <a:gd name="connsiteX13" fmla="*/ 0 w 658620"/>
                <a:gd name="connsiteY13" fmla="*/ 518973 h 546179"/>
                <a:gd name="connsiteX14" fmla="*/ 254602 w 658620"/>
                <a:gd name="connsiteY14" fmla="*/ 264371 h 546179"/>
                <a:gd name="connsiteX15" fmla="*/ 281808 w 658620"/>
                <a:gd name="connsiteY15" fmla="*/ 264371 h 546179"/>
                <a:gd name="connsiteX16" fmla="*/ 392698 w 658620"/>
                <a:gd name="connsiteY16" fmla="*/ 375261 h 546179"/>
                <a:gd name="connsiteX17" fmla="*/ 507677 w 658620"/>
                <a:gd name="connsiteY17" fmla="*/ 260281 h 546179"/>
                <a:gd name="connsiteX18" fmla="*/ 534871 w 658620"/>
                <a:gd name="connsiteY18" fmla="*/ 260281 h 546179"/>
                <a:gd name="connsiteX19" fmla="*/ 658620 w 658620"/>
                <a:gd name="connsiteY19" fmla="*/ 384031 h 546179"/>
                <a:gd name="connsiteX20" fmla="*/ 658620 w 658620"/>
                <a:gd name="connsiteY20" fmla="*/ 19232 h 546179"/>
                <a:gd name="connsiteX21" fmla="*/ 639389 w 658620"/>
                <a:gd name="connsiteY21" fmla="*/ 0 h 546179"/>
                <a:gd name="connsiteX22" fmla="*/ 392698 w 658620"/>
                <a:gd name="connsiteY22" fmla="*/ 225241 h 546179"/>
                <a:gd name="connsiteX23" fmla="*/ 312130 w 658620"/>
                <a:gd name="connsiteY23" fmla="*/ 144673 h 546179"/>
                <a:gd name="connsiteX24" fmla="*/ 392698 w 658620"/>
                <a:gd name="connsiteY24" fmla="*/ 64106 h 546179"/>
                <a:gd name="connsiteX25" fmla="*/ 473253 w 658620"/>
                <a:gd name="connsiteY25" fmla="*/ 144673 h 546179"/>
                <a:gd name="connsiteX26" fmla="*/ 392698 w 658620"/>
                <a:gd name="connsiteY26" fmla="*/ 225241 h 546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58620" h="546179">
                  <a:moveTo>
                    <a:pt x="268205" y="305168"/>
                  </a:moveTo>
                  <a:lnTo>
                    <a:pt x="27194" y="546179"/>
                  </a:lnTo>
                  <a:lnTo>
                    <a:pt x="509216" y="546179"/>
                  </a:lnTo>
                  <a:cubicBezTo>
                    <a:pt x="500053" y="537015"/>
                    <a:pt x="272164" y="309127"/>
                    <a:pt x="268205" y="305168"/>
                  </a:cubicBezTo>
                  <a:close/>
                  <a:moveTo>
                    <a:pt x="419891" y="402455"/>
                  </a:moveTo>
                  <a:lnTo>
                    <a:pt x="563616" y="546179"/>
                  </a:lnTo>
                  <a:lnTo>
                    <a:pt x="639389" y="546179"/>
                  </a:lnTo>
                  <a:cubicBezTo>
                    <a:pt x="650017" y="546179"/>
                    <a:pt x="658620" y="537563"/>
                    <a:pt x="658620" y="526948"/>
                  </a:cubicBezTo>
                  <a:lnTo>
                    <a:pt x="658620" y="438431"/>
                  </a:lnTo>
                  <a:lnTo>
                    <a:pt x="521268" y="301078"/>
                  </a:lnTo>
                  <a:close/>
                  <a:moveTo>
                    <a:pt x="639389" y="0"/>
                  </a:moveTo>
                  <a:lnTo>
                    <a:pt x="19232" y="0"/>
                  </a:lnTo>
                  <a:cubicBezTo>
                    <a:pt x="8603" y="0"/>
                    <a:pt x="0" y="8616"/>
                    <a:pt x="0" y="19232"/>
                  </a:cubicBezTo>
                  <a:lnTo>
                    <a:pt x="0" y="518973"/>
                  </a:lnTo>
                  <a:lnTo>
                    <a:pt x="254602" y="264371"/>
                  </a:lnTo>
                  <a:cubicBezTo>
                    <a:pt x="262115" y="256858"/>
                    <a:pt x="274295" y="256858"/>
                    <a:pt x="281808" y="264371"/>
                  </a:cubicBezTo>
                  <a:lnTo>
                    <a:pt x="392698" y="375261"/>
                  </a:lnTo>
                  <a:lnTo>
                    <a:pt x="507677" y="260281"/>
                  </a:lnTo>
                  <a:cubicBezTo>
                    <a:pt x="515191" y="252768"/>
                    <a:pt x="527358" y="252768"/>
                    <a:pt x="534871" y="260281"/>
                  </a:cubicBezTo>
                  <a:lnTo>
                    <a:pt x="658620" y="384031"/>
                  </a:lnTo>
                  <a:lnTo>
                    <a:pt x="658620" y="19232"/>
                  </a:lnTo>
                  <a:cubicBezTo>
                    <a:pt x="658620" y="8616"/>
                    <a:pt x="650017" y="0"/>
                    <a:pt x="639389" y="0"/>
                  </a:cubicBezTo>
                  <a:close/>
                  <a:moveTo>
                    <a:pt x="392698" y="225241"/>
                  </a:moveTo>
                  <a:cubicBezTo>
                    <a:pt x="348273" y="225241"/>
                    <a:pt x="312130" y="189099"/>
                    <a:pt x="312130" y="144673"/>
                  </a:cubicBezTo>
                  <a:cubicBezTo>
                    <a:pt x="312130" y="100248"/>
                    <a:pt x="348273" y="64106"/>
                    <a:pt x="392698" y="64106"/>
                  </a:cubicBezTo>
                  <a:cubicBezTo>
                    <a:pt x="437110" y="64106"/>
                    <a:pt x="473253" y="100248"/>
                    <a:pt x="473253" y="144673"/>
                  </a:cubicBezTo>
                  <a:cubicBezTo>
                    <a:pt x="473253" y="189099"/>
                    <a:pt x="437110" y="225241"/>
                    <a:pt x="392698" y="225241"/>
                  </a:cubicBezTo>
                  <a:close/>
                </a:path>
              </a:pathLst>
            </a:custGeom>
            <a:grpFill/>
            <a:ln w="12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</p:spTree>
    <p:extLst>
      <p:ext uri="{BB962C8B-B14F-4D97-AF65-F5344CB8AC3E}">
        <p14:creationId xmlns:p14="http://schemas.microsoft.com/office/powerpoint/2010/main" val="194903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66607E2A-3B03-654F-AC89-3644E2BF0F3A}"/>
              </a:ext>
            </a:extLst>
          </p:cNvPr>
          <p:cNvGrpSpPr>
            <a:grpSpLocks noChangeAspect="1"/>
          </p:cNvGrpSpPr>
          <p:nvPr/>
        </p:nvGrpSpPr>
        <p:grpSpPr>
          <a:xfrm>
            <a:off x="1516063" y="2155643"/>
            <a:ext cx="9160735" cy="2049686"/>
            <a:chOff x="554184" y="2168865"/>
            <a:chExt cx="11084490" cy="2480121"/>
          </a:xfrm>
          <a:effectLst>
            <a:outerShdw blurRad="76200" dist="38100" dir="5400000" algn="l" rotWithShape="0">
              <a:prstClr val="black">
                <a:alpha val="30000"/>
              </a:prstClr>
            </a:outerShdw>
          </a:effectLst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D330E2C-D630-734C-8436-C2696755E96B}"/>
                </a:ext>
              </a:extLst>
            </p:cNvPr>
            <p:cNvSpPr/>
            <p:nvPr/>
          </p:nvSpPr>
          <p:spPr>
            <a:xfrm>
              <a:off x="7137666" y="3403974"/>
              <a:ext cx="2235621" cy="1245012"/>
            </a:xfrm>
            <a:custGeom>
              <a:avLst/>
              <a:gdLst>
                <a:gd name="connsiteX0" fmla="*/ 2235621 w 2235621"/>
                <a:gd name="connsiteY0" fmla="*/ 584709 h 1245012"/>
                <a:gd name="connsiteX1" fmla="*/ 2085633 w 2235621"/>
                <a:gd name="connsiteY1" fmla="*/ 774580 h 1245012"/>
                <a:gd name="connsiteX2" fmla="*/ 2085633 w 2235621"/>
                <a:gd name="connsiteY2" fmla="*/ 774580 h 1245012"/>
                <a:gd name="connsiteX3" fmla="*/ 1118564 w 2235621"/>
                <a:gd name="connsiteY3" fmla="*/ 1245013 h 1245012"/>
                <a:gd name="connsiteX4" fmla="*/ 0 w 2235621"/>
                <a:gd name="connsiteY4" fmla="*/ 580070 h 1245012"/>
                <a:gd name="connsiteX5" fmla="*/ 156767 w 2235621"/>
                <a:gd name="connsiteY5" fmla="*/ 0 h 1245012"/>
                <a:gd name="connsiteX6" fmla="*/ 1128438 w 2235621"/>
                <a:gd name="connsiteY6" fmla="*/ 926338 h 1245012"/>
                <a:gd name="connsiteX7" fmla="*/ 1855695 w 2235621"/>
                <a:gd name="connsiteY7" fmla="*/ 585991 h 1245012"/>
                <a:gd name="connsiteX8" fmla="*/ 2096343 w 2235621"/>
                <a:gd name="connsiteY8" fmla="*/ 198803 h 124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621" h="1245012">
                  <a:moveTo>
                    <a:pt x="2235621" y="584709"/>
                  </a:moveTo>
                  <a:cubicBezTo>
                    <a:pt x="2189345" y="656661"/>
                    <a:pt x="2085633" y="774580"/>
                    <a:pt x="2085633" y="774580"/>
                  </a:cubicBezTo>
                  <a:lnTo>
                    <a:pt x="2085633" y="774580"/>
                  </a:lnTo>
                  <a:cubicBezTo>
                    <a:pt x="1836781" y="1062977"/>
                    <a:pt x="1512273" y="1245013"/>
                    <a:pt x="1118564" y="1245013"/>
                  </a:cubicBezTo>
                  <a:cubicBezTo>
                    <a:pt x="652335" y="1245013"/>
                    <a:pt x="208501" y="963270"/>
                    <a:pt x="0" y="580070"/>
                  </a:cubicBezTo>
                  <a:cubicBezTo>
                    <a:pt x="0" y="580070"/>
                    <a:pt x="147768" y="301888"/>
                    <a:pt x="156767" y="0"/>
                  </a:cubicBezTo>
                  <a:cubicBezTo>
                    <a:pt x="156767" y="509013"/>
                    <a:pt x="619128" y="926338"/>
                    <a:pt x="1128438" y="926338"/>
                  </a:cubicBezTo>
                  <a:cubicBezTo>
                    <a:pt x="1419720" y="926338"/>
                    <a:pt x="1686284" y="797207"/>
                    <a:pt x="1855695" y="585991"/>
                  </a:cubicBezTo>
                  <a:cubicBezTo>
                    <a:pt x="1855695" y="585991"/>
                    <a:pt x="2047236" y="369526"/>
                    <a:pt x="2096343" y="198803"/>
                  </a:cubicBezTo>
                  <a:close/>
                </a:path>
              </a:pathLst>
            </a:custGeom>
            <a:gradFill>
              <a:gsLst>
                <a:gs pos="100000">
                  <a:srgbClr val="C6C4C4"/>
                </a:gs>
                <a:gs pos="0">
                  <a:srgbClr val="E8E7E7"/>
                </a:gs>
              </a:gsLst>
              <a:lin ang="0" scaled="0"/>
            </a:gradFill>
            <a:ln w="20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18E19546-6CA0-6D43-9C24-008BA7B81DE1}"/>
                </a:ext>
              </a:extLst>
            </p:cNvPr>
            <p:cNvSpPr/>
            <p:nvPr/>
          </p:nvSpPr>
          <p:spPr>
            <a:xfrm>
              <a:off x="2838604" y="3403974"/>
              <a:ext cx="2276949" cy="1245012"/>
            </a:xfrm>
            <a:custGeom>
              <a:avLst/>
              <a:gdLst>
                <a:gd name="connsiteX0" fmla="*/ 2276950 w 2276949"/>
                <a:gd name="connsiteY0" fmla="*/ 567515 h 1245012"/>
                <a:gd name="connsiteX1" fmla="*/ 2100598 w 2276949"/>
                <a:gd name="connsiteY1" fmla="*/ 789617 h 1245012"/>
                <a:gd name="connsiteX2" fmla="*/ 1118564 w 2276949"/>
                <a:gd name="connsiteY2" fmla="*/ 1245013 h 1245012"/>
                <a:gd name="connsiteX3" fmla="*/ 0 w 2276949"/>
                <a:gd name="connsiteY3" fmla="*/ 580070 h 1245012"/>
                <a:gd name="connsiteX4" fmla="*/ 156767 w 2276949"/>
                <a:gd name="connsiteY4" fmla="*/ 0 h 1245012"/>
                <a:gd name="connsiteX5" fmla="*/ 1128438 w 2276949"/>
                <a:gd name="connsiteY5" fmla="*/ 926338 h 1245012"/>
                <a:gd name="connsiteX6" fmla="*/ 1855695 w 2276949"/>
                <a:gd name="connsiteY6" fmla="*/ 585991 h 1245012"/>
                <a:gd name="connsiteX7" fmla="*/ 2109373 w 2276949"/>
                <a:gd name="connsiteY7" fmla="*/ 159633 h 124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6949" h="1245012">
                  <a:moveTo>
                    <a:pt x="2276950" y="567515"/>
                  </a:moveTo>
                  <a:cubicBezTo>
                    <a:pt x="2230673" y="639467"/>
                    <a:pt x="2100598" y="789617"/>
                    <a:pt x="2100598" y="789617"/>
                  </a:cubicBezTo>
                  <a:cubicBezTo>
                    <a:pt x="1851765" y="1078014"/>
                    <a:pt x="1512212" y="1245013"/>
                    <a:pt x="1118564" y="1245013"/>
                  </a:cubicBezTo>
                  <a:cubicBezTo>
                    <a:pt x="652334" y="1245013"/>
                    <a:pt x="208500" y="963270"/>
                    <a:pt x="0" y="580070"/>
                  </a:cubicBezTo>
                  <a:cubicBezTo>
                    <a:pt x="0" y="580070"/>
                    <a:pt x="147768" y="301888"/>
                    <a:pt x="156767" y="0"/>
                  </a:cubicBezTo>
                  <a:cubicBezTo>
                    <a:pt x="156767" y="509014"/>
                    <a:pt x="619149" y="926338"/>
                    <a:pt x="1128438" y="926338"/>
                  </a:cubicBezTo>
                  <a:cubicBezTo>
                    <a:pt x="1419740" y="926338"/>
                    <a:pt x="1686284" y="797207"/>
                    <a:pt x="1855695" y="585991"/>
                  </a:cubicBezTo>
                  <a:cubicBezTo>
                    <a:pt x="1855695" y="585991"/>
                    <a:pt x="2060265" y="330376"/>
                    <a:pt x="2109373" y="159633"/>
                  </a:cubicBezTo>
                  <a:close/>
                </a:path>
              </a:pathLst>
            </a:custGeom>
            <a:gradFill>
              <a:gsLst>
                <a:gs pos="100000">
                  <a:srgbClr val="C6C4C4"/>
                </a:gs>
                <a:gs pos="0">
                  <a:srgbClr val="E8E7E7"/>
                </a:gs>
              </a:gsLst>
              <a:lin ang="0" scaled="0"/>
            </a:gradFill>
            <a:ln w="20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0F95B56-F6C5-E34C-B981-F594A7E5855D}"/>
                </a:ext>
              </a:extLst>
            </p:cNvPr>
            <p:cNvSpPr/>
            <p:nvPr/>
          </p:nvSpPr>
          <p:spPr>
            <a:xfrm>
              <a:off x="5009502" y="2168865"/>
              <a:ext cx="2180120" cy="1211417"/>
            </a:xfrm>
            <a:custGeom>
              <a:avLst/>
              <a:gdLst>
                <a:gd name="connsiteX0" fmla="*/ 137140 w 2180120"/>
                <a:gd name="connsiteY0" fmla="*/ 1171026 h 1211417"/>
                <a:gd name="connsiteX1" fmla="*/ 1091567 w 2180120"/>
                <a:gd name="connsiteY1" fmla="*/ 306222 h 1211417"/>
                <a:gd name="connsiteX2" fmla="*/ 1812492 w 2180120"/>
                <a:gd name="connsiteY2" fmla="*/ 652917 h 1211417"/>
                <a:gd name="connsiteX3" fmla="*/ 2050330 w 2180120"/>
                <a:gd name="connsiteY3" fmla="*/ 1211418 h 1211417"/>
                <a:gd name="connsiteX4" fmla="*/ 2180121 w 2180120"/>
                <a:gd name="connsiteY4" fmla="*/ 654036 h 1211417"/>
                <a:gd name="connsiteX5" fmla="*/ 2058555 w 2180120"/>
                <a:gd name="connsiteY5" fmla="*/ 470453 h 1211417"/>
                <a:gd name="connsiteX6" fmla="*/ 2058555 w 2180120"/>
                <a:gd name="connsiteY6" fmla="*/ 470453 h 1211417"/>
                <a:gd name="connsiteX7" fmla="*/ 1091567 w 2180120"/>
                <a:gd name="connsiteY7" fmla="*/ 0 h 1211417"/>
                <a:gd name="connsiteX8" fmla="*/ 0 w 2180120"/>
                <a:gd name="connsiteY8" fmla="*/ 663030 h 121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0120" h="1211417">
                  <a:moveTo>
                    <a:pt x="137140" y="1171026"/>
                  </a:moveTo>
                  <a:cubicBezTo>
                    <a:pt x="167354" y="689076"/>
                    <a:pt x="601863" y="306222"/>
                    <a:pt x="1091567" y="306222"/>
                  </a:cubicBezTo>
                  <a:cubicBezTo>
                    <a:pt x="1382869" y="306222"/>
                    <a:pt x="1643081" y="441701"/>
                    <a:pt x="1812492" y="652917"/>
                  </a:cubicBezTo>
                  <a:cubicBezTo>
                    <a:pt x="1812492" y="652917"/>
                    <a:pt x="2034735" y="890036"/>
                    <a:pt x="2050330" y="1211418"/>
                  </a:cubicBezTo>
                  <a:lnTo>
                    <a:pt x="2180121" y="654036"/>
                  </a:lnTo>
                  <a:cubicBezTo>
                    <a:pt x="2159354" y="594741"/>
                    <a:pt x="2058555" y="470453"/>
                    <a:pt x="2058555" y="470453"/>
                  </a:cubicBezTo>
                  <a:lnTo>
                    <a:pt x="2058555" y="470453"/>
                  </a:lnTo>
                  <a:cubicBezTo>
                    <a:pt x="1833259" y="181955"/>
                    <a:pt x="1485195" y="0"/>
                    <a:pt x="1091567" y="0"/>
                  </a:cubicBezTo>
                  <a:cubicBezTo>
                    <a:pt x="617540" y="0"/>
                    <a:pt x="205283" y="269392"/>
                    <a:pt x="0" y="663030"/>
                  </a:cubicBezTo>
                  <a:close/>
                </a:path>
              </a:pathLst>
            </a:custGeom>
            <a:gradFill>
              <a:gsLst>
                <a:gs pos="100000">
                  <a:srgbClr val="C6C4C4"/>
                </a:gs>
                <a:gs pos="0">
                  <a:srgbClr val="E8E7E7"/>
                </a:gs>
              </a:gsLst>
              <a:lin ang="0" scaled="0"/>
            </a:gradFill>
            <a:ln w="20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8ED5B9A-B96D-654C-8FBA-A8F37D46CBA2}"/>
                </a:ext>
              </a:extLst>
            </p:cNvPr>
            <p:cNvSpPr/>
            <p:nvPr/>
          </p:nvSpPr>
          <p:spPr>
            <a:xfrm>
              <a:off x="9346453" y="2168865"/>
              <a:ext cx="2157847" cy="1145611"/>
            </a:xfrm>
            <a:custGeom>
              <a:avLst/>
              <a:gdLst>
                <a:gd name="connsiteX0" fmla="*/ 152431 w 2157847"/>
                <a:gd name="connsiteY0" fmla="*/ 1145611 h 1145611"/>
                <a:gd name="connsiteX1" fmla="*/ 1077438 w 2157847"/>
                <a:gd name="connsiteY1" fmla="*/ 306202 h 1145611"/>
                <a:gd name="connsiteX2" fmla="*/ 1792702 w 2157847"/>
                <a:gd name="connsiteY2" fmla="*/ 637452 h 1145611"/>
                <a:gd name="connsiteX3" fmla="*/ 1893176 w 2157847"/>
                <a:gd name="connsiteY3" fmla="*/ 747638 h 1145611"/>
                <a:gd name="connsiteX4" fmla="*/ 1909464 w 2157847"/>
                <a:gd name="connsiteY4" fmla="*/ 527286 h 1145611"/>
                <a:gd name="connsiteX5" fmla="*/ 2157848 w 2157847"/>
                <a:gd name="connsiteY5" fmla="*/ 626830 h 1145611"/>
                <a:gd name="connsiteX6" fmla="*/ 2044447 w 2157847"/>
                <a:gd name="connsiteY6" fmla="*/ 470413 h 1145611"/>
                <a:gd name="connsiteX7" fmla="*/ 2044447 w 2157847"/>
                <a:gd name="connsiteY7" fmla="*/ 470413 h 1145611"/>
                <a:gd name="connsiteX8" fmla="*/ 1077438 w 2157847"/>
                <a:gd name="connsiteY8" fmla="*/ 0 h 1145611"/>
                <a:gd name="connsiteX9" fmla="*/ 0 w 2157847"/>
                <a:gd name="connsiteY9" fmla="*/ 641603 h 1145611"/>
                <a:gd name="connsiteX10" fmla="*/ 152431 w 2157847"/>
                <a:gd name="connsiteY10" fmla="*/ 1145611 h 114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57847" h="1145611">
                  <a:moveTo>
                    <a:pt x="152431" y="1145611"/>
                  </a:moveTo>
                  <a:cubicBezTo>
                    <a:pt x="182624" y="663661"/>
                    <a:pt x="587754" y="306202"/>
                    <a:pt x="1077438" y="306202"/>
                  </a:cubicBezTo>
                  <a:cubicBezTo>
                    <a:pt x="1351495" y="306202"/>
                    <a:pt x="1614171" y="463576"/>
                    <a:pt x="1792702" y="637452"/>
                  </a:cubicBezTo>
                  <a:lnTo>
                    <a:pt x="1893176" y="747638"/>
                  </a:lnTo>
                  <a:lnTo>
                    <a:pt x="1909464" y="527286"/>
                  </a:lnTo>
                  <a:lnTo>
                    <a:pt x="2157848" y="626830"/>
                  </a:lnTo>
                  <a:lnTo>
                    <a:pt x="2044447" y="470413"/>
                  </a:lnTo>
                  <a:lnTo>
                    <a:pt x="2044447" y="470413"/>
                  </a:lnTo>
                  <a:cubicBezTo>
                    <a:pt x="1819150" y="181955"/>
                    <a:pt x="1471065" y="0"/>
                    <a:pt x="1077438" y="0"/>
                  </a:cubicBezTo>
                  <a:cubicBezTo>
                    <a:pt x="603411" y="0"/>
                    <a:pt x="205263" y="247965"/>
                    <a:pt x="0" y="641603"/>
                  </a:cubicBezTo>
                  <a:cubicBezTo>
                    <a:pt x="0" y="641603"/>
                    <a:pt x="127633" y="923000"/>
                    <a:pt x="152431" y="1145611"/>
                  </a:cubicBezTo>
                  <a:close/>
                </a:path>
              </a:pathLst>
            </a:custGeom>
            <a:gradFill>
              <a:gsLst>
                <a:gs pos="100000">
                  <a:srgbClr val="C6C4C4"/>
                </a:gs>
                <a:gs pos="0">
                  <a:srgbClr val="E8E7E7"/>
                </a:gs>
              </a:gsLst>
              <a:lin ang="0" scaled="0"/>
            </a:gradFill>
            <a:ln w="20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D70E5EC2-A857-3441-B4E2-9C64C8671314}"/>
                </a:ext>
              </a:extLst>
            </p:cNvPr>
            <p:cNvSpPr/>
            <p:nvPr/>
          </p:nvSpPr>
          <p:spPr>
            <a:xfrm>
              <a:off x="4884412" y="3429000"/>
              <a:ext cx="2430348" cy="1210502"/>
            </a:xfrm>
            <a:custGeom>
              <a:avLst/>
              <a:gdLst>
                <a:gd name="connsiteX0" fmla="*/ 0 w 2430348"/>
                <a:gd name="connsiteY0" fmla="*/ 0 h 1210502"/>
                <a:gd name="connsiteX1" fmla="*/ 297312 w 2430348"/>
                <a:gd name="connsiteY1" fmla="*/ 0 h 1210502"/>
                <a:gd name="connsiteX2" fmla="*/ 334916 w 2430348"/>
                <a:gd name="connsiteY2" fmla="*/ 165105 h 1210502"/>
                <a:gd name="connsiteX3" fmla="*/ 1216659 w 2430348"/>
                <a:gd name="connsiteY3" fmla="*/ 904280 h 1210502"/>
                <a:gd name="connsiteX4" fmla="*/ 2150662 w 2430348"/>
                <a:gd name="connsiteY4" fmla="*/ 75387 h 1210502"/>
                <a:gd name="connsiteX5" fmla="*/ 2154622 w 2430348"/>
                <a:gd name="connsiteY5" fmla="*/ 0 h 1210502"/>
                <a:gd name="connsiteX6" fmla="*/ 2430348 w 2430348"/>
                <a:gd name="connsiteY6" fmla="*/ 0 h 1210502"/>
                <a:gd name="connsiteX7" fmla="*/ 2425088 w 2430348"/>
                <a:gd name="connsiteY7" fmla="*/ 106655 h 1210502"/>
                <a:gd name="connsiteX8" fmla="*/ 1216577 w 2430348"/>
                <a:gd name="connsiteY8" fmla="*/ 1210502 h 1210502"/>
                <a:gd name="connsiteX9" fmla="*/ 25966 w 2430348"/>
                <a:gd name="connsiteY9" fmla="*/ 126752 h 1210502"/>
                <a:gd name="connsiteX10" fmla="*/ 0 w 2430348"/>
                <a:gd name="connsiteY10" fmla="*/ 0 h 121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348" h="1210502">
                  <a:moveTo>
                    <a:pt x="0" y="0"/>
                  </a:moveTo>
                  <a:lnTo>
                    <a:pt x="297312" y="0"/>
                  </a:lnTo>
                  <a:lnTo>
                    <a:pt x="334916" y="165105"/>
                  </a:lnTo>
                  <a:cubicBezTo>
                    <a:pt x="459690" y="582304"/>
                    <a:pt x="771031" y="904280"/>
                    <a:pt x="1216659" y="904280"/>
                  </a:cubicBezTo>
                  <a:cubicBezTo>
                    <a:pt x="1694118" y="904280"/>
                    <a:pt x="2101593" y="540299"/>
                    <a:pt x="2150662" y="75387"/>
                  </a:cubicBezTo>
                  <a:lnTo>
                    <a:pt x="2154622" y="0"/>
                  </a:lnTo>
                  <a:lnTo>
                    <a:pt x="2430348" y="0"/>
                  </a:lnTo>
                  <a:lnTo>
                    <a:pt x="2425088" y="106655"/>
                  </a:lnTo>
                  <a:cubicBezTo>
                    <a:pt x="2363666" y="725802"/>
                    <a:pt x="1852420" y="1210502"/>
                    <a:pt x="1216577" y="1210502"/>
                  </a:cubicBezTo>
                  <a:cubicBezTo>
                    <a:pt x="580736" y="1210502"/>
                    <a:pt x="190185" y="832983"/>
                    <a:pt x="25966" y="126752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0" scaled="0"/>
            </a:gradFill>
            <a:ln w="20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678B2206-2E47-7A40-8634-52EA5DF2788D}"/>
                </a:ext>
              </a:extLst>
            </p:cNvPr>
            <p:cNvSpPr/>
            <p:nvPr/>
          </p:nvSpPr>
          <p:spPr>
            <a:xfrm>
              <a:off x="9205500" y="2708100"/>
              <a:ext cx="2433174" cy="1931402"/>
            </a:xfrm>
            <a:custGeom>
              <a:avLst/>
              <a:gdLst>
                <a:gd name="connsiteX0" fmla="*/ 2050418 w 2433174"/>
                <a:gd name="connsiteY0" fmla="*/ 0 h 1931402"/>
                <a:gd name="connsiteX1" fmla="*/ 2298802 w 2433174"/>
                <a:gd name="connsiteY1" fmla="*/ 99544 h 1931402"/>
                <a:gd name="connsiteX2" fmla="*/ 2433174 w 2433174"/>
                <a:gd name="connsiteY2" fmla="*/ 702038 h 1931402"/>
                <a:gd name="connsiteX3" fmla="*/ 2432244 w 2433174"/>
                <a:gd name="connsiteY3" fmla="*/ 720901 h 1931402"/>
                <a:gd name="connsiteX4" fmla="*/ 2432244 w 2433174"/>
                <a:gd name="connsiteY4" fmla="*/ 720901 h 1931402"/>
                <a:gd name="connsiteX5" fmla="*/ 2426984 w 2433174"/>
                <a:gd name="connsiteY5" fmla="*/ 827555 h 1931402"/>
                <a:gd name="connsiteX6" fmla="*/ 1218474 w 2433174"/>
                <a:gd name="connsiteY6" fmla="*/ 1931402 h 1931402"/>
                <a:gd name="connsiteX7" fmla="*/ 12493 w 2433174"/>
                <a:gd name="connsiteY7" fmla="*/ 835828 h 1931402"/>
                <a:gd name="connsiteX8" fmla="*/ 0 w 2433174"/>
                <a:gd name="connsiteY8" fmla="*/ 720900 h 1931402"/>
                <a:gd name="connsiteX9" fmla="*/ 303923 w 2433174"/>
                <a:gd name="connsiteY9" fmla="*/ 720900 h 1931402"/>
                <a:gd name="connsiteX10" fmla="*/ 334374 w 2433174"/>
                <a:gd name="connsiteY10" fmla="*/ 893970 h 1931402"/>
                <a:gd name="connsiteX11" fmla="*/ 1218392 w 2433174"/>
                <a:gd name="connsiteY11" fmla="*/ 1625180 h 1931402"/>
                <a:gd name="connsiteX12" fmla="*/ 2152396 w 2433174"/>
                <a:gd name="connsiteY12" fmla="*/ 796287 h 1931402"/>
                <a:gd name="connsiteX13" fmla="*/ 2156355 w 2433174"/>
                <a:gd name="connsiteY13" fmla="*/ 720900 h 1931402"/>
                <a:gd name="connsiteX14" fmla="*/ 2156355 w 2433174"/>
                <a:gd name="connsiteY14" fmla="*/ 720900 h 1931402"/>
                <a:gd name="connsiteX15" fmla="*/ 2157345 w 2433174"/>
                <a:gd name="connsiteY15" fmla="*/ 702038 h 1931402"/>
                <a:gd name="connsiteX16" fmla="*/ 2034130 w 2433174"/>
                <a:gd name="connsiteY16" fmla="*/ 220352 h 193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33174" h="1931402">
                  <a:moveTo>
                    <a:pt x="2050418" y="0"/>
                  </a:moveTo>
                  <a:lnTo>
                    <a:pt x="2298802" y="99544"/>
                  </a:lnTo>
                  <a:cubicBezTo>
                    <a:pt x="2433174" y="348546"/>
                    <a:pt x="2433174" y="702038"/>
                    <a:pt x="2433174" y="702038"/>
                  </a:cubicBezTo>
                  <a:lnTo>
                    <a:pt x="2432244" y="720901"/>
                  </a:lnTo>
                  <a:lnTo>
                    <a:pt x="2432244" y="720901"/>
                  </a:lnTo>
                  <a:lnTo>
                    <a:pt x="2426984" y="827555"/>
                  </a:lnTo>
                  <a:cubicBezTo>
                    <a:pt x="2365562" y="1446702"/>
                    <a:pt x="1854316" y="1931402"/>
                    <a:pt x="1218474" y="1931402"/>
                  </a:cubicBezTo>
                  <a:cubicBezTo>
                    <a:pt x="582632" y="1931402"/>
                    <a:pt x="110466" y="1490822"/>
                    <a:pt x="12493" y="835828"/>
                  </a:cubicBezTo>
                  <a:lnTo>
                    <a:pt x="0" y="720900"/>
                  </a:lnTo>
                  <a:lnTo>
                    <a:pt x="303923" y="720900"/>
                  </a:lnTo>
                  <a:lnTo>
                    <a:pt x="334374" y="893970"/>
                  </a:lnTo>
                  <a:cubicBezTo>
                    <a:pt x="442658" y="1311758"/>
                    <a:pt x="772710" y="1625180"/>
                    <a:pt x="1218392" y="1625180"/>
                  </a:cubicBezTo>
                  <a:cubicBezTo>
                    <a:pt x="1695909" y="1625180"/>
                    <a:pt x="2103333" y="1261199"/>
                    <a:pt x="2152396" y="796287"/>
                  </a:cubicBezTo>
                  <a:lnTo>
                    <a:pt x="2156355" y="720900"/>
                  </a:lnTo>
                  <a:lnTo>
                    <a:pt x="2156355" y="720900"/>
                  </a:lnTo>
                  <a:lnTo>
                    <a:pt x="2157345" y="702038"/>
                  </a:lnTo>
                  <a:cubicBezTo>
                    <a:pt x="2157345" y="702038"/>
                    <a:pt x="2166812" y="450512"/>
                    <a:pt x="2034130" y="220352"/>
                  </a:cubicBezTo>
                  <a:close/>
                </a:path>
              </a:pathLst>
            </a:custGeom>
            <a:gradFill>
              <a:gsLst>
                <a:gs pos="100000">
                  <a:schemeClr val="accent5">
                    <a:lumMod val="75000"/>
                  </a:schemeClr>
                </a:gs>
                <a:gs pos="0">
                  <a:schemeClr val="accent5"/>
                </a:gs>
              </a:gsLst>
              <a:lin ang="0" scaled="0"/>
            </a:gradFill>
            <a:ln w="20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B8FFA1C-C6C0-6744-B1E6-037E5BEFEB8A}"/>
                </a:ext>
              </a:extLst>
            </p:cNvPr>
            <p:cNvSpPr/>
            <p:nvPr/>
          </p:nvSpPr>
          <p:spPr>
            <a:xfrm>
              <a:off x="2722158" y="2177578"/>
              <a:ext cx="2459567" cy="1251423"/>
            </a:xfrm>
            <a:custGeom>
              <a:avLst/>
              <a:gdLst>
                <a:gd name="connsiteX0" fmla="*/ 1206102 w 2459567"/>
                <a:gd name="connsiteY0" fmla="*/ 0 h 1251423"/>
                <a:gd name="connsiteX1" fmla="*/ 2287347 w 2459567"/>
                <a:gd name="connsiteY1" fmla="*/ 666245 h 1251423"/>
                <a:gd name="connsiteX2" fmla="*/ 2455271 w 2459567"/>
                <a:gd name="connsiteY2" fmla="*/ 1232560 h 1251423"/>
                <a:gd name="connsiteX3" fmla="*/ 2459567 w 2459567"/>
                <a:gd name="connsiteY3" fmla="*/ 1251423 h 1251423"/>
                <a:gd name="connsiteX4" fmla="*/ 2162255 w 2459567"/>
                <a:gd name="connsiteY4" fmla="*/ 1251423 h 1251423"/>
                <a:gd name="connsiteX5" fmla="*/ 2158390 w 2459567"/>
                <a:gd name="connsiteY5" fmla="*/ 1232560 h 1251423"/>
                <a:gd name="connsiteX6" fmla="*/ 2140312 w 2459567"/>
                <a:gd name="connsiteY6" fmla="*/ 1129333 h 1251423"/>
                <a:gd name="connsiteX7" fmla="*/ 1206020 w 2459567"/>
                <a:gd name="connsiteY7" fmla="*/ 306222 h 1251423"/>
                <a:gd name="connsiteX8" fmla="*/ 550449 w 2459567"/>
                <a:gd name="connsiteY8" fmla="*/ 579602 h 1251423"/>
                <a:gd name="connsiteX9" fmla="*/ 276595 w 2459567"/>
                <a:gd name="connsiteY9" fmla="*/ 1232560 h 1251423"/>
                <a:gd name="connsiteX10" fmla="*/ 275665 w 2459567"/>
                <a:gd name="connsiteY10" fmla="*/ 1251423 h 1251423"/>
                <a:gd name="connsiteX11" fmla="*/ 0 w 2459567"/>
                <a:gd name="connsiteY11" fmla="*/ 1251423 h 1251423"/>
                <a:gd name="connsiteX12" fmla="*/ 990 w 2459567"/>
                <a:gd name="connsiteY12" fmla="*/ 1232560 h 1251423"/>
                <a:gd name="connsiteX13" fmla="*/ 1206102 w 2459567"/>
                <a:gd name="connsiteY13" fmla="*/ 0 h 125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59567" h="1251423">
                  <a:moveTo>
                    <a:pt x="1206102" y="0"/>
                  </a:moveTo>
                  <a:cubicBezTo>
                    <a:pt x="1682307" y="0"/>
                    <a:pt x="2087540" y="269636"/>
                    <a:pt x="2287347" y="666245"/>
                  </a:cubicBezTo>
                  <a:cubicBezTo>
                    <a:pt x="2359073" y="823477"/>
                    <a:pt x="2408648" y="941273"/>
                    <a:pt x="2455271" y="1232560"/>
                  </a:cubicBezTo>
                  <a:lnTo>
                    <a:pt x="2459567" y="1251423"/>
                  </a:lnTo>
                  <a:lnTo>
                    <a:pt x="2162255" y="1251423"/>
                  </a:lnTo>
                  <a:lnTo>
                    <a:pt x="2158390" y="1232560"/>
                  </a:lnTo>
                  <a:cubicBezTo>
                    <a:pt x="2158390" y="1232560"/>
                    <a:pt x="2145381" y="1154829"/>
                    <a:pt x="2140312" y="1129333"/>
                  </a:cubicBezTo>
                  <a:cubicBezTo>
                    <a:pt x="2041406" y="631429"/>
                    <a:pt x="1681493" y="306222"/>
                    <a:pt x="1206020" y="306222"/>
                  </a:cubicBezTo>
                  <a:cubicBezTo>
                    <a:pt x="950001" y="306222"/>
                    <a:pt x="717966" y="410853"/>
                    <a:pt x="550449" y="579602"/>
                  </a:cubicBezTo>
                  <a:cubicBezTo>
                    <a:pt x="384785" y="746458"/>
                    <a:pt x="296629" y="924893"/>
                    <a:pt x="276595" y="1232560"/>
                  </a:cubicBezTo>
                  <a:lnTo>
                    <a:pt x="275665" y="1251423"/>
                  </a:lnTo>
                  <a:lnTo>
                    <a:pt x="0" y="1251423"/>
                  </a:lnTo>
                  <a:lnTo>
                    <a:pt x="990" y="1232560"/>
                  </a:lnTo>
                  <a:cubicBezTo>
                    <a:pt x="17522" y="485165"/>
                    <a:pt x="527850" y="0"/>
                    <a:pt x="1206102" y="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0" scaled="0"/>
            </a:gradFill>
            <a:ln w="20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C1067F4-76AE-874D-8E0A-BB7B7BD10801}"/>
                </a:ext>
              </a:extLst>
            </p:cNvPr>
            <p:cNvSpPr/>
            <p:nvPr/>
          </p:nvSpPr>
          <p:spPr>
            <a:xfrm>
              <a:off x="7039035" y="2177578"/>
              <a:ext cx="2470389" cy="1251423"/>
            </a:xfrm>
            <a:custGeom>
              <a:avLst/>
              <a:gdLst>
                <a:gd name="connsiteX0" fmla="*/ 1206081 w 2470389"/>
                <a:gd name="connsiteY0" fmla="*/ 0 h 1251423"/>
                <a:gd name="connsiteX1" fmla="*/ 2307420 w 2470389"/>
                <a:gd name="connsiteY1" fmla="*/ 644818 h 1251423"/>
                <a:gd name="connsiteX2" fmla="*/ 2463047 w 2470389"/>
                <a:gd name="connsiteY2" fmla="*/ 1174241 h 1251423"/>
                <a:gd name="connsiteX3" fmla="*/ 2468320 w 2470389"/>
                <a:gd name="connsiteY3" fmla="*/ 1239661 h 1251423"/>
                <a:gd name="connsiteX4" fmla="*/ 2470389 w 2470389"/>
                <a:gd name="connsiteY4" fmla="*/ 1251423 h 1251423"/>
                <a:gd name="connsiteX5" fmla="*/ 2166466 w 2470389"/>
                <a:gd name="connsiteY5" fmla="*/ 1251423 h 1251423"/>
                <a:gd name="connsiteX6" fmla="*/ 2164416 w 2470389"/>
                <a:gd name="connsiteY6" fmla="*/ 1232560 h 1251423"/>
                <a:gd name="connsiteX7" fmla="*/ 2151732 w 2470389"/>
                <a:gd name="connsiteY7" fmla="*/ 1129333 h 1251423"/>
                <a:gd name="connsiteX8" fmla="*/ 1206081 w 2470389"/>
                <a:gd name="connsiteY8" fmla="*/ 306222 h 1251423"/>
                <a:gd name="connsiteX9" fmla="*/ 550510 w 2470389"/>
                <a:gd name="connsiteY9" fmla="*/ 579602 h 1251423"/>
                <a:gd name="connsiteX10" fmla="*/ 276656 w 2470389"/>
                <a:gd name="connsiteY10" fmla="*/ 1232560 h 1251423"/>
                <a:gd name="connsiteX11" fmla="*/ 275726 w 2470389"/>
                <a:gd name="connsiteY11" fmla="*/ 1251423 h 1251423"/>
                <a:gd name="connsiteX12" fmla="*/ 0 w 2470389"/>
                <a:gd name="connsiteY12" fmla="*/ 1251423 h 1251423"/>
                <a:gd name="connsiteX13" fmla="*/ 990 w 2470389"/>
                <a:gd name="connsiteY13" fmla="*/ 1232560 h 1251423"/>
                <a:gd name="connsiteX14" fmla="*/ 1206081 w 2470389"/>
                <a:gd name="connsiteY14" fmla="*/ 0 h 125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70389" h="1251423">
                  <a:moveTo>
                    <a:pt x="1206081" y="0"/>
                  </a:moveTo>
                  <a:cubicBezTo>
                    <a:pt x="1682307" y="0"/>
                    <a:pt x="2107613" y="248250"/>
                    <a:pt x="2307420" y="644818"/>
                  </a:cubicBezTo>
                  <a:cubicBezTo>
                    <a:pt x="2307420" y="644818"/>
                    <a:pt x="2424079" y="808175"/>
                    <a:pt x="2463047" y="1174241"/>
                  </a:cubicBezTo>
                  <a:cubicBezTo>
                    <a:pt x="2464330" y="1199311"/>
                    <a:pt x="2464879" y="1203929"/>
                    <a:pt x="2468320" y="1239661"/>
                  </a:cubicBezTo>
                  <a:lnTo>
                    <a:pt x="2470389" y="1251423"/>
                  </a:lnTo>
                  <a:lnTo>
                    <a:pt x="2166466" y="1251423"/>
                  </a:lnTo>
                  <a:lnTo>
                    <a:pt x="2164416" y="1232560"/>
                  </a:lnTo>
                  <a:lnTo>
                    <a:pt x="2151732" y="1129333"/>
                  </a:lnTo>
                  <a:cubicBezTo>
                    <a:pt x="2099918" y="667181"/>
                    <a:pt x="1681574" y="306222"/>
                    <a:pt x="1206081" y="306222"/>
                  </a:cubicBezTo>
                  <a:cubicBezTo>
                    <a:pt x="950062" y="306222"/>
                    <a:pt x="718047" y="410853"/>
                    <a:pt x="550510" y="579602"/>
                  </a:cubicBezTo>
                  <a:cubicBezTo>
                    <a:pt x="384845" y="746458"/>
                    <a:pt x="276656" y="979426"/>
                    <a:pt x="276656" y="1232560"/>
                  </a:cubicBezTo>
                  <a:lnTo>
                    <a:pt x="275726" y="1251423"/>
                  </a:lnTo>
                  <a:lnTo>
                    <a:pt x="0" y="1251423"/>
                  </a:lnTo>
                  <a:lnTo>
                    <a:pt x="990" y="1232560"/>
                  </a:lnTo>
                  <a:cubicBezTo>
                    <a:pt x="990" y="554696"/>
                    <a:pt x="527850" y="0"/>
                    <a:pt x="1206081" y="0"/>
                  </a:cubicBezTo>
                  <a:close/>
                </a:path>
              </a:pathLst>
            </a:cu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0" scaled="0"/>
            </a:gradFill>
            <a:ln w="20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11943738-FEE1-0A42-8DEB-CCA0C5342F67}"/>
                </a:ext>
              </a:extLst>
            </p:cNvPr>
            <p:cNvSpPr/>
            <p:nvPr/>
          </p:nvSpPr>
          <p:spPr>
            <a:xfrm>
              <a:off x="554184" y="2180792"/>
              <a:ext cx="2443639" cy="2458710"/>
            </a:xfrm>
            <a:custGeom>
              <a:avLst/>
              <a:gdLst>
                <a:gd name="connsiteX0" fmla="*/ 1230031 w 2443639"/>
                <a:gd name="connsiteY0" fmla="*/ 0 h 2458710"/>
                <a:gd name="connsiteX1" fmla="*/ 2197101 w 2443639"/>
                <a:gd name="connsiteY1" fmla="*/ 470433 h 2458710"/>
                <a:gd name="connsiteX2" fmla="*/ 1937336 w 2443639"/>
                <a:gd name="connsiteY2" fmla="*/ 416123 h 2458710"/>
                <a:gd name="connsiteX3" fmla="*/ 1950915 w 2443639"/>
                <a:gd name="connsiteY3" fmla="*/ 652836 h 2458710"/>
                <a:gd name="connsiteX4" fmla="*/ 1229991 w 2443639"/>
                <a:gd name="connsiteY4" fmla="*/ 306141 h 2458710"/>
                <a:gd name="connsiteX5" fmla="*/ 306347 w 2443639"/>
                <a:gd name="connsiteY5" fmla="*/ 1229284 h 2458710"/>
                <a:gd name="connsiteX6" fmla="*/ 307306 w 2443639"/>
                <a:gd name="connsiteY6" fmla="*/ 1248208 h 2458710"/>
                <a:gd name="connsiteX7" fmla="*/ 311125 w 2443639"/>
                <a:gd name="connsiteY7" fmla="*/ 1323535 h 2458710"/>
                <a:gd name="connsiteX8" fmla="*/ 1230031 w 2443639"/>
                <a:gd name="connsiteY8" fmla="*/ 2152488 h 2458710"/>
                <a:gd name="connsiteX9" fmla="*/ 2164015 w 2443639"/>
                <a:gd name="connsiteY9" fmla="*/ 1323595 h 2458710"/>
                <a:gd name="connsiteX10" fmla="*/ 2167974 w 2443639"/>
                <a:gd name="connsiteY10" fmla="*/ 1248208 h 2458710"/>
                <a:gd name="connsiteX11" fmla="*/ 2443639 w 2443639"/>
                <a:gd name="connsiteY11" fmla="*/ 1248208 h 2458710"/>
                <a:gd name="connsiteX12" fmla="*/ 2438379 w 2443639"/>
                <a:gd name="connsiteY12" fmla="*/ 1354863 h 2458710"/>
                <a:gd name="connsiteX13" fmla="*/ 1229889 w 2443639"/>
                <a:gd name="connsiteY13" fmla="*/ 2458710 h 2458710"/>
                <a:gd name="connsiteX14" fmla="*/ 6361 w 2443639"/>
                <a:gd name="connsiteY14" fmla="*/ 1354863 h 2458710"/>
                <a:gd name="connsiteX15" fmla="*/ 956 w 2443639"/>
                <a:gd name="connsiteY15" fmla="*/ 1248208 h 2458710"/>
                <a:gd name="connsiteX16" fmla="*/ 0 w 2443639"/>
                <a:gd name="connsiteY16" fmla="*/ 1229345 h 2458710"/>
                <a:gd name="connsiteX17" fmla="*/ 1230031 w 2443639"/>
                <a:gd name="connsiteY17" fmla="*/ 0 h 245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43639" h="2458710">
                  <a:moveTo>
                    <a:pt x="1230031" y="0"/>
                  </a:moveTo>
                  <a:cubicBezTo>
                    <a:pt x="1623639" y="0"/>
                    <a:pt x="1971723" y="182036"/>
                    <a:pt x="2197101" y="470433"/>
                  </a:cubicBezTo>
                  <a:lnTo>
                    <a:pt x="1937336" y="416123"/>
                  </a:lnTo>
                  <a:lnTo>
                    <a:pt x="1950915" y="652836"/>
                  </a:lnTo>
                  <a:cubicBezTo>
                    <a:pt x="1781505" y="441620"/>
                    <a:pt x="1521333" y="306141"/>
                    <a:pt x="1229991" y="306141"/>
                  </a:cubicBezTo>
                  <a:cubicBezTo>
                    <a:pt x="720681" y="306141"/>
                    <a:pt x="306347" y="720270"/>
                    <a:pt x="306347" y="1229284"/>
                  </a:cubicBezTo>
                  <a:lnTo>
                    <a:pt x="307306" y="1248208"/>
                  </a:lnTo>
                  <a:lnTo>
                    <a:pt x="311125" y="1323535"/>
                  </a:lnTo>
                  <a:cubicBezTo>
                    <a:pt x="358515" y="1788453"/>
                    <a:pt x="752553" y="2152488"/>
                    <a:pt x="1230031" y="2152488"/>
                  </a:cubicBezTo>
                  <a:cubicBezTo>
                    <a:pt x="1707509" y="2152488"/>
                    <a:pt x="2114950" y="1788507"/>
                    <a:pt x="2164015" y="1323595"/>
                  </a:cubicBezTo>
                  <a:lnTo>
                    <a:pt x="2167974" y="1248208"/>
                  </a:lnTo>
                  <a:lnTo>
                    <a:pt x="2443639" y="1248208"/>
                  </a:lnTo>
                  <a:lnTo>
                    <a:pt x="2438379" y="1354863"/>
                  </a:lnTo>
                  <a:cubicBezTo>
                    <a:pt x="2376957" y="1974010"/>
                    <a:pt x="1865712" y="2458710"/>
                    <a:pt x="1229889" y="2458710"/>
                  </a:cubicBezTo>
                  <a:cubicBezTo>
                    <a:pt x="594066" y="2458710"/>
                    <a:pt x="69454" y="1974010"/>
                    <a:pt x="6361" y="1354863"/>
                  </a:cubicBezTo>
                  <a:lnTo>
                    <a:pt x="956" y="1248208"/>
                  </a:lnTo>
                  <a:lnTo>
                    <a:pt x="0" y="1229345"/>
                  </a:lnTo>
                  <a:cubicBezTo>
                    <a:pt x="0" y="551460"/>
                    <a:pt x="551739" y="0"/>
                    <a:pt x="1230031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0" scaled="0"/>
            </a:gradFill>
            <a:ln w="20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156AD3A-B165-5743-BD0F-34193C25BDF8}"/>
              </a:ext>
            </a:extLst>
          </p:cNvPr>
          <p:cNvSpPr>
            <a:spLocks noChangeAspect="1"/>
          </p:cNvSpPr>
          <p:nvPr/>
        </p:nvSpPr>
        <p:spPr>
          <a:xfrm>
            <a:off x="1843130" y="2489122"/>
            <a:ext cx="1374545" cy="13745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A7C8B68-A646-DD4B-B9A8-F43560942938}"/>
              </a:ext>
            </a:extLst>
          </p:cNvPr>
          <p:cNvSpPr>
            <a:spLocks noChangeAspect="1"/>
          </p:cNvSpPr>
          <p:nvPr/>
        </p:nvSpPr>
        <p:spPr>
          <a:xfrm>
            <a:off x="3627710" y="2489122"/>
            <a:ext cx="1374545" cy="13745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B61B87D-5AC1-9449-BC95-EB3D742A1306}"/>
              </a:ext>
            </a:extLst>
          </p:cNvPr>
          <p:cNvSpPr>
            <a:spLocks noChangeAspect="1"/>
          </p:cNvSpPr>
          <p:nvPr/>
        </p:nvSpPr>
        <p:spPr>
          <a:xfrm>
            <a:off x="5415208" y="2489122"/>
            <a:ext cx="1374545" cy="13745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EFDE20-B584-4F4A-BE84-0102BC7F6378}"/>
              </a:ext>
            </a:extLst>
          </p:cNvPr>
          <p:cNvSpPr>
            <a:spLocks noChangeAspect="1"/>
          </p:cNvSpPr>
          <p:nvPr/>
        </p:nvSpPr>
        <p:spPr>
          <a:xfrm>
            <a:off x="7198595" y="2489122"/>
            <a:ext cx="1374545" cy="13745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7E86E2C2-70EA-2E4D-BA76-97B0238B7F75}"/>
              </a:ext>
            </a:extLst>
          </p:cNvPr>
          <p:cNvSpPr>
            <a:spLocks noChangeAspect="1"/>
          </p:cNvSpPr>
          <p:nvPr/>
        </p:nvSpPr>
        <p:spPr>
          <a:xfrm>
            <a:off x="8988943" y="2495508"/>
            <a:ext cx="1374545" cy="13745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sz="3000"/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E7322049-017E-0A49-A163-8DA65524CE31}"/>
              </a:ext>
            </a:extLst>
          </p:cNvPr>
          <p:cNvGrpSpPr/>
          <p:nvPr/>
        </p:nvGrpSpPr>
        <p:grpSpPr>
          <a:xfrm>
            <a:off x="1797734" y="4399888"/>
            <a:ext cx="1465337" cy="615432"/>
            <a:chOff x="1797733" y="5149188"/>
            <a:chExt cx="1465337" cy="615432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45F5FCA-C956-CA46-9250-520E4049B852}"/>
                </a:ext>
              </a:extLst>
            </p:cNvPr>
            <p:cNvSpPr txBox="1"/>
            <p:nvPr/>
          </p:nvSpPr>
          <p:spPr>
            <a:xfrm flipH="1">
              <a:off x="1797733" y="5349122"/>
              <a:ext cx="146533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 is simply dummy text</a:t>
              </a:r>
              <a:r>
                <a:rPr lang="ar-SA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of the printing and typesetting industry.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17BE211-7D69-3F42-B18F-DF17033BE7AA}"/>
                </a:ext>
              </a:extLst>
            </p:cNvPr>
            <p:cNvSpPr/>
            <p:nvPr/>
          </p:nvSpPr>
          <p:spPr>
            <a:xfrm flipH="1">
              <a:off x="1855952" y="5149188"/>
              <a:ext cx="1348898" cy="1846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Insert Title Here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19374180-A96B-0748-9D08-C334B027B312}"/>
              </a:ext>
            </a:extLst>
          </p:cNvPr>
          <p:cNvSpPr txBox="1"/>
          <p:nvPr/>
        </p:nvSpPr>
        <p:spPr>
          <a:xfrm flipH="1">
            <a:off x="3582314" y="1578069"/>
            <a:ext cx="1465337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322FB91-5FD9-BC4D-A0D1-C35CA7EAE535}"/>
              </a:ext>
            </a:extLst>
          </p:cNvPr>
          <p:cNvSpPr/>
          <p:nvPr/>
        </p:nvSpPr>
        <p:spPr>
          <a:xfrm flipH="1">
            <a:off x="3640532" y="1378136"/>
            <a:ext cx="1348898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8D261D8-4DAE-1046-A874-E859C651C9D2}"/>
              </a:ext>
            </a:extLst>
          </p:cNvPr>
          <p:cNvSpPr txBox="1"/>
          <p:nvPr/>
        </p:nvSpPr>
        <p:spPr>
          <a:xfrm flipH="1">
            <a:off x="5367904" y="4599821"/>
            <a:ext cx="1465337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54A2281-0A52-F243-98D8-3482E4AD2206}"/>
              </a:ext>
            </a:extLst>
          </p:cNvPr>
          <p:cNvSpPr/>
          <p:nvPr/>
        </p:nvSpPr>
        <p:spPr>
          <a:xfrm flipH="1">
            <a:off x="5426122" y="4399888"/>
            <a:ext cx="1348898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3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D833D1-F7F4-FF44-BF62-9843553C0F78}"/>
              </a:ext>
            </a:extLst>
          </p:cNvPr>
          <p:cNvSpPr txBox="1"/>
          <p:nvPr/>
        </p:nvSpPr>
        <p:spPr>
          <a:xfrm flipH="1">
            <a:off x="7152670" y="1578069"/>
            <a:ext cx="1465337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5F9BDF5-F5B8-7C4A-937B-2B095EA39809}"/>
              </a:ext>
            </a:extLst>
          </p:cNvPr>
          <p:cNvSpPr/>
          <p:nvPr/>
        </p:nvSpPr>
        <p:spPr>
          <a:xfrm flipH="1">
            <a:off x="7210888" y="1378136"/>
            <a:ext cx="1348898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4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9B758AA-DB1A-E14E-B36A-DFC93AD52B93}"/>
              </a:ext>
            </a:extLst>
          </p:cNvPr>
          <p:cNvSpPr txBox="1"/>
          <p:nvPr/>
        </p:nvSpPr>
        <p:spPr>
          <a:xfrm flipH="1">
            <a:off x="8942647" y="4599821"/>
            <a:ext cx="1465337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</a:t>
            </a:r>
            <a:r>
              <a:rPr lang="ar-SA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of the printing and typesetting industry.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6BD73F4-73C1-4444-A046-0AE2742EB72A}"/>
              </a:ext>
            </a:extLst>
          </p:cNvPr>
          <p:cNvSpPr/>
          <p:nvPr/>
        </p:nvSpPr>
        <p:spPr>
          <a:xfrm flipH="1">
            <a:off x="9000865" y="4399888"/>
            <a:ext cx="1348898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  <a:latin typeface="Raleway" panose="020B0503030101060003" pitchFamily="34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Insert Title Here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D15DB9-FFB6-A449-B908-42CC93639583}"/>
              </a:ext>
            </a:extLst>
          </p:cNvPr>
          <p:cNvGrpSpPr/>
          <p:nvPr/>
        </p:nvGrpSpPr>
        <p:grpSpPr>
          <a:xfrm>
            <a:off x="2467142" y="4003259"/>
            <a:ext cx="126518" cy="125607"/>
            <a:chOff x="4341265" y="3888254"/>
            <a:chExt cx="126518" cy="125607"/>
          </a:xfrm>
          <a:solidFill>
            <a:srgbClr val="FFFFFF"/>
          </a:solidFill>
        </p:grpSpPr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DAF6D6FE-5511-3B46-A7FA-BCE2A0541CF8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1B347C41-EC9E-F744-A467-4A99784A7B52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6369DA8-A377-2C42-AC0B-58BF2B792B13}"/>
              </a:ext>
            </a:extLst>
          </p:cNvPr>
          <p:cNvGrpSpPr/>
          <p:nvPr/>
        </p:nvGrpSpPr>
        <p:grpSpPr>
          <a:xfrm>
            <a:off x="4260867" y="2227682"/>
            <a:ext cx="126518" cy="125607"/>
            <a:chOff x="4341265" y="3888254"/>
            <a:chExt cx="126518" cy="125607"/>
          </a:xfrm>
          <a:solidFill>
            <a:srgbClr val="FFFFFF"/>
          </a:solidFill>
        </p:grpSpPr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D523A6E8-1F5E-AB40-99F8-D631F48CA092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16815A7A-F6D6-5342-83C1-6DF20122AA24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4B434C2-D836-2347-AE55-51F79D2A2265}"/>
              </a:ext>
            </a:extLst>
          </p:cNvPr>
          <p:cNvGrpSpPr/>
          <p:nvPr/>
        </p:nvGrpSpPr>
        <p:grpSpPr>
          <a:xfrm>
            <a:off x="6039220" y="4003259"/>
            <a:ext cx="126518" cy="125607"/>
            <a:chOff x="4341265" y="3888254"/>
            <a:chExt cx="126518" cy="125607"/>
          </a:xfrm>
          <a:solidFill>
            <a:srgbClr val="FFFFFF"/>
          </a:solidFill>
        </p:grpSpPr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3974EB18-F932-1148-958B-D5113925A9C5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9096DEFD-7F86-0341-B9A6-054B3487FC55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D56BF89-1134-274A-ACF5-77DF115F1E4F}"/>
              </a:ext>
            </a:extLst>
          </p:cNvPr>
          <p:cNvGrpSpPr/>
          <p:nvPr/>
        </p:nvGrpSpPr>
        <p:grpSpPr>
          <a:xfrm>
            <a:off x="7822607" y="2227682"/>
            <a:ext cx="126518" cy="125607"/>
            <a:chOff x="4341265" y="3888254"/>
            <a:chExt cx="126518" cy="125607"/>
          </a:xfrm>
          <a:solidFill>
            <a:srgbClr val="FFFFFF"/>
          </a:solidFill>
        </p:grpSpPr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4D045F5D-4500-6C45-9E1C-873CEE1BFBDD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69D45800-1AC0-1B46-8082-4E6EE48AA4A2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50C041A-90AA-374F-84F9-84149618978A}"/>
              </a:ext>
            </a:extLst>
          </p:cNvPr>
          <p:cNvGrpSpPr/>
          <p:nvPr/>
        </p:nvGrpSpPr>
        <p:grpSpPr>
          <a:xfrm>
            <a:off x="9612955" y="4003259"/>
            <a:ext cx="126518" cy="125607"/>
            <a:chOff x="4341265" y="3888254"/>
            <a:chExt cx="126518" cy="125607"/>
          </a:xfrm>
          <a:solidFill>
            <a:srgbClr val="FFFFFF"/>
          </a:solidFill>
        </p:grpSpPr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E87ABB08-4914-C444-B651-A4FE0748C47C}"/>
                </a:ext>
              </a:extLst>
            </p:cNvPr>
            <p:cNvSpPr/>
            <p:nvPr/>
          </p:nvSpPr>
          <p:spPr>
            <a:xfrm rot="5400000" flipH="1">
              <a:off x="4315668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BB99749B-7E80-E048-ADEE-F2CC8D40B947}"/>
                </a:ext>
              </a:extLst>
            </p:cNvPr>
            <p:cNvSpPr/>
            <p:nvPr/>
          </p:nvSpPr>
          <p:spPr>
            <a:xfrm rot="5400000" flipH="1">
              <a:off x="4367772" y="3913851"/>
              <a:ext cx="125607" cy="74414"/>
            </a:xfrm>
            <a:custGeom>
              <a:avLst/>
              <a:gdLst>
                <a:gd name="connsiteX0" fmla="*/ 4530 w 125607"/>
                <a:gd name="connsiteY0" fmla="*/ 54947 h 74414"/>
                <a:gd name="connsiteX1" fmla="*/ 56056 w 125607"/>
                <a:gd name="connsiteY1" fmla="*/ 2843 h 74414"/>
                <a:gd name="connsiteX2" fmla="*/ 70778 w 125607"/>
                <a:gd name="connsiteY2" fmla="*/ 2843 h 74414"/>
                <a:gd name="connsiteX3" fmla="*/ 70778 w 125607"/>
                <a:gd name="connsiteY3" fmla="*/ 2843 h 74414"/>
                <a:gd name="connsiteX4" fmla="*/ 122304 w 125607"/>
                <a:gd name="connsiteY4" fmla="*/ 54947 h 74414"/>
                <a:gd name="connsiteX5" fmla="*/ 122304 w 125607"/>
                <a:gd name="connsiteY5" fmla="*/ 71074 h 74414"/>
                <a:gd name="connsiteX6" fmla="*/ 106356 w 125607"/>
                <a:gd name="connsiteY6" fmla="*/ 71074 h 74414"/>
                <a:gd name="connsiteX7" fmla="*/ 62190 w 125607"/>
                <a:gd name="connsiteY7" fmla="*/ 26414 h 74414"/>
                <a:gd name="connsiteX8" fmla="*/ 19252 w 125607"/>
                <a:gd name="connsiteY8" fmla="*/ 71075 h 74414"/>
                <a:gd name="connsiteX9" fmla="*/ 3303 w 125607"/>
                <a:gd name="connsiteY9" fmla="*/ 71075 h 74414"/>
                <a:gd name="connsiteX10" fmla="*/ 3303 w 125607"/>
                <a:gd name="connsiteY10" fmla="*/ 54947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07" h="74414">
                  <a:moveTo>
                    <a:pt x="4530" y="54947"/>
                  </a:moveTo>
                  <a:lnTo>
                    <a:pt x="56056" y="2843"/>
                  </a:lnTo>
                  <a:cubicBezTo>
                    <a:pt x="60247" y="-948"/>
                    <a:pt x="66587" y="-948"/>
                    <a:pt x="70778" y="2843"/>
                  </a:cubicBezTo>
                  <a:lnTo>
                    <a:pt x="70778" y="2843"/>
                  </a:lnTo>
                  <a:lnTo>
                    <a:pt x="122304" y="54947"/>
                  </a:lnTo>
                  <a:cubicBezTo>
                    <a:pt x="126708" y="59400"/>
                    <a:pt x="126708" y="66621"/>
                    <a:pt x="122304" y="71074"/>
                  </a:cubicBezTo>
                  <a:cubicBezTo>
                    <a:pt x="117900" y="75528"/>
                    <a:pt x="110760" y="75528"/>
                    <a:pt x="106356" y="71074"/>
                  </a:cubicBezTo>
                  <a:lnTo>
                    <a:pt x="62190" y="26414"/>
                  </a:lnTo>
                  <a:lnTo>
                    <a:pt x="19252" y="71075"/>
                  </a:lnTo>
                  <a:cubicBezTo>
                    <a:pt x="14848" y="75528"/>
                    <a:pt x="7707" y="75528"/>
                    <a:pt x="3303" y="71075"/>
                  </a:cubicBezTo>
                  <a:cubicBezTo>
                    <a:pt x="-1101" y="66621"/>
                    <a:pt x="-1101" y="59401"/>
                    <a:pt x="3303" y="5494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6E91CFD1-3ECB-ED4F-991B-7B22C6ABB165}"/>
              </a:ext>
            </a:extLst>
          </p:cNvPr>
          <p:cNvSpPr txBox="1"/>
          <p:nvPr/>
        </p:nvSpPr>
        <p:spPr>
          <a:xfrm>
            <a:off x="2151951" y="1789099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1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C6708AF-268C-D04C-AF74-18A010FEEEC8}"/>
              </a:ext>
            </a:extLst>
          </p:cNvPr>
          <p:cNvSpPr txBox="1"/>
          <p:nvPr/>
        </p:nvSpPr>
        <p:spPr>
          <a:xfrm>
            <a:off x="3940453" y="4338332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2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A4E3C80-1143-6548-A38A-386D104ECD41}"/>
              </a:ext>
            </a:extLst>
          </p:cNvPr>
          <p:cNvSpPr txBox="1"/>
          <p:nvPr/>
        </p:nvSpPr>
        <p:spPr>
          <a:xfrm>
            <a:off x="5727951" y="1789099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3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953370A-C609-0946-9F15-1C28CE771F86}"/>
              </a:ext>
            </a:extLst>
          </p:cNvPr>
          <p:cNvSpPr txBox="1"/>
          <p:nvPr/>
        </p:nvSpPr>
        <p:spPr>
          <a:xfrm>
            <a:off x="7511338" y="4338332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4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0086E8C-2F70-8346-8901-58EDBE0E7D91}"/>
              </a:ext>
            </a:extLst>
          </p:cNvPr>
          <p:cNvSpPr txBox="1"/>
          <p:nvPr/>
        </p:nvSpPr>
        <p:spPr>
          <a:xfrm>
            <a:off x="9301686" y="1789099"/>
            <a:ext cx="749059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ln w="12700">
                  <a:noFill/>
                </a:ln>
                <a:solidFill>
                  <a:schemeClr val="accent5"/>
                </a:solidFill>
                <a:latin typeface="Raleway" panose="020B0503030101060003" pitchFamily="34" charset="77"/>
                <a:ea typeface="Open Sans" panose="020B0606030504020204" pitchFamily="34" charset="0"/>
                <a:cs typeface="Open Sans" panose="020B0606030504020204" pitchFamily="34" charset="0"/>
              </a:rPr>
              <a:t>2022</a:t>
            </a:r>
          </a:p>
        </p:txBody>
      </p:sp>
      <p:grpSp>
        <p:nvGrpSpPr>
          <p:cNvPr id="130" name="Graphic 77">
            <a:extLst>
              <a:ext uri="{FF2B5EF4-FFF2-40B4-BE49-F238E27FC236}">
                <a16:creationId xmlns:a16="http://schemas.microsoft.com/office/drawing/2014/main" id="{7E63D282-EFBD-C44D-B535-3CE2513EC880}"/>
              </a:ext>
            </a:extLst>
          </p:cNvPr>
          <p:cNvGrpSpPr>
            <a:grpSpLocks noChangeAspect="1"/>
          </p:cNvGrpSpPr>
          <p:nvPr/>
        </p:nvGrpSpPr>
        <p:grpSpPr>
          <a:xfrm>
            <a:off x="5897884" y="2971798"/>
            <a:ext cx="409190" cy="409190"/>
            <a:chOff x="7491776" y="693264"/>
            <a:chExt cx="659005" cy="659004"/>
          </a:xfrm>
          <a:solidFill>
            <a:schemeClr val="tx1"/>
          </a:solidFill>
        </p:grpSpPr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E1A48B8F-BE60-6A40-997E-63CAB21B0BBD}"/>
                </a:ext>
              </a:extLst>
            </p:cNvPr>
            <p:cNvSpPr/>
            <p:nvPr/>
          </p:nvSpPr>
          <p:spPr>
            <a:xfrm>
              <a:off x="7491776" y="767172"/>
              <a:ext cx="585107" cy="585096"/>
            </a:xfrm>
            <a:custGeom>
              <a:avLst/>
              <a:gdLst>
                <a:gd name="connsiteX0" fmla="*/ 295421 w 585107"/>
                <a:gd name="connsiteY0" fmla="*/ 0 h 585096"/>
                <a:gd name="connsiteX1" fmla="*/ 5652 w 585107"/>
                <a:gd name="connsiteY1" fmla="*/ 289768 h 585096"/>
                <a:gd name="connsiteX2" fmla="*/ 5652 w 585107"/>
                <a:gd name="connsiteY2" fmla="*/ 317072 h 585096"/>
                <a:gd name="connsiteX3" fmla="*/ 268026 w 585107"/>
                <a:gd name="connsiteY3" fmla="*/ 579444 h 585096"/>
                <a:gd name="connsiteX4" fmla="*/ 295330 w 585107"/>
                <a:gd name="connsiteY4" fmla="*/ 579444 h 585096"/>
                <a:gd name="connsiteX5" fmla="*/ 585108 w 585107"/>
                <a:gd name="connsiteY5" fmla="*/ 289685 h 585096"/>
                <a:gd name="connsiteX6" fmla="*/ 340055 w 585107"/>
                <a:gd name="connsiteY6" fmla="*/ 364217 h 585096"/>
                <a:gd name="connsiteX7" fmla="*/ 167857 w 585107"/>
                <a:gd name="connsiteY7" fmla="*/ 390448 h 585096"/>
                <a:gd name="connsiteX8" fmla="*/ 148808 w 585107"/>
                <a:gd name="connsiteY8" fmla="*/ 374074 h 585096"/>
                <a:gd name="connsiteX9" fmla="*/ 164954 w 585107"/>
                <a:gd name="connsiteY9" fmla="*/ 352049 h 585096"/>
                <a:gd name="connsiteX10" fmla="*/ 296532 w 585107"/>
                <a:gd name="connsiteY10" fmla="*/ 331835 h 585096"/>
                <a:gd name="connsiteX11" fmla="*/ 226314 w 585107"/>
                <a:gd name="connsiteY11" fmla="*/ 261619 h 585096"/>
                <a:gd name="connsiteX12" fmla="*/ 237027 w 585107"/>
                <a:gd name="connsiteY12" fmla="*/ 228881 h 585096"/>
                <a:gd name="connsiteX13" fmla="*/ 406276 w 585107"/>
                <a:gd name="connsiteY13" fmla="*/ 202887 h 585096"/>
                <a:gd name="connsiteX14" fmla="*/ 428292 w 585107"/>
                <a:gd name="connsiteY14" fmla="*/ 219024 h 585096"/>
                <a:gd name="connsiteX15" fmla="*/ 412137 w 585107"/>
                <a:gd name="connsiteY15" fmla="*/ 241040 h 585096"/>
                <a:gd name="connsiteX16" fmla="*/ 280568 w 585107"/>
                <a:gd name="connsiteY16" fmla="*/ 261263 h 585096"/>
                <a:gd name="connsiteX17" fmla="*/ 350785 w 585107"/>
                <a:gd name="connsiteY17" fmla="*/ 331480 h 585096"/>
                <a:gd name="connsiteX18" fmla="*/ 340055 w 585107"/>
                <a:gd name="connsiteY18" fmla="*/ 364217 h 58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5107" h="585096">
                  <a:moveTo>
                    <a:pt x="295421" y="0"/>
                  </a:moveTo>
                  <a:lnTo>
                    <a:pt x="5652" y="289768"/>
                  </a:lnTo>
                  <a:cubicBezTo>
                    <a:pt x="-1884" y="297304"/>
                    <a:pt x="-1884" y="309535"/>
                    <a:pt x="5652" y="317072"/>
                  </a:cubicBezTo>
                  <a:lnTo>
                    <a:pt x="268026" y="579444"/>
                  </a:lnTo>
                  <a:cubicBezTo>
                    <a:pt x="275578" y="586996"/>
                    <a:pt x="287809" y="586965"/>
                    <a:pt x="295330" y="579444"/>
                  </a:cubicBezTo>
                  <a:lnTo>
                    <a:pt x="585108" y="289685"/>
                  </a:lnTo>
                  <a:close/>
                  <a:moveTo>
                    <a:pt x="340055" y="364217"/>
                  </a:moveTo>
                  <a:cubicBezTo>
                    <a:pt x="158921" y="392048"/>
                    <a:pt x="170053" y="390448"/>
                    <a:pt x="167857" y="390448"/>
                  </a:cubicBezTo>
                  <a:cubicBezTo>
                    <a:pt x="158501" y="390448"/>
                    <a:pt x="150274" y="383622"/>
                    <a:pt x="148808" y="374074"/>
                  </a:cubicBezTo>
                  <a:cubicBezTo>
                    <a:pt x="147188" y="363535"/>
                    <a:pt x="154415" y="353669"/>
                    <a:pt x="164954" y="352049"/>
                  </a:cubicBezTo>
                  <a:lnTo>
                    <a:pt x="296532" y="331835"/>
                  </a:lnTo>
                  <a:lnTo>
                    <a:pt x="226314" y="261619"/>
                  </a:lnTo>
                  <a:cubicBezTo>
                    <a:pt x="215307" y="250611"/>
                    <a:pt x="220956" y="231724"/>
                    <a:pt x="237027" y="228881"/>
                  </a:cubicBezTo>
                  <a:lnTo>
                    <a:pt x="406276" y="202887"/>
                  </a:lnTo>
                  <a:cubicBezTo>
                    <a:pt x="416806" y="201276"/>
                    <a:pt x="426671" y="208485"/>
                    <a:pt x="428292" y="219024"/>
                  </a:cubicBezTo>
                  <a:cubicBezTo>
                    <a:pt x="429912" y="229563"/>
                    <a:pt x="422676" y="239420"/>
                    <a:pt x="412137" y="241040"/>
                  </a:cubicBezTo>
                  <a:lnTo>
                    <a:pt x="280568" y="261263"/>
                  </a:lnTo>
                  <a:lnTo>
                    <a:pt x="350785" y="331480"/>
                  </a:lnTo>
                  <a:cubicBezTo>
                    <a:pt x="362371" y="343065"/>
                    <a:pt x="354648" y="362614"/>
                    <a:pt x="340055" y="36421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4DDF6B7D-B202-BB41-81BB-F9F9A124C6C7}"/>
                </a:ext>
              </a:extLst>
            </p:cNvPr>
            <p:cNvSpPr/>
            <p:nvPr/>
          </p:nvSpPr>
          <p:spPr>
            <a:xfrm>
              <a:off x="7814497" y="693264"/>
              <a:ext cx="336284" cy="336283"/>
            </a:xfrm>
            <a:custGeom>
              <a:avLst/>
              <a:gdLst>
                <a:gd name="connsiteX0" fmla="*/ 330636 w 336284"/>
                <a:gd name="connsiteY0" fmla="*/ 295328 h 336283"/>
                <a:gd name="connsiteX1" fmla="*/ 289680 w 336284"/>
                <a:gd name="connsiteY1" fmla="*/ 336284 h 336283"/>
                <a:gd name="connsiteX2" fmla="*/ 0 w 336284"/>
                <a:gd name="connsiteY2" fmla="*/ 46603 h 336283"/>
                <a:gd name="connsiteX3" fmla="*/ 40956 w 336284"/>
                <a:gd name="connsiteY3" fmla="*/ 5647 h 336283"/>
                <a:gd name="connsiteX4" fmla="*/ 68269 w 336284"/>
                <a:gd name="connsiteY4" fmla="*/ 5647 h 336283"/>
                <a:gd name="connsiteX5" fmla="*/ 330636 w 336284"/>
                <a:gd name="connsiteY5" fmla="*/ 268014 h 336283"/>
                <a:gd name="connsiteX6" fmla="*/ 330636 w 336284"/>
                <a:gd name="connsiteY6" fmla="*/ 295328 h 33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284" h="336283">
                  <a:moveTo>
                    <a:pt x="330636" y="295328"/>
                  </a:moveTo>
                  <a:lnTo>
                    <a:pt x="289680" y="336284"/>
                  </a:lnTo>
                  <a:lnTo>
                    <a:pt x="0" y="46603"/>
                  </a:lnTo>
                  <a:lnTo>
                    <a:pt x="40956" y="5647"/>
                  </a:lnTo>
                  <a:cubicBezTo>
                    <a:pt x="48499" y="-1882"/>
                    <a:pt x="60726" y="-1882"/>
                    <a:pt x="68269" y="5647"/>
                  </a:cubicBezTo>
                  <a:lnTo>
                    <a:pt x="330636" y="268014"/>
                  </a:lnTo>
                  <a:cubicBezTo>
                    <a:pt x="338167" y="275557"/>
                    <a:pt x="338167" y="287785"/>
                    <a:pt x="330636" y="29532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33A47AA7-D5BB-B64D-9ED5-6A9B2C6D394D}"/>
                </a:ext>
              </a:extLst>
            </p:cNvPr>
            <p:cNvSpPr/>
            <p:nvPr/>
          </p:nvSpPr>
          <p:spPr>
            <a:xfrm>
              <a:off x="7955836" y="693265"/>
              <a:ext cx="194945" cy="194956"/>
            </a:xfrm>
            <a:custGeom>
              <a:avLst/>
              <a:gdLst>
                <a:gd name="connsiteX0" fmla="*/ 189298 w 194945"/>
                <a:gd name="connsiteY0" fmla="*/ 165507 h 194956"/>
                <a:gd name="connsiteX1" fmla="*/ 159862 w 194945"/>
                <a:gd name="connsiteY1" fmla="*/ 194957 h 194956"/>
                <a:gd name="connsiteX2" fmla="*/ 0 w 194945"/>
                <a:gd name="connsiteY2" fmla="*/ 35097 h 194956"/>
                <a:gd name="connsiteX3" fmla="*/ 29436 w 194945"/>
                <a:gd name="connsiteY3" fmla="*/ 5647 h 194956"/>
                <a:gd name="connsiteX4" fmla="*/ 56749 w 194945"/>
                <a:gd name="connsiteY4" fmla="*/ 5647 h 194956"/>
                <a:gd name="connsiteX5" fmla="*/ 189297 w 194945"/>
                <a:gd name="connsiteY5" fmla="*/ 138195 h 194956"/>
                <a:gd name="connsiteX6" fmla="*/ 189298 w 194945"/>
                <a:gd name="connsiteY6" fmla="*/ 165507 h 19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945" h="194956">
                  <a:moveTo>
                    <a:pt x="189298" y="165507"/>
                  </a:moveTo>
                  <a:lnTo>
                    <a:pt x="159862" y="194957"/>
                  </a:lnTo>
                  <a:lnTo>
                    <a:pt x="0" y="35097"/>
                  </a:lnTo>
                  <a:lnTo>
                    <a:pt x="29436" y="5647"/>
                  </a:lnTo>
                  <a:cubicBezTo>
                    <a:pt x="36979" y="-1882"/>
                    <a:pt x="49207" y="-1882"/>
                    <a:pt x="56749" y="5647"/>
                  </a:cubicBezTo>
                  <a:lnTo>
                    <a:pt x="189297" y="138195"/>
                  </a:lnTo>
                  <a:cubicBezTo>
                    <a:pt x="196829" y="145737"/>
                    <a:pt x="196829" y="157965"/>
                    <a:pt x="189298" y="165507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sp>
        <p:nvSpPr>
          <p:cNvPr id="134" name="Graphic 79">
            <a:extLst>
              <a:ext uri="{FF2B5EF4-FFF2-40B4-BE49-F238E27FC236}">
                <a16:creationId xmlns:a16="http://schemas.microsoft.com/office/drawing/2014/main" id="{95E7EF4F-93D1-4348-BC53-3C89CBE4A95E}"/>
              </a:ext>
            </a:extLst>
          </p:cNvPr>
          <p:cNvSpPr>
            <a:spLocks noChangeAspect="1"/>
          </p:cNvSpPr>
          <p:nvPr/>
        </p:nvSpPr>
        <p:spPr>
          <a:xfrm>
            <a:off x="7681271" y="2971798"/>
            <a:ext cx="409190" cy="409190"/>
          </a:xfrm>
          <a:custGeom>
            <a:avLst/>
            <a:gdLst>
              <a:gd name="connsiteX0" fmla="*/ 329503 w 659005"/>
              <a:gd name="connsiteY0" fmla="*/ 0 h 659005"/>
              <a:gd name="connsiteX1" fmla="*/ 0 w 659005"/>
              <a:gd name="connsiteY1" fmla="*/ 329503 h 659005"/>
              <a:gd name="connsiteX2" fmla="*/ 329503 w 659005"/>
              <a:gd name="connsiteY2" fmla="*/ 659005 h 659005"/>
              <a:gd name="connsiteX3" fmla="*/ 659005 w 659005"/>
              <a:gd name="connsiteY3" fmla="*/ 329503 h 659005"/>
              <a:gd name="connsiteX4" fmla="*/ 329503 w 659005"/>
              <a:gd name="connsiteY4" fmla="*/ 0 h 659005"/>
              <a:gd name="connsiteX5" fmla="*/ 313692 w 659005"/>
              <a:gd name="connsiteY5" fmla="*/ 408528 h 659005"/>
              <a:gd name="connsiteX6" fmla="*/ 238883 w 659005"/>
              <a:gd name="connsiteY6" fmla="*/ 483351 h 659005"/>
              <a:gd name="connsiteX7" fmla="*/ 207275 w 659005"/>
              <a:gd name="connsiteY7" fmla="*/ 496435 h 659005"/>
              <a:gd name="connsiteX8" fmla="*/ 162568 w 659005"/>
              <a:gd name="connsiteY8" fmla="*/ 451729 h 659005"/>
              <a:gd name="connsiteX9" fmla="*/ 175653 w 659005"/>
              <a:gd name="connsiteY9" fmla="*/ 420121 h 659005"/>
              <a:gd name="connsiteX10" fmla="*/ 250476 w 659005"/>
              <a:gd name="connsiteY10" fmla="*/ 345312 h 659005"/>
              <a:gd name="connsiteX11" fmla="*/ 250476 w 659005"/>
              <a:gd name="connsiteY11" fmla="*/ 313690 h 659005"/>
              <a:gd name="connsiteX12" fmla="*/ 175653 w 659005"/>
              <a:gd name="connsiteY12" fmla="*/ 238882 h 659005"/>
              <a:gd name="connsiteX13" fmla="*/ 162568 w 659005"/>
              <a:gd name="connsiteY13" fmla="*/ 207274 h 659005"/>
              <a:gd name="connsiteX14" fmla="*/ 207275 w 659005"/>
              <a:gd name="connsiteY14" fmla="*/ 162567 h 659005"/>
              <a:gd name="connsiteX15" fmla="*/ 238883 w 659005"/>
              <a:gd name="connsiteY15" fmla="*/ 175652 h 659005"/>
              <a:gd name="connsiteX16" fmla="*/ 313692 w 659005"/>
              <a:gd name="connsiteY16" fmla="*/ 250475 h 659005"/>
              <a:gd name="connsiteX17" fmla="*/ 345313 w 659005"/>
              <a:gd name="connsiteY17" fmla="*/ 250475 h 659005"/>
              <a:gd name="connsiteX18" fmla="*/ 420122 w 659005"/>
              <a:gd name="connsiteY18" fmla="*/ 175652 h 659005"/>
              <a:gd name="connsiteX19" fmla="*/ 451730 w 659005"/>
              <a:gd name="connsiteY19" fmla="*/ 162567 h 659005"/>
              <a:gd name="connsiteX20" fmla="*/ 496437 w 659005"/>
              <a:gd name="connsiteY20" fmla="*/ 207274 h 659005"/>
              <a:gd name="connsiteX21" fmla="*/ 483352 w 659005"/>
              <a:gd name="connsiteY21" fmla="*/ 238882 h 659005"/>
              <a:gd name="connsiteX22" fmla="*/ 408529 w 659005"/>
              <a:gd name="connsiteY22" fmla="*/ 313690 h 659005"/>
              <a:gd name="connsiteX23" fmla="*/ 408529 w 659005"/>
              <a:gd name="connsiteY23" fmla="*/ 345312 h 659005"/>
              <a:gd name="connsiteX24" fmla="*/ 483352 w 659005"/>
              <a:gd name="connsiteY24" fmla="*/ 420121 h 659005"/>
              <a:gd name="connsiteX25" fmla="*/ 496437 w 659005"/>
              <a:gd name="connsiteY25" fmla="*/ 451729 h 659005"/>
              <a:gd name="connsiteX26" fmla="*/ 451730 w 659005"/>
              <a:gd name="connsiteY26" fmla="*/ 496435 h 659005"/>
              <a:gd name="connsiteX27" fmla="*/ 420122 w 659005"/>
              <a:gd name="connsiteY27" fmla="*/ 483351 h 659005"/>
              <a:gd name="connsiteX28" fmla="*/ 345313 w 659005"/>
              <a:gd name="connsiteY28" fmla="*/ 408528 h 659005"/>
              <a:gd name="connsiteX29" fmla="*/ 313692 w 659005"/>
              <a:gd name="connsiteY29" fmla="*/ 408528 h 65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59005" h="659005">
                <a:moveTo>
                  <a:pt x="329503" y="0"/>
                </a:moveTo>
                <a:cubicBezTo>
                  <a:pt x="147388" y="0"/>
                  <a:pt x="0" y="147375"/>
                  <a:pt x="0" y="329503"/>
                </a:cubicBezTo>
                <a:cubicBezTo>
                  <a:pt x="0" y="511617"/>
                  <a:pt x="147375" y="659005"/>
                  <a:pt x="329503" y="659005"/>
                </a:cubicBezTo>
                <a:cubicBezTo>
                  <a:pt x="511617" y="659005"/>
                  <a:pt x="659005" y="511630"/>
                  <a:pt x="659005" y="329503"/>
                </a:cubicBezTo>
                <a:cubicBezTo>
                  <a:pt x="659005" y="147388"/>
                  <a:pt x="511630" y="0"/>
                  <a:pt x="329503" y="0"/>
                </a:cubicBezTo>
                <a:close/>
                <a:moveTo>
                  <a:pt x="313692" y="408528"/>
                </a:moveTo>
                <a:lnTo>
                  <a:pt x="238883" y="483351"/>
                </a:lnTo>
                <a:cubicBezTo>
                  <a:pt x="230433" y="491785"/>
                  <a:pt x="219212" y="496435"/>
                  <a:pt x="207275" y="496435"/>
                </a:cubicBezTo>
                <a:cubicBezTo>
                  <a:pt x="182568" y="496435"/>
                  <a:pt x="162568" y="476452"/>
                  <a:pt x="162568" y="451729"/>
                </a:cubicBezTo>
                <a:cubicBezTo>
                  <a:pt x="162568" y="439792"/>
                  <a:pt x="167217" y="428571"/>
                  <a:pt x="175653" y="420121"/>
                </a:cubicBezTo>
                <a:lnTo>
                  <a:pt x="250476" y="345312"/>
                </a:lnTo>
                <a:cubicBezTo>
                  <a:pt x="259209" y="336580"/>
                  <a:pt x="259209" y="322423"/>
                  <a:pt x="250476" y="313690"/>
                </a:cubicBezTo>
                <a:lnTo>
                  <a:pt x="175653" y="238882"/>
                </a:lnTo>
                <a:cubicBezTo>
                  <a:pt x="167219" y="230432"/>
                  <a:pt x="162568" y="219211"/>
                  <a:pt x="162568" y="207274"/>
                </a:cubicBezTo>
                <a:cubicBezTo>
                  <a:pt x="162568" y="182566"/>
                  <a:pt x="182552" y="162567"/>
                  <a:pt x="207275" y="162567"/>
                </a:cubicBezTo>
                <a:cubicBezTo>
                  <a:pt x="219212" y="162567"/>
                  <a:pt x="230433" y="167217"/>
                  <a:pt x="238883" y="175652"/>
                </a:cubicBezTo>
                <a:lnTo>
                  <a:pt x="313692" y="250475"/>
                </a:lnTo>
                <a:cubicBezTo>
                  <a:pt x="322425" y="259192"/>
                  <a:pt x="336582" y="259192"/>
                  <a:pt x="345313" y="250475"/>
                </a:cubicBezTo>
                <a:lnTo>
                  <a:pt x="420122" y="175652"/>
                </a:lnTo>
                <a:cubicBezTo>
                  <a:pt x="428572" y="167217"/>
                  <a:pt x="439793" y="162567"/>
                  <a:pt x="451730" y="162567"/>
                </a:cubicBezTo>
                <a:cubicBezTo>
                  <a:pt x="476437" y="162567"/>
                  <a:pt x="496437" y="182551"/>
                  <a:pt x="496437" y="207274"/>
                </a:cubicBezTo>
                <a:cubicBezTo>
                  <a:pt x="496437" y="219211"/>
                  <a:pt x="491788" y="230432"/>
                  <a:pt x="483352" y="238882"/>
                </a:cubicBezTo>
                <a:lnTo>
                  <a:pt x="408529" y="313690"/>
                </a:lnTo>
                <a:cubicBezTo>
                  <a:pt x="399796" y="322422"/>
                  <a:pt x="399796" y="336579"/>
                  <a:pt x="408529" y="345312"/>
                </a:cubicBezTo>
                <a:lnTo>
                  <a:pt x="483352" y="420121"/>
                </a:lnTo>
                <a:cubicBezTo>
                  <a:pt x="491786" y="428571"/>
                  <a:pt x="496437" y="439792"/>
                  <a:pt x="496437" y="451729"/>
                </a:cubicBezTo>
                <a:cubicBezTo>
                  <a:pt x="496437" y="476436"/>
                  <a:pt x="476453" y="496435"/>
                  <a:pt x="451730" y="496435"/>
                </a:cubicBezTo>
                <a:cubicBezTo>
                  <a:pt x="439793" y="496435"/>
                  <a:pt x="428572" y="491785"/>
                  <a:pt x="420122" y="483351"/>
                </a:cubicBezTo>
                <a:lnTo>
                  <a:pt x="345313" y="408528"/>
                </a:lnTo>
                <a:cubicBezTo>
                  <a:pt x="336582" y="399796"/>
                  <a:pt x="322423" y="399810"/>
                  <a:pt x="313692" y="408528"/>
                </a:cubicBezTo>
                <a:close/>
              </a:path>
            </a:pathLst>
          </a:custGeom>
          <a:solidFill>
            <a:schemeClr val="tx1"/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 sz="3000"/>
          </a:p>
        </p:txBody>
      </p:sp>
      <p:grpSp>
        <p:nvGrpSpPr>
          <p:cNvPr id="135" name="Graphic 89">
            <a:extLst>
              <a:ext uri="{FF2B5EF4-FFF2-40B4-BE49-F238E27FC236}">
                <a16:creationId xmlns:a16="http://schemas.microsoft.com/office/drawing/2014/main" id="{6CA811C4-3C1B-4B4B-A2A3-1F9E2DAF653B}"/>
              </a:ext>
            </a:extLst>
          </p:cNvPr>
          <p:cNvGrpSpPr>
            <a:grpSpLocks noChangeAspect="1"/>
          </p:cNvGrpSpPr>
          <p:nvPr/>
        </p:nvGrpSpPr>
        <p:grpSpPr>
          <a:xfrm>
            <a:off x="2411017" y="2971798"/>
            <a:ext cx="238768" cy="409190"/>
            <a:chOff x="6478822" y="693265"/>
            <a:chExt cx="384538" cy="659005"/>
          </a:xfrm>
          <a:solidFill>
            <a:schemeClr val="tx1"/>
          </a:solidFill>
        </p:grpSpPr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326DC482-6B1E-2347-9945-3AC7AB82FAB5}"/>
                </a:ext>
              </a:extLst>
            </p:cNvPr>
            <p:cNvSpPr/>
            <p:nvPr/>
          </p:nvSpPr>
          <p:spPr>
            <a:xfrm>
              <a:off x="6601687" y="805769"/>
              <a:ext cx="138810" cy="138823"/>
            </a:xfrm>
            <a:custGeom>
              <a:avLst/>
              <a:gdLst>
                <a:gd name="connsiteX0" fmla="*/ 138811 w 138810"/>
                <a:gd name="connsiteY0" fmla="*/ 69418 h 138823"/>
                <a:gd name="connsiteX1" fmla="*/ 69405 w 138810"/>
                <a:gd name="connsiteY1" fmla="*/ 138824 h 138823"/>
                <a:gd name="connsiteX2" fmla="*/ 0 w 138810"/>
                <a:gd name="connsiteY2" fmla="*/ 69418 h 138823"/>
                <a:gd name="connsiteX3" fmla="*/ 69405 w 138810"/>
                <a:gd name="connsiteY3" fmla="*/ 0 h 138823"/>
                <a:gd name="connsiteX4" fmla="*/ 138811 w 138810"/>
                <a:gd name="connsiteY4" fmla="*/ 69418 h 13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10" h="138823">
                  <a:moveTo>
                    <a:pt x="138811" y="69418"/>
                  </a:moveTo>
                  <a:cubicBezTo>
                    <a:pt x="138811" y="107679"/>
                    <a:pt x="107679" y="138824"/>
                    <a:pt x="69405" y="138824"/>
                  </a:cubicBezTo>
                  <a:cubicBezTo>
                    <a:pt x="31132" y="138824"/>
                    <a:pt x="0" y="107679"/>
                    <a:pt x="0" y="69418"/>
                  </a:cubicBezTo>
                  <a:cubicBezTo>
                    <a:pt x="0" y="31144"/>
                    <a:pt x="31132" y="0"/>
                    <a:pt x="69405" y="0"/>
                  </a:cubicBezTo>
                  <a:cubicBezTo>
                    <a:pt x="107679" y="0"/>
                    <a:pt x="138811" y="31144"/>
                    <a:pt x="138811" y="69418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F5A4AC3C-73E1-434F-AADA-A58CE7536D0C}"/>
                </a:ext>
              </a:extLst>
            </p:cNvPr>
            <p:cNvSpPr/>
            <p:nvPr/>
          </p:nvSpPr>
          <p:spPr>
            <a:xfrm>
              <a:off x="6484373" y="693265"/>
              <a:ext cx="373436" cy="496087"/>
            </a:xfrm>
            <a:custGeom>
              <a:avLst/>
              <a:gdLst>
                <a:gd name="connsiteX0" fmla="*/ 335785 w 373436"/>
                <a:gd name="connsiteY0" fmla="*/ 72236 h 496087"/>
                <a:gd name="connsiteX1" fmla="*/ 186719 w 373436"/>
                <a:gd name="connsiteY1" fmla="*/ 0 h 496087"/>
                <a:gd name="connsiteX2" fmla="*/ 37652 w 373436"/>
                <a:gd name="connsiteY2" fmla="*/ 72236 h 496087"/>
                <a:gd name="connsiteX3" fmla="*/ 11527 w 373436"/>
                <a:gd name="connsiteY3" fmla="*/ 244764 h 496087"/>
                <a:gd name="connsiteX4" fmla="*/ 109720 w 373436"/>
                <a:gd name="connsiteY4" fmla="*/ 400277 h 496087"/>
                <a:gd name="connsiteX5" fmla="*/ 172085 w 373436"/>
                <a:gd name="connsiteY5" fmla="*/ 488511 h 496087"/>
                <a:gd name="connsiteX6" fmla="*/ 201351 w 373436"/>
                <a:gd name="connsiteY6" fmla="*/ 488511 h 496087"/>
                <a:gd name="connsiteX7" fmla="*/ 263715 w 373436"/>
                <a:gd name="connsiteY7" fmla="*/ 400277 h 496087"/>
                <a:gd name="connsiteX8" fmla="*/ 361908 w 373436"/>
                <a:gd name="connsiteY8" fmla="*/ 244764 h 496087"/>
                <a:gd name="connsiteX9" fmla="*/ 335785 w 373436"/>
                <a:gd name="connsiteY9" fmla="*/ 72236 h 496087"/>
                <a:gd name="connsiteX10" fmla="*/ 186719 w 373436"/>
                <a:gd name="connsiteY10" fmla="*/ 289935 h 496087"/>
                <a:gd name="connsiteX11" fmla="*/ 78705 w 373436"/>
                <a:gd name="connsiteY11" fmla="*/ 181923 h 496087"/>
                <a:gd name="connsiteX12" fmla="*/ 186719 w 373436"/>
                <a:gd name="connsiteY12" fmla="*/ 73896 h 496087"/>
                <a:gd name="connsiteX13" fmla="*/ 294732 w 373436"/>
                <a:gd name="connsiteY13" fmla="*/ 181923 h 496087"/>
                <a:gd name="connsiteX14" fmla="*/ 186719 w 373436"/>
                <a:gd name="connsiteY14" fmla="*/ 289935 h 49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3436" h="496087">
                  <a:moveTo>
                    <a:pt x="335785" y="72236"/>
                  </a:moveTo>
                  <a:cubicBezTo>
                    <a:pt x="300330" y="27013"/>
                    <a:pt x="244657" y="0"/>
                    <a:pt x="186719" y="0"/>
                  </a:cubicBezTo>
                  <a:cubicBezTo>
                    <a:pt x="128780" y="0"/>
                    <a:pt x="73107" y="27013"/>
                    <a:pt x="37652" y="72236"/>
                  </a:cubicBezTo>
                  <a:cubicBezTo>
                    <a:pt x="-2334" y="123237"/>
                    <a:pt x="-9489" y="184702"/>
                    <a:pt x="11527" y="244764"/>
                  </a:cubicBezTo>
                  <a:cubicBezTo>
                    <a:pt x="31733" y="302509"/>
                    <a:pt x="74639" y="350654"/>
                    <a:pt x="109720" y="400277"/>
                  </a:cubicBezTo>
                  <a:cubicBezTo>
                    <a:pt x="126373" y="423842"/>
                    <a:pt x="154828" y="464084"/>
                    <a:pt x="172085" y="488511"/>
                  </a:cubicBezTo>
                  <a:cubicBezTo>
                    <a:pt x="179229" y="498613"/>
                    <a:pt x="194208" y="498613"/>
                    <a:pt x="201351" y="488511"/>
                  </a:cubicBezTo>
                  <a:cubicBezTo>
                    <a:pt x="218608" y="464085"/>
                    <a:pt x="247063" y="423842"/>
                    <a:pt x="263715" y="400277"/>
                  </a:cubicBezTo>
                  <a:cubicBezTo>
                    <a:pt x="298797" y="350652"/>
                    <a:pt x="341704" y="302508"/>
                    <a:pt x="361908" y="244764"/>
                  </a:cubicBezTo>
                  <a:cubicBezTo>
                    <a:pt x="382926" y="184702"/>
                    <a:pt x="375771" y="123238"/>
                    <a:pt x="335785" y="72236"/>
                  </a:cubicBezTo>
                  <a:close/>
                  <a:moveTo>
                    <a:pt x="186719" y="289935"/>
                  </a:moveTo>
                  <a:cubicBezTo>
                    <a:pt x="127158" y="289935"/>
                    <a:pt x="78705" y="241482"/>
                    <a:pt x="78705" y="181923"/>
                  </a:cubicBezTo>
                  <a:cubicBezTo>
                    <a:pt x="78705" y="122364"/>
                    <a:pt x="127158" y="73896"/>
                    <a:pt x="186719" y="73896"/>
                  </a:cubicBezTo>
                  <a:cubicBezTo>
                    <a:pt x="246279" y="73896"/>
                    <a:pt x="294732" y="122363"/>
                    <a:pt x="294732" y="181923"/>
                  </a:cubicBezTo>
                  <a:cubicBezTo>
                    <a:pt x="294732" y="241483"/>
                    <a:pt x="246279" y="289935"/>
                    <a:pt x="186719" y="289935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9A9EB13D-4818-3241-8324-5E4C233D322B}"/>
                </a:ext>
              </a:extLst>
            </p:cNvPr>
            <p:cNvSpPr/>
            <p:nvPr/>
          </p:nvSpPr>
          <p:spPr>
            <a:xfrm>
              <a:off x="6478822" y="1146489"/>
              <a:ext cx="384538" cy="205780"/>
            </a:xfrm>
            <a:custGeom>
              <a:avLst/>
              <a:gdLst>
                <a:gd name="connsiteX0" fmla="*/ 384538 w 384538"/>
                <a:gd name="connsiteY0" fmla="*/ 77216 h 205780"/>
                <a:gd name="connsiteX1" fmla="*/ 375543 w 384538"/>
                <a:gd name="connsiteY1" fmla="*/ 93534 h 205780"/>
                <a:gd name="connsiteX2" fmla="*/ 202578 w 384538"/>
                <a:gd name="connsiteY2" fmla="*/ 202795 h 205780"/>
                <a:gd name="connsiteX3" fmla="*/ 192270 w 384538"/>
                <a:gd name="connsiteY3" fmla="*/ 205781 h 205780"/>
                <a:gd name="connsiteX4" fmla="*/ 181961 w 384538"/>
                <a:gd name="connsiteY4" fmla="*/ 202795 h 205780"/>
                <a:gd name="connsiteX5" fmla="*/ 8996 w 384538"/>
                <a:gd name="connsiteY5" fmla="*/ 93534 h 205780"/>
                <a:gd name="connsiteX6" fmla="*/ 0 w 384538"/>
                <a:gd name="connsiteY6" fmla="*/ 77216 h 205780"/>
                <a:gd name="connsiteX7" fmla="*/ 8996 w 384538"/>
                <a:gd name="connsiteY7" fmla="*/ 60897 h 205780"/>
                <a:gd name="connsiteX8" fmla="*/ 105401 w 384538"/>
                <a:gd name="connsiteY8" fmla="*/ 0 h 205780"/>
                <a:gd name="connsiteX9" fmla="*/ 146107 w 384538"/>
                <a:gd name="connsiteY9" fmla="*/ 57578 h 205780"/>
                <a:gd name="connsiteX10" fmla="*/ 192270 w 384538"/>
                <a:gd name="connsiteY10" fmla="*/ 81476 h 205780"/>
                <a:gd name="connsiteX11" fmla="*/ 238432 w 384538"/>
                <a:gd name="connsiteY11" fmla="*/ 57578 h 205780"/>
                <a:gd name="connsiteX12" fmla="*/ 264673 w 384538"/>
                <a:gd name="connsiteY12" fmla="*/ 20450 h 205780"/>
                <a:gd name="connsiteX13" fmla="*/ 279126 w 384538"/>
                <a:gd name="connsiteY13" fmla="*/ 0 h 205780"/>
                <a:gd name="connsiteX14" fmla="*/ 375544 w 384538"/>
                <a:gd name="connsiteY14" fmla="*/ 60897 h 205780"/>
                <a:gd name="connsiteX15" fmla="*/ 384538 w 384538"/>
                <a:gd name="connsiteY15" fmla="*/ 77216 h 20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4538" h="205780">
                  <a:moveTo>
                    <a:pt x="384538" y="77216"/>
                  </a:moveTo>
                  <a:cubicBezTo>
                    <a:pt x="384538" y="83843"/>
                    <a:pt x="381140" y="89995"/>
                    <a:pt x="375543" y="93534"/>
                  </a:cubicBezTo>
                  <a:lnTo>
                    <a:pt x="202578" y="202795"/>
                  </a:lnTo>
                  <a:cubicBezTo>
                    <a:pt x="199426" y="204790"/>
                    <a:pt x="195848" y="205781"/>
                    <a:pt x="192270" y="205781"/>
                  </a:cubicBezTo>
                  <a:cubicBezTo>
                    <a:pt x="188692" y="205781"/>
                    <a:pt x="185115" y="204790"/>
                    <a:pt x="181961" y="202795"/>
                  </a:cubicBezTo>
                  <a:lnTo>
                    <a:pt x="8996" y="93534"/>
                  </a:lnTo>
                  <a:cubicBezTo>
                    <a:pt x="3398" y="89994"/>
                    <a:pt x="0" y="83843"/>
                    <a:pt x="0" y="77216"/>
                  </a:cubicBezTo>
                  <a:cubicBezTo>
                    <a:pt x="0" y="70588"/>
                    <a:pt x="3398" y="64436"/>
                    <a:pt x="8996" y="60897"/>
                  </a:cubicBezTo>
                  <a:lnTo>
                    <a:pt x="105401" y="0"/>
                  </a:lnTo>
                  <a:lnTo>
                    <a:pt x="146107" y="57578"/>
                  </a:lnTo>
                  <a:cubicBezTo>
                    <a:pt x="156686" y="72532"/>
                    <a:pt x="173944" y="81476"/>
                    <a:pt x="192270" y="81476"/>
                  </a:cubicBezTo>
                  <a:cubicBezTo>
                    <a:pt x="210596" y="81476"/>
                    <a:pt x="227854" y="72532"/>
                    <a:pt x="238432" y="57578"/>
                  </a:cubicBezTo>
                  <a:lnTo>
                    <a:pt x="264673" y="20450"/>
                  </a:lnTo>
                  <a:lnTo>
                    <a:pt x="279126" y="0"/>
                  </a:lnTo>
                  <a:lnTo>
                    <a:pt x="375544" y="60897"/>
                  </a:lnTo>
                  <a:cubicBezTo>
                    <a:pt x="381142" y="64436"/>
                    <a:pt x="384538" y="70587"/>
                    <a:pt x="384538" y="7721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39" name="Graphic 91">
            <a:extLst>
              <a:ext uri="{FF2B5EF4-FFF2-40B4-BE49-F238E27FC236}">
                <a16:creationId xmlns:a16="http://schemas.microsoft.com/office/drawing/2014/main" id="{D22CAABD-4C0C-9C4A-AC23-5DF086369E7E}"/>
              </a:ext>
            </a:extLst>
          </p:cNvPr>
          <p:cNvGrpSpPr>
            <a:grpSpLocks noChangeAspect="1"/>
          </p:cNvGrpSpPr>
          <p:nvPr/>
        </p:nvGrpSpPr>
        <p:grpSpPr>
          <a:xfrm>
            <a:off x="9471619" y="2994178"/>
            <a:ext cx="409190" cy="377205"/>
            <a:chOff x="8641964" y="719020"/>
            <a:chExt cx="659005" cy="607494"/>
          </a:xfrm>
          <a:solidFill>
            <a:schemeClr val="tx1"/>
          </a:solidFill>
        </p:grpSpPr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10FC28F-5EF7-144E-B690-4BCB441EAE3A}"/>
                </a:ext>
              </a:extLst>
            </p:cNvPr>
            <p:cNvSpPr/>
            <p:nvPr/>
          </p:nvSpPr>
          <p:spPr>
            <a:xfrm>
              <a:off x="8795234" y="849366"/>
              <a:ext cx="42268" cy="42256"/>
            </a:xfrm>
            <a:custGeom>
              <a:avLst/>
              <a:gdLst>
                <a:gd name="connsiteX0" fmla="*/ 21134 w 42268"/>
                <a:gd name="connsiteY0" fmla="*/ 42256 h 42256"/>
                <a:gd name="connsiteX1" fmla="*/ 42269 w 42268"/>
                <a:gd name="connsiteY1" fmla="*/ 21122 h 42256"/>
                <a:gd name="connsiteX2" fmla="*/ 21134 w 42268"/>
                <a:gd name="connsiteY2" fmla="*/ 0 h 42256"/>
                <a:gd name="connsiteX3" fmla="*/ 0 w 42268"/>
                <a:gd name="connsiteY3" fmla="*/ 21122 h 42256"/>
                <a:gd name="connsiteX4" fmla="*/ 21134 w 42268"/>
                <a:gd name="connsiteY4" fmla="*/ 42256 h 4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68" h="42256">
                  <a:moveTo>
                    <a:pt x="21134" y="42256"/>
                  </a:moveTo>
                  <a:cubicBezTo>
                    <a:pt x="32783" y="42256"/>
                    <a:pt x="42269" y="32783"/>
                    <a:pt x="42269" y="21122"/>
                  </a:cubicBezTo>
                  <a:cubicBezTo>
                    <a:pt x="42269" y="9473"/>
                    <a:pt x="32783" y="0"/>
                    <a:pt x="21134" y="0"/>
                  </a:cubicBezTo>
                  <a:cubicBezTo>
                    <a:pt x="9486" y="0"/>
                    <a:pt x="0" y="9473"/>
                    <a:pt x="0" y="21122"/>
                  </a:cubicBezTo>
                  <a:cubicBezTo>
                    <a:pt x="0" y="32783"/>
                    <a:pt x="9486" y="42256"/>
                    <a:pt x="21134" y="4225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ED9169C4-6BF1-3641-9935-4923DAD9A268}"/>
                </a:ext>
              </a:extLst>
            </p:cNvPr>
            <p:cNvSpPr/>
            <p:nvPr/>
          </p:nvSpPr>
          <p:spPr>
            <a:xfrm>
              <a:off x="8767084" y="930236"/>
              <a:ext cx="98567" cy="45177"/>
            </a:xfrm>
            <a:custGeom>
              <a:avLst/>
              <a:gdLst>
                <a:gd name="connsiteX0" fmla="*/ 49284 w 98567"/>
                <a:gd name="connsiteY0" fmla="*/ 0 h 45177"/>
                <a:gd name="connsiteX1" fmla="*/ 0 w 98567"/>
                <a:gd name="connsiteY1" fmla="*/ 45178 h 45177"/>
                <a:gd name="connsiteX2" fmla="*/ 98568 w 98567"/>
                <a:gd name="connsiteY2" fmla="*/ 45178 h 45177"/>
                <a:gd name="connsiteX3" fmla="*/ 49284 w 98567"/>
                <a:gd name="connsiteY3" fmla="*/ 0 h 45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567" h="45177">
                  <a:moveTo>
                    <a:pt x="49284" y="0"/>
                  </a:moveTo>
                  <a:cubicBezTo>
                    <a:pt x="23451" y="0"/>
                    <a:pt x="2188" y="19899"/>
                    <a:pt x="0" y="45178"/>
                  </a:cubicBezTo>
                  <a:lnTo>
                    <a:pt x="98568" y="45178"/>
                  </a:lnTo>
                  <a:cubicBezTo>
                    <a:pt x="96379" y="19899"/>
                    <a:pt x="75116" y="0"/>
                    <a:pt x="49284" y="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A2FAFCEF-0FA0-2A46-8E00-DB87E52A59AC}"/>
                </a:ext>
              </a:extLst>
            </p:cNvPr>
            <p:cNvSpPr/>
            <p:nvPr/>
          </p:nvSpPr>
          <p:spPr>
            <a:xfrm>
              <a:off x="8641964" y="719020"/>
              <a:ext cx="659005" cy="346891"/>
            </a:xfrm>
            <a:custGeom>
              <a:avLst/>
              <a:gdLst>
                <a:gd name="connsiteX0" fmla="*/ 639698 w 659005"/>
                <a:gd name="connsiteY0" fmla="*/ 0 h 346891"/>
                <a:gd name="connsiteX1" fmla="*/ 19307 w 659005"/>
                <a:gd name="connsiteY1" fmla="*/ 0 h 346891"/>
                <a:gd name="connsiteX2" fmla="*/ 0 w 659005"/>
                <a:gd name="connsiteY2" fmla="*/ 19307 h 346891"/>
                <a:gd name="connsiteX3" fmla="*/ 0 w 659005"/>
                <a:gd name="connsiteY3" fmla="*/ 346891 h 346891"/>
                <a:gd name="connsiteX4" fmla="*/ 659005 w 659005"/>
                <a:gd name="connsiteY4" fmla="*/ 346891 h 346891"/>
                <a:gd name="connsiteX5" fmla="*/ 659005 w 659005"/>
                <a:gd name="connsiteY5" fmla="*/ 19307 h 346891"/>
                <a:gd name="connsiteX6" fmla="*/ 639698 w 659005"/>
                <a:gd name="connsiteY6" fmla="*/ 0 h 346891"/>
                <a:gd name="connsiteX7" fmla="*/ 262482 w 659005"/>
                <a:gd name="connsiteY7" fmla="*/ 275701 h 346891"/>
                <a:gd name="connsiteX8" fmla="*/ 243175 w 659005"/>
                <a:gd name="connsiteY8" fmla="*/ 295008 h 346891"/>
                <a:gd name="connsiteX9" fmla="*/ 105634 w 659005"/>
                <a:gd name="connsiteY9" fmla="*/ 295008 h 346891"/>
                <a:gd name="connsiteX10" fmla="*/ 86327 w 659005"/>
                <a:gd name="connsiteY10" fmla="*/ 275701 h 346891"/>
                <a:gd name="connsiteX11" fmla="*/ 86327 w 659005"/>
                <a:gd name="connsiteY11" fmla="*/ 260680 h 346891"/>
                <a:gd name="connsiteX12" fmla="*/ 126344 w 659005"/>
                <a:gd name="connsiteY12" fmla="*/ 186928 h 346891"/>
                <a:gd name="connsiteX13" fmla="*/ 114657 w 659005"/>
                <a:gd name="connsiteY13" fmla="*/ 151468 h 346891"/>
                <a:gd name="connsiteX14" fmla="*/ 174405 w 659005"/>
                <a:gd name="connsiteY14" fmla="*/ 91733 h 346891"/>
                <a:gd name="connsiteX15" fmla="*/ 234153 w 659005"/>
                <a:gd name="connsiteY15" fmla="*/ 151468 h 346891"/>
                <a:gd name="connsiteX16" fmla="*/ 222466 w 659005"/>
                <a:gd name="connsiteY16" fmla="*/ 186928 h 346891"/>
                <a:gd name="connsiteX17" fmla="*/ 262482 w 659005"/>
                <a:gd name="connsiteY17" fmla="*/ 260680 h 346891"/>
                <a:gd name="connsiteX18" fmla="*/ 562471 w 659005"/>
                <a:gd name="connsiteY18" fmla="*/ 287800 h 346891"/>
                <a:gd name="connsiteX19" fmla="*/ 388556 w 659005"/>
                <a:gd name="connsiteY19" fmla="*/ 287800 h 346891"/>
                <a:gd name="connsiteX20" fmla="*/ 369249 w 659005"/>
                <a:gd name="connsiteY20" fmla="*/ 268493 h 346891"/>
                <a:gd name="connsiteX21" fmla="*/ 388556 w 659005"/>
                <a:gd name="connsiteY21" fmla="*/ 249186 h 346891"/>
                <a:gd name="connsiteX22" fmla="*/ 562471 w 659005"/>
                <a:gd name="connsiteY22" fmla="*/ 249186 h 346891"/>
                <a:gd name="connsiteX23" fmla="*/ 581778 w 659005"/>
                <a:gd name="connsiteY23" fmla="*/ 268493 h 346891"/>
                <a:gd name="connsiteX24" fmla="*/ 562471 w 659005"/>
                <a:gd name="connsiteY24" fmla="*/ 287800 h 346891"/>
                <a:gd name="connsiteX25" fmla="*/ 562471 w 659005"/>
                <a:gd name="connsiteY25" fmla="*/ 210573 h 346891"/>
                <a:gd name="connsiteX26" fmla="*/ 388556 w 659005"/>
                <a:gd name="connsiteY26" fmla="*/ 210573 h 346891"/>
                <a:gd name="connsiteX27" fmla="*/ 369249 w 659005"/>
                <a:gd name="connsiteY27" fmla="*/ 191266 h 346891"/>
                <a:gd name="connsiteX28" fmla="*/ 388556 w 659005"/>
                <a:gd name="connsiteY28" fmla="*/ 171959 h 346891"/>
                <a:gd name="connsiteX29" fmla="*/ 562471 w 659005"/>
                <a:gd name="connsiteY29" fmla="*/ 171959 h 346891"/>
                <a:gd name="connsiteX30" fmla="*/ 581778 w 659005"/>
                <a:gd name="connsiteY30" fmla="*/ 191266 h 346891"/>
                <a:gd name="connsiteX31" fmla="*/ 562471 w 659005"/>
                <a:gd name="connsiteY31" fmla="*/ 210573 h 346891"/>
                <a:gd name="connsiteX32" fmla="*/ 562471 w 659005"/>
                <a:gd name="connsiteY32" fmla="*/ 133346 h 346891"/>
                <a:gd name="connsiteX33" fmla="*/ 388556 w 659005"/>
                <a:gd name="connsiteY33" fmla="*/ 133346 h 346891"/>
                <a:gd name="connsiteX34" fmla="*/ 369249 w 659005"/>
                <a:gd name="connsiteY34" fmla="*/ 114039 h 346891"/>
                <a:gd name="connsiteX35" fmla="*/ 388556 w 659005"/>
                <a:gd name="connsiteY35" fmla="*/ 94732 h 346891"/>
                <a:gd name="connsiteX36" fmla="*/ 562471 w 659005"/>
                <a:gd name="connsiteY36" fmla="*/ 94732 h 346891"/>
                <a:gd name="connsiteX37" fmla="*/ 581778 w 659005"/>
                <a:gd name="connsiteY37" fmla="*/ 114039 h 346891"/>
                <a:gd name="connsiteX38" fmla="*/ 562471 w 659005"/>
                <a:gd name="connsiteY38" fmla="*/ 133346 h 346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59005" h="346891">
                  <a:moveTo>
                    <a:pt x="639698" y="0"/>
                  </a:moveTo>
                  <a:lnTo>
                    <a:pt x="19307" y="0"/>
                  </a:lnTo>
                  <a:cubicBezTo>
                    <a:pt x="8649" y="0"/>
                    <a:pt x="0" y="8649"/>
                    <a:pt x="0" y="19307"/>
                  </a:cubicBezTo>
                  <a:lnTo>
                    <a:pt x="0" y="346891"/>
                  </a:lnTo>
                  <a:lnTo>
                    <a:pt x="659005" y="346891"/>
                  </a:lnTo>
                  <a:lnTo>
                    <a:pt x="659005" y="19307"/>
                  </a:lnTo>
                  <a:cubicBezTo>
                    <a:pt x="659005" y="8649"/>
                    <a:pt x="650356" y="0"/>
                    <a:pt x="639698" y="0"/>
                  </a:cubicBezTo>
                  <a:close/>
                  <a:moveTo>
                    <a:pt x="262482" y="275701"/>
                  </a:moveTo>
                  <a:cubicBezTo>
                    <a:pt x="262482" y="286358"/>
                    <a:pt x="253846" y="295008"/>
                    <a:pt x="243175" y="295008"/>
                  </a:cubicBezTo>
                  <a:lnTo>
                    <a:pt x="105634" y="295008"/>
                  </a:lnTo>
                  <a:cubicBezTo>
                    <a:pt x="94964" y="295008"/>
                    <a:pt x="86327" y="286358"/>
                    <a:pt x="86327" y="275701"/>
                  </a:cubicBezTo>
                  <a:lnTo>
                    <a:pt x="86327" y="260680"/>
                  </a:lnTo>
                  <a:cubicBezTo>
                    <a:pt x="86327" y="229841"/>
                    <a:pt x="102262" y="202644"/>
                    <a:pt x="126344" y="186928"/>
                  </a:cubicBezTo>
                  <a:cubicBezTo>
                    <a:pt x="119007" y="177005"/>
                    <a:pt x="114657" y="164738"/>
                    <a:pt x="114657" y="151468"/>
                  </a:cubicBezTo>
                  <a:cubicBezTo>
                    <a:pt x="114657" y="118531"/>
                    <a:pt x="141467" y="91733"/>
                    <a:pt x="174405" y="91733"/>
                  </a:cubicBezTo>
                  <a:cubicBezTo>
                    <a:pt x="207342" y="91733"/>
                    <a:pt x="234153" y="118531"/>
                    <a:pt x="234153" y="151468"/>
                  </a:cubicBezTo>
                  <a:cubicBezTo>
                    <a:pt x="234153" y="164738"/>
                    <a:pt x="229802" y="177005"/>
                    <a:pt x="222466" y="186928"/>
                  </a:cubicBezTo>
                  <a:cubicBezTo>
                    <a:pt x="246548" y="202644"/>
                    <a:pt x="262482" y="229841"/>
                    <a:pt x="262482" y="260680"/>
                  </a:cubicBezTo>
                  <a:close/>
                  <a:moveTo>
                    <a:pt x="562471" y="287800"/>
                  </a:moveTo>
                  <a:lnTo>
                    <a:pt x="388556" y="287800"/>
                  </a:lnTo>
                  <a:cubicBezTo>
                    <a:pt x="377885" y="287800"/>
                    <a:pt x="369249" y="279150"/>
                    <a:pt x="369249" y="268493"/>
                  </a:cubicBezTo>
                  <a:cubicBezTo>
                    <a:pt x="369249" y="257823"/>
                    <a:pt x="377885" y="249186"/>
                    <a:pt x="388556" y="249186"/>
                  </a:cubicBezTo>
                  <a:lnTo>
                    <a:pt x="562471" y="249186"/>
                  </a:lnTo>
                  <a:cubicBezTo>
                    <a:pt x="573128" y="249186"/>
                    <a:pt x="581778" y="257823"/>
                    <a:pt x="581778" y="268493"/>
                  </a:cubicBezTo>
                  <a:cubicBezTo>
                    <a:pt x="581778" y="279150"/>
                    <a:pt x="573128" y="287800"/>
                    <a:pt x="562471" y="287800"/>
                  </a:cubicBezTo>
                  <a:close/>
                  <a:moveTo>
                    <a:pt x="562471" y="210573"/>
                  </a:moveTo>
                  <a:lnTo>
                    <a:pt x="388556" y="210573"/>
                  </a:lnTo>
                  <a:cubicBezTo>
                    <a:pt x="377885" y="210573"/>
                    <a:pt x="369249" y="201923"/>
                    <a:pt x="369249" y="191266"/>
                  </a:cubicBezTo>
                  <a:cubicBezTo>
                    <a:pt x="369249" y="180596"/>
                    <a:pt x="377885" y="171959"/>
                    <a:pt x="388556" y="171959"/>
                  </a:cubicBezTo>
                  <a:lnTo>
                    <a:pt x="562471" y="171959"/>
                  </a:lnTo>
                  <a:cubicBezTo>
                    <a:pt x="573128" y="171959"/>
                    <a:pt x="581778" y="180596"/>
                    <a:pt x="581778" y="191266"/>
                  </a:cubicBezTo>
                  <a:cubicBezTo>
                    <a:pt x="581778" y="201923"/>
                    <a:pt x="573128" y="210573"/>
                    <a:pt x="562471" y="210573"/>
                  </a:cubicBezTo>
                  <a:close/>
                  <a:moveTo>
                    <a:pt x="562471" y="133346"/>
                  </a:moveTo>
                  <a:lnTo>
                    <a:pt x="388556" y="133346"/>
                  </a:lnTo>
                  <a:cubicBezTo>
                    <a:pt x="377885" y="133346"/>
                    <a:pt x="369249" y="124696"/>
                    <a:pt x="369249" y="114039"/>
                  </a:cubicBezTo>
                  <a:cubicBezTo>
                    <a:pt x="369249" y="103369"/>
                    <a:pt x="377885" y="94732"/>
                    <a:pt x="388556" y="94732"/>
                  </a:cubicBezTo>
                  <a:lnTo>
                    <a:pt x="562471" y="94732"/>
                  </a:lnTo>
                  <a:cubicBezTo>
                    <a:pt x="573128" y="94732"/>
                    <a:pt x="581778" y="103369"/>
                    <a:pt x="581778" y="114039"/>
                  </a:cubicBezTo>
                  <a:cubicBezTo>
                    <a:pt x="581778" y="124696"/>
                    <a:pt x="573128" y="133346"/>
                    <a:pt x="562471" y="133346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6FB9ED13-01DB-5B4E-BC35-01B143E2D185}"/>
                </a:ext>
              </a:extLst>
            </p:cNvPr>
            <p:cNvSpPr/>
            <p:nvPr/>
          </p:nvSpPr>
          <p:spPr>
            <a:xfrm>
              <a:off x="8641964" y="1104525"/>
              <a:ext cx="659005" cy="221989"/>
            </a:xfrm>
            <a:custGeom>
              <a:avLst/>
              <a:gdLst>
                <a:gd name="connsiteX0" fmla="*/ 0 w 659005"/>
                <a:gd name="connsiteY0" fmla="*/ 48228 h 221989"/>
                <a:gd name="connsiteX1" fmla="*/ 19307 w 659005"/>
                <a:gd name="connsiteY1" fmla="*/ 67535 h 221989"/>
                <a:gd name="connsiteX2" fmla="*/ 282646 w 659005"/>
                <a:gd name="connsiteY2" fmla="*/ 67535 h 221989"/>
                <a:gd name="connsiteX3" fmla="*/ 282646 w 659005"/>
                <a:gd name="connsiteY3" fmla="*/ 144762 h 221989"/>
                <a:gd name="connsiteX4" fmla="*/ 245454 w 659005"/>
                <a:gd name="connsiteY4" fmla="*/ 144762 h 221989"/>
                <a:gd name="connsiteX5" fmla="*/ 180621 w 659005"/>
                <a:gd name="connsiteY5" fmla="*/ 209607 h 221989"/>
                <a:gd name="connsiteX6" fmla="*/ 184251 w 659005"/>
                <a:gd name="connsiteY6" fmla="*/ 218360 h 221989"/>
                <a:gd name="connsiteX7" fmla="*/ 193004 w 659005"/>
                <a:gd name="connsiteY7" fmla="*/ 221989 h 221989"/>
                <a:gd name="connsiteX8" fmla="*/ 466001 w 659005"/>
                <a:gd name="connsiteY8" fmla="*/ 221989 h 221989"/>
                <a:gd name="connsiteX9" fmla="*/ 478384 w 659005"/>
                <a:gd name="connsiteY9" fmla="*/ 209607 h 221989"/>
                <a:gd name="connsiteX10" fmla="*/ 459399 w 659005"/>
                <a:gd name="connsiteY10" fmla="*/ 163747 h 221989"/>
                <a:gd name="connsiteX11" fmla="*/ 413551 w 659005"/>
                <a:gd name="connsiteY11" fmla="*/ 144762 h 221989"/>
                <a:gd name="connsiteX12" fmla="*/ 376359 w 659005"/>
                <a:gd name="connsiteY12" fmla="*/ 144762 h 221989"/>
                <a:gd name="connsiteX13" fmla="*/ 376359 w 659005"/>
                <a:gd name="connsiteY13" fmla="*/ 67535 h 221989"/>
                <a:gd name="connsiteX14" fmla="*/ 639698 w 659005"/>
                <a:gd name="connsiteY14" fmla="*/ 67535 h 221989"/>
                <a:gd name="connsiteX15" fmla="*/ 659005 w 659005"/>
                <a:gd name="connsiteY15" fmla="*/ 48228 h 221989"/>
                <a:gd name="connsiteX16" fmla="*/ 659005 w 659005"/>
                <a:gd name="connsiteY16" fmla="*/ 0 h 221989"/>
                <a:gd name="connsiteX17" fmla="*/ 0 w 659005"/>
                <a:gd name="connsiteY17" fmla="*/ 0 h 22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9005" h="221989">
                  <a:moveTo>
                    <a:pt x="0" y="48228"/>
                  </a:moveTo>
                  <a:cubicBezTo>
                    <a:pt x="0" y="58886"/>
                    <a:pt x="8649" y="67535"/>
                    <a:pt x="19307" y="67535"/>
                  </a:cubicBezTo>
                  <a:lnTo>
                    <a:pt x="282646" y="67535"/>
                  </a:lnTo>
                  <a:lnTo>
                    <a:pt x="282646" y="144762"/>
                  </a:lnTo>
                  <a:lnTo>
                    <a:pt x="245454" y="144762"/>
                  </a:lnTo>
                  <a:cubicBezTo>
                    <a:pt x="209646" y="144762"/>
                    <a:pt x="180621" y="173787"/>
                    <a:pt x="180621" y="209607"/>
                  </a:cubicBezTo>
                  <a:cubicBezTo>
                    <a:pt x="180621" y="213031"/>
                    <a:pt x="182012" y="216120"/>
                    <a:pt x="184251" y="218360"/>
                  </a:cubicBezTo>
                  <a:cubicBezTo>
                    <a:pt x="186491" y="220599"/>
                    <a:pt x="189593" y="221989"/>
                    <a:pt x="193004" y="221989"/>
                  </a:cubicBezTo>
                  <a:lnTo>
                    <a:pt x="466001" y="221989"/>
                  </a:lnTo>
                  <a:cubicBezTo>
                    <a:pt x="472836" y="221989"/>
                    <a:pt x="478384" y="216442"/>
                    <a:pt x="478384" y="209607"/>
                  </a:cubicBezTo>
                  <a:cubicBezTo>
                    <a:pt x="478384" y="191691"/>
                    <a:pt x="471124" y="175486"/>
                    <a:pt x="459399" y="163747"/>
                  </a:cubicBezTo>
                  <a:cubicBezTo>
                    <a:pt x="447660" y="152022"/>
                    <a:pt x="431455" y="144762"/>
                    <a:pt x="413551" y="144762"/>
                  </a:cubicBezTo>
                  <a:lnTo>
                    <a:pt x="376359" y="144762"/>
                  </a:lnTo>
                  <a:lnTo>
                    <a:pt x="376359" y="67535"/>
                  </a:lnTo>
                  <a:lnTo>
                    <a:pt x="639698" y="67535"/>
                  </a:lnTo>
                  <a:cubicBezTo>
                    <a:pt x="650356" y="67535"/>
                    <a:pt x="659005" y="58886"/>
                    <a:pt x="659005" y="48228"/>
                  </a:cubicBezTo>
                  <a:lnTo>
                    <a:pt x="6590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  <p:grpSp>
        <p:nvGrpSpPr>
          <p:cNvPr id="144" name="Graphic 101">
            <a:extLst>
              <a:ext uri="{FF2B5EF4-FFF2-40B4-BE49-F238E27FC236}">
                <a16:creationId xmlns:a16="http://schemas.microsoft.com/office/drawing/2014/main" id="{7F26749F-5D99-E34C-8236-DD330B19B383}"/>
              </a:ext>
            </a:extLst>
          </p:cNvPr>
          <p:cNvGrpSpPr>
            <a:grpSpLocks noChangeAspect="1"/>
          </p:cNvGrpSpPr>
          <p:nvPr/>
        </p:nvGrpSpPr>
        <p:grpSpPr>
          <a:xfrm>
            <a:off x="4110390" y="2971800"/>
            <a:ext cx="409185" cy="409189"/>
            <a:chOff x="10942344" y="693264"/>
            <a:chExt cx="658995" cy="659003"/>
          </a:xfrm>
          <a:solidFill>
            <a:schemeClr val="tx1"/>
          </a:solidFill>
        </p:grpSpPr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6E797172-2E0F-1345-919A-72BC7808A956}"/>
                </a:ext>
              </a:extLst>
            </p:cNvPr>
            <p:cNvSpPr/>
            <p:nvPr/>
          </p:nvSpPr>
          <p:spPr>
            <a:xfrm>
              <a:off x="11209984" y="693264"/>
              <a:ext cx="391355" cy="391337"/>
            </a:xfrm>
            <a:custGeom>
              <a:avLst/>
              <a:gdLst>
                <a:gd name="connsiteX0" fmla="*/ 385698 w 391355"/>
                <a:gd name="connsiteY0" fmla="*/ 277530 h 391337"/>
                <a:gd name="connsiteX1" fmla="*/ 350830 w 391355"/>
                <a:gd name="connsiteY1" fmla="*/ 312424 h 391337"/>
                <a:gd name="connsiteX2" fmla="*/ 210045 w 391355"/>
                <a:gd name="connsiteY2" fmla="*/ 332413 h 391337"/>
                <a:gd name="connsiteX3" fmla="*/ 151121 w 391355"/>
                <a:gd name="connsiteY3" fmla="*/ 391337 h 391337"/>
                <a:gd name="connsiteX4" fmla="*/ 150670 w 391355"/>
                <a:gd name="connsiteY4" fmla="*/ 390436 h 391337"/>
                <a:gd name="connsiteX5" fmla="*/ 66505 w 391355"/>
                <a:gd name="connsiteY5" fmla="*/ 287982 h 391337"/>
                <a:gd name="connsiteX6" fmla="*/ 0 w 391355"/>
                <a:gd name="connsiteY6" fmla="*/ 240255 h 391337"/>
                <a:gd name="connsiteX7" fmla="*/ 58950 w 391355"/>
                <a:gd name="connsiteY7" fmla="*/ 181305 h 391337"/>
                <a:gd name="connsiteX8" fmla="*/ 78926 w 391355"/>
                <a:gd name="connsiteY8" fmla="*/ 40533 h 391337"/>
                <a:gd name="connsiteX9" fmla="*/ 113820 w 391355"/>
                <a:gd name="connsiteY9" fmla="*/ 5652 h 391337"/>
                <a:gd name="connsiteX10" fmla="*/ 141120 w 391355"/>
                <a:gd name="connsiteY10" fmla="*/ 5652 h 391337"/>
                <a:gd name="connsiteX11" fmla="*/ 385698 w 391355"/>
                <a:gd name="connsiteY11" fmla="*/ 250230 h 391337"/>
                <a:gd name="connsiteX12" fmla="*/ 385698 w 391355"/>
                <a:gd name="connsiteY12" fmla="*/ 277530 h 39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355" h="391337">
                  <a:moveTo>
                    <a:pt x="385698" y="277530"/>
                  </a:moveTo>
                  <a:lnTo>
                    <a:pt x="350830" y="312424"/>
                  </a:lnTo>
                  <a:cubicBezTo>
                    <a:pt x="313671" y="349557"/>
                    <a:pt x="255918" y="357718"/>
                    <a:pt x="210045" y="332413"/>
                  </a:cubicBezTo>
                  <a:lnTo>
                    <a:pt x="151121" y="391337"/>
                  </a:lnTo>
                  <a:cubicBezTo>
                    <a:pt x="150966" y="391041"/>
                    <a:pt x="150825" y="390732"/>
                    <a:pt x="150670" y="390436"/>
                  </a:cubicBezTo>
                  <a:cubicBezTo>
                    <a:pt x="128863" y="346772"/>
                    <a:pt x="104959" y="326436"/>
                    <a:pt x="66505" y="287982"/>
                  </a:cubicBezTo>
                  <a:cubicBezTo>
                    <a:pt x="42246" y="263722"/>
                    <a:pt x="12428" y="245431"/>
                    <a:pt x="0" y="240255"/>
                  </a:cubicBezTo>
                  <a:lnTo>
                    <a:pt x="58950" y="181305"/>
                  </a:lnTo>
                  <a:cubicBezTo>
                    <a:pt x="33632" y="135484"/>
                    <a:pt x="41780" y="77692"/>
                    <a:pt x="78926" y="40533"/>
                  </a:cubicBezTo>
                  <a:lnTo>
                    <a:pt x="113820" y="5652"/>
                  </a:lnTo>
                  <a:cubicBezTo>
                    <a:pt x="121362" y="-1890"/>
                    <a:pt x="133590" y="-1878"/>
                    <a:pt x="141120" y="5652"/>
                  </a:cubicBezTo>
                  <a:lnTo>
                    <a:pt x="385698" y="250230"/>
                  </a:lnTo>
                  <a:cubicBezTo>
                    <a:pt x="393241" y="257773"/>
                    <a:pt x="393241" y="270001"/>
                    <a:pt x="385698" y="277530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B1E337B2-5ADD-7D4F-A97E-772D6973EA6A}"/>
                </a:ext>
              </a:extLst>
            </p:cNvPr>
            <p:cNvSpPr/>
            <p:nvPr/>
          </p:nvSpPr>
          <p:spPr>
            <a:xfrm>
              <a:off x="10948963" y="1204896"/>
              <a:ext cx="140752" cy="140746"/>
            </a:xfrm>
            <a:custGeom>
              <a:avLst/>
              <a:gdLst>
                <a:gd name="connsiteX0" fmla="*/ 140753 w 140752"/>
                <a:gd name="connsiteY0" fmla="*/ 27300 h 140746"/>
                <a:gd name="connsiteX1" fmla="*/ 32970 w 140752"/>
                <a:gd name="connsiteY1" fmla="*/ 135083 h 140746"/>
                <a:gd name="connsiteX2" fmla="*/ 19313 w 140752"/>
                <a:gd name="connsiteY2" fmla="*/ 140746 h 140746"/>
                <a:gd name="connsiteX3" fmla="*/ 5657 w 140752"/>
                <a:gd name="connsiteY3" fmla="*/ 135083 h 140746"/>
                <a:gd name="connsiteX4" fmla="*/ 5657 w 140752"/>
                <a:gd name="connsiteY4" fmla="*/ 107783 h 140746"/>
                <a:gd name="connsiteX5" fmla="*/ 113453 w 140752"/>
                <a:gd name="connsiteY5" fmla="*/ 0 h 14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752" h="140746">
                  <a:moveTo>
                    <a:pt x="140753" y="27300"/>
                  </a:moveTo>
                  <a:lnTo>
                    <a:pt x="32970" y="135083"/>
                  </a:lnTo>
                  <a:cubicBezTo>
                    <a:pt x="29198" y="138854"/>
                    <a:pt x="24256" y="140746"/>
                    <a:pt x="19313" y="140746"/>
                  </a:cubicBezTo>
                  <a:cubicBezTo>
                    <a:pt x="14371" y="140746"/>
                    <a:pt x="9428" y="138854"/>
                    <a:pt x="5657" y="135083"/>
                  </a:cubicBezTo>
                  <a:cubicBezTo>
                    <a:pt x="-1886" y="127541"/>
                    <a:pt x="-1886" y="115326"/>
                    <a:pt x="5657" y="107783"/>
                  </a:cubicBezTo>
                  <a:lnTo>
                    <a:pt x="113453" y="0"/>
                  </a:ln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98826629-300A-B44B-A39F-7B4340448631}"/>
                </a:ext>
              </a:extLst>
            </p:cNvPr>
            <p:cNvSpPr/>
            <p:nvPr/>
          </p:nvSpPr>
          <p:spPr>
            <a:xfrm>
              <a:off x="10942344" y="946076"/>
              <a:ext cx="406096" cy="406192"/>
            </a:xfrm>
            <a:custGeom>
              <a:avLst/>
              <a:gdLst>
                <a:gd name="connsiteX0" fmla="*/ 406096 w 406096"/>
                <a:gd name="connsiteY0" fmla="*/ 249939 h 406192"/>
                <a:gd name="connsiteX1" fmla="*/ 343710 w 406096"/>
                <a:gd name="connsiteY1" fmla="*/ 400545 h 406192"/>
                <a:gd name="connsiteX2" fmla="*/ 316397 w 406096"/>
                <a:gd name="connsiteY2" fmla="*/ 400545 h 406192"/>
                <a:gd name="connsiteX3" fmla="*/ 5648 w 406096"/>
                <a:gd name="connsiteY3" fmla="*/ 89783 h 406192"/>
                <a:gd name="connsiteX4" fmla="*/ 5648 w 406096"/>
                <a:gd name="connsiteY4" fmla="*/ 62483 h 406192"/>
                <a:gd name="connsiteX5" fmla="*/ 251307 w 406096"/>
                <a:gd name="connsiteY5" fmla="*/ 22428 h 406192"/>
                <a:gd name="connsiteX6" fmla="*/ 343710 w 406096"/>
                <a:gd name="connsiteY6" fmla="*/ 99333 h 406192"/>
                <a:gd name="connsiteX7" fmla="*/ 406096 w 406096"/>
                <a:gd name="connsiteY7" fmla="*/ 249939 h 4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096" h="406192">
                  <a:moveTo>
                    <a:pt x="406096" y="249939"/>
                  </a:moveTo>
                  <a:cubicBezTo>
                    <a:pt x="406071" y="305775"/>
                    <a:pt x="384708" y="359519"/>
                    <a:pt x="343710" y="400545"/>
                  </a:cubicBezTo>
                  <a:cubicBezTo>
                    <a:pt x="336213" y="408041"/>
                    <a:pt x="323990" y="408109"/>
                    <a:pt x="316397" y="400545"/>
                  </a:cubicBezTo>
                  <a:lnTo>
                    <a:pt x="5648" y="89783"/>
                  </a:lnTo>
                  <a:cubicBezTo>
                    <a:pt x="-1866" y="82269"/>
                    <a:pt x="-1899" y="70029"/>
                    <a:pt x="5648" y="62483"/>
                  </a:cubicBezTo>
                  <a:cubicBezTo>
                    <a:pt x="70531" y="-2401"/>
                    <a:pt x="169253" y="-18503"/>
                    <a:pt x="251307" y="22428"/>
                  </a:cubicBezTo>
                  <a:cubicBezTo>
                    <a:pt x="288559" y="41031"/>
                    <a:pt x="305109" y="60745"/>
                    <a:pt x="343710" y="99333"/>
                  </a:cubicBezTo>
                  <a:cubicBezTo>
                    <a:pt x="383940" y="139563"/>
                    <a:pt x="406096" y="193476"/>
                    <a:pt x="406096" y="249939"/>
                  </a:cubicBezTo>
                  <a:close/>
                </a:path>
              </a:pathLst>
            </a:custGeom>
            <a:grpFill/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</p:grpSp>
    </p:spTree>
    <p:extLst>
      <p:ext uri="{BB962C8B-B14F-4D97-AF65-F5344CB8AC3E}">
        <p14:creationId xmlns:p14="http://schemas.microsoft.com/office/powerpoint/2010/main" val="86419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84B75"/>
      </a:accent1>
      <a:accent2>
        <a:srgbClr val="62D76B"/>
      </a:accent2>
      <a:accent3>
        <a:srgbClr val="9552F1"/>
      </a:accent3>
      <a:accent4>
        <a:srgbClr val="3FCAFF"/>
      </a:accent4>
      <a:accent5>
        <a:srgbClr val="9D9D9D"/>
      </a:accent5>
      <a:accent6>
        <a:srgbClr val="C9C9C9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4B75"/>
    </a:accent1>
    <a:accent2>
      <a:srgbClr val="62D76B"/>
    </a:accent2>
    <a:accent3>
      <a:srgbClr val="9552F1"/>
    </a:accent3>
    <a:accent4>
      <a:srgbClr val="3FCAFF"/>
    </a:accent4>
    <a:accent5>
      <a:srgbClr val="9D9D9D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2033</Words>
  <Application>Microsoft Office PowerPoint</Application>
  <PresentationFormat>宽屏</PresentationFormat>
  <Paragraphs>410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System Font Regular</vt:lpstr>
      <vt:lpstr>等线</vt:lpstr>
      <vt:lpstr>等线 Light</vt:lpstr>
      <vt:lpstr>Arial</vt:lpstr>
      <vt:lpstr>Calibri</vt:lpstr>
      <vt:lpstr>Raleway</vt:lpstr>
      <vt:lpstr>Raleway SemiBold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箭头递进时间轴ppt图表（19P）</dc:title>
  <dc:creator>51PPT模板网</dc:creator>
  <cp:keywords>www.51pptmoban.com</cp:keywords>
  <dc:description>www.51pptmoban.com</dc:description>
  <cp:lastModifiedBy>Win user</cp:lastModifiedBy>
  <cp:revision>12</cp:revision>
  <dcterms:created xsi:type="dcterms:W3CDTF">2022-05-16T13:44:03Z</dcterms:created>
  <dcterms:modified xsi:type="dcterms:W3CDTF">2022-05-16T15:32:43Z</dcterms:modified>
</cp:coreProperties>
</file>