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7" r:id="rId2"/>
    <p:sldId id="259" r:id="rId3"/>
    <p:sldId id="260" r:id="rId4"/>
    <p:sldId id="261" r:id="rId5"/>
    <p:sldId id="262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102" y="2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A1F99E-AD0C-44CC-B1C6-615F3869FCC4}" type="datetimeFigureOut">
              <a:rPr lang="zh-CN" altLang="en-US" smtClean="0"/>
              <a:t>2022/5/16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C76E86-0391-4EDD-BA2D-0E11A3C8E3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6104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C76E86-0391-4EDD-BA2D-0E11A3C8E35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2322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C76E86-0391-4EDD-BA2D-0E11A3C8E35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22825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C76E86-0391-4EDD-BA2D-0E11A3C8E35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9631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C76E86-0391-4EDD-BA2D-0E11A3C8E35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5082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C76E86-0391-4EDD-BA2D-0E11A3C8E35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278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2164ED4-A9D2-9B1E-3F94-3E8C96AFD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6D2AF1D-3E87-4788-4A90-4D27CDC8E5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420F064-95E3-1972-20EB-ABF0CCC122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85999-C888-4BD8-B292-3576E01173BF}" type="datetimeFigureOut">
              <a:rPr lang="zh-CN" altLang="en-US" smtClean="0"/>
              <a:t>2022/5/16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D729450-F7F1-E36B-B78D-D52E7A4DC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FBC8135-7D55-308C-DE37-89F92B688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8BF90-7BC9-4CBA-AED8-7E37119688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2772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2781C50-4CE8-5B00-83ED-1C5E822933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BDF3627-09F3-4195-32B1-406CE0DD52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7607302-A4AB-4501-456B-FB701656B7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B85999-C888-4BD8-B292-3576E01173BF}" type="datetimeFigureOut">
              <a:rPr lang="zh-CN" altLang="en-US" smtClean="0"/>
              <a:t>2022/5/16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816FDE4-AFA6-D72C-89EA-22B2CB8B4F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29F9538-E93B-BE17-A4DC-D067A5E37F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88BF90-7BC9-4CBA-AED8-7E37119688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833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B9A614AC-39B7-CAB8-44D0-BD3A361BDD20}"/>
              </a:ext>
            </a:extLst>
          </p:cNvPr>
          <p:cNvSpPr/>
          <p:nvPr/>
        </p:nvSpPr>
        <p:spPr>
          <a:xfrm>
            <a:off x="781407" y="861339"/>
            <a:ext cx="918582" cy="1157960"/>
          </a:xfrm>
          <a:custGeom>
            <a:avLst/>
            <a:gdLst>
              <a:gd name="connsiteX0" fmla="*/ 257630 w 567075"/>
              <a:gd name="connsiteY0" fmla="*/ 0 h 714852"/>
              <a:gd name="connsiteX1" fmla="*/ 260988 w 567075"/>
              <a:gd name="connsiteY1" fmla="*/ 0 h 714852"/>
              <a:gd name="connsiteX2" fmla="*/ 283534 w 567075"/>
              <a:gd name="connsiteY2" fmla="*/ 100907 h 714852"/>
              <a:gd name="connsiteX3" fmla="*/ 376605 w 567075"/>
              <a:gd name="connsiteY3" fmla="*/ 283742 h 714852"/>
              <a:gd name="connsiteX4" fmla="*/ 201497 w 567075"/>
              <a:gd name="connsiteY4" fmla="*/ 384649 h 714852"/>
              <a:gd name="connsiteX5" fmla="*/ 130494 w 567075"/>
              <a:gd name="connsiteY5" fmla="*/ 396135 h 714852"/>
              <a:gd name="connsiteX6" fmla="*/ 0 w 567075"/>
              <a:gd name="connsiteY6" fmla="*/ 120387 h 714852"/>
              <a:gd name="connsiteX7" fmla="*/ 186628 w 567075"/>
              <a:gd name="connsiteY7" fmla="*/ 11494 h 714852"/>
              <a:gd name="connsiteX8" fmla="*/ 257630 w 567075"/>
              <a:gd name="connsiteY8" fmla="*/ 0 h 714852"/>
              <a:gd name="connsiteX9" fmla="*/ 403002 w 567075"/>
              <a:gd name="connsiteY9" fmla="*/ 209816 h 714852"/>
              <a:gd name="connsiteX10" fmla="*/ 406836 w 567075"/>
              <a:gd name="connsiteY10" fmla="*/ 209816 h 714852"/>
              <a:gd name="connsiteX11" fmla="*/ 485030 w 567075"/>
              <a:gd name="connsiteY11" fmla="*/ 252777 h 714852"/>
              <a:gd name="connsiteX12" fmla="*/ 485030 w 567075"/>
              <a:gd name="connsiteY12" fmla="*/ 264263 h 714852"/>
              <a:gd name="connsiteX13" fmla="*/ 260988 w 567075"/>
              <a:gd name="connsiteY13" fmla="*/ 446597 h 714852"/>
              <a:gd name="connsiteX14" fmla="*/ 126652 w 567075"/>
              <a:gd name="connsiteY14" fmla="*/ 478072 h 714852"/>
              <a:gd name="connsiteX15" fmla="*/ 82037 w 567075"/>
              <a:gd name="connsiteY15" fmla="*/ 478072 h 714852"/>
              <a:gd name="connsiteX16" fmla="*/ 22545 w 567075"/>
              <a:gd name="connsiteY16" fmla="*/ 427117 h 714852"/>
              <a:gd name="connsiteX17" fmla="*/ 96906 w 567075"/>
              <a:gd name="connsiteY17" fmla="*/ 330203 h 714852"/>
              <a:gd name="connsiteX18" fmla="*/ 119451 w 567075"/>
              <a:gd name="connsiteY18" fmla="*/ 404138 h 714852"/>
              <a:gd name="connsiteX19" fmla="*/ 141997 w 567075"/>
              <a:gd name="connsiteY19" fmla="*/ 404138 h 714852"/>
              <a:gd name="connsiteX20" fmla="*/ 369396 w 567075"/>
              <a:gd name="connsiteY20" fmla="*/ 310723 h 714852"/>
              <a:gd name="connsiteX21" fmla="*/ 388108 w 567075"/>
              <a:gd name="connsiteY21" fmla="*/ 279750 h 714852"/>
              <a:gd name="connsiteX22" fmla="*/ 346851 w 567075"/>
              <a:gd name="connsiteY22" fmla="*/ 225295 h 714852"/>
              <a:gd name="connsiteX23" fmla="*/ 346851 w 567075"/>
              <a:gd name="connsiteY23" fmla="*/ 213809 h 714852"/>
              <a:gd name="connsiteX24" fmla="*/ 403002 w 567075"/>
              <a:gd name="connsiteY24" fmla="*/ 209816 h 714852"/>
              <a:gd name="connsiteX25" fmla="*/ 499907 w 567075"/>
              <a:gd name="connsiteY25" fmla="*/ 388651 h 714852"/>
              <a:gd name="connsiteX26" fmla="*/ 567076 w 567075"/>
              <a:gd name="connsiteY26" fmla="*/ 548005 h 714852"/>
              <a:gd name="connsiteX27" fmla="*/ 559883 w 567075"/>
              <a:gd name="connsiteY27" fmla="*/ 551497 h 714852"/>
              <a:gd name="connsiteX28" fmla="*/ 399167 w 567075"/>
              <a:gd name="connsiteY28" fmla="*/ 551497 h 714852"/>
              <a:gd name="connsiteX29" fmla="*/ 358387 w 567075"/>
              <a:gd name="connsiteY29" fmla="*/ 598459 h 714852"/>
              <a:gd name="connsiteX30" fmla="*/ 346876 w 567075"/>
              <a:gd name="connsiteY30" fmla="*/ 598459 h 714852"/>
              <a:gd name="connsiteX31" fmla="*/ 320964 w 567075"/>
              <a:gd name="connsiteY31" fmla="*/ 586472 h 714852"/>
              <a:gd name="connsiteX32" fmla="*/ 205347 w 567075"/>
              <a:gd name="connsiteY32" fmla="*/ 714853 h 714852"/>
              <a:gd name="connsiteX33" fmla="*/ 138179 w 567075"/>
              <a:gd name="connsiteY33" fmla="*/ 551497 h 714852"/>
              <a:gd name="connsiteX34" fmla="*/ 306096 w 567075"/>
              <a:gd name="connsiteY34" fmla="*/ 551497 h 714852"/>
              <a:gd name="connsiteX35" fmla="*/ 361745 w 567075"/>
              <a:gd name="connsiteY35" fmla="*/ 501043 h 714852"/>
              <a:gd name="connsiteX36" fmla="*/ 388133 w 567075"/>
              <a:gd name="connsiteY36" fmla="*/ 513039 h 714852"/>
              <a:gd name="connsiteX37" fmla="*/ 499907 w 567075"/>
              <a:gd name="connsiteY37" fmla="*/ 388651 h 714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67075" h="714852">
                <a:moveTo>
                  <a:pt x="257630" y="0"/>
                </a:moveTo>
                <a:lnTo>
                  <a:pt x="260988" y="0"/>
                </a:lnTo>
                <a:cubicBezTo>
                  <a:pt x="265466" y="0"/>
                  <a:pt x="272983" y="33638"/>
                  <a:pt x="283534" y="100907"/>
                </a:cubicBezTo>
                <a:cubicBezTo>
                  <a:pt x="306873" y="174841"/>
                  <a:pt x="337905" y="235778"/>
                  <a:pt x="376605" y="283742"/>
                </a:cubicBezTo>
                <a:cubicBezTo>
                  <a:pt x="352297" y="324038"/>
                  <a:pt x="293925" y="357677"/>
                  <a:pt x="201497" y="384649"/>
                </a:cubicBezTo>
                <a:cubicBezTo>
                  <a:pt x="166956" y="392309"/>
                  <a:pt x="143283" y="396135"/>
                  <a:pt x="130494" y="396135"/>
                </a:cubicBezTo>
                <a:cubicBezTo>
                  <a:pt x="112576" y="305553"/>
                  <a:pt x="69090" y="213634"/>
                  <a:pt x="0" y="120387"/>
                </a:cubicBezTo>
                <a:cubicBezTo>
                  <a:pt x="30072" y="75104"/>
                  <a:pt x="92278" y="38801"/>
                  <a:pt x="186628" y="11494"/>
                </a:cubicBezTo>
                <a:cubicBezTo>
                  <a:pt x="216374" y="3834"/>
                  <a:pt x="240038" y="0"/>
                  <a:pt x="257630" y="0"/>
                </a:cubicBezTo>
                <a:close/>
                <a:moveTo>
                  <a:pt x="403002" y="209816"/>
                </a:moveTo>
                <a:lnTo>
                  <a:pt x="406836" y="209816"/>
                </a:lnTo>
                <a:cubicBezTo>
                  <a:pt x="458960" y="209816"/>
                  <a:pt x="485030" y="224134"/>
                  <a:pt x="485030" y="252777"/>
                </a:cubicBezTo>
                <a:lnTo>
                  <a:pt x="485030" y="264263"/>
                </a:lnTo>
                <a:cubicBezTo>
                  <a:pt x="485030" y="314558"/>
                  <a:pt x="410344" y="375336"/>
                  <a:pt x="260988" y="446597"/>
                </a:cubicBezTo>
                <a:cubicBezTo>
                  <a:pt x="198932" y="467580"/>
                  <a:pt x="154159" y="478072"/>
                  <a:pt x="126652" y="478072"/>
                </a:cubicBezTo>
                <a:lnTo>
                  <a:pt x="82037" y="478072"/>
                </a:lnTo>
                <a:cubicBezTo>
                  <a:pt x="42376" y="473411"/>
                  <a:pt x="22545" y="456429"/>
                  <a:pt x="22545" y="427117"/>
                </a:cubicBezTo>
                <a:cubicBezTo>
                  <a:pt x="32778" y="390822"/>
                  <a:pt x="57562" y="358512"/>
                  <a:pt x="96906" y="330203"/>
                </a:cubicBezTo>
                <a:cubicBezTo>
                  <a:pt x="104900" y="330203"/>
                  <a:pt x="112409" y="354853"/>
                  <a:pt x="119451" y="404138"/>
                </a:cubicBezTo>
                <a:lnTo>
                  <a:pt x="141997" y="404138"/>
                </a:lnTo>
                <a:cubicBezTo>
                  <a:pt x="210760" y="404138"/>
                  <a:pt x="286557" y="372997"/>
                  <a:pt x="369396" y="310723"/>
                </a:cubicBezTo>
                <a:cubicBezTo>
                  <a:pt x="381868" y="297074"/>
                  <a:pt x="388108" y="286741"/>
                  <a:pt x="388108" y="279750"/>
                </a:cubicBezTo>
                <a:cubicBezTo>
                  <a:pt x="377232" y="272090"/>
                  <a:pt x="363474" y="253946"/>
                  <a:pt x="346851" y="225295"/>
                </a:cubicBezTo>
                <a:lnTo>
                  <a:pt x="346851" y="213809"/>
                </a:lnTo>
                <a:cubicBezTo>
                  <a:pt x="371811" y="211145"/>
                  <a:pt x="390522" y="209816"/>
                  <a:pt x="403002" y="209816"/>
                </a:cubicBezTo>
                <a:close/>
                <a:moveTo>
                  <a:pt x="499907" y="388651"/>
                </a:moveTo>
                <a:cubicBezTo>
                  <a:pt x="513022" y="408632"/>
                  <a:pt x="535409" y="461758"/>
                  <a:pt x="567076" y="548005"/>
                </a:cubicBezTo>
                <a:lnTo>
                  <a:pt x="559883" y="551497"/>
                </a:lnTo>
                <a:lnTo>
                  <a:pt x="399167" y="551497"/>
                </a:lnTo>
                <a:cubicBezTo>
                  <a:pt x="395968" y="582805"/>
                  <a:pt x="382377" y="598459"/>
                  <a:pt x="358387" y="598459"/>
                </a:cubicBezTo>
                <a:lnTo>
                  <a:pt x="346876" y="598459"/>
                </a:lnTo>
                <a:cubicBezTo>
                  <a:pt x="338556" y="598459"/>
                  <a:pt x="329919" y="594457"/>
                  <a:pt x="320964" y="586472"/>
                </a:cubicBezTo>
                <a:cubicBezTo>
                  <a:pt x="268197" y="646749"/>
                  <a:pt x="229647" y="689551"/>
                  <a:pt x="205347" y="714853"/>
                </a:cubicBezTo>
                <a:cubicBezTo>
                  <a:pt x="175284" y="650249"/>
                  <a:pt x="152889" y="595794"/>
                  <a:pt x="138179" y="551497"/>
                </a:cubicBezTo>
                <a:lnTo>
                  <a:pt x="306096" y="551497"/>
                </a:lnTo>
                <a:cubicBezTo>
                  <a:pt x="306096" y="517867"/>
                  <a:pt x="324640" y="501043"/>
                  <a:pt x="361745" y="501043"/>
                </a:cubicBezTo>
                <a:cubicBezTo>
                  <a:pt x="374216" y="509037"/>
                  <a:pt x="383012" y="513039"/>
                  <a:pt x="388133" y="513039"/>
                </a:cubicBezTo>
                <a:cubicBezTo>
                  <a:pt x="388124" y="510040"/>
                  <a:pt x="425380" y="468574"/>
                  <a:pt x="499907" y="388651"/>
                </a:cubicBez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F506FF49-04DD-F3E7-4730-D3A46BF590AE}"/>
              </a:ext>
            </a:extLst>
          </p:cNvPr>
          <p:cNvSpPr/>
          <p:nvPr/>
        </p:nvSpPr>
        <p:spPr>
          <a:xfrm>
            <a:off x="2187257" y="863775"/>
            <a:ext cx="743666" cy="1155523"/>
          </a:xfrm>
          <a:custGeom>
            <a:avLst/>
            <a:gdLst>
              <a:gd name="connsiteX0" fmla="*/ 278246 w 459093"/>
              <a:gd name="connsiteY0" fmla="*/ 0 h 713348"/>
              <a:gd name="connsiteX1" fmla="*/ 279683 w 459093"/>
              <a:gd name="connsiteY1" fmla="*/ 0 h 713348"/>
              <a:gd name="connsiteX2" fmla="*/ 299346 w 459093"/>
              <a:gd name="connsiteY2" fmla="*/ 9489 h 713348"/>
              <a:gd name="connsiteX3" fmla="*/ 300307 w 459093"/>
              <a:gd name="connsiteY3" fmla="*/ 6992 h 713348"/>
              <a:gd name="connsiteX4" fmla="*/ 299346 w 459093"/>
              <a:gd name="connsiteY4" fmla="*/ 0 h 713348"/>
              <a:gd name="connsiteX5" fmla="*/ 308460 w 459093"/>
              <a:gd name="connsiteY5" fmla="*/ 7994 h 713348"/>
              <a:gd name="connsiteX6" fmla="*/ 310857 w 459093"/>
              <a:gd name="connsiteY6" fmla="*/ 7994 h 713348"/>
              <a:gd name="connsiteX7" fmla="*/ 309896 w 459093"/>
              <a:gd name="connsiteY7" fmla="*/ 1495 h 713348"/>
              <a:gd name="connsiteX8" fmla="*/ 312294 w 459093"/>
              <a:gd name="connsiteY8" fmla="*/ 1495 h 713348"/>
              <a:gd name="connsiteX9" fmla="*/ 313731 w 459093"/>
              <a:gd name="connsiteY9" fmla="*/ 7994 h 713348"/>
              <a:gd name="connsiteX10" fmla="*/ 316128 w 459093"/>
              <a:gd name="connsiteY10" fmla="*/ 7994 h 713348"/>
              <a:gd name="connsiteX11" fmla="*/ 319010 w 459093"/>
              <a:gd name="connsiteY11" fmla="*/ 2498 h 713348"/>
              <a:gd name="connsiteX12" fmla="*/ 319970 w 459093"/>
              <a:gd name="connsiteY12" fmla="*/ 2498 h 713348"/>
              <a:gd name="connsiteX13" fmla="*/ 322844 w 459093"/>
              <a:gd name="connsiteY13" fmla="*/ 10993 h 713348"/>
              <a:gd name="connsiteX14" fmla="*/ 328123 w 459093"/>
              <a:gd name="connsiteY14" fmla="*/ 6992 h 713348"/>
              <a:gd name="connsiteX15" fmla="*/ 325250 w 459093"/>
              <a:gd name="connsiteY15" fmla="*/ 2489 h 713348"/>
              <a:gd name="connsiteX16" fmla="*/ 325250 w 459093"/>
              <a:gd name="connsiteY16" fmla="*/ 1487 h 713348"/>
              <a:gd name="connsiteX17" fmla="*/ 331966 w 459093"/>
              <a:gd name="connsiteY17" fmla="*/ 12480 h 713348"/>
              <a:gd name="connsiteX18" fmla="*/ 331966 w 459093"/>
              <a:gd name="connsiteY18" fmla="*/ 13482 h 713348"/>
              <a:gd name="connsiteX19" fmla="*/ 329568 w 459093"/>
              <a:gd name="connsiteY19" fmla="*/ 17976 h 713348"/>
              <a:gd name="connsiteX20" fmla="*/ 330529 w 459093"/>
              <a:gd name="connsiteY20" fmla="*/ 17976 h 713348"/>
              <a:gd name="connsiteX21" fmla="*/ 335808 w 459093"/>
              <a:gd name="connsiteY21" fmla="*/ 12480 h 713348"/>
              <a:gd name="connsiteX22" fmla="*/ 337245 w 459093"/>
              <a:gd name="connsiteY22" fmla="*/ 12480 h 713348"/>
              <a:gd name="connsiteX23" fmla="*/ 334847 w 459093"/>
              <a:gd name="connsiteY23" fmla="*/ 20474 h 713348"/>
              <a:gd name="connsiteX24" fmla="*/ 344921 w 459093"/>
              <a:gd name="connsiteY24" fmla="*/ 32962 h 713348"/>
              <a:gd name="connsiteX25" fmla="*/ 344921 w 459093"/>
              <a:gd name="connsiteY25" fmla="*/ 36963 h 713348"/>
              <a:gd name="connsiteX26" fmla="*/ 349240 w 459093"/>
              <a:gd name="connsiteY26" fmla="*/ 35468 h 713348"/>
              <a:gd name="connsiteX27" fmla="*/ 349240 w 459093"/>
              <a:gd name="connsiteY27" fmla="*/ 36963 h 713348"/>
              <a:gd name="connsiteX28" fmla="*/ 341079 w 459093"/>
              <a:gd name="connsiteY28" fmla="*/ 43955 h 713348"/>
              <a:gd name="connsiteX29" fmla="*/ 341079 w 459093"/>
              <a:gd name="connsiteY29" fmla="*/ 44957 h 713348"/>
              <a:gd name="connsiteX30" fmla="*/ 350192 w 459093"/>
              <a:gd name="connsiteY30" fmla="*/ 55942 h 713348"/>
              <a:gd name="connsiteX31" fmla="*/ 347795 w 459093"/>
              <a:gd name="connsiteY31" fmla="*/ 55942 h 713348"/>
              <a:gd name="connsiteX32" fmla="*/ 347795 w 459093"/>
              <a:gd name="connsiteY32" fmla="*/ 53444 h 713348"/>
              <a:gd name="connsiteX33" fmla="*/ 346358 w 459093"/>
              <a:gd name="connsiteY33" fmla="*/ 53444 h 713348"/>
              <a:gd name="connsiteX34" fmla="*/ 343961 w 459093"/>
              <a:gd name="connsiteY34" fmla="*/ 65431 h 713348"/>
              <a:gd name="connsiteX35" fmla="*/ 344921 w 459093"/>
              <a:gd name="connsiteY35" fmla="*/ 69933 h 713348"/>
              <a:gd name="connsiteX36" fmla="*/ 342524 w 459093"/>
              <a:gd name="connsiteY36" fmla="*/ 69933 h 713348"/>
              <a:gd name="connsiteX37" fmla="*/ 342524 w 459093"/>
              <a:gd name="connsiteY37" fmla="*/ 73926 h 713348"/>
              <a:gd name="connsiteX38" fmla="*/ 346358 w 459093"/>
              <a:gd name="connsiteY38" fmla="*/ 79422 h 713348"/>
              <a:gd name="connsiteX39" fmla="*/ 346358 w 459093"/>
              <a:gd name="connsiteY39" fmla="*/ 80425 h 713348"/>
              <a:gd name="connsiteX40" fmla="*/ 342524 w 459093"/>
              <a:gd name="connsiteY40" fmla="*/ 80425 h 713348"/>
              <a:gd name="connsiteX41" fmla="*/ 343961 w 459093"/>
              <a:gd name="connsiteY41" fmla="*/ 81920 h 713348"/>
              <a:gd name="connsiteX42" fmla="*/ 342524 w 459093"/>
              <a:gd name="connsiteY42" fmla="*/ 88912 h 713348"/>
              <a:gd name="connsiteX43" fmla="*/ 347803 w 459093"/>
              <a:gd name="connsiteY43" fmla="*/ 107890 h 713348"/>
              <a:gd name="connsiteX44" fmla="*/ 385702 w 459093"/>
              <a:gd name="connsiteY44" fmla="*/ 228285 h 713348"/>
              <a:gd name="connsiteX45" fmla="*/ 385702 w 459093"/>
              <a:gd name="connsiteY45" fmla="*/ 239270 h 713348"/>
              <a:gd name="connsiteX46" fmla="*/ 380423 w 459093"/>
              <a:gd name="connsiteY46" fmla="*/ 284227 h 713348"/>
              <a:gd name="connsiteX47" fmla="*/ 394815 w 459093"/>
              <a:gd name="connsiteY47" fmla="*/ 367651 h 713348"/>
              <a:gd name="connsiteX48" fmla="*/ 396252 w 459093"/>
              <a:gd name="connsiteY48" fmla="*/ 401623 h 713348"/>
              <a:gd name="connsiteX49" fmla="*/ 383296 w 459093"/>
              <a:gd name="connsiteY49" fmla="*/ 418112 h 713348"/>
              <a:gd name="connsiteX50" fmla="*/ 394807 w 459093"/>
              <a:gd name="connsiteY50" fmla="*/ 463070 h 713348"/>
              <a:gd name="connsiteX51" fmla="*/ 402960 w 459093"/>
              <a:gd name="connsiteY51" fmla="*/ 507033 h 713348"/>
              <a:gd name="connsiteX52" fmla="*/ 459093 w 459093"/>
              <a:gd name="connsiteY52" fmla="*/ 687370 h 713348"/>
              <a:gd name="connsiteX53" fmla="*/ 455259 w 459093"/>
              <a:gd name="connsiteY53" fmla="*/ 688874 h 713348"/>
              <a:gd name="connsiteX54" fmla="*/ 455259 w 459093"/>
              <a:gd name="connsiteY54" fmla="*/ 694370 h 713348"/>
              <a:gd name="connsiteX55" fmla="*/ 456696 w 459093"/>
              <a:gd name="connsiteY55" fmla="*/ 703860 h 713348"/>
              <a:gd name="connsiteX56" fmla="*/ 419758 w 459093"/>
              <a:gd name="connsiteY56" fmla="*/ 710851 h 713348"/>
              <a:gd name="connsiteX57" fmla="*/ 418797 w 459093"/>
              <a:gd name="connsiteY57" fmla="*/ 703860 h 713348"/>
              <a:gd name="connsiteX58" fmla="*/ 384733 w 459093"/>
              <a:gd name="connsiteY58" fmla="*/ 713349 h 713348"/>
              <a:gd name="connsiteX59" fmla="*/ 380414 w 459093"/>
              <a:gd name="connsiteY59" fmla="*/ 713349 h 713348"/>
              <a:gd name="connsiteX60" fmla="*/ 341079 w 459093"/>
              <a:gd name="connsiteY60" fmla="*/ 706357 h 713348"/>
              <a:gd name="connsiteX61" fmla="*/ 341079 w 459093"/>
              <a:gd name="connsiteY61" fmla="*/ 702364 h 713348"/>
              <a:gd name="connsiteX62" fmla="*/ 374183 w 459093"/>
              <a:gd name="connsiteY62" fmla="*/ 694370 h 713348"/>
              <a:gd name="connsiteX63" fmla="*/ 383296 w 459093"/>
              <a:gd name="connsiteY63" fmla="*/ 668392 h 713348"/>
              <a:gd name="connsiteX64" fmla="*/ 389536 w 459093"/>
              <a:gd name="connsiteY64" fmla="*/ 648912 h 713348"/>
              <a:gd name="connsiteX65" fmla="*/ 363624 w 459093"/>
              <a:gd name="connsiteY65" fmla="*/ 570977 h 713348"/>
              <a:gd name="connsiteX66" fmla="*/ 340118 w 459093"/>
              <a:gd name="connsiteY66" fmla="*/ 488054 h 713348"/>
              <a:gd name="connsiteX67" fmla="*/ 321407 w 459093"/>
              <a:gd name="connsiteY67" fmla="*/ 507033 h 713348"/>
              <a:gd name="connsiteX68" fmla="*/ 321407 w 459093"/>
              <a:gd name="connsiteY68" fmla="*/ 508536 h 713348"/>
              <a:gd name="connsiteX69" fmla="*/ 337236 w 459093"/>
              <a:gd name="connsiteY69" fmla="*/ 535509 h 713348"/>
              <a:gd name="connsiteX70" fmla="*/ 338673 w 459093"/>
              <a:gd name="connsiteY70" fmla="*/ 538508 h 713348"/>
              <a:gd name="connsiteX71" fmla="*/ 335791 w 459093"/>
              <a:gd name="connsiteY71" fmla="*/ 546502 h 713348"/>
              <a:gd name="connsiteX72" fmla="*/ 367458 w 459093"/>
              <a:gd name="connsiteY72" fmla="*/ 592962 h 713348"/>
              <a:gd name="connsiteX73" fmla="*/ 368895 w 459093"/>
              <a:gd name="connsiteY73" fmla="*/ 596963 h 713348"/>
              <a:gd name="connsiteX74" fmla="*/ 349232 w 459093"/>
              <a:gd name="connsiteY74" fmla="*/ 621940 h 713348"/>
              <a:gd name="connsiteX75" fmla="*/ 335800 w 459093"/>
              <a:gd name="connsiteY75" fmla="*/ 646415 h 713348"/>
              <a:gd name="connsiteX76" fmla="*/ 324289 w 459093"/>
              <a:gd name="connsiteY76" fmla="*/ 651911 h 713348"/>
              <a:gd name="connsiteX77" fmla="*/ 309896 w 459093"/>
              <a:gd name="connsiteY77" fmla="*/ 647918 h 713348"/>
              <a:gd name="connsiteX78" fmla="*/ 301735 w 459093"/>
              <a:gd name="connsiteY78" fmla="*/ 665401 h 713348"/>
              <a:gd name="connsiteX79" fmla="*/ 265273 w 459093"/>
              <a:gd name="connsiteY79" fmla="*/ 670898 h 713348"/>
              <a:gd name="connsiteX80" fmla="*/ 248007 w 459093"/>
              <a:gd name="connsiteY80" fmla="*/ 676394 h 713348"/>
              <a:gd name="connsiteX81" fmla="*/ 238894 w 459093"/>
              <a:gd name="connsiteY81" fmla="*/ 676394 h 713348"/>
              <a:gd name="connsiteX82" fmla="*/ 217785 w 459093"/>
              <a:gd name="connsiteY82" fmla="*/ 673897 h 713348"/>
              <a:gd name="connsiteX83" fmla="*/ 215388 w 459093"/>
              <a:gd name="connsiteY83" fmla="*/ 673897 h 713348"/>
              <a:gd name="connsiteX84" fmla="*/ 212514 w 459093"/>
              <a:gd name="connsiteY84" fmla="*/ 677898 h 713348"/>
              <a:gd name="connsiteX85" fmla="*/ 211078 w 459093"/>
              <a:gd name="connsiteY85" fmla="*/ 677898 h 713348"/>
              <a:gd name="connsiteX86" fmla="*/ 208680 w 459093"/>
              <a:gd name="connsiteY86" fmla="*/ 676403 h 713348"/>
              <a:gd name="connsiteX87" fmla="*/ 198122 w 459093"/>
              <a:gd name="connsiteY87" fmla="*/ 705372 h 713348"/>
              <a:gd name="connsiteX88" fmla="*/ 196685 w 459093"/>
              <a:gd name="connsiteY88" fmla="*/ 705372 h 713348"/>
              <a:gd name="connsiteX89" fmla="*/ 174616 w 459093"/>
              <a:gd name="connsiteY89" fmla="*/ 689885 h 713348"/>
              <a:gd name="connsiteX90" fmla="*/ 177022 w 459093"/>
              <a:gd name="connsiteY90" fmla="*/ 685884 h 713348"/>
              <a:gd name="connsiteX91" fmla="*/ 160232 w 459093"/>
              <a:gd name="connsiteY91" fmla="*/ 680387 h 713348"/>
              <a:gd name="connsiteX92" fmla="*/ 156397 w 459093"/>
              <a:gd name="connsiteY92" fmla="*/ 685884 h 713348"/>
              <a:gd name="connsiteX93" fmla="*/ 154961 w 459093"/>
              <a:gd name="connsiteY93" fmla="*/ 685884 h 713348"/>
              <a:gd name="connsiteX94" fmla="*/ 142965 w 459093"/>
              <a:gd name="connsiteY94" fmla="*/ 673888 h 713348"/>
              <a:gd name="connsiteX95" fmla="*/ 98351 w 459093"/>
              <a:gd name="connsiteY95" fmla="*/ 687379 h 713348"/>
              <a:gd name="connsiteX96" fmla="*/ 76282 w 459093"/>
              <a:gd name="connsiteY96" fmla="*/ 684881 h 713348"/>
              <a:gd name="connsiteX97" fmla="*/ 76282 w 459093"/>
              <a:gd name="connsiteY97" fmla="*/ 681882 h 713348"/>
              <a:gd name="connsiteX98" fmla="*/ 98351 w 459093"/>
              <a:gd name="connsiteY98" fmla="*/ 674891 h 713348"/>
              <a:gd name="connsiteX99" fmla="*/ 110346 w 459093"/>
              <a:gd name="connsiteY99" fmla="*/ 659905 h 713348"/>
              <a:gd name="connsiteX100" fmla="*/ 89238 w 459093"/>
              <a:gd name="connsiteY100" fmla="*/ 666897 h 713348"/>
              <a:gd name="connsiteX101" fmla="*/ 74845 w 459093"/>
              <a:gd name="connsiteY101" fmla="*/ 665393 h 713348"/>
              <a:gd name="connsiteX102" fmla="*/ 40780 w 459093"/>
              <a:gd name="connsiteY102" fmla="*/ 670890 h 713348"/>
              <a:gd name="connsiteX103" fmla="*/ 11995 w 459093"/>
              <a:gd name="connsiteY103" fmla="*/ 654400 h 713348"/>
              <a:gd name="connsiteX104" fmla="*/ 5279 w 459093"/>
              <a:gd name="connsiteY104" fmla="*/ 642405 h 713348"/>
              <a:gd name="connsiteX105" fmla="*/ 5279 w 459093"/>
              <a:gd name="connsiteY105" fmla="*/ 627419 h 713348"/>
              <a:gd name="connsiteX106" fmla="*/ 0 w 459093"/>
              <a:gd name="connsiteY106" fmla="*/ 627419 h 713348"/>
              <a:gd name="connsiteX107" fmla="*/ 0 w 459093"/>
              <a:gd name="connsiteY107" fmla="*/ 622925 h 713348"/>
              <a:gd name="connsiteX108" fmla="*/ 14393 w 459093"/>
              <a:gd name="connsiteY108" fmla="*/ 592954 h 713348"/>
              <a:gd name="connsiteX109" fmla="*/ 21109 w 459093"/>
              <a:gd name="connsiteY109" fmla="*/ 565981 h 713348"/>
              <a:gd name="connsiteX110" fmla="*/ 17274 w 459093"/>
              <a:gd name="connsiteY110" fmla="*/ 561479 h 713348"/>
              <a:gd name="connsiteX111" fmla="*/ 30230 w 459093"/>
              <a:gd name="connsiteY111" fmla="*/ 535500 h 713348"/>
              <a:gd name="connsiteX112" fmla="*/ 42226 w 459093"/>
              <a:gd name="connsiteY112" fmla="*/ 488046 h 713348"/>
              <a:gd name="connsiteX113" fmla="*/ 40789 w 459093"/>
              <a:gd name="connsiteY113" fmla="*/ 485047 h 713348"/>
              <a:gd name="connsiteX114" fmla="*/ 36955 w 459093"/>
              <a:gd name="connsiteY114" fmla="*/ 486550 h 713348"/>
              <a:gd name="connsiteX115" fmla="*/ 35518 w 459093"/>
              <a:gd name="connsiteY115" fmla="*/ 483552 h 713348"/>
              <a:gd name="connsiteX116" fmla="*/ 61906 w 459093"/>
              <a:gd name="connsiteY116" fmla="*/ 414120 h 713348"/>
              <a:gd name="connsiteX117" fmla="*/ 57587 w 459093"/>
              <a:gd name="connsiteY117" fmla="*/ 407128 h 713348"/>
              <a:gd name="connsiteX118" fmla="*/ 80133 w 459093"/>
              <a:gd name="connsiteY118" fmla="*/ 392142 h 713348"/>
              <a:gd name="connsiteX119" fmla="*/ 86849 w 459093"/>
              <a:gd name="connsiteY119" fmla="*/ 378652 h 713348"/>
              <a:gd name="connsiteX120" fmla="*/ 73417 w 459093"/>
              <a:gd name="connsiteY120" fmla="*/ 364669 h 713348"/>
              <a:gd name="connsiteX121" fmla="*/ 69582 w 459093"/>
              <a:gd name="connsiteY121" fmla="*/ 366164 h 713348"/>
              <a:gd name="connsiteX122" fmla="*/ 69582 w 459093"/>
              <a:gd name="connsiteY122" fmla="*/ 364669 h 713348"/>
              <a:gd name="connsiteX123" fmla="*/ 55190 w 459093"/>
              <a:gd name="connsiteY123" fmla="*/ 374659 h 713348"/>
              <a:gd name="connsiteX124" fmla="*/ 43194 w 459093"/>
              <a:gd name="connsiteY124" fmla="*/ 377157 h 713348"/>
              <a:gd name="connsiteX125" fmla="*/ 42234 w 459093"/>
              <a:gd name="connsiteY125" fmla="*/ 377157 h 713348"/>
              <a:gd name="connsiteX126" fmla="*/ 37915 w 459093"/>
              <a:gd name="connsiteY126" fmla="*/ 363666 h 713348"/>
              <a:gd name="connsiteX127" fmla="*/ 26405 w 459093"/>
              <a:gd name="connsiteY127" fmla="*/ 359164 h 713348"/>
              <a:gd name="connsiteX128" fmla="*/ 24968 w 459093"/>
              <a:gd name="connsiteY128" fmla="*/ 352673 h 713348"/>
              <a:gd name="connsiteX129" fmla="*/ 26405 w 459093"/>
              <a:gd name="connsiteY129" fmla="*/ 348672 h 713348"/>
              <a:gd name="connsiteX130" fmla="*/ 19689 w 459093"/>
              <a:gd name="connsiteY130" fmla="*/ 337688 h 713348"/>
              <a:gd name="connsiteX131" fmla="*/ 21125 w 459093"/>
              <a:gd name="connsiteY131" fmla="*/ 333194 h 713348"/>
              <a:gd name="connsiteX132" fmla="*/ 19689 w 459093"/>
              <a:gd name="connsiteY132" fmla="*/ 329192 h 713348"/>
              <a:gd name="connsiteX133" fmla="*/ 30239 w 459093"/>
              <a:gd name="connsiteY133" fmla="*/ 319703 h 713348"/>
              <a:gd name="connsiteX134" fmla="*/ 26405 w 459093"/>
              <a:gd name="connsiteY134" fmla="*/ 312711 h 713348"/>
              <a:gd name="connsiteX135" fmla="*/ 26405 w 459093"/>
              <a:gd name="connsiteY135" fmla="*/ 310214 h 713348"/>
              <a:gd name="connsiteX136" fmla="*/ 35518 w 459093"/>
              <a:gd name="connsiteY136" fmla="*/ 306213 h 713348"/>
              <a:gd name="connsiteX137" fmla="*/ 42234 w 459093"/>
              <a:gd name="connsiteY137" fmla="*/ 307708 h 713348"/>
              <a:gd name="connsiteX138" fmla="*/ 48474 w 459093"/>
              <a:gd name="connsiteY138" fmla="*/ 304709 h 713348"/>
              <a:gd name="connsiteX139" fmla="*/ 48474 w 459093"/>
              <a:gd name="connsiteY139" fmla="*/ 295220 h 713348"/>
              <a:gd name="connsiteX140" fmla="*/ 52308 w 459093"/>
              <a:gd name="connsiteY140" fmla="*/ 291227 h 713348"/>
              <a:gd name="connsiteX141" fmla="*/ 65740 w 459093"/>
              <a:gd name="connsiteY141" fmla="*/ 307708 h 713348"/>
              <a:gd name="connsiteX142" fmla="*/ 81578 w 459093"/>
              <a:gd name="connsiteY142" fmla="*/ 321198 h 713348"/>
              <a:gd name="connsiteX143" fmla="*/ 80141 w 459093"/>
              <a:gd name="connsiteY143" fmla="*/ 323696 h 713348"/>
              <a:gd name="connsiteX144" fmla="*/ 81578 w 459093"/>
              <a:gd name="connsiteY144" fmla="*/ 329192 h 713348"/>
              <a:gd name="connsiteX145" fmla="*/ 78696 w 459093"/>
              <a:gd name="connsiteY145" fmla="*/ 332191 h 713348"/>
              <a:gd name="connsiteX146" fmla="*/ 82530 w 459093"/>
              <a:gd name="connsiteY146" fmla="*/ 333194 h 713348"/>
              <a:gd name="connsiteX147" fmla="*/ 114197 w 459093"/>
              <a:gd name="connsiteY147" fmla="*/ 302220 h 713348"/>
              <a:gd name="connsiteX148" fmla="*/ 116594 w 459093"/>
              <a:gd name="connsiteY148" fmla="*/ 267754 h 713348"/>
              <a:gd name="connsiteX149" fmla="*/ 106520 w 459093"/>
              <a:gd name="connsiteY149" fmla="*/ 225295 h 713348"/>
              <a:gd name="connsiteX150" fmla="*/ 121874 w 459093"/>
              <a:gd name="connsiteY150" fmla="*/ 195324 h 713348"/>
              <a:gd name="connsiteX151" fmla="*/ 123310 w 459093"/>
              <a:gd name="connsiteY151" fmla="*/ 195324 h 713348"/>
              <a:gd name="connsiteX152" fmla="*/ 126192 w 459093"/>
              <a:gd name="connsiteY152" fmla="*/ 196827 h 713348"/>
              <a:gd name="connsiteX153" fmla="*/ 140585 w 459093"/>
              <a:gd name="connsiteY153" fmla="*/ 169345 h 713348"/>
              <a:gd name="connsiteX154" fmla="*/ 131471 w 459093"/>
              <a:gd name="connsiteY154" fmla="*/ 155863 h 713348"/>
              <a:gd name="connsiteX155" fmla="*/ 127153 w 459093"/>
              <a:gd name="connsiteY155" fmla="*/ 158361 h 713348"/>
              <a:gd name="connsiteX156" fmla="*/ 123319 w 459093"/>
              <a:gd name="connsiteY156" fmla="*/ 158361 h 713348"/>
              <a:gd name="connsiteX157" fmla="*/ 116603 w 459093"/>
              <a:gd name="connsiteY157" fmla="*/ 146374 h 713348"/>
              <a:gd name="connsiteX158" fmla="*/ 103647 w 459093"/>
              <a:gd name="connsiteY158" fmla="*/ 137878 h 713348"/>
              <a:gd name="connsiteX159" fmla="*/ 102210 w 459093"/>
              <a:gd name="connsiteY159" fmla="*/ 133886 h 713348"/>
              <a:gd name="connsiteX160" fmla="*/ 103647 w 459093"/>
              <a:gd name="connsiteY160" fmla="*/ 126894 h 713348"/>
              <a:gd name="connsiteX161" fmla="*/ 85420 w 459093"/>
              <a:gd name="connsiteY161" fmla="*/ 103914 h 713348"/>
              <a:gd name="connsiteX162" fmla="*/ 83983 w 459093"/>
              <a:gd name="connsiteY162" fmla="*/ 100915 h 713348"/>
              <a:gd name="connsiteX163" fmla="*/ 124764 w 459093"/>
              <a:gd name="connsiteY163" fmla="*/ 57454 h 713348"/>
              <a:gd name="connsiteX164" fmla="*/ 144427 w 459093"/>
              <a:gd name="connsiteY164" fmla="*/ 43963 h 713348"/>
              <a:gd name="connsiteX165" fmla="*/ 199600 w 459093"/>
              <a:gd name="connsiteY165" fmla="*/ 116394 h 713348"/>
              <a:gd name="connsiteX166" fmla="*/ 205840 w 459093"/>
              <a:gd name="connsiteY166" fmla="*/ 124388 h 713348"/>
              <a:gd name="connsiteX167" fmla="*/ 205840 w 459093"/>
              <a:gd name="connsiteY167" fmla="*/ 125883 h 713348"/>
              <a:gd name="connsiteX168" fmla="*/ 198164 w 459093"/>
              <a:gd name="connsiteY168" fmla="*/ 125883 h 713348"/>
              <a:gd name="connsiteX169" fmla="*/ 198164 w 459093"/>
              <a:gd name="connsiteY169" fmla="*/ 128381 h 713348"/>
              <a:gd name="connsiteX170" fmla="*/ 207277 w 459093"/>
              <a:gd name="connsiteY170" fmla="*/ 139374 h 713348"/>
              <a:gd name="connsiteX171" fmla="*/ 204880 w 459093"/>
              <a:gd name="connsiteY171" fmla="*/ 139374 h 713348"/>
              <a:gd name="connsiteX172" fmla="*/ 204880 w 459093"/>
              <a:gd name="connsiteY172" fmla="*/ 135372 h 713348"/>
              <a:gd name="connsiteX173" fmla="*/ 199600 w 459093"/>
              <a:gd name="connsiteY173" fmla="*/ 140869 h 713348"/>
              <a:gd name="connsiteX174" fmla="*/ 199600 w 459093"/>
              <a:gd name="connsiteY174" fmla="*/ 143366 h 713348"/>
              <a:gd name="connsiteX175" fmla="*/ 213993 w 459093"/>
              <a:gd name="connsiteY175" fmla="*/ 152856 h 713348"/>
              <a:gd name="connsiteX176" fmla="*/ 215430 w 459093"/>
              <a:gd name="connsiteY176" fmla="*/ 155855 h 713348"/>
              <a:gd name="connsiteX177" fmla="*/ 213993 w 459093"/>
              <a:gd name="connsiteY177" fmla="*/ 155855 h 713348"/>
              <a:gd name="connsiteX178" fmla="*/ 207277 w 459093"/>
              <a:gd name="connsiteY178" fmla="*/ 154351 h 713348"/>
              <a:gd name="connsiteX179" fmla="*/ 205840 w 459093"/>
              <a:gd name="connsiteY179" fmla="*/ 157350 h 713348"/>
              <a:gd name="connsiteX180" fmla="*/ 223106 w 459093"/>
              <a:gd name="connsiteY180" fmla="*/ 176328 h 713348"/>
              <a:gd name="connsiteX181" fmla="*/ 224543 w 459093"/>
              <a:gd name="connsiteY181" fmla="*/ 181825 h 713348"/>
              <a:gd name="connsiteX182" fmla="*/ 223106 w 459093"/>
              <a:gd name="connsiteY182" fmla="*/ 192818 h 713348"/>
              <a:gd name="connsiteX183" fmla="*/ 220709 w 459093"/>
              <a:gd name="connsiteY183" fmla="*/ 192818 h 713348"/>
              <a:gd name="connsiteX184" fmla="*/ 217827 w 459093"/>
              <a:gd name="connsiteY184" fmla="*/ 185826 h 713348"/>
              <a:gd name="connsiteX185" fmla="*/ 215430 w 459093"/>
              <a:gd name="connsiteY185" fmla="*/ 191322 h 713348"/>
              <a:gd name="connsiteX186" fmla="*/ 224543 w 459093"/>
              <a:gd name="connsiteY186" fmla="*/ 222797 h 713348"/>
              <a:gd name="connsiteX187" fmla="*/ 224543 w 459093"/>
              <a:gd name="connsiteY187" fmla="*/ 229789 h 713348"/>
              <a:gd name="connsiteX188" fmla="*/ 229822 w 459093"/>
              <a:gd name="connsiteY188" fmla="*/ 237783 h 713348"/>
              <a:gd name="connsiteX189" fmla="*/ 228386 w 459093"/>
              <a:gd name="connsiteY189" fmla="*/ 251273 h 713348"/>
              <a:gd name="connsiteX190" fmla="*/ 228386 w 459093"/>
              <a:gd name="connsiteY190" fmla="*/ 259769 h 713348"/>
              <a:gd name="connsiteX191" fmla="*/ 271563 w 459093"/>
              <a:gd name="connsiteY191" fmla="*/ 274754 h 713348"/>
              <a:gd name="connsiteX192" fmla="*/ 271563 w 459093"/>
              <a:gd name="connsiteY192" fmla="*/ 273251 h 713348"/>
              <a:gd name="connsiteX193" fmla="*/ 273000 w 459093"/>
              <a:gd name="connsiteY193" fmla="*/ 243279 h 713348"/>
              <a:gd name="connsiteX194" fmla="*/ 269166 w 459093"/>
              <a:gd name="connsiteY194" fmla="*/ 237783 h 713348"/>
              <a:gd name="connsiteX195" fmla="*/ 280677 w 459093"/>
              <a:gd name="connsiteY195" fmla="*/ 176337 h 713348"/>
              <a:gd name="connsiteX196" fmla="*/ 276843 w 459093"/>
              <a:gd name="connsiteY196" fmla="*/ 161351 h 713348"/>
              <a:gd name="connsiteX197" fmla="*/ 291235 w 459093"/>
              <a:gd name="connsiteY197" fmla="*/ 147359 h 713348"/>
              <a:gd name="connsiteX198" fmla="*/ 295554 w 459093"/>
              <a:gd name="connsiteY198" fmla="*/ 135372 h 713348"/>
              <a:gd name="connsiteX199" fmla="*/ 292672 w 459093"/>
              <a:gd name="connsiteY199" fmla="*/ 128381 h 713348"/>
              <a:gd name="connsiteX200" fmla="*/ 296506 w 459093"/>
              <a:gd name="connsiteY200" fmla="*/ 120387 h 713348"/>
              <a:gd name="connsiteX201" fmla="*/ 294109 w 459093"/>
              <a:gd name="connsiteY201" fmla="*/ 118883 h 713348"/>
              <a:gd name="connsiteX202" fmla="*/ 273000 w 459093"/>
              <a:gd name="connsiteY202" fmla="*/ 118883 h 713348"/>
              <a:gd name="connsiteX203" fmla="*/ 269166 w 459093"/>
              <a:gd name="connsiteY203" fmla="*/ 116386 h 713348"/>
              <a:gd name="connsiteX204" fmla="*/ 270603 w 459093"/>
              <a:gd name="connsiteY204" fmla="*/ 109394 h 713348"/>
              <a:gd name="connsiteX205" fmla="*/ 270603 w 459093"/>
              <a:gd name="connsiteY205" fmla="*/ 106395 h 713348"/>
              <a:gd name="connsiteX206" fmla="*/ 263887 w 459093"/>
              <a:gd name="connsiteY206" fmla="*/ 98401 h 713348"/>
              <a:gd name="connsiteX207" fmla="*/ 263887 w 459093"/>
              <a:gd name="connsiteY207" fmla="*/ 90407 h 713348"/>
              <a:gd name="connsiteX208" fmla="*/ 255726 w 459093"/>
              <a:gd name="connsiteY208" fmla="*/ 85913 h 713348"/>
              <a:gd name="connsiteX209" fmla="*/ 258608 w 459093"/>
              <a:gd name="connsiteY209" fmla="*/ 69925 h 713348"/>
              <a:gd name="connsiteX210" fmla="*/ 255726 w 459093"/>
              <a:gd name="connsiteY210" fmla="*/ 53436 h 713348"/>
              <a:gd name="connsiteX211" fmla="*/ 255726 w 459093"/>
              <a:gd name="connsiteY211" fmla="*/ 48950 h 713348"/>
              <a:gd name="connsiteX212" fmla="*/ 254765 w 459093"/>
              <a:gd name="connsiteY212" fmla="*/ 48950 h 713348"/>
              <a:gd name="connsiteX213" fmla="*/ 250931 w 459093"/>
              <a:gd name="connsiteY213" fmla="*/ 50445 h 713348"/>
              <a:gd name="connsiteX214" fmla="*/ 250931 w 459093"/>
              <a:gd name="connsiteY214" fmla="*/ 48950 h 713348"/>
              <a:gd name="connsiteX215" fmla="*/ 253328 w 459093"/>
              <a:gd name="connsiteY215" fmla="*/ 44949 h 713348"/>
              <a:gd name="connsiteX216" fmla="*/ 253328 w 459093"/>
              <a:gd name="connsiteY216" fmla="*/ 43946 h 713348"/>
              <a:gd name="connsiteX217" fmla="*/ 244215 w 459093"/>
              <a:gd name="connsiteY217" fmla="*/ 33956 h 713348"/>
              <a:gd name="connsiteX218" fmla="*/ 244215 w 459093"/>
              <a:gd name="connsiteY218" fmla="*/ 32953 h 713348"/>
              <a:gd name="connsiteX219" fmla="*/ 245652 w 459093"/>
              <a:gd name="connsiteY219" fmla="*/ 32953 h 713348"/>
              <a:gd name="connsiteX220" fmla="*/ 258608 w 459093"/>
              <a:gd name="connsiteY220" fmla="*/ 38450 h 713348"/>
              <a:gd name="connsiteX221" fmla="*/ 258608 w 459093"/>
              <a:gd name="connsiteY221" fmla="*/ 36946 h 713348"/>
              <a:gd name="connsiteX222" fmla="*/ 250931 w 459093"/>
              <a:gd name="connsiteY222" fmla="*/ 31450 h 713348"/>
              <a:gd name="connsiteX223" fmla="*/ 249494 w 459093"/>
              <a:gd name="connsiteY223" fmla="*/ 25953 h 713348"/>
              <a:gd name="connsiteX224" fmla="*/ 250931 w 459093"/>
              <a:gd name="connsiteY224" fmla="*/ 25953 h 713348"/>
              <a:gd name="connsiteX225" fmla="*/ 258608 w 459093"/>
              <a:gd name="connsiteY225" fmla="*/ 28451 h 713348"/>
              <a:gd name="connsiteX226" fmla="*/ 265324 w 459093"/>
              <a:gd name="connsiteY226" fmla="*/ 28451 h 713348"/>
              <a:gd name="connsiteX227" fmla="*/ 265324 w 459093"/>
              <a:gd name="connsiteY227" fmla="*/ 24475 h 713348"/>
              <a:gd name="connsiteX228" fmla="*/ 254765 w 459093"/>
              <a:gd name="connsiteY228" fmla="*/ 24475 h 713348"/>
              <a:gd name="connsiteX229" fmla="*/ 254765 w 459093"/>
              <a:gd name="connsiteY229" fmla="*/ 21977 h 713348"/>
              <a:gd name="connsiteX230" fmla="*/ 265324 w 459093"/>
              <a:gd name="connsiteY230" fmla="*/ 20482 h 713348"/>
              <a:gd name="connsiteX231" fmla="*/ 263887 w 459093"/>
              <a:gd name="connsiteY231" fmla="*/ 6992 h 713348"/>
              <a:gd name="connsiteX232" fmla="*/ 267721 w 459093"/>
              <a:gd name="connsiteY232" fmla="*/ 3993 h 713348"/>
              <a:gd name="connsiteX233" fmla="*/ 271555 w 459093"/>
              <a:gd name="connsiteY233" fmla="*/ 12488 h 713348"/>
              <a:gd name="connsiteX234" fmla="*/ 274437 w 459093"/>
              <a:gd name="connsiteY234" fmla="*/ 12488 h 713348"/>
              <a:gd name="connsiteX235" fmla="*/ 282114 w 459093"/>
              <a:gd name="connsiteY235" fmla="*/ 5496 h 713348"/>
              <a:gd name="connsiteX236" fmla="*/ 283550 w 459093"/>
              <a:gd name="connsiteY236" fmla="*/ 5496 h 713348"/>
              <a:gd name="connsiteX237" fmla="*/ 278246 w 459093"/>
              <a:gd name="connsiteY237" fmla="*/ 0 h 713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</a:cxnLst>
            <a:rect l="l" t="t" r="r" b="b"/>
            <a:pathLst>
              <a:path w="459093" h="713348">
                <a:moveTo>
                  <a:pt x="278246" y="0"/>
                </a:moveTo>
                <a:lnTo>
                  <a:pt x="279683" y="0"/>
                </a:lnTo>
                <a:cubicBezTo>
                  <a:pt x="284795" y="0"/>
                  <a:pt x="291352" y="3166"/>
                  <a:pt x="299346" y="9489"/>
                </a:cubicBezTo>
                <a:lnTo>
                  <a:pt x="300307" y="6992"/>
                </a:lnTo>
                <a:lnTo>
                  <a:pt x="299346" y="0"/>
                </a:lnTo>
                <a:cubicBezTo>
                  <a:pt x="305419" y="0"/>
                  <a:pt x="308460" y="2673"/>
                  <a:pt x="308460" y="7994"/>
                </a:cubicBezTo>
                <a:lnTo>
                  <a:pt x="310857" y="7994"/>
                </a:lnTo>
                <a:lnTo>
                  <a:pt x="309896" y="1495"/>
                </a:lnTo>
                <a:lnTo>
                  <a:pt x="312294" y="1495"/>
                </a:lnTo>
                <a:lnTo>
                  <a:pt x="313731" y="7994"/>
                </a:lnTo>
                <a:lnTo>
                  <a:pt x="316128" y="7994"/>
                </a:lnTo>
                <a:cubicBezTo>
                  <a:pt x="316128" y="4335"/>
                  <a:pt x="317088" y="2498"/>
                  <a:pt x="319010" y="2498"/>
                </a:cubicBezTo>
                <a:lnTo>
                  <a:pt x="319970" y="2498"/>
                </a:lnTo>
                <a:cubicBezTo>
                  <a:pt x="319970" y="6833"/>
                  <a:pt x="320931" y="9665"/>
                  <a:pt x="322844" y="10993"/>
                </a:cubicBezTo>
                <a:cubicBezTo>
                  <a:pt x="326361" y="9665"/>
                  <a:pt x="328123" y="8328"/>
                  <a:pt x="328123" y="6992"/>
                </a:cubicBezTo>
                <a:lnTo>
                  <a:pt x="325250" y="2489"/>
                </a:lnTo>
                <a:lnTo>
                  <a:pt x="325250" y="1487"/>
                </a:lnTo>
                <a:cubicBezTo>
                  <a:pt x="329727" y="3826"/>
                  <a:pt x="331966" y="7484"/>
                  <a:pt x="331966" y="12480"/>
                </a:cubicBezTo>
                <a:lnTo>
                  <a:pt x="331966" y="13482"/>
                </a:lnTo>
                <a:lnTo>
                  <a:pt x="329568" y="17976"/>
                </a:lnTo>
                <a:lnTo>
                  <a:pt x="330529" y="17976"/>
                </a:lnTo>
                <a:lnTo>
                  <a:pt x="335808" y="12480"/>
                </a:lnTo>
                <a:lnTo>
                  <a:pt x="337245" y="12480"/>
                </a:lnTo>
                <a:cubicBezTo>
                  <a:pt x="335641" y="15479"/>
                  <a:pt x="334847" y="18143"/>
                  <a:pt x="334847" y="20474"/>
                </a:cubicBezTo>
                <a:cubicBezTo>
                  <a:pt x="341563" y="24141"/>
                  <a:pt x="344921" y="28301"/>
                  <a:pt x="344921" y="32962"/>
                </a:cubicBezTo>
                <a:lnTo>
                  <a:pt x="344921" y="36963"/>
                </a:lnTo>
                <a:cubicBezTo>
                  <a:pt x="346843" y="35961"/>
                  <a:pt x="348279" y="35468"/>
                  <a:pt x="349240" y="35468"/>
                </a:cubicBezTo>
                <a:lnTo>
                  <a:pt x="349240" y="36963"/>
                </a:lnTo>
                <a:cubicBezTo>
                  <a:pt x="346676" y="41632"/>
                  <a:pt x="343961" y="43955"/>
                  <a:pt x="341079" y="43955"/>
                </a:cubicBezTo>
                <a:lnTo>
                  <a:pt x="341079" y="44957"/>
                </a:lnTo>
                <a:cubicBezTo>
                  <a:pt x="346517" y="44957"/>
                  <a:pt x="349549" y="48624"/>
                  <a:pt x="350192" y="55942"/>
                </a:cubicBezTo>
                <a:lnTo>
                  <a:pt x="347795" y="55942"/>
                </a:lnTo>
                <a:lnTo>
                  <a:pt x="347795" y="53444"/>
                </a:lnTo>
                <a:lnTo>
                  <a:pt x="346358" y="53444"/>
                </a:lnTo>
                <a:lnTo>
                  <a:pt x="343961" y="65431"/>
                </a:lnTo>
                <a:cubicBezTo>
                  <a:pt x="344596" y="67427"/>
                  <a:pt x="344921" y="68931"/>
                  <a:pt x="344921" y="69933"/>
                </a:cubicBezTo>
                <a:lnTo>
                  <a:pt x="342524" y="69933"/>
                </a:lnTo>
                <a:lnTo>
                  <a:pt x="342524" y="73926"/>
                </a:lnTo>
                <a:lnTo>
                  <a:pt x="346358" y="79422"/>
                </a:lnTo>
                <a:lnTo>
                  <a:pt x="346358" y="80425"/>
                </a:lnTo>
                <a:lnTo>
                  <a:pt x="342524" y="80425"/>
                </a:lnTo>
                <a:cubicBezTo>
                  <a:pt x="342524" y="81427"/>
                  <a:pt x="343009" y="81920"/>
                  <a:pt x="343961" y="81920"/>
                </a:cubicBezTo>
                <a:lnTo>
                  <a:pt x="342524" y="88912"/>
                </a:lnTo>
                <a:cubicBezTo>
                  <a:pt x="345080" y="93247"/>
                  <a:pt x="346843" y="99570"/>
                  <a:pt x="347803" y="107890"/>
                </a:cubicBezTo>
                <a:cubicBezTo>
                  <a:pt x="373063" y="127203"/>
                  <a:pt x="385702" y="167340"/>
                  <a:pt x="385702" y="228285"/>
                </a:cubicBezTo>
                <a:lnTo>
                  <a:pt x="385702" y="239270"/>
                </a:lnTo>
                <a:cubicBezTo>
                  <a:pt x="385702" y="246262"/>
                  <a:pt x="383939" y="261247"/>
                  <a:pt x="380423" y="284227"/>
                </a:cubicBezTo>
                <a:cubicBezTo>
                  <a:pt x="390021" y="331189"/>
                  <a:pt x="394815" y="358997"/>
                  <a:pt x="394815" y="367651"/>
                </a:cubicBezTo>
                <a:cubicBezTo>
                  <a:pt x="394815" y="378978"/>
                  <a:pt x="395291" y="390305"/>
                  <a:pt x="396252" y="401623"/>
                </a:cubicBezTo>
                <a:cubicBezTo>
                  <a:pt x="387615" y="405290"/>
                  <a:pt x="383296" y="410787"/>
                  <a:pt x="383296" y="418112"/>
                </a:cubicBezTo>
                <a:cubicBezTo>
                  <a:pt x="383296" y="440758"/>
                  <a:pt x="387130" y="455744"/>
                  <a:pt x="394807" y="463070"/>
                </a:cubicBezTo>
                <a:cubicBezTo>
                  <a:pt x="397037" y="466737"/>
                  <a:pt x="399760" y="481388"/>
                  <a:pt x="402960" y="507033"/>
                </a:cubicBezTo>
                <a:cubicBezTo>
                  <a:pt x="423751" y="554329"/>
                  <a:pt x="442462" y="614438"/>
                  <a:pt x="459093" y="687370"/>
                </a:cubicBezTo>
                <a:cubicBezTo>
                  <a:pt x="457490" y="688373"/>
                  <a:pt x="456211" y="688874"/>
                  <a:pt x="455259" y="688874"/>
                </a:cubicBezTo>
                <a:lnTo>
                  <a:pt x="455259" y="694370"/>
                </a:lnTo>
                <a:lnTo>
                  <a:pt x="456696" y="703860"/>
                </a:lnTo>
                <a:cubicBezTo>
                  <a:pt x="456696" y="706859"/>
                  <a:pt x="444375" y="709189"/>
                  <a:pt x="419758" y="710851"/>
                </a:cubicBezTo>
                <a:cubicBezTo>
                  <a:pt x="419115" y="709189"/>
                  <a:pt x="418797" y="706850"/>
                  <a:pt x="418797" y="703860"/>
                </a:cubicBezTo>
                <a:cubicBezTo>
                  <a:pt x="406326" y="710191"/>
                  <a:pt x="394966" y="713349"/>
                  <a:pt x="384733" y="713349"/>
                </a:cubicBezTo>
                <a:lnTo>
                  <a:pt x="380414" y="713349"/>
                </a:lnTo>
                <a:cubicBezTo>
                  <a:pt x="355472" y="713349"/>
                  <a:pt x="342349" y="711027"/>
                  <a:pt x="341079" y="706357"/>
                </a:cubicBezTo>
                <a:lnTo>
                  <a:pt x="341079" y="702364"/>
                </a:lnTo>
                <a:cubicBezTo>
                  <a:pt x="341396" y="698363"/>
                  <a:pt x="352431" y="695707"/>
                  <a:pt x="374183" y="694370"/>
                </a:cubicBezTo>
                <a:cubicBezTo>
                  <a:pt x="377700" y="694370"/>
                  <a:pt x="380732" y="685717"/>
                  <a:pt x="383296" y="668392"/>
                </a:cubicBezTo>
                <a:cubicBezTo>
                  <a:pt x="385852" y="668392"/>
                  <a:pt x="387932" y="661901"/>
                  <a:pt x="389536" y="648912"/>
                </a:cubicBezTo>
                <a:cubicBezTo>
                  <a:pt x="389536" y="629599"/>
                  <a:pt x="380899" y="603621"/>
                  <a:pt x="363624" y="570977"/>
                </a:cubicBezTo>
                <a:cubicBezTo>
                  <a:pt x="354670" y="547337"/>
                  <a:pt x="346834" y="519696"/>
                  <a:pt x="340118" y="488054"/>
                </a:cubicBezTo>
                <a:cubicBezTo>
                  <a:pt x="338840" y="488054"/>
                  <a:pt x="332600" y="494386"/>
                  <a:pt x="321407" y="507033"/>
                </a:cubicBezTo>
                <a:lnTo>
                  <a:pt x="321407" y="508536"/>
                </a:lnTo>
                <a:cubicBezTo>
                  <a:pt x="321407" y="513206"/>
                  <a:pt x="326678" y="522194"/>
                  <a:pt x="337236" y="535509"/>
                </a:cubicBezTo>
                <a:lnTo>
                  <a:pt x="338673" y="538508"/>
                </a:lnTo>
                <a:cubicBezTo>
                  <a:pt x="336760" y="541506"/>
                  <a:pt x="335791" y="544179"/>
                  <a:pt x="335791" y="546502"/>
                </a:cubicBezTo>
                <a:cubicBezTo>
                  <a:pt x="348906" y="562164"/>
                  <a:pt x="359456" y="577651"/>
                  <a:pt x="367458" y="592962"/>
                </a:cubicBezTo>
                <a:cubicBezTo>
                  <a:pt x="368419" y="592962"/>
                  <a:pt x="368895" y="594299"/>
                  <a:pt x="368895" y="596963"/>
                </a:cubicBezTo>
                <a:cubicBezTo>
                  <a:pt x="368895" y="599962"/>
                  <a:pt x="362338" y="608290"/>
                  <a:pt x="349232" y="621940"/>
                </a:cubicBezTo>
                <a:cubicBezTo>
                  <a:pt x="347945" y="630928"/>
                  <a:pt x="343476" y="639097"/>
                  <a:pt x="335800" y="646415"/>
                </a:cubicBezTo>
                <a:cubicBezTo>
                  <a:pt x="328766" y="650082"/>
                  <a:pt x="324924" y="651911"/>
                  <a:pt x="324289" y="651911"/>
                </a:cubicBezTo>
                <a:cubicBezTo>
                  <a:pt x="315969" y="649255"/>
                  <a:pt x="311174" y="647918"/>
                  <a:pt x="309896" y="647918"/>
                </a:cubicBezTo>
                <a:cubicBezTo>
                  <a:pt x="307332" y="647918"/>
                  <a:pt x="304617" y="653749"/>
                  <a:pt x="301735" y="665401"/>
                </a:cubicBezTo>
                <a:cubicBezTo>
                  <a:pt x="299822" y="666738"/>
                  <a:pt x="287660" y="668567"/>
                  <a:pt x="265273" y="670898"/>
                </a:cubicBezTo>
                <a:cubicBezTo>
                  <a:pt x="258866" y="674565"/>
                  <a:pt x="253111" y="676394"/>
                  <a:pt x="248007" y="676394"/>
                </a:cubicBezTo>
                <a:lnTo>
                  <a:pt x="238894" y="676394"/>
                </a:lnTo>
                <a:cubicBezTo>
                  <a:pt x="226097" y="674732"/>
                  <a:pt x="219055" y="673897"/>
                  <a:pt x="217785" y="673897"/>
                </a:cubicBezTo>
                <a:lnTo>
                  <a:pt x="215388" y="673897"/>
                </a:lnTo>
                <a:cubicBezTo>
                  <a:pt x="213475" y="673897"/>
                  <a:pt x="212514" y="675233"/>
                  <a:pt x="212514" y="677898"/>
                </a:cubicBezTo>
                <a:lnTo>
                  <a:pt x="211078" y="677898"/>
                </a:lnTo>
                <a:lnTo>
                  <a:pt x="208680" y="676403"/>
                </a:lnTo>
                <a:cubicBezTo>
                  <a:pt x="205155" y="693385"/>
                  <a:pt x="201639" y="703049"/>
                  <a:pt x="198122" y="705372"/>
                </a:cubicBezTo>
                <a:lnTo>
                  <a:pt x="196685" y="705372"/>
                </a:lnTo>
                <a:cubicBezTo>
                  <a:pt x="191247" y="705372"/>
                  <a:pt x="183888" y="700209"/>
                  <a:pt x="174616" y="689885"/>
                </a:cubicBezTo>
                <a:lnTo>
                  <a:pt x="177022" y="685884"/>
                </a:lnTo>
                <a:lnTo>
                  <a:pt x="160232" y="680387"/>
                </a:lnTo>
                <a:cubicBezTo>
                  <a:pt x="160232" y="684054"/>
                  <a:pt x="158945" y="685884"/>
                  <a:pt x="156397" y="685884"/>
                </a:cubicBezTo>
                <a:lnTo>
                  <a:pt x="154961" y="685884"/>
                </a:lnTo>
                <a:cubicBezTo>
                  <a:pt x="149205" y="677890"/>
                  <a:pt x="145204" y="673888"/>
                  <a:pt x="142965" y="673888"/>
                </a:cubicBezTo>
                <a:cubicBezTo>
                  <a:pt x="131129" y="682885"/>
                  <a:pt x="116260" y="687379"/>
                  <a:pt x="98351" y="687379"/>
                </a:cubicBezTo>
                <a:cubicBezTo>
                  <a:pt x="84267" y="685717"/>
                  <a:pt x="76916" y="684881"/>
                  <a:pt x="76282" y="684881"/>
                </a:cubicBezTo>
                <a:lnTo>
                  <a:pt x="76282" y="681882"/>
                </a:lnTo>
                <a:cubicBezTo>
                  <a:pt x="76282" y="678224"/>
                  <a:pt x="83632" y="675885"/>
                  <a:pt x="98351" y="674891"/>
                </a:cubicBezTo>
                <a:cubicBezTo>
                  <a:pt x="106345" y="671566"/>
                  <a:pt x="110346" y="666571"/>
                  <a:pt x="110346" y="659905"/>
                </a:cubicBezTo>
                <a:cubicBezTo>
                  <a:pt x="98184" y="664574"/>
                  <a:pt x="91159" y="666897"/>
                  <a:pt x="89238" y="666897"/>
                </a:cubicBezTo>
                <a:cubicBezTo>
                  <a:pt x="87316" y="666897"/>
                  <a:pt x="82522" y="666395"/>
                  <a:pt x="74845" y="665393"/>
                </a:cubicBezTo>
                <a:cubicBezTo>
                  <a:pt x="55967" y="669060"/>
                  <a:pt x="44623" y="670890"/>
                  <a:pt x="40780" y="670890"/>
                </a:cubicBezTo>
                <a:cubicBezTo>
                  <a:pt x="31826" y="659897"/>
                  <a:pt x="22228" y="654400"/>
                  <a:pt x="11995" y="654400"/>
                </a:cubicBezTo>
                <a:cubicBezTo>
                  <a:pt x="11035" y="650073"/>
                  <a:pt x="8796" y="646080"/>
                  <a:pt x="5279" y="642405"/>
                </a:cubicBezTo>
                <a:lnTo>
                  <a:pt x="5279" y="627419"/>
                </a:lnTo>
                <a:lnTo>
                  <a:pt x="0" y="627419"/>
                </a:lnTo>
                <a:lnTo>
                  <a:pt x="0" y="622925"/>
                </a:lnTo>
                <a:cubicBezTo>
                  <a:pt x="0" y="616602"/>
                  <a:pt x="4795" y="606611"/>
                  <a:pt x="14393" y="592954"/>
                </a:cubicBezTo>
                <a:cubicBezTo>
                  <a:pt x="18870" y="575646"/>
                  <a:pt x="21109" y="566650"/>
                  <a:pt x="21109" y="565981"/>
                </a:cubicBezTo>
                <a:cubicBezTo>
                  <a:pt x="19831" y="565981"/>
                  <a:pt x="18544" y="564478"/>
                  <a:pt x="17274" y="561479"/>
                </a:cubicBezTo>
                <a:cubicBezTo>
                  <a:pt x="25912" y="548490"/>
                  <a:pt x="30230" y="539836"/>
                  <a:pt x="30230" y="535500"/>
                </a:cubicBezTo>
                <a:cubicBezTo>
                  <a:pt x="30230" y="527506"/>
                  <a:pt x="34231" y="511694"/>
                  <a:pt x="42226" y="488046"/>
                </a:cubicBezTo>
                <a:cubicBezTo>
                  <a:pt x="42226" y="486049"/>
                  <a:pt x="41741" y="485047"/>
                  <a:pt x="40789" y="485047"/>
                </a:cubicBezTo>
                <a:cubicBezTo>
                  <a:pt x="39185" y="486049"/>
                  <a:pt x="37907" y="486550"/>
                  <a:pt x="36955" y="486550"/>
                </a:cubicBezTo>
                <a:lnTo>
                  <a:pt x="35518" y="483552"/>
                </a:lnTo>
                <a:cubicBezTo>
                  <a:pt x="35518" y="462902"/>
                  <a:pt x="44314" y="439764"/>
                  <a:pt x="61906" y="414120"/>
                </a:cubicBezTo>
                <a:lnTo>
                  <a:pt x="57587" y="407128"/>
                </a:lnTo>
                <a:cubicBezTo>
                  <a:pt x="60778" y="401130"/>
                  <a:pt x="68296" y="396143"/>
                  <a:pt x="80133" y="392142"/>
                </a:cubicBezTo>
                <a:cubicBezTo>
                  <a:pt x="84610" y="387481"/>
                  <a:pt x="86849" y="382987"/>
                  <a:pt x="86849" y="378652"/>
                </a:cubicBezTo>
                <a:cubicBezTo>
                  <a:pt x="86849" y="373991"/>
                  <a:pt x="82363" y="369330"/>
                  <a:pt x="73417" y="364669"/>
                </a:cubicBezTo>
                <a:cubicBezTo>
                  <a:pt x="71813" y="365671"/>
                  <a:pt x="70535" y="366164"/>
                  <a:pt x="69582" y="366164"/>
                </a:cubicBezTo>
                <a:lnTo>
                  <a:pt x="69582" y="364669"/>
                </a:lnTo>
                <a:cubicBezTo>
                  <a:pt x="64144" y="364669"/>
                  <a:pt x="59341" y="368001"/>
                  <a:pt x="55190" y="374659"/>
                </a:cubicBezTo>
                <a:cubicBezTo>
                  <a:pt x="49109" y="374659"/>
                  <a:pt x="45116" y="375494"/>
                  <a:pt x="43194" y="377157"/>
                </a:cubicBezTo>
                <a:lnTo>
                  <a:pt x="42234" y="377157"/>
                </a:lnTo>
                <a:cubicBezTo>
                  <a:pt x="40313" y="377157"/>
                  <a:pt x="38876" y="372654"/>
                  <a:pt x="37915" y="363666"/>
                </a:cubicBezTo>
                <a:cubicBezTo>
                  <a:pt x="30239" y="363666"/>
                  <a:pt x="26405" y="362163"/>
                  <a:pt x="26405" y="359164"/>
                </a:cubicBezTo>
                <a:lnTo>
                  <a:pt x="24968" y="352673"/>
                </a:lnTo>
                <a:cubicBezTo>
                  <a:pt x="25928" y="350677"/>
                  <a:pt x="26405" y="349349"/>
                  <a:pt x="26405" y="348672"/>
                </a:cubicBezTo>
                <a:cubicBezTo>
                  <a:pt x="24801" y="348672"/>
                  <a:pt x="22570" y="345013"/>
                  <a:pt x="19689" y="337688"/>
                </a:cubicBezTo>
                <a:cubicBezTo>
                  <a:pt x="20649" y="335691"/>
                  <a:pt x="21125" y="334196"/>
                  <a:pt x="21125" y="333194"/>
                </a:cubicBezTo>
                <a:cubicBezTo>
                  <a:pt x="20165" y="331531"/>
                  <a:pt x="19689" y="330195"/>
                  <a:pt x="19689" y="329192"/>
                </a:cubicBezTo>
                <a:cubicBezTo>
                  <a:pt x="26714" y="325868"/>
                  <a:pt x="30239" y="322702"/>
                  <a:pt x="30239" y="319703"/>
                </a:cubicBezTo>
                <a:lnTo>
                  <a:pt x="26405" y="312711"/>
                </a:lnTo>
                <a:lnTo>
                  <a:pt x="26405" y="310214"/>
                </a:lnTo>
                <a:cubicBezTo>
                  <a:pt x="28643" y="310214"/>
                  <a:pt x="31684" y="308886"/>
                  <a:pt x="35518" y="306213"/>
                </a:cubicBezTo>
                <a:lnTo>
                  <a:pt x="42234" y="307708"/>
                </a:lnTo>
                <a:cubicBezTo>
                  <a:pt x="42234" y="305711"/>
                  <a:pt x="44314" y="304709"/>
                  <a:pt x="48474" y="304709"/>
                </a:cubicBezTo>
                <a:lnTo>
                  <a:pt x="48474" y="295220"/>
                </a:lnTo>
                <a:cubicBezTo>
                  <a:pt x="48474" y="293892"/>
                  <a:pt x="49743" y="292563"/>
                  <a:pt x="52308" y="291227"/>
                </a:cubicBezTo>
                <a:cubicBezTo>
                  <a:pt x="58063" y="302211"/>
                  <a:pt x="62541" y="307708"/>
                  <a:pt x="65740" y="307708"/>
                </a:cubicBezTo>
                <a:cubicBezTo>
                  <a:pt x="76298" y="307708"/>
                  <a:pt x="81578" y="312210"/>
                  <a:pt x="81578" y="321198"/>
                </a:cubicBezTo>
                <a:lnTo>
                  <a:pt x="80141" y="323696"/>
                </a:lnTo>
                <a:cubicBezTo>
                  <a:pt x="81101" y="325367"/>
                  <a:pt x="81578" y="327188"/>
                  <a:pt x="81578" y="329192"/>
                </a:cubicBezTo>
                <a:cubicBezTo>
                  <a:pt x="79656" y="329527"/>
                  <a:pt x="78696" y="330529"/>
                  <a:pt x="78696" y="332191"/>
                </a:cubicBezTo>
                <a:cubicBezTo>
                  <a:pt x="81252" y="332191"/>
                  <a:pt x="82530" y="332525"/>
                  <a:pt x="82530" y="333194"/>
                </a:cubicBezTo>
                <a:cubicBezTo>
                  <a:pt x="103638" y="325876"/>
                  <a:pt x="114197" y="315543"/>
                  <a:pt x="114197" y="302220"/>
                </a:cubicBezTo>
                <a:lnTo>
                  <a:pt x="116594" y="267754"/>
                </a:lnTo>
                <a:cubicBezTo>
                  <a:pt x="114030" y="254765"/>
                  <a:pt x="110672" y="240615"/>
                  <a:pt x="106520" y="225295"/>
                </a:cubicBezTo>
                <a:cubicBezTo>
                  <a:pt x="108442" y="214645"/>
                  <a:pt x="113554" y="204646"/>
                  <a:pt x="121874" y="195324"/>
                </a:cubicBezTo>
                <a:lnTo>
                  <a:pt x="123310" y="195324"/>
                </a:lnTo>
                <a:lnTo>
                  <a:pt x="126192" y="196827"/>
                </a:lnTo>
                <a:cubicBezTo>
                  <a:pt x="135782" y="183512"/>
                  <a:pt x="140585" y="174349"/>
                  <a:pt x="140585" y="169345"/>
                </a:cubicBezTo>
                <a:cubicBezTo>
                  <a:pt x="135147" y="160357"/>
                  <a:pt x="132106" y="155863"/>
                  <a:pt x="131471" y="155863"/>
                </a:cubicBezTo>
                <a:lnTo>
                  <a:pt x="127153" y="158361"/>
                </a:lnTo>
                <a:lnTo>
                  <a:pt x="123319" y="158361"/>
                </a:lnTo>
                <a:lnTo>
                  <a:pt x="116603" y="146374"/>
                </a:lnTo>
                <a:cubicBezTo>
                  <a:pt x="111482" y="140710"/>
                  <a:pt x="107164" y="137878"/>
                  <a:pt x="103647" y="137878"/>
                </a:cubicBezTo>
                <a:cubicBezTo>
                  <a:pt x="103647" y="135222"/>
                  <a:pt x="103171" y="133886"/>
                  <a:pt x="102210" y="133886"/>
                </a:cubicBezTo>
                <a:lnTo>
                  <a:pt x="103647" y="126894"/>
                </a:lnTo>
                <a:cubicBezTo>
                  <a:pt x="103647" y="122893"/>
                  <a:pt x="97566" y="115241"/>
                  <a:pt x="85420" y="103914"/>
                </a:cubicBezTo>
                <a:lnTo>
                  <a:pt x="83983" y="100915"/>
                </a:lnTo>
                <a:cubicBezTo>
                  <a:pt x="99011" y="71946"/>
                  <a:pt x="112601" y="57454"/>
                  <a:pt x="124764" y="57454"/>
                </a:cubicBezTo>
                <a:cubicBezTo>
                  <a:pt x="134353" y="48457"/>
                  <a:pt x="140911" y="43963"/>
                  <a:pt x="144427" y="43963"/>
                </a:cubicBezTo>
                <a:cubicBezTo>
                  <a:pt x="161059" y="50955"/>
                  <a:pt x="179452" y="75112"/>
                  <a:pt x="199600" y="116394"/>
                </a:cubicBezTo>
                <a:cubicBezTo>
                  <a:pt x="199600" y="118724"/>
                  <a:pt x="201680" y="121389"/>
                  <a:pt x="205840" y="124388"/>
                </a:cubicBezTo>
                <a:lnTo>
                  <a:pt x="205840" y="125883"/>
                </a:lnTo>
                <a:lnTo>
                  <a:pt x="198164" y="125883"/>
                </a:lnTo>
                <a:lnTo>
                  <a:pt x="198164" y="128381"/>
                </a:lnTo>
                <a:cubicBezTo>
                  <a:pt x="203593" y="128381"/>
                  <a:pt x="206634" y="132048"/>
                  <a:pt x="207277" y="139374"/>
                </a:cubicBezTo>
                <a:lnTo>
                  <a:pt x="204880" y="139374"/>
                </a:lnTo>
                <a:lnTo>
                  <a:pt x="204880" y="135372"/>
                </a:lnTo>
                <a:cubicBezTo>
                  <a:pt x="203276" y="135372"/>
                  <a:pt x="201522" y="137210"/>
                  <a:pt x="199600" y="140869"/>
                </a:cubicBezTo>
                <a:lnTo>
                  <a:pt x="199600" y="143366"/>
                </a:lnTo>
                <a:cubicBezTo>
                  <a:pt x="199600" y="148696"/>
                  <a:pt x="204395" y="151862"/>
                  <a:pt x="213993" y="152856"/>
                </a:cubicBezTo>
                <a:lnTo>
                  <a:pt x="215430" y="155855"/>
                </a:lnTo>
                <a:lnTo>
                  <a:pt x="213993" y="155855"/>
                </a:lnTo>
                <a:lnTo>
                  <a:pt x="207277" y="154351"/>
                </a:lnTo>
                <a:lnTo>
                  <a:pt x="205840" y="157350"/>
                </a:lnTo>
                <a:cubicBezTo>
                  <a:pt x="217351" y="166680"/>
                  <a:pt x="223106" y="173012"/>
                  <a:pt x="223106" y="176328"/>
                </a:cubicBezTo>
                <a:cubicBezTo>
                  <a:pt x="224067" y="177999"/>
                  <a:pt x="224543" y="179820"/>
                  <a:pt x="224543" y="181825"/>
                </a:cubicBezTo>
                <a:cubicBezTo>
                  <a:pt x="223582" y="186820"/>
                  <a:pt x="223106" y="190495"/>
                  <a:pt x="223106" y="192818"/>
                </a:cubicBezTo>
                <a:lnTo>
                  <a:pt x="220709" y="192818"/>
                </a:lnTo>
                <a:cubicBezTo>
                  <a:pt x="220709" y="188156"/>
                  <a:pt x="219748" y="185826"/>
                  <a:pt x="217827" y="185826"/>
                </a:cubicBezTo>
                <a:cubicBezTo>
                  <a:pt x="217827" y="187162"/>
                  <a:pt x="217025" y="188992"/>
                  <a:pt x="215430" y="191322"/>
                </a:cubicBezTo>
                <a:cubicBezTo>
                  <a:pt x="221503" y="204312"/>
                  <a:pt x="224543" y="214803"/>
                  <a:pt x="224543" y="222797"/>
                </a:cubicBezTo>
                <a:lnTo>
                  <a:pt x="224543" y="229789"/>
                </a:lnTo>
                <a:cubicBezTo>
                  <a:pt x="227425" y="235118"/>
                  <a:pt x="229179" y="237783"/>
                  <a:pt x="229822" y="237783"/>
                </a:cubicBezTo>
                <a:lnTo>
                  <a:pt x="228386" y="251273"/>
                </a:lnTo>
                <a:lnTo>
                  <a:pt x="228386" y="259769"/>
                </a:lnTo>
                <a:cubicBezTo>
                  <a:pt x="247573" y="259769"/>
                  <a:pt x="261974" y="264764"/>
                  <a:pt x="271563" y="274754"/>
                </a:cubicBezTo>
                <a:lnTo>
                  <a:pt x="271563" y="273251"/>
                </a:lnTo>
                <a:cubicBezTo>
                  <a:pt x="272524" y="257263"/>
                  <a:pt x="273000" y="247281"/>
                  <a:pt x="273000" y="243279"/>
                </a:cubicBezTo>
                <a:cubicBezTo>
                  <a:pt x="270753" y="243279"/>
                  <a:pt x="269475" y="241450"/>
                  <a:pt x="269166" y="237783"/>
                </a:cubicBezTo>
                <a:lnTo>
                  <a:pt x="280677" y="176337"/>
                </a:lnTo>
                <a:cubicBezTo>
                  <a:pt x="278112" y="168677"/>
                  <a:pt x="276843" y="163682"/>
                  <a:pt x="276843" y="161351"/>
                </a:cubicBezTo>
                <a:cubicBezTo>
                  <a:pt x="276843" y="153031"/>
                  <a:pt x="281637" y="148362"/>
                  <a:pt x="291235" y="147359"/>
                </a:cubicBezTo>
                <a:cubicBezTo>
                  <a:pt x="291235" y="144369"/>
                  <a:pt x="292672" y="140368"/>
                  <a:pt x="295554" y="135372"/>
                </a:cubicBezTo>
                <a:cubicBezTo>
                  <a:pt x="293641" y="132374"/>
                  <a:pt x="292672" y="130051"/>
                  <a:pt x="292672" y="128381"/>
                </a:cubicBezTo>
                <a:cubicBezTo>
                  <a:pt x="295228" y="127378"/>
                  <a:pt x="296506" y="124722"/>
                  <a:pt x="296506" y="120387"/>
                </a:cubicBezTo>
                <a:lnTo>
                  <a:pt x="294109" y="118883"/>
                </a:lnTo>
                <a:lnTo>
                  <a:pt x="273000" y="118883"/>
                </a:lnTo>
                <a:lnTo>
                  <a:pt x="269166" y="116386"/>
                </a:lnTo>
                <a:lnTo>
                  <a:pt x="270603" y="109394"/>
                </a:lnTo>
                <a:lnTo>
                  <a:pt x="270603" y="106395"/>
                </a:lnTo>
                <a:cubicBezTo>
                  <a:pt x="268038" y="106395"/>
                  <a:pt x="265808" y="103739"/>
                  <a:pt x="263887" y="98401"/>
                </a:cubicBezTo>
                <a:lnTo>
                  <a:pt x="263887" y="90407"/>
                </a:lnTo>
                <a:cubicBezTo>
                  <a:pt x="258449" y="89405"/>
                  <a:pt x="255726" y="87909"/>
                  <a:pt x="255726" y="85913"/>
                </a:cubicBezTo>
                <a:cubicBezTo>
                  <a:pt x="255726" y="84251"/>
                  <a:pt x="256686" y="78921"/>
                  <a:pt x="258608" y="69925"/>
                </a:cubicBezTo>
                <a:cubicBezTo>
                  <a:pt x="256695" y="63601"/>
                  <a:pt x="255726" y="58105"/>
                  <a:pt x="255726" y="53436"/>
                </a:cubicBezTo>
                <a:lnTo>
                  <a:pt x="255726" y="48950"/>
                </a:lnTo>
                <a:lnTo>
                  <a:pt x="254765" y="48950"/>
                </a:lnTo>
                <a:cubicBezTo>
                  <a:pt x="252852" y="49952"/>
                  <a:pt x="251566" y="50445"/>
                  <a:pt x="250931" y="50445"/>
                </a:cubicBezTo>
                <a:lnTo>
                  <a:pt x="250931" y="48950"/>
                </a:lnTo>
                <a:lnTo>
                  <a:pt x="253328" y="44949"/>
                </a:lnTo>
                <a:lnTo>
                  <a:pt x="253328" y="43946"/>
                </a:lnTo>
                <a:cubicBezTo>
                  <a:pt x="250455" y="43946"/>
                  <a:pt x="247406" y="40622"/>
                  <a:pt x="244215" y="33956"/>
                </a:cubicBezTo>
                <a:lnTo>
                  <a:pt x="244215" y="32953"/>
                </a:lnTo>
                <a:lnTo>
                  <a:pt x="245652" y="32953"/>
                </a:lnTo>
                <a:cubicBezTo>
                  <a:pt x="252050" y="36621"/>
                  <a:pt x="256369" y="38450"/>
                  <a:pt x="258608" y="38450"/>
                </a:cubicBezTo>
                <a:lnTo>
                  <a:pt x="258608" y="36946"/>
                </a:lnTo>
                <a:lnTo>
                  <a:pt x="250931" y="31450"/>
                </a:lnTo>
                <a:cubicBezTo>
                  <a:pt x="249970" y="29788"/>
                  <a:pt x="249494" y="27958"/>
                  <a:pt x="249494" y="25953"/>
                </a:cubicBezTo>
                <a:lnTo>
                  <a:pt x="250931" y="25953"/>
                </a:lnTo>
                <a:cubicBezTo>
                  <a:pt x="253487" y="27624"/>
                  <a:pt x="256043" y="28451"/>
                  <a:pt x="258608" y="28451"/>
                </a:cubicBezTo>
                <a:lnTo>
                  <a:pt x="265324" y="28451"/>
                </a:lnTo>
                <a:lnTo>
                  <a:pt x="265324" y="24475"/>
                </a:lnTo>
                <a:lnTo>
                  <a:pt x="254765" y="24475"/>
                </a:lnTo>
                <a:lnTo>
                  <a:pt x="254765" y="21977"/>
                </a:lnTo>
                <a:cubicBezTo>
                  <a:pt x="257004" y="21977"/>
                  <a:pt x="260521" y="21476"/>
                  <a:pt x="265324" y="20482"/>
                </a:cubicBezTo>
                <a:lnTo>
                  <a:pt x="263887" y="6992"/>
                </a:lnTo>
                <a:lnTo>
                  <a:pt x="267721" y="3993"/>
                </a:lnTo>
                <a:cubicBezTo>
                  <a:pt x="269634" y="3993"/>
                  <a:pt x="270912" y="6825"/>
                  <a:pt x="271555" y="12488"/>
                </a:cubicBezTo>
                <a:lnTo>
                  <a:pt x="274437" y="12488"/>
                </a:lnTo>
                <a:cubicBezTo>
                  <a:pt x="274437" y="7827"/>
                  <a:pt x="276993" y="5496"/>
                  <a:pt x="282114" y="5496"/>
                </a:cubicBezTo>
                <a:lnTo>
                  <a:pt x="283550" y="5496"/>
                </a:lnTo>
                <a:lnTo>
                  <a:pt x="278246" y="0"/>
                </a:ln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7BD9FB47-2870-004E-AC42-679F106F75B3}"/>
              </a:ext>
            </a:extLst>
          </p:cNvPr>
          <p:cNvSpPr/>
          <p:nvPr/>
        </p:nvSpPr>
        <p:spPr>
          <a:xfrm>
            <a:off x="3425199" y="861339"/>
            <a:ext cx="872698" cy="1157932"/>
          </a:xfrm>
          <a:custGeom>
            <a:avLst/>
            <a:gdLst>
              <a:gd name="connsiteX0" fmla="*/ 144878 w 538749"/>
              <a:gd name="connsiteY0" fmla="*/ 75430 h 714835"/>
              <a:gd name="connsiteX1" fmla="*/ 150634 w 538749"/>
              <a:gd name="connsiteY1" fmla="*/ 75430 h 714835"/>
              <a:gd name="connsiteX2" fmla="*/ 173655 w 538749"/>
              <a:gd name="connsiteY2" fmla="*/ 159856 h 714835"/>
              <a:gd name="connsiteX3" fmla="*/ 173655 w 538749"/>
              <a:gd name="connsiteY3" fmla="*/ 171843 h 714835"/>
              <a:gd name="connsiteX4" fmla="*/ 159263 w 538749"/>
              <a:gd name="connsiteY4" fmla="*/ 211312 h 714835"/>
              <a:gd name="connsiteX5" fmla="*/ 159263 w 538749"/>
              <a:gd name="connsiteY5" fmla="*/ 214310 h 714835"/>
              <a:gd name="connsiteX6" fmla="*/ 197161 w 538749"/>
              <a:gd name="connsiteY6" fmla="*/ 202315 h 714835"/>
              <a:gd name="connsiteX7" fmla="*/ 228828 w 538749"/>
              <a:gd name="connsiteY7" fmla="*/ 229288 h 714835"/>
              <a:gd name="connsiteX8" fmla="*/ 228828 w 538749"/>
              <a:gd name="connsiteY8" fmla="*/ 232287 h 714835"/>
              <a:gd name="connsiteX9" fmla="*/ 156389 w 538749"/>
              <a:gd name="connsiteY9" fmla="*/ 298728 h 714835"/>
              <a:gd name="connsiteX10" fmla="*/ 150634 w 538749"/>
              <a:gd name="connsiteY10" fmla="*/ 298728 h 714835"/>
              <a:gd name="connsiteX11" fmla="*/ 133359 w 538749"/>
              <a:gd name="connsiteY11" fmla="*/ 289740 h 714835"/>
              <a:gd name="connsiteX12" fmla="*/ 133359 w 538749"/>
              <a:gd name="connsiteY12" fmla="*/ 280744 h 714835"/>
              <a:gd name="connsiteX13" fmla="*/ 185174 w 538749"/>
              <a:gd name="connsiteY13" fmla="*/ 235285 h 714835"/>
              <a:gd name="connsiteX14" fmla="*/ 188056 w 538749"/>
              <a:gd name="connsiteY14" fmla="*/ 238284 h 714835"/>
              <a:gd name="connsiteX15" fmla="*/ 173664 w 538749"/>
              <a:gd name="connsiteY15" fmla="*/ 256269 h 714835"/>
              <a:gd name="connsiteX16" fmla="*/ 176546 w 538749"/>
              <a:gd name="connsiteY16" fmla="*/ 256269 h 714835"/>
              <a:gd name="connsiteX17" fmla="*/ 197178 w 538749"/>
              <a:gd name="connsiteY17" fmla="*/ 232287 h 714835"/>
              <a:gd name="connsiteX18" fmla="*/ 173672 w 538749"/>
              <a:gd name="connsiteY18" fmla="*/ 223290 h 714835"/>
              <a:gd name="connsiteX19" fmla="*/ 116101 w 538749"/>
              <a:gd name="connsiteY19" fmla="*/ 280735 h 714835"/>
              <a:gd name="connsiteX20" fmla="*/ 116101 w 538749"/>
              <a:gd name="connsiteY20" fmla="*/ 286733 h 714835"/>
              <a:gd name="connsiteX21" fmla="*/ 147769 w 538749"/>
              <a:gd name="connsiteY21" fmla="*/ 316704 h 714835"/>
              <a:gd name="connsiteX22" fmla="*/ 147769 w 538749"/>
              <a:gd name="connsiteY22" fmla="*/ 322702 h 714835"/>
              <a:gd name="connsiteX23" fmla="*/ 121857 w 538749"/>
              <a:gd name="connsiteY23" fmla="*/ 322702 h 714835"/>
              <a:gd name="connsiteX24" fmla="*/ 95469 w 538749"/>
              <a:gd name="connsiteY24" fmla="*/ 292731 h 714835"/>
              <a:gd name="connsiteX25" fmla="*/ 121857 w 538749"/>
              <a:gd name="connsiteY25" fmla="*/ 241275 h 714835"/>
              <a:gd name="connsiteX26" fmla="*/ 106988 w 538749"/>
              <a:gd name="connsiteY26" fmla="*/ 244265 h 714835"/>
              <a:gd name="connsiteX27" fmla="*/ 83958 w 538749"/>
              <a:gd name="connsiteY27" fmla="*/ 244265 h 714835"/>
              <a:gd name="connsiteX28" fmla="*/ 0 w 538749"/>
              <a:gd name="connsiteY28" fmla="*/ 120880 h 714835"/>
              <a:gd name="connsiteX29" fmla="*/ 2882 w 538749"/>
              <a:gd name="connsiteY29" fmla="*/ 120880 h 714835"/>
              <a:gd name="connsiteX30" fmla="*/ 49418 w 538749"/>
              <a:gd name="connsiteY30" fmla="*/ 138864 h 714835"/>
              <a:gd name="connsiteX31" fmla="*/ 144878 w 538749"/>
              <a:gd name="connsiteY31" fmla="*/ 75430 h 714835"/>
              <a:gd name="connsiteX32" fmla="*/ 89705 w 538749"/>
              <a:gd name="connsiteY32" fmla="*/ 38968 h 714835"/>
              <a:gd name="connsiteX33" fmla="*/ 95461 w 538749"/>
              <a:gd name="connsiteY33" fmla="*/ 38968 h 714835"/>
              <a:gd name="connsiteX34" fmla="*/ 133359 w 538749"/>
              <a:gd name="connsiteY34" fmla="*/ 66442 h 714835"/>
              <a:gd name="connsiteX35" fmla="*/ 112727 w 538749"/>
              <a:gd name="connsiteY35" fmla="*/ 99412 h 714835"/>
              <a:gd name="connsiteX36" fmla="*/ 109853 w 538749"/>
              <a:gd name="connsiteY36" fmla="*/ 99412 h 714835"/>
              <a:gd name="connsiteX37" fmla="*/ 109853 w 538749"/>
              <a:gd name="connsiteY37" fmla="*/ 96413 h 714835"/>
              <a:gd name="connsiteX38" fmla="*/ 116093 w 538749"/>
              <a:gd name="connsiteY38" fmla="*/ 78428 h 714835"/>
              <a:gd name="connsiteX39" fmla="*/ 116093 w 538749"/>
              <a:gd name="connsiteY39" fmla="*/ 69440 h 714835"/>
              <a:gd name="connsiteX40" fmla="*/ 78195 w 538749"/>
              <a:gd name="connsiteY40" fmla="*/ 45458 h 714835"/>
              <a:gd name="connsiteX41" fmla="*/ 31659 w 538749"/>
              <a:gd name="connsiteY41" fmla="*/ 87417 h 714835"/>
              <a:gd name="connsiteX42" fmla="*/ 40772 w 538749"/>
              <a:gd name="connsiteY42" fmla="*/ 93414 h 714835"/>
              <a:gd name="connsiteX43" fmla="*/ 55165 w 538749"/>
              <a:gd name="connsiteY43" fmla="*/ 90415 h 714835"/>
              <a:gd name="connsiteX44" fmla="*/ 55165 w 538749"/>
              <a:gd name="connsiteY44" fmla="*/ 87417 h 714835"/>
              <a:gd name="connsiteX45" fmla="*/ 40772 w 538749"/>
              <a:gd name="connsiteY45" fmla="*/ 81419 h 714835"/>
              <a:gd name="connsiteX46" fmla="*/ 75313 w 538749"/>
              <a:gd name="connsiteY46" fmla="*/ 63434 h 714835"/>
              <a:gd name="connsiteX47" fmla="*/ 81068 w 538749"/>
              <a:gd name="connsiteY47" fmla="*/ 63434 h 714835"/>
              <a:gd name="connsiteX48" fmla="*/ 101216 w 538749"/>
              <a:gd name="connsiteY48" fmla="*/ 75421 h 714835"/>
              <a:gd name="connsiteX49" fmla="*/ 49401 w 538749"/>
              <a:gd name="connsiteY49" fmla="*/ 120880 h 714835"/>
              <a:gd name="connsiteX50" fmla="*/ 37406 w 538749"/>
              <a:gd name="connsiteY50" fmla="*/ 120880 h 714835"/>
              <a:gd name="connsiteX51" fmla="*/ 5739 w 538749"/>
              <a:gd name="connsiteY51" fmla="*/ 96396 h 714835"/>
              <a:gd name="connsiteX52" fmla="*/ 89705 w 538749"/>
              <a:gd name="connsiteY52" fmla="*/ 38968 h 714835"/>
              <a:gd name="connsiteX53" fmla="*/ 382352 w 538749"/>
              <a:gd name="connsiteY53" fmla="*/ 38968 h 714835"/>
              <a:gd name="connsiteX54" fmla="*/ 388108 w 538749"/>
              <a:gd name="connsiteY54" fmla="*/ 38968 h 714835"/>
              <a:gd name="connsiteX55" fmla="*/ 416893 w 538749"/>
              <a:gd name="connsiteY55" fmla="*/ 147869 h 714835"/>
              <a:gd name="connsiteX56" fmla="*/ 359322 w 538749"/>
              <a:gd name="connsiteY56" fmla="*/ 235285 h 714835"/>
              <a:gd name="connsiteX57" fmla="*/ 356441 w 538749"/>
              <a:gd name="connsiteY57" fmla="*/ 295729 h 714835"/>
              <a:gd name="connsiteX58" fmla="*/ 356441 w 538749"/>
              <a:gd name="connsiteY58" fmla="*/ 392142 h 714835"/>
              <a:gd name="connsiteX59" fmla="*/ 362196 w 538749"/>
              <a:gd name="connsiteY59" fmla="*/ 500550 h 714835"/>
              <a:gd name="connsiteX60" fmla="*/ 437517 w 538749"/>
              <a:gd name="connsiteY60" fmla="*/ 449596 h 714835"/>
              <a:gd name="connsiteX61" fmla="*/ 477821 w 538749"/>
              <a:gd name="connsiteY61" fmla="*/ 506540 h 714835"/>
              <a:gd name="connsiteX62" fmla="*/ 420251 w 538749"/>
              <a:gd name="connsiteY62" fmla="*/ 554997 h 714835"/>
              <a:gd name="connsiteX63" fmla="*/ 532994 w 538749"/>
              <a:gd name="connsiteY63" fmla="*/ 603454 h 714835"/>
              <a:gd name="connsiteX64" fmla="*/ 538750 w 538749"/>
              <a:gd name="connsiteY64" fmla="*/ 609452 h 714835"/>
              <a:gd name="connsiteX65" fmla="*/ 538750 w 538749"/>
              <a:gd name="connsiteY65" fmla="*/ 612442 h 714835"/>
              <a:gd name="connsiteX66" fmla="*/ 532994 w 538749"/>
              <a:gd name="connsiteY66" fmla="*/ 630426 h 714835"/>
              <a:gd name="connsiteX67" fmla="*/ 396745 w 538749"/>
              <a:gd name="connsiteY67" fmla="*/ 575972 h 714835"/>
              <a:gd name="connsiteX68" fmla="*/ 396745 w 538749"/>
              <a:gd name="connsiteY68" fmla="*/ 578962 h 714835"/>
              <a:gd name="connsiteX69" fmla="*/ 492214 w 538749"/>
              <a:gd name="connsiteY69" fmla="*/ 666387 h 714835"/>
              <a:gd name="connsiteX70" fmla="*/ 515720 w 538749"/>
              <a:gd name="connsiteY70" fmla="*/ 681874 h 714835"/>
              <a:gd name="connsiteX71" fmla="*/ 509964 w 538749"/>
              <a:gd name="connsiteY71" fmla="*/ 705848 h 714835"/>
              <a:gd name="connsiteX72" fmla="*/ 388108 w 538749"/>
              <a:gd name="connsiteY72" fmla="*/ 609435 h 714835"/>
              <a:gd name="connsiteX73" fmla="*/ 385234 w 538749"/>
              <a:gd name="connsiteY73" fmla="*/ 609435 h 714835"/>
              <a:gd name="connsiteX74" fmla="*/ 385234 w 538749"/>
              <a:gd name="connsiteY74" fmla="*/ 612425 h 714835"/>
              <a:gd name="connsiteX75" fmla="*/ 428888 w 538749"/>
              <a:gd name="connsiteY75" fmla="*/ 696851 h 714835"/>
              <a:gd name="connsiteX76" fmla="*/ 414019 w 538749"/>
              <a:gd name="connsiteY76" fmla="*/ 714836 h 714835"/>
              <a:gd name="connsiteX77" fmla="*/ 411137 w 538749"/>
              <a:gd name="connsiteY77" fmla="*/ 714836 h 714835"/>
              <a:gd name="connsiteX78" fmla="*/ 356449 w 538749"/>
              <a:gd name="connsiteY78" fmla="*/ 609435 h 714835"/>
              <a:gd name="connsiteX79" fmla="*/ 341580 w 538749"/>
              <a:gd name="connsiteY79" fmla="*/ 566975 h 714835"/>
              <a:gd name="connsiteX80" fmla="*/ 266259 w 538749"/>
              <a:gd name="connsiteY80" fmla="*/ 615432 h 714835"/>
              <a:gd name="connsiteX81" fmla="*/ 220208 w 538749"/>
              <a:gd name="connsiteY81" fmla="*/ 554988 h 714835"/>
              <a:gd name="connsiteX82" fmla="*/ 289774 w 538749"/>
              <a:gd name="connsiteY82" fmla="*/ 515519 h 714835"/>
              <a:gd name="connsiteX83" fmla="*/ 301284 w 538749"/>
              <a:gd name="connsiteY83" fmla="*/ 515519 h 714835"/>
              <a:gd name="connsiteX84" fmla="*/ 321432 w 538749"/>
              <a:gd name="connsiteY84" fmla="*/ 519011 h 714835"/>
              <a:gd name="connsiteX85" fmla="*/ 275373 w 538749"/>
              <a:gd name="connsiteY85" fmla="*/ 431093 h 714835"/>
              <a:gd name="connsiteX86" fmla="*/ 223081 w 538749"/>
              <a:gd name="connsiteY86" fmla="*/ 443581 h 714835"/>
              <a:gd name="connsiteX87" fmla="*/ 220208 w 538749"/>
              <a:gd name="connsiteY87" fmla="*/ 443581 h 714835"/>
              <a:gd name="connsiteX88" fmla="*/ 109870 w 538749"/>
              <a:gd name="connsiteY88" fmla="*/ 349666 h 714835"/>
              <a:gd name="connsiteX89" fmla="*/ 101233 w 538749"/>
              <a:gd name="connsiteY89" fmla="*/ 337671 h 714835"/>
              <a:gd name="connsiteX90" fmla="*/ 104115 w 538749"/>
              <a:gd name="connsiteY90" fmla="*/ 337671 h 714835"/>
              <a:gd name="connsiteX91" fmla="*/ 130502 w 538749"/>
              <a:gd name="connsiteY91" fmla="*/ 343669 h 714835"/>
              <a:gd name="connsiteX92" fmla="*/ 237491 w 538749"/>
              <a:gd name="connsiteY92" fmla="*/ 268239 h 714835"/>
              <a:gd name="connsiteX93" fmla="*/ 246128 w 538749"/>
              <a:gd name="connsiteY93" fmla="*/ 238267 h 714835"/>
              <a:gd name="connsiteX94" fmla="*/ 246128 w 538749"/>
              <a:gd name="connsiteY94" fmla="*/ 223282 h 714835"/>
              <a:gd name="connsiteX95" fmla="*/ 249010 w 538749"/>
              <a:gd name="connsiteY95" fmla="*/ 223282 h 714835"/>
              <a:gd name="connsiteX96" fmla="*/ 318575 w 538749"/>
              <a:gd name="connsiteY96" fmla="*/ 346667 h 714835"/>
              <a:gd name="connsiteX97" fmla="*/ 295546 w 538749"/>
              <a:gd name="connsiteY97" fmla="*/ 413109 h 714835"/>
              <a:gd name="connsiteX98" fmla="*/ 332968 w 538749"/>
              <a:gd name="connsiteY98" fmla="*/ 479550 h 714835"/>
              <a:gd name="connsiteX99" fmla="*/ 327213 w 538749"/>
              <a:gd name="connsiteY99" fmla="*/ 352665 h 714835"/>
              <a:gd name="connsiteX100" fmla="*/ 330094 w 538749"/>
              <a:gd name="connsiteY100" fmla="*/ 244257 h 714835"/>
              <a:gd name="connsiteX101" fmla="*/ 309947 w 538749"/>
              <a:gd name="connsiteY101" fmla="*/ 244257 h 714835"/>
              <a:gd name="connsiteX102" fmla="*/ 220233 w 538749"/>
              <a:gd name="connsiteY102" fmla="*/ 132858 h 714835"/>
              <a:gd name="connsiteX103" fmla="*/ 208722 w 538749"/>
              <a:gd name="connsiteY103" fmla="*/ 96388 h 714835"/>
              <a:gd name="connsiteX104" fmla="*/ 211596 w 538749"/>
              <a:gd name="connsiteY104" fmla="*/ 96388 h 714835"/>
              <a:gd name="connsiteX105" fmla="*/ 272524 w 538749"/>
              <a:gd name="connsiteY105" fmla="*/ 117371 h 714835"/>
              <a:gd name="connsiteX106" fmla="*/ 379512 w 538749"/>
              <a:gd name="connsiteY106" fmla="*/ 51431 h 714835"/>
              <a:gd name="connsiteX107" fmla="*/ 382352 w 538749"/>
              <a:gd name="connsiteY107" fmla="*/ 38968 h 714835"/>
              <a:gd name="connsiteX108" fmla="*/ 321424 w 538749"/>
              <a:gd name="connsiteY108" fmla="*/ 0 h 714835"/>
              <a:gd name="connsiteX109" fmla="*/ 367960 w 538749"/>
              <a:gd name="connsiteY109" fmla="*/ 32970 h 714835"/>
              <a:gd name="connsiteX110" fmla="*/ 321424 w 538749"/>
              <a:gd name="connsiteY110" fmla="*/ 78428 h 714835"/>
              <a:gd name="connsiteX111" fmla="*/ 292639 w 538749"/>
              <a:gd name="connsiteY111" fmla="*/ 81427 h 714835"/>
              <a:gd name="connsiteX112" fmla="*/ 254732 w 538749"/>
              <a:gd name="connsiteY112" fmla="*/ 63443 h 714835"/>
              <a:gd name="connsiteX113" fmla="*/ 301268 w 538749"/>
              <a:gd name="connsiteY113" fmla="*/ 26973 h 714835"/>
              <a:gd name="connsiteX114" fmla="*/ 307023 w 538749"/>
              <a:gd name="connsiteY114" fmla="*/ 26973 h 714835"/>
              <a:gd name="connsiteX115" fmla="*/ 321415 w 538749"/>
              <a:gd name="connsiteY115" fmla="*/ 29971 h 714835"/>
              <a:gd name="connsiteX116" fmla="*/ 321415 w 538749"/>
              <a:gd name="connsiteY116" fmla="*/ 38968 h 714835"/>
              <a:gd name="connsiteX117" fmla="*/ 309905 w 538749"/>
              <a:gd name="connsiteY117" fmla="*/ 42459 h 714835"/>
              <a:gd name="connsiteX118" fmla="*/ 309905 w 538749"/>
              <a:gd name="connsiteY118" fmla="*/ 45458 h 714835"/>
              <a:gd name="connsiteX119" fmla="*/ 318542 w 538749"/>
              <a:gd name="connsiteY119" fmla="*/ 45458 h 714835"/>
              <a:gd name="connsiteX120" fmla="*/ 332935 w 538749"/>
              <a:gd name="connsiteY120" fmla="*/ 32970 h 714835"/>
              <a:gd name="connsiteX121" fmla="*/ 295512 w 538749"/>
              <a:gd name="connsiteY121" fmla="*/ 11987 h 714835"/>
              <a:gd name="connsiteX122" fmla="*/ 292639 w 538749"/>
              <a:gd name="connsiteY122" fmla="*/ 11987 h 714835"/>
              <a:gd name="connsiteX123" fmla="*/ 237466 w 538749"/>
              <a:gd name="connsiteY123" fmla="*/ 60444 h 714835"/>
              <a:gd name="connsiteX124" fmla="*/ 269609 w 538749"/>
              <a:gd name="connsiteY124" fmla="*/ 93414 h 714835"/>
              <a:gd name="connsiteX125" fmla="*/ 269609 w 538749"/>
              <a:gd name="connsiteY125" fmla="*/ 99412 h 714835"/>
              <a:gd name="connsiteX126" fmla="*/ 217318 w 538749"/>
              <a:gd name="connsiteY126" fmla="*/ 66442 h 714835"/>
              <a:gd name="connsiteX127" fmla="*/ 217318 w 538749"/>
              <a:gd name="connsiteY127" fmla="*/ 63443 h 714835"/>
              <a:gd name="connsiteX128" fmla="*/ 312787 w 538749"/>
              <a:gd name="connsiteY128" fmla="*/ 0 h 714835"/>
              <a:gd name="connsiteX129" fmla="*/ 321424 w 538749"/>
              <a:gd name="connsiteY129" fmla="*/ 0 h 714835"/>
              <a:gd name="connsiteX130" fmla="*/ 246103 w 538749"/>
              <a:gd name="connsiteY130" fmla="*/ 554997 h 714835"/>
              <a:gd name="connsiteX131" fmla="*/ 269609 w 538749"/>
              <a:gd name="connsiteY131" fmla="*/ 587967 h 714835"/>
              <a:gd name="connsiteX132" fmla="*/ 324297 w 538749"/>
              <a:gd name="connsiteY132" fmla="*/ 546009 h 714835"/>
              <a:gd name="connsiteX133" fmla="*/ 301268 w 538749"/>
              <a:gd name="connsiteY133" fmla="*/ 546009 h 714835"/>
              <a:gd name="connsiteX134" fmla="*/ 289757 w 538749"/>
              <a:gd name="connsiteY134" fmla="*/ 543010 h 714835"/>
              <a:gd name="connsiteX135" fmla="*/ 246103 w 538749"/>
              <a:gd name="connsiteY135" fmla="*/ 554997 h 714835"/>
              <a:gd name="connsiteX136" fmla="*/ 379471 w 538749"/>
              <a:gd name="connsiteY136" fmla="*/ 525025 h 714835"/>
              <a:gd name="connsiteX137" fmla="*/ 414011 w 538749"/>
              <a:gd name="connsiteY137" fmla="*/ 528024 h 714835"/>
              <a:gd name="connsiteX138" fmla="*/ 449028 w 538749"/>
              <a:gd name="connsiteY138" fmla="*/ 512537 h 714835"/>
              <a:gd name="connsiteX139" fmla="*/ 449028 w 538749"/>
              <a:gd name="connsiteY139" fmla="*/ 497552 h 714835"/>
              <a:gd name="connsiteX140" fmla="*/ 440391 w 538749"/>
              <a:gd name="connsiteY140" fmla="*/ 479567 h 714835"/>
              <a:gd name="connsiteX141" fmla="*/ 437509 w 538749"/>
              <a:gd name="connsiteY141" fmla="*/ 479567 h 714835"/>
              <a:gd name="connsiteX142" fmla="*/ 379471 w 538749"/>
              <a:gd name="connsiteY142" fmla="*/ 525025 h 714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538749" h="714835">
                <a:moveTo>
                  <a:pt x="144878" y="75430"/>
                </a:moveTo>
                <a:lnTo>
                  <a:pt x="150634" y="75430"/>
                </a:lnTo>
                <a:cubicBezTo>
                  <a:pt x="165979" y="124722"/>
                  <a:pt x="173655" y="152864"/>
                  <a:pt x="173655" y="159856"/>
                </a:cubicBezTo>
                <a:lnTo>
                  <a:pt x="173655" y="171843"/>
                </a:lnTo>
                <a:cubicBezTo>
                  <a:pt x="173655" y="184172"/>
                  <a:pt x="168860" y="197320"/>
                  <a:pt x="159263" y="211312"/>
                </a:cubicBezTo>
                <a:lnTo>
                  <a:pt x="159263" y="214310"/>
                </a:lnTo>
                <a:cubicBezTo>
                  <a:pt x="170456" y="208313"/>
                  <a:pt x="183086" y="204320"/>
                  <a:pt x="197161" y="202315"/>
                </a:cubicBezTo>
                <a:cubicBezTo>
                  <a:pt x="218270" y="204312"/>
                  <a:pt x="228828" y="213308"/>
                  <a:pt x="228828" y="229288"/>
                </a:cubicBezTo>
                <a:lnTo>
                  <a:pt x="228828" y="232287"/>
                </a:lnTo>
                <a:cubicBezTo>
                  <a:pt x="228828" y="265591"/>
                  <a:pt x="204671" y="287735"/>
                  <a:pt x="156389" y="298728"/>
                </a:cubicBezTo>
                <a:lnTo>
                  <a:pt x="150634" y="298728"/>
                </a:lnTo>
                <a:cubicBezTo>
                  <a:pt x="139123" y="296732"/>
                  <a:pt x="133359" y="293733"/>
                  <a:pt x="133359" y="289740"/>
                </a:cubicBezTo>
                <a:lnTo>
                  <a:pt x="133359" y="280744"/>
                </a:lnTo>
                <a:cubicBezTo>
                  <a:pt x="133359" y="257104"/>
                  <a:pt x="150634" y="241951"/>
                  <a:pt x="185174" y="235285"/>
                </a:cubicBezTo>
                <a:cubicBezTo>
                  <a:pt x="185174" y="237282"/>
                  <a:pt x="186135" y="238284"/>
                  <a:pt x="188056" y="238284"/>
                </a:cubicBezTo>
                <a:cubicBezTo>
                  <a:pt x="188056" y="241283"/>
                  <a:pt x="183261" y="247272"/>
                  <a:pt x="173664" y="256269"/>
                </a:cubicBezTo>
                <a:lnTo>
                  <a:pt x="176546" y="256269"/>
                </a:lnTo>
                <a:cubicBezTo>
                  <a:pt x="190295" y="251273"/>
                  <a:pt x="197178" y="243279"/>
                  <a:pt x="197178" y="232287"/>
                </a:cubicBezTo>
                <a:cubicBezTo>
                  <a:pt x="188858" y="226289"/>
                  <a:pt x="181023" y="223290"/>
                  <a:pt x="173672" y="223290"/>
                </a:cubicBezTo>
                <a:cubicBezTo>
                  <a:pt x="135297" y="229288"/>
                  <a:pt x="116101" y="248442"/>
                  <a:pt x="116101" y="280735"/>
                </a:cubicBezTo>
                <a:lnTo>
                  <a:pt x="116101" y="286733"/>
                </a:lnTo>
                <a:cubicBezTo>
                  <a:pt x="116101" y="302053"/>
                  <a:pt x="126652" y="312043"/>
                  <a:pt x="147769" y="316704"/>
                </a:cubicBezTo>
                <a:lnTo>
                  <a:pt x="147769" y="322702"/>
                </a:lnTo>
                <a:lnTo>
                  <a:pt x="121857" y="322702"/>
                </a:lnTo>
                <a:cubicBezTo>
                  <a:pt x="106186" y="322702"/>
                  <a:pt x="97390" y="312711"/>
                  <a:pt x="95469" y="292731"/>
                </a:cubicBezTo>
                <a:cubicBezTo>
                  <a:pt x="98351" y="274746"/>
                  <a:pt x="107138" y="257597"/>
                  <a:pt x="121857" y="241275"/>
                </a:cubicBezTo>
                <a:lnTo>
                  <a:pt x="106988" y="244265"/>
                </a:lnTo>
                <a:lnTo>
                  <a:pt x="83958" y="244265"/>
                </a:lnTo>
                <a:cubicBezTo>
                  <a:pt x="44623" y="244265"/>
                  <a:pt x="16631" y="203142"/>
                  <a:pt x="0" y="120880"/>
                </a:cubicBezTo>
                <a:lnTo>
                  <a:pt x="2882" y="120880"/>
                </a:lnTo>
                <a:cubicBezTo>
                  <a:pt x="14710" y="131538"/>
                  <a:pt x="30222" y="137536"/>
                  <a:pt x="49418" y="138864"/>
                </a:cubicBezTo>
                <a:cubicBezTo>
                  <a:pt x="113053" y="127220"/>
                  <a:pt x="144878" y="106078"/>
                  <a:pt x="144878" y="75430"/>
                </a:cubicBezTo>
                <a:close/>
                <a:moveTo>
                  <a:pt x="89705" y="38968"/>
                </a:moveTo>
                <a:lnTo>
                  <a:pt x="95461" y="38968"/>
                </a:lnTo>
                <a:cubicBezTo>
                  <a:pt x="120721" y="42301"/>
                  <a:pt x="133359" y="51456"/>
                  <a:pt x="133359" y="66442"/>
                </a:cubicBezTo>
                <a:cubicBezTo>
                  <a:pt x="133359" y="77100"/>
                  <a:pt x="126476" y="88093"/>
                  <a:pt x="112727" y="99412"/>
                </a:cubicBezTo>
                <a:lnTo>
                  <a:pt x="109853" y="99412"/>
                </a:lnTo>
                <a:lnTo>
                  <a:pt x="109853" y="96413"/>
                </a:lnTo>
                <a:cubicBezTo>
                  <a:pt x="114005" y="89755"/>
                  <a:pt x="116093" y="83758"/>
                  <a:pt x="116093" y="78428"/>
                </a:cubicBezTo>
                <a:lnTo>
                  <a:pt x="116093" y="69440"/>
                </a:lnTo>
                <a:cubicBezTo>
                  <a:pt x="106169" y="53452"/>
                  <a:pt x="93548" y="45458"/>
                  <a:pt x="78195" y="45458"/>
                </a:cubicBezTo>
                <a:cubicBezTo>
                  <a:pt x="47171" y="53786"/>
                  <a:pt x="31659" y="67770"/>
                  <a:pt x="31659" y="87417"/>
                </a:cubicBezTo>
                <a:lnTo>
                  <a:pt x="40772" y="93414"/>
                </a:lnTo>
                <a:lnTo>
                  <a:pt x="55165" y="90415"/>
                </a:lnTo>
                <a:lnTo>
                  <a:pt x="55165" y="87417"/>
                </a:lnTo>
                <a:cubicBezTo>
                  <a:pt x="45567" y="87417"/>
                  <a:pt x="40772" y="85420"/>
                  <a:pt x="40772" y="81419"/>
                </a:cubicBezTo>
                <a:cubicBezTo>
                  <a:pt x="51330" y="69432"/>
                  <a:pt x="62841" y="63434"/>
                  <a:pt x="75313" y="63434"/>
                </a:cubicBezTo>
                <a:lnTo>
                  <a:pt x="81068" y="63434"/>
                </a:lnTo>
                <a:cubicBezTo>
                  <a:pt x="91627" y="63434"/>
                  <a:pt x="98343" y="67436"/>
                  <a:pt x="101216" y="75421"/>
                </a:cubicBezTo>
                <a:cubicBezTo>
                  <a:pt x="101216" y="93406"/>
                  <a:pt x="83950" y="108567"/>
                  <a:pt x="49401" y="120880"/>
                </a:cubicBezTo>
                <a:lnTo>
                  <a:pt x="37406" y="120880"/>
                </a:lnTo>
                <a:cubicBezTo>
                  <a:pt x="23974" y="120880"/>
                  <a:pt x="13415" y="112718"/>
                  <a:pt x="5739" y="96396"/>
                </a:cubicBezTo>
                <a:cubicBezTo>
                  <a:pt x="18227" y="58122"/>
                  <a:pt x="46210" y="38968"/>
                  <a:pt x="89705" y="38968"/>
                </a:cubicBezTo>
                <a:close/>
                <a:moveTo>
                  <a:pt x="382352" y="38968"/>
                </a:moveTo>
                <a:lnTo>
                  <a:pt x="388108" y="38968"/>
                </a:lnTo>
                <a:lnTo>
                  <a:pt x="416893" y="147869"/>
                </a:lnTo>
                <a:cubicBezTo>
                  <a:pt x="416893" y="187831"/>
                  <a:pt x="397705" y="216975"/>
                  <a:pt x="359322" y="235285"/>
                </a:cubicBezTo>
                <a:cubicBezTo>
                  <a:pt x="357401" y="262258"/>
                  <a:pt x="356441" y="282414"/>
                  <a:pt x="356441" y="295729"/>
                </a:cubicBezTo>
                <a:lnTo>
                  <a:pt x="356441" y="392142"/>
                </a:lnTo>
                <a:cubicBezTo>
                  <a:pt x="356441" y="427117"/>
                  <a:pt x="358362" y="463253"/>
                  <a:pt x="362196" y="500550"/>
                </a:cubicBezTo>
                <a:cubicBezTo>
                  <a:pt x="393211" y="468917"/>
                  <a:pt x="418321" y="451926"/>
                  <a:pt x="437517" y="449596"/>
                </a:cubicBezTo>
                <a:cubicBezTo>
                  <a:pt x="460856" y="449596"/>
                  <a:pt x="474296" y="468574"/>
                  <a:pt x="477821" y="506540"/>
                </a:cubicBezTo>
                <a:cubicBezTo>
                  <a:pt x="477821" y="534515"/>
                  <a:pt x="458634" y="550670"/>
                  <a:pt x="420251" y="554997"/>
                </a:cubicBezTo>
                <a:cubicBezTo>
                  <a:pt x="442955" y="572313"/>
                  <a:pt x="480536" y="588468"/>
                  <a:pt x="532994" y="603454"/>
                </a:cubicBezTo>
                <a:cubicBezTo>
                  <a:pt x="536828" y="603788"/>
                  <a:pt x="538750" y="605784"/>
                  <a:pt x="538750" y="609452"/>
                </a:cubicBezTo>
                <a:lnTo>
                  <a:pt x="538750" y="612442"/>
                </a:lnTo>
                <a:cubicBezTo>
                  <a:pt x="538750" y="617771"/>
                  <a:pt x="536837" y="623769"/>
                  <a:pt x="532994" y="630426"/>
                </a:cubicBezTo>
                <a:cubicBezTo>
                  <a:pt x="500049" y="626100"/>
                  <a:pt x="454633" y="607948"/>
                  <a:pt x="396745" y="575972"/>
                </a:cubicBezTo>
                <a:lnTo>
                  <a:pt x="396745" y="578962"/>
                </a:lnTo>
                <a:cubicBezTo>
                  <a:pt x="439597" y="632590"/>
                  <a:pt x="471423" y="661726"/>
                  <a:pt x="492214" y="666387"/>
                </a:cubicBezTo>
                <a:cubicBezTo>
                  <a:pt x="507876" y="674715"/>
                  <a:pt x="515720" y="679878"/>
                  <a:pt x="515720" y="681874"/>
                </a:cubicBezTo>
                <a:cubicBezTo>
                  <a:pt x="515720" y="690536"/>
                  <a:pt x="513799" y="698530"/>
                  <a:pt x="509964" y="705848"/>
                </a:cubicBezTo>
                <a:cubicBezTo>
                  <a:pt x="465826" y="692199"/>
                  <a:pt x="425213" y="660064"/>
                  <a:pt x="388108" y="609435"/>
                </a:cubicBezTo>
                <a:lnTo>
                  <a:pt x="385234" y="609435"/>
                </a:lnTo>
                <a:lnTo>
                  <a:pt x="385234" y="612425"/>
                </a:lnTo>
                <a:cubicBezTo>
                  <a:pt x="391624" y="639072"/>
                  <a:pt x="406176" y="667214"/>
                  <a:pt x="428888" y="696851"/>
                </a:cubicBezTo>
                <a:cubicBezTo>
                  <a:pt x="426006" y="705180"/>
                  <a:pt x="421053" y="711169"/>
                  <a:pt x="414019" y="714836"/>
                </a:cubicBezTo>
                <a:lnTo>
                  <a:pt x="411137" y="714836"/>
                </a:lnTo>
                <a:cubicBezTo>
                  <a:pt x="385234" y="687529"/>
                  <a:pt x="366999" y="652387"/>
                  <a:pt x="356449" y="609435"/>
                </a:cubicBezTo>
                <a:cubicBezTo>
                  <a:pt x="350050" y="581126"/>
                  <a:pt x="345097" y="566975"/>
                  <a:pt x="341580" y="566975"/>
                </a:cubicBezTo>
                <a:cubicBezTo>
                  <a:pt x="316638" y="599286"/>
                  <a:pt x="291519" y="615432"/>
                  <a:pt x="266259" y="615432"/>
                </a:cubicBezTo>
                <a:cubicBezTo>
                  <a:pt x="243873" y="615432"/>
                  <a:pt x="228519" y="595284"/>
                  <a:pt x="220208" y="554988"/>
                </a:cubicBezTo>
                <a:cubicBezTo>
                  <a:pt x="220208" y="528684"/>
                  <a:pt x="243388" y="515519"/>
                  <a:pt x="289774" y="515519"/>
                </a:cubicBezTo>
                <a:lnTo>
                  <a:pt x="301284" y="515519"/>
                </a:lnTo>
                <a:lnTo>
                  <a:pt x="321432" y="519011"/>
                </a:lnTo>
                <a:cubicBezTo>
                  <a:pt x="292647" y="467731"/>
                  <a:pt x="277294" y="438419"/>
                  <a:pt x="275373" y="431093"/>
                </a:cubicBezTo>
                <a:cubicBezTo>
                  <a:pt x="252025" y="439422"/>
                  <a:pt x="234592" y="443581"/>
                  <a:pt x="223081" y="443581"/>
                </a:cubicBezTo>
                <a:lnTo>
                  <a:pt x="220208" y="443581"/>
                </a:lnTo>
                <a:cubicBezTo>
                  <a:pt x="181825" y="443581"/>
                  <a:pt x="145046" y="412282"/>
                  <a:pt x="109870" y="349666"/>
                </a:cubicBezTo>
                <a:cubicBezTo>
                  <a:pt x="106988" y="349666"/>
                  <a:pt x="104115" y="345665"/>
                  <a:pt x="101233" y="337671"/>
                </a:cubicBezTo>
                <a:lnTo>
                  <a:pt x="104115" y="337671"/>
                </a:lnTo>
                <a:lnTo>
                  <a:pt x="130502" y="343669"/>
                </a:lnTo>
                <a:cubicBezTo>
                  <a:pt x="171442" y="343669"/>
                  <a:pt x="207093" y="318525"/>
                  <a:pt x="237491" y="268239"/>
                </a:cubicBezTo>
                <a:cubicBezTo>
                  <a:pt x="243246" y="257923"/>
                  <a:pt x="246128" y="247932"/>
                  <a:pt x="246128" y="238267"/>
                </a:cubicBezTo>
                <a:lnTo>
                  <a:pt x="246128" y="223282"/>
                </a:lnTo>
                <a:lnTo>
                  <a:pt x="249010" y="223282"/>
                </a:lnTo>
                <a:cubicBezTo>
                  <a:pt x="295378" y="276567"/>
                  <a:pt x="318575" y="317698"/>
                  <a:pt x="318575" y="346667"/>
                </a:cubicBezTo>
                <a:cubicBezTo>
                  <a:pt x="318575" y="360651"/>
                  <a:pt x="310899" y="382803"/>
                  <a:pt x="295546" y="413109"/>
                </a:cubicBezTo>
                <a:cubicBezTo>
                  <a:pt x="316654" y="455410"/>
                  <a:pt x="329134" y="477554"/>
                  <a:pt x="332968" y="479550"/>
                </a:cubicBezTo>
                <a:cubicBezTo>
                  <a:pt x="329134" y="435262"/>
                  <a:pt x="327213" y="392961"/>
                  <a:pt x="327213" y="352665"/>
                </a:cubicBezTo>
                <a:cubicBezTo>
                  <a:pt x="329134" y="283726"/>
                  <a:pt x="330094" y="247598"/>
                  <a:pt x="330094" y="244257"/>
                </a:cubicBezTo>
                <a:lnTo>
                  <a:pt x="309947" y="244257"/>
                </a:lnTo>
                <a:cubicBezTo>
                  <a:pt x="265491" y="244257"/>
                  <a:pt x="235586" y="207127"/>
                  <a:pt x="220233" y="132858"/>
                </a:cubicBezTo>
                <a:cubicBezTo>
                  <a:pt x="212556" y="111875"/>
                  <a:pt x="208722" y="99729"/>
                  <a:pt x="208722" y="96388"/>
                </a:cubicBezTo>
                <a:lnTo>
                  <a:pt x="211596" y="96388"/>
                </a:lnTo>
                <a:cubicBezTo>
                  <a:pt x="225988" y="110380"/>
                  <a:pt x="246295" y="117371"/>
                  <a:pt x="272524" y="117371"/>
                </a:cubicBezTo>
                <a:cubicBezTo>
                  <a:pt x="320814" y="117371"/>
                  <a:pt x="356482" y="95394"/>
                  <a:pt x="379512" y="51431"/>
                </a:cubicBezTo>
                <a:cubicBezTo>
                  <a:pt x="381392" y="47797"/>
                  <a:pt x="382352" y="43629"/>
                  <a:pt x="382352" y="38968"/>
                </a:cubicBezTo>
                <a:close/>
                <a:moveTo>
                  <a:pt x="321424" y="0"/>
                </a:moveTo>
                <a:cubicBezTo>
                  <a:pt x="346684" y="0"/>
                  <a:pt x="362204" y="10984"/>
                  <a:pt x="367960" y="32970"/>
                </a:cubicBezTo>
                <a:cubicBezTo>
                  <a:pt x="358370" y="63276"/>
                  <a:pt x="342850" y="78428"/>
                  <a:pt x="321424" y="78428"/>
                </a:cubicBezTo>
                <a:cubicBezTo>
                  <a:pt x="314708" y="80425"/>
                  <a:pt x="305110" y="81427"/>
                  <a:pt x="292639" y="81427"/>
                </a:cubicBezTo>
                <a:cubicBezTo>
                  <a:pt x="273451" y="81427"/>
                  <a:pt x="260804" y="75430"/>
                  <a:pt x="254732" y="63443"/>
                </a:cubicBezTo>
                <a:cubicBezTo>
                  <a:pt x="263051" y="39135"/>
                  <a:pt x="278555" y="26973"/>
                  <a:pt x="301268" y="26973"/>
                </a:cubicBezTo>
                <a:lnTo>
                  <a:pt x="307023" y="26973"/>
                </a:lnTo>
                <a:lnTo>
                  <a:pt x="321415" y="29971"/>
                </a:lnTo>
                <a:lnTo>
                  <a:pt x="321415" y="38968"/>
                </a:lnTo>
                <a:lnTo>
                  <a:pt x="309905" y="42459"/>
                </a:lnTo>
                <a:lnTo>
                  <a:pt x="309905" y="45458"/>
                </a:lnTo>
                <a:lnTo>
                  <a:pt x="318542" y="45458"/>
                </a:lnTo>
                <a:cubicBezTo>
                  <a:pt x="326219" y="45458"/>
                  <a:pt x="331013" y="41298"/>
                  <a:pt x="332935" y="32970"/>
                </a:cubicBezTo>
                <a:cubicBezTo>
                  <a:pt x="326528" y="18987"/>
                  <a:pt x="314056" y="11987"/>
                  <a:pt x="295512" y="11987"/>
                </a:cubicBezTo>
                <a:lnTo>
                  <a:pt x="292639" y="11987"/>
                </a:lnTo>
                <a:cubicBezTo>
                  <a:pt x="266410" y="11987"/>
                  <a:pt x="248024" y="28142"/>
                  <a:pt x="237466" y="60444"/>
                </a:cubicBezTo>
                <a:cubicBezTo>
                  <a:pt x="241300" y="82421"/>
                  <a:pt x="252017" y="93414"/>
                  <a:pt x="269609" y="93414"/>
                </a:cubicBezTo>
                <a:lnTo>
                  <a:pt x="269609" y="99412"/>
                </a:lnTo>
                <a:cubicBezTo>
                  <a:pt x="234742" y="96413"/>
                  <a:pt x="217318" y="85428"/>
                  <a:pt x="217318" y="66442"/>
                </a:cubicBezTo>
                <a:lnTo>
                  <a:pt x="217318" y="63443"/>
                </a:lnTo>
                <a:cubicBezTo>
                  <a:pt x="217318" y="33471"/>
                  <a:pt x="249143" y="12321"/>
                  <a:pt x="312787" y="0"/>
                </a:cubicBezTo>
                <a:lnTo>
                  <a:pt x="321424" y="0"/>
                </a:lnTo>
                <a:close/>
                <a:moveTo>
                  <a:pt x="246103" y="554997"/>
                </a:moveTo>
                <a:cubicBezTo>
                  <a:pt x="253780" y="576974"/>
                  <a:pt x="261615" y="587967"/>
                  <a:pt x="269609" y="587967"/>
                </a:cubicBezTo>
                <a:cubicBezTo>
                  <a:pt x="283041" y="587967"/>
                  <a:pt x="301276" y="573984"/>
                  <a:pt x="324297" y="546009"/>
                </a:cubicBezTo>
                <a:lnTo>
                  <a:pt x="301268" y="546009"/>
                </a:lnTo>
                <a:cubicBezTo>
                  <a:pt x="296782" y="546009"/>
                  <a:pt x="292948" y="545006"/>
                  <a:pt x="289757" y="543010"/>
                </a:cubicBezTo>
                <a:cubicBezTo>
                  <a:pt x="267370" y="545683"/>
                  <a:pt x="252819" y="549676"/>
                  <a:pt x="246103" y="554997"/>
                </a:cubicBezTo>
                <a:close/>
                <a:moveTo>
                  <a:pt x="379471" y="525025"/>
                </a:moveTo>
                <a:lnTo>
                  <a:pt x="414011" y="528024"/>
                </a:lnTo>
                <a:cubicBezTo>
                  <a:pt x="437350" y="525360"/>
                  <a:pt x="449028" y="520197"/>
                  <a:pt x="449028" y="512537"/>
                </a:cubicBezTo>
                <a:lnTo>
                  <a:pt x="449028" y="497552"/>
                </a:lnTo>
                <a:cubicBezTo>
                  <a:pt x="449028" y="487235"/>
                  <a:pt x="446154" y="481238"/>
                  <a:pt x="440391" y="479567"/>
                </a:cubicBezTo>
                <a:lnTo>
                  <a:pt x="437509" y="479567"/>
                </a:lnTo>
                <a:cubicBezTo>
                  <a:pt x="424093" y="479567"/>
                  <a:pt x="404739" y="494720"/>
                  <a:pt x="379471" y="525025"/>
                </a:cubicBez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ED21BC94-CDDB-476D-E267-B42A995758F3}"/>
              </a:ext>
            </a:extLst>
          </p:cNvPr>
          <p:cNvSpPr/>
          <p:nvPr/>
        </p:nvSpPr>
        <p:spPr>
          <a:xfrm>
            <a:off x="4805353" y="859729"/>
            <a:ext cx="1245735" cy="1159583"/>
          </a:xfrm>
          <a:custGeom>
            <a:avLst/>
            <a:gdLst>
              <a:gd name="connsiteX0" fmla="*/ 254748 w 769039"/>
              <a:gd name="connsiteY0" fmla="*/ 148362 h 715854"/>
              <a:gd name="connsiteX1" fmla="*/ 295520 w 769039"/>
              <a:gd name="connsiteY1" fmla="*/ 148362 h 715854"/>
              <a:gd name="connsiteX2" fmla="*/ 529636 w 769039"/>
              <a:gd name="connsiteY2" fmla="*/ 339191 h 715854"/>
              <a:gd name="connsiteX3" fmla="*/ 544990 w 769039"/>
              <a:gd name="connsiteY3" fmla="*/ 434602 h 715854"/>
              <a:gd name="connsiteX4" fmla="*/ 504209 w 769039"/>
              <a:gd name="connsiteY4" fmla="*/ 567485 h 715854"/>
              <a:gd name="connsiteX5" fmla="*/ 458150 w 769039"/>
              <a:gd name="connsiteY5" fmla="*/ 546000 h 715854"/>
              <a:gd name="connsiteX6" fmla="*/ 488856 w 769039"/>
              <a:gd name="connsiteY6" fmla="*/ 424110 h 715854"/>
              <a:gd name="connsiteX7" fmla="*/ 305595 w 769039"/>
              <a:gd name="connsiteY7" fmla="*/ 206809 h 715854"/>
              <a:gd name="connsiteX8" fmla="*/ 264814 w 769039"/>
              <a:gd name="connsiteY8" fmla="*/ 206809 h 715854"/>
              <a:gd name="connsiteX9" fmla="*/ 60920 w 769039"/>
              <a:gd name="connsiteY9" fmla="*/ 392142 h 715854"/>
              <a:gd name="connsiteX10" fmla="*/ 56125 w 769039"/>
              <a:gd name="connsiteY10" fmla="*/ 440098 h 715854"/>
              <a:gd name="connsiteX11" fmla="*/ 229313 w 769039"/>
              <a:gd name="connsiteY11" fmla="*/ 652412 h 715854"/>
              <a:gd name="connsiteX12" fmla="*/ 280167 w 769039"/>
              <a:gd name="connsiteY12" fmla="*/ 657407 h 715854"/>
              <a:gd name="connsiteX13" fmla="*/ 417369 w 769039"/>
              <a:gd name="connsiteY13" fmla="*/ 604456 h 715854"/>
              <a:gd name="connsiteX14" fmla="*/ 463429 w 769039"/>
              <a:gd name="connsiteY14" fmla="*/ 625932 h 715854"/>
              <a:gd name="connsiteX15" fmla="*/ 463429 w 769039"/>
              <a:gd name="connsiteY15" fmla="*/ 630928 h 715854"/>
              <a:gd name="connsiteX16" fmla="*/ 270093 w 769039"/>
              <a:gd name="connsiteY16" fmla="*/ 715855 h 715854"/>
              <a:gd name="connsiteX17" fmla="*/ 5271 w 769039"/>
              <a:gd name="connsiteY17" fmla="*/ 493058 h 715854"/>
              <a:gd name="connsiteX18" fmla="*/ 0 w 769039"/>
              <a:gd name="connsiteY18" fmla="*/ 434610 h 715854"/>
              <a:gd name="connsiteX19" fmla="*/ 0 w 769039"/>
              <a:gd name="connsiteY19" fmla="*/ 424118 h 715854"/>
              <a:gd name="connsiteX20" fmla="*/ 193336 w 769039"/>
              <a:gd name="connsiteY20" fmla="*/ 158862 h 715854"/>
              <a:gd name="connsiteX21" fmla="*/ 254748 w 769039"/>
              <a:gd name="connsiteY21" fmla="*/ 148362 h 715854"/>
              <a:gd name="connsiteX22" fmla="*/ 662060 w 769039"/>
              <a:gd name="connsiteY22" fmla="*/ 190821 h 715854"/>
              <a:gd name="connsiteX23" fmla="*/ 769040 w 769039"/>
              <a:gd name="connsiteY23" fmla="*/ 387139 h 715854"/>
              <a:gd name="connsiteX24" fmla="*/ 769040 w 769039"/>
              <a:gd name="connsiteY24" fmla="*/ 397630 h 715854"/>
              <a:gd name="connsiteX25" fmla="*/ 585779 w 769039"/>
              <a:gd name="connsiteY25" fmla="*/ 625924 h 715854"/>
              <a:gd name="connsiteX26" fmla="*/ 539719 w 769039"/>
              <a:gd name="connsiteY26" fmla="*/ 630919 h 715854"/>
              <a:gd name="connsiteX27" fmla="*/ 534924 w 769039"/>
              <a:gd name="connsiteY27" fmla="*/ 630919 h 715854"/>
              <a:gd name="connsiteX28" fmla="*/ 315677 w 769039"/>
              <a:gd name="connsiteY28" fmla="*/ 445586 h 715854"/>
              <a:gd name="connsiteX29" fmla="*/ 310874 w 769039"/>
              <a:gd name="connsiteY29" fmla="*/ 392134 h 715854"/>
              <a:gd name="connsiteX30" fmla="*/ 366531 w 769039"/>
              <a:gd name="connsiteY30" fmla="*/ 238777 h 715854"/>
              <a:gd name="connsiteX31" fmla="*/ 402509 w 769039"/>
              <a:gd name="connsiteY31" fmla="*/ 265248 h 715854"/>
              <a:gd name="connsiteX32" fmla="*/ 402509 w 769039"/>
              <a:gd name="connsiteY32" fmla="*/ 270244 h 715854"/>
              <a:gd name="connsiteX33" fmla="*/ 356449 w 769039"/>
              <a:gd name="connsiteY33" fmla="*/ 387139 h 715854"/>
              <a:gd name="connsiteX34" fmla="*/ 504209 w 769039"/>
              <a:gd name="connsiteY34" fmla="*/ 577968 h 715854"/>
              <a:gd name="connsiteX35" fmla="*/ 549785 w 769039"/>
              <a:gd name="connsiteY35" fmla="*/ 577968 h 715854"/>
              <a:gd name="connsiteX36" fmla="*/ 712898 w 769039"/>
              <a:gd name="connsiteY36" fmla="*/ 445586 h 715854"/>
              <a:gd name="connsiteX37" fmla="*/ 718177 w 769039"/>
              <a:gd name="connsiteY37" fmla="*/ 403127 h 715854"/>
              <a:gd name="connsiteX38" fmla="*/ 718177 w 769039"/>
              <a:gd name="connsiteY38" fmla="*/ 381642 h 715854"/>
              <a:gd name="connsiteX39" fmla="*/ 621271 w 769039"/>
              <a:gd name="connsiteY39" fmla="*/ 217293 h 715854"/>
              <a:gd name="connsiteX40" fmla="*/ 662060 w 769039"/>
              <a:gd name="connsiteY40" fmla="*/ 190821 h 715854"/>
              <a:gd name="connsiteX41" fmla="*/ 524366 w 769039"/>
              <a:gd name="connsiteY41" fmla="*/ 153858 h 715854"/>
              <a:gd name="connsiteX42" fmla="*/ 549793 w 769039"/>
              <a:gd name="connsiteY42" fmla="*/ 201321 h 715854"/>
              <a:gd name="connsiteX43" fmla="*/ 539719 w 769039"/>
              <a:gd name="connsiteY43" fmla="*/ 206818 h 715854"/>
              <a:gd name="connsiteX44" fmla="*/ 539719 w 769039"/>
              <a:gd name="connsiteY44" fmla="*/ 201313 h 715854"/>
              <a:gd name="connsiteX45" fmla="*/ 463437 w 769039"/>
              <a:gd name="connsiteY45" fmla="*/ 217301 h 715854"/>
              <a:gd name="connsiteX46" fmla="*/ 432731 w 769039"/>
              <a:gd name="connsiteY46" fmla="*/ 185826 h 715854"/>
              <a:gd name="connsiteX47" fmla="*/ 524366 w 769039"/>
              <a:gd name="connsiteY47" fmla="*/ 153858 h 715854"/>
              <a:gd name="connsiteX48" fmla="*/ 509012 w 769039"/>
              <a:gd name="connsiteY48" fmla="*/ 58439 h 715854"/>
              <a:gd name="connsiteX49" fmla="*/ 575220 w 769039"/>
              <a:gd name="connsiteY49" fmla="*/ 84919 h 715854"/>
              <a:gd name="connsiteX50" fmla="*/ 575220 w 769039"/>
              <a:gd name="connsiteY50" fmla="*/ 196318 h 715854"/>
              <a:gd name="connsiteX51" fmla="*/ 565146 w 769039"/>
              <a:gd name="connsiteY51" fmla="*/ 196318 h 715854"/>
              <a:gd name="connsiteX52" fmla="*/ 504218 w 769039"/>
              <a:gd name="connsiteY52" fmla="*/ 63434 h 715854"/>
              <a:gd name="connsiteX53" fmla="*/ 509012 w 769039"/>
              <a:gd name="connsiteY53" fmla="*/ 58439 h 715854"/>
              <a:gd name="connsiteX54" fmla="*/ 549793 w 769039"/>
              <a:gd name="connsiteY54" fmla="*/ 5488 h 715854"/>
              <a:gd name="connsiteX55" fmla="*/ 570425 w 769039"/>
              <a:gd name="connsiteY55" fmla="*/ 63434 h 715854"/>
              <a:gd name="connsiteX56" fmla="*/ 560351 w 769039"/>
              <a:gd name="connsiteY56" fmla="*/ 68931 h 715854"/>
              <a:gd name="connsiteX57" fmla="*/ 509012 w 769039"/>
              <a:gd name="connsiteY57" fmla="*/ 52943 h 715854"/>
              <a:gd name="connsiteX58" fmla="*/ 509012 w 769039"/>
              <a:gd name="connsiteY58" fmla="*/ 47948 h 715854"/>
              <a:gd name="connsiteX59" fmla="*/ 549793 w 769039"/>
              <a:gd name="connsiteY59" fmla="*/ 5488 h 715854"/>
              <a:gd name="connsiteX60" fmla="*/ 565146 w 769039"/>
              <a:gd name="connsiteY60" fmla="*/ 0 h 715854"/>
              <a:gd name="connsiteX61" fmla="*/ 621280 w 769039"/>
              <a:gd name="connsiteY61" fmla="*/ 10492 h 715854"/>
              <a:gd name="connsiteX62" fmla="*/ 621280 w 769039"/>
              <a:gd name="connsiteY62" fmla="*/ 20983 h 715854"/>
              <a:gd name="connsiteX63" fmla="*/ 580499 w 769039"/>
              <a:gd name="connsiteY63" fmla="*/ 63443 h 715854"/>
              <a:gd name="connsiteX64" fmla="*/ 565146 w 769039"/>
              <a:gd name="connsiteY64" fmla="*/ 0 h 715854"/>
              <a:gd name="connsiteX65" fmla="*/ 585779 w 769039"/>
              <a:gd name="connsiteY65" fmla="*/ 79422 h 715854"/>
              <a:gd name="connsiteX66" fmla="*/ 646707 w 769039"/>
              <a:gd name="connsiteY66" fmla="*/ 100907 h 715854"/>
              <a:gd name="connsiteX67" fmla="*/ 595852 w 769039"/>
              <a:gd name="connsiteY67" fmla="*/ 174841 h 715854"/>
              <a:gd name="connsiteX68" fmla="*/ 590573 w 769039"/>
              <a:gd name="connsiteY68" fmla="*/ 174841 h 715854"/>
              <a:gd name="connsiteX69" fmla="*/ 580499 w 769039"/>
              <a:gd name="connsiteY69" fmla="*/ 84927 h 715854"/>
              <a:gd name="connsiteX70" fmla="*/ 585779 w 769039"/>
              <a:gd name="connsiteY70" fmla="*/ 79422 h 715854"/>
              <a:gd name="connsiteX71" fmla="*/ 636633 w 769039"/>
              <a:gd name="connsiteY71" fmla="*/ 31968 h 715854"/>
              <a:gd name="connsiteX72" fmla="*/ 651978 w 769039"/>
              <a:gd name="connsiteY72" fmla="*/ 84919 h 715854"/>
              <a:gd name="connsiteX73" fmla="*/ 646707 w 769039"/>
              <a:gd name="connsiteY73" fmla="*/ 89914 h 715854"/>
              <a:gd name="connsiteX74" fmla="*/ 590573 w 769039"/>
              <a:gd name="connsiteY74" fmla="*/ 68931 h 715854"/>
              <a:gd name="connsiteX75" fmla="*/ 636633 w 769039"/>
              <a:gd name="connsiteY75" fmla="*/ 31968 h 715854"/>
              <a:gd name="connsiteX76" fmla="*/ 656781 w 769039"/>
              <a:gd name="connsiteY76" fmla="*/ 100907 h 715854"/>
              <a:gd name="connsiteX77" fmla="*/ 718186 w 769039"/>
              <a:gd name="connsiteY77" fmla="*/ 121890 h 715854"/>
              <a:gd name="connsiteX78" fmla="*/ 605926 w 769039"/>
              <a:gd name="connsiteY78" fmla="*/ 206818 h 715854"/>
              <a:gd name="connsiteX79" fmla="*/ 601132 w 769039"/>
              <a:gd name="connsiteY79" fmla="*/ 206818 h 715854"/>
              <a:gd name="connsiteX80" fmla="*/ 601132 w 769039"/>
              <a:gd name="connsiteY80" fmla="*/ 201313 h 715854"/>
              <a:gd name="connsiteX81" fmla="*/ 656781 w 769039"/>
              <a:gd name="connsiteY81" fmla="*/ 100907 h 715854"/>
              <a:gd name="connsiteX82" fmla="*/ 651978 w 769039"/>
              <a:gd name="connsiteY82" fmla="*/ 20975 h 715854"/>
              <a:gd name="connsiteX83" fmla="*/ 702832 w 769039"/>
              <a:gd name="connsiteY83" fmla="*/ 31959 h 715854"/>
              <a:gd name="connsiteX84" fmla="*/ 702832 w 769039"/>
              <a:gd name="connsiteY84" fmla="*/ 42451 h 715854"/>
              <a:gd name="connsiteX85" fmla="*/ 662060 w 769039"/>
              <a:gd name="connsiteY85" fmla="*/ 84911 h 715854"/>
              <a:gd name="connsiteX86" fmla="*/ 641428 w 769039"/>
              <a:gd name="connsiteY86" fmla="*/ 26463 h 715854"/>
              <a:gd name="connsiteX87" fmla="*/ 651978 w 769039"/>
              <a:gd name="connsiteY87" fmla="*/ 20975 h 715854"/>
              <a:gd name="connsiteX88" fmla="*/ 707636 w 769039"/>
              <a:gd name="connsiteY88" fmla="*/ 47948 h 715854"/>
              <a:gd name="connsiteX89" fmla="*/ 728260 w 769039"/>
              <a:gd name="connsiteY89" fmla="*/ 105902 h 715854"/>
              <a:gd name="connsiteX90" fmla="*/ 722980 w 769039"/>
              <a:gd name="connsiteY90" fmla="*/ 111399 h 715854"/>
              <a:gd name="connsiteX91" fmla="*/ 667331 w 769039"/>
              <a:gd name="connsiteY91" fmla="*/ 95411 h 715854"/>
              <a:gd name="connsiteX92" fmla="*/ 667331 w 769039"/>
              <a:gd name="connsiteY92" fmla="*/ 89914 h 715854"/>
              <a:gd name="connsiteX93" fmla="*/ 707636 w 769039"/>
              <a:gd name="connsiteY93" fmla="*/ 47948 h 715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769039" h="715854">
                <a:moveTo>
                  <a:pt x="254748" y="148362"/>
                </a:moveTo>
                <a:lnTo>
                  <a:pt x="295520" y="148362"/>
                </a:lnTo>
                <a:cubicBezTo>
                  <a:pt x="399151" y="148362"/>
                  <a:pt x="477187" y="211980"/>
                  <a:pt x="529636" y="339191"/>
                </a:cubicBezTo>
                <a:cubicBezTo>
                  <a:pt x="539869" y="355848"/>
                  <a:pt x="544990" y="387648"/>
                  <a:pt x="544990" y="434602"/>
                </a:cubicBezTo>
                <a:cubicBezTo>
                  <a:pt x="541465" y="507868"/>
                  <a:pt x="527874" y="552165"/>
                  <a:pt x="504209" y="567485"/>
                </a:cubicBezTo>
                <a:cubicBezTo>
                  <a:pt x="473503" y="561487"/>
                  <a:pt x="458150" y="554329"/>
                  <a:pt x="458150" y="546000"/>
                </a:cubicBezTo>
                <a:cubicBezTo>
                  <a:pt x="478615" y="508035"/>
                  <a:pt x="488856" y="467405"/>
                  <a:pt x="488856" y="424110"/>
                </a:cubicBezTo>
                <a:cubicBezTo>
                  <a:pt x="488856" y="317882"/>
                  <a:pt x="427769" y="245443"/>
                  <a:pt x="305595" y="206809"/>
                </a:cubicBezTo>
                <a:lnTo>
                  <a:pt x="264814" y="206809"/>
                </a:lnTo>
                <a:cubicBezTo>
                  <a:pt x="161184" y="206809"/>
                  <a:pt x="93222" y="268590"/>
                  <a:pt x="60920" y="392142"/>
                </a:cubicBezTo>
                <a:cubicBezTo>
                  <a:pt x="57721" y="405466"/>
                  <a:pt x="56125" y="421454"/>
                  <a:pt x="56125" y="440098"/>
                </a:cubicBezTo>
                <a:cubicBezTo>
                  <a:pt x="56125" y="539343"/>
                  <a:pt x="113855" y="610120"/>
                  <a:pt x="229313" y="652412"/>
                </a:cubicBezTo>
                <a:lnTo>
                  <a:pt x="280167" y="657407"/>
                </a:lnTo>
                <a:cubicBezTo>
                  <a:pt x="311834" y="657407"/>
                  <a:pt x="357560" y="639757"/>
                  <a:pt x="417369" y="604456"/>
                </a:cubicBezTo>
                <a:cubicBezTo>
                  <a:pt x="444233" y="618774"/>
                  <a:pt x="459586" y="625932"/>
                  <a:pt x="463429" y="625932"/>
                </a:cubicBezTo>
                <a:lnTo>
                  <a:pt x="463429" y="630928"/>
                </a:lnTo>
                <a:cubicBezTo>
                  <a:pt x="411931" y="687546"/>
                  <a:pt x="347486" y="715855"/>
                  <a:pt x="270093" y="715855"/>
                </a:cubicBezTo>
                <a:cubicBezTo>
                  <a:pt x="142790" y="715855"/>
                  <a:pt x="54522" y="641595"/>
                  <a:pt x="5271" y="493058"/>
                </a:cubicBezTo>
                <a:cubicBezTo>
                  <a:pt x="1754" y="469076"/>
                  <a:pt x="0" y="449596"/>
                  <a:pt x="0" y="434610"/>
                </a:cubicBezTo>
                <a:lnTo>
                  <a:pt x="0" y="424118"/>
                </a:lnTo>
                <a:cubicBezTo>
                  <a:pt x="0" y="299563"/>
                  <a:pt x="64437" y="211145"/>
                  <a:pt x="193336" y="158862"/>
                </a:cubicBezTo>
                <a:cubicBezTo>
                  <a:pt x="217009" y="151853"/>
                  <a:pt x="237474" y="148362"/>
                  <a:pt x="254748" y="148362"/>
                </a:cubicBezTo>
                <a:close/>
                <a:moveTo>
                  <a:pt x="662060" y="190821"/>
                </a:moveTo>
                <a:cubicBezTo>
                  <a:pt x="733380" y="242110"/>
                  <a:pt x="769040" y="307549"/>
                  <a:pt x="769040" y="387139"/>
                </a:cubicBezTo>
                <a:lnTo>
                  <a:pt x="769040" y="397630"/>
                </a:lnTo>
                <a:cubicBezTo>
                  <a:pt x="769040" y="508862"/>
                  <a:pt x="707953" y="584960"/>
                  <a:pt x="585779" y="625924"/>
                </a:cubicBezTo>
                <a:cubicBezTo>
                  <a:pt x="572981" y="629257"/>
                  <a:pt x="557628" y="630919"/>
                  <a:pt x="539719" y="630919"/>
                </a:cubicBezTo>
                <a:lnTo>
                  <a:pt x="534924" y="630919"/>
                </a:lnTo>
                <a:cubicBezTo>
                  <a:pt x="430333" y="630919"/>
                  <a:pt x="357251" y="569147"/>
                  <a:pt x="315677" y="445586"/>
                </a:cubicBezTo>
                <a:cubicBezTo>
                  <a:pt x="312478" y="426942"/>
                  <a:pt x="310874" y="409124"/>
                  <a:pt x="310874" y="392134"/>
                </a:cubicBezTo>
                <a:cubicBezTo>
                  <a:pt x="310874" y="331189"/>
                  <a:pt x="329418" y="280075"/>
                  <a:pt x="366531" y="238777"/>
                </a:cubicBezTo>
                <a:cubicBezTo>
                  <a:pt x="390522" y="250772"/>
                  <a:pt x="402509" y="259593"/>
                  <a:pt x="402509" y="265248"/>
                </a:cubicBezTo>
                <a:lnTo>
                  <a:pt x="402509" y="270244"/>
                </a:lnTo>
                <a:cubicBezTo>
                  <a:pt x="371802" y="313538"/>
                  <a:pt x="356449" y="352506"/>
                  <a:pt x="356449" y="387139"/>
                </a:cubicBezTo>
                <a:cubicBezTo>
                  <a:pt x="356449" y="480052"/>
                  <a:pt x="405700" y="543670"/>
                  <a:pt x="504209" y="577968"/>
                </a:cubicBezTo>
                <a:lnTo>
                  <a:pt x="549785" y="577968"/>
                </a:lnTo>
                <a:cubicBezTo>
                  <a:pt x="623343" y="577968"/>
                  <a:pt x="677714" y="533838"/>
                  <a:pt x="712898" y="445586"/>
                </a:cubicBezTo>
                <a:cubicBezTo>
                  <a:pt x="716415" y="431937"/>
                  <a:pt x="718177" y="417787"/>
                  <a:pt x="718177" y="403127"/>
                </a:cubicBezTo>
                <a:lnTo>
                  <a:pt x="718177" y="381642"/>
                </a:lnTo>
                <a:cubicBezTo>
                  <a:pt x="718177" y="322368"/>
                  <a:pt x="685867" y="267587"/>
                  <a:pt x="621271" y="217293"/>
                </a:cubicBezTo>
                <a:cubicBezTo>
                  <a:pt x="627035" y="216633"/>
                  <a:pt x="640626" y="207812"/>
                  <a:pt x="662060" y="190821"/>
                </a:cubicBezTo>
                <a:close/>
                <a:moveTo>
                  <a:pt x="524366" y="153858"/>
                </a:moveTo>
                <a:cubicBezTo>
                  <a:pt x="528200" y="158528"/>
                  <a:pt x="536678" y="174340"/>
                  <a:pt x="549793" y="201321"/>
                </a:cubicBezTo>
                <a:lnTo>
                  <a:pt x="539719" y="206818"/>
                </a:lnTo>
                <a:lnTo>
                  <a:pt x="539719" y="201313"/>
                </a:lnTo>
                <a:lnTo>
                  <a:pt x="463437" y="217301"/>
                </a:lnTo>
                <a:lnTo>
                  <a:pt x="432731" y="185826"/>
                </a:lnTo>
                <a:cubicBezTo>
                  <a:pt x="432731" y="174173"/>
                  <a:pt x="463278" y="163514"/>
                  <a:pt x="524366" y="153858"/>
                </a:cubicBezTo>
                <a:close/>
                <a:moveTo>
                  <a:pt x="509012" y="58439"/>
                </a:moveTo>
                <a:cubicBezTo>
                  <a:pt x="553151" y="69098"/>
                  <a:pt x="575220" y="77927"/>
                  <a:pt x="575220" y="84919"/>
                </a:cubicBezTo>
                <a:lnTo>
                  <a:pt x="575220" y="196318"/>
                </a:lnTo>
                <a:lnTo>
                  <a:pt x="565146" y="196318"/>
                </a:lnTo>
                <a:cubicBezTo>
                  <a:pt x="565146" y="188658"/>
                  <a:pt x="544831" y="144360"/>
                  <a:pt x="504218" y="63434"/>
                </a:cubicBezTo>
                <a:cubicBezTo>
                  <a:pt x="507409" y="63434"/>
                  <a:pt x="509012" y="61780"/>
                  <a:pt x="509012" y="58439"/>
                </a:cubicBezTo>
                <a:close/>
                <a:moveTo>
                  <a:pt x="549793" y="5488"/>
                </a:moveTo>
                <a:cubicBezTo>
                  <a:pt x="556826" y="5488"/>
                  <a:pt x="563709" y="24801"/>
                  <a:pt x="570425" y="63434"/>
                </a:cubicBezTo>
                <a:lnTo>
                  <a:pt x="560351" y="68931"/>
                </a:lnTo>
                <a:cubicBezTo>
                  <a:pt x="533161" y="58280"/>
                  <a:pt x="516046" y="52943"/>
                  <a:pt x="509012" y="52943"/>
                </a:cubicBezTo>
                <a:lnTo>
                  <a:pt x="509012" y="47948"/>
                </a:lnTo>
                <a:cubicBezTo>
                  <a:pt x="509012" y="43295"/>
                  <a:pt x="522603" y="29136"/>
                  <a:pt x="549793" y="5488"/>
                </a:cubicBezTo>
                <a:close/>
                <a:moveTo>
                  <a:pt x="565146" y="0"/>
                </a:moveTo>
                <a:cubicBezTo>
                  <a:pt x="596487" y="6992"/>
                  <a:pt x="615199" y="10492"/>
                  <a:pt x="621280" y="10492"/>
                </a:cubicBezTo>
                <a:lnTo>
                  <a:pt x="621280" y="20983"/>
                </a:lnTo>
                <a:cubicBezTo>
                  <a:pt x="621280" y="25653"/>
                  <a:pt x="607681" y="39803"/>
                  <a:pt x="580499" y="63443"/>
                </a:cubicBezTo>
                <a:cubicBezTo>
                  <a:pt x="570258" y="45132"/>
                  <a:pt x="565146" y="23974"/>
                  <a:pt x="565146" y="0"/>
                </a:cubicBezTo>
                <a:close/>
                <a:moveTo>
                  <a:pt x="585779" y="79422"/>
                </a:moveTo>
                <a:cubicBezTo>
                  <a:pt x="612643" y="86414"/>
                  <a:pt x="632949" y="93581"/>
                  <a:pt x="646707" y="100907"/>
                </a:cubicBezTo>
                <a:cubicBezTo>
                  <a:pt x="629750" y="133877"/>
                  <a:pt x="612801" y="158528"/>
                  <a:pt x="595852" y="174841"/>
                </a:cubicBezTo>
                <a:lnTo>
                  <a:pt x="590573" y="174841"/>
                </a:lnTo>
                <a:lnTo>
                  <a:pt x="580499" y="84927"/>
                </a:lnTo>
                <a:cubicBezTo>
                  <a:pt x="584016" y="84919"/>
                  <a:pt x="585779" y="83090"/>
                  <a:pt x="585779" y="79422"/>
                </a:cubicBezTo>
                <a:close/>
                <a:moveTo>
                  <a:pt x="636633" y="31968"/>
                </a:moveTo>
                <a:cubicBezTo>
                  <a:pt x="636633" y="39294"/>
                  <a:pt x="641745" y="56944"/>
                  <a:pt x="651978" y="84919"/>
                </a:cubicBezTo>
                <a:cubicBezTo>
                  <a:pt x="648461" y="84919"/>
                  <a:pt x="646707" y="86590"/>
                  <a:pt x="646707" y="89914"/>
                </a:cubicBezTo>
                <a:cubicBezTo>
                  <a:pt x="609284" y="82922"/>
                  <a:pt x="590573" y="75931"/>
                  <a:pt x="590573" y="68931"/>
                </a:cubicBezTo>
                <a:cubicBezTo>
                  <a:pt x="602727" y="44289"/>
                  <a:pt x="618072" y="31968"/>
                  <a:pt x="636633" y="31968"/>
                </a:cubicBezTo>
                <a:close/>
                <a:moveTo>
                  <a:pt x="656781" y="100907"/>
                </a:moveTo>
                <a:cubicBezTo>
                  <a:pt x="697712" y="106905"/>
                  <a:pt x="718186" y="113896"/>
                  <a:pt x="718186" y="121890"/>
                </a:cubicBezTo>
                <a:cubicBezTo>
                  <a:pt x="718186" y="126226"/>
                  <a:pt x="680772" y="154535"/>
                  <a:pt x="605926" y="206818"/>
                </a:cubicBezTo>
                <a:lnTo>
                  <a:pt x="601132" y="206818"/>
                </a:lnTo>
                <a:lnTo>
                  <a:pt x="601132" y="201313"/>
                </a:lnTo>
                <a:lnTo>
                  <a:pt x="656781" y="100907"/>
                </a:lnTo>
                <a:close/>
                <a:moveTo>
                  <a:pt x="651978" y="20975"/>
                </a:moveTo>
                <a:cubicBezTo>
                  <a:pt x="673086" y="28301"/>
                  <a:pt x="690035" y="31959"/>
                  <a:pt x="702832" y="31959"/>
                </a:cubicBezTo>
                <a:lnTo>
                  <a:pt x="702832" y="42451"/>
                </a:lnTo>
                <a:cubicBezTo>
                  <a:pt x="702832" y="46786"/>
                  <a:pt x="689241" y="60937"/>
                  <a:pt x="662060" y="84911"/>
                </a:cubicBezTo>
                <a:cubicBezTo>
                  <a:pt x="655344" y="84911"/>
                  <a:pt x="648461" y="65422"/>
                  <a:pt x="641428" y="26463"/>
                </a:cubicBezTo>
                <a:lnTo>
                  <a:pt x="651978" y="20975"/>
                </a:lnTo>
                <a:close/>
                <a:moveTo>
                  <a:pt x="707636" y="47948"/>
                </a:moveTo>
                <a:cubicBezTo>
                  <a:pt x="716273" y="47948"/>
                  <a:pt x="723139" y="67269"/>
                  <a:pt x="728260" y="105902"/>
                </a:cubicBezTo>
                <a:cubicBezTo>
                  <a:pt x="724743" y="105902"/>
                  <a:pt x="722980" y="107732"/>
                  <a:pt x="722980" y="111399"/>
                </a:cubicBezTo>
                <a:lnTo>
                  <a:pt x="667331" y="95411"/>
                </a:lnTo>
                <a:lnTo>
                  <a:pt x="667331" y="89914"/>
                </a:lnTo>
                <a:cubicBezTo>
                  <a:pt x="667331" y="85587"/>
                  <a:pt x="680763" y="71604"/>
                  <a:pt x="707636" y="47948"/>
                </a:cubicBez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2E4761E2-344C-DFD5-EC17-EFF90880BDE5}"/>
              </a:ext>
            </a:extLst>
          </p:cNvPr>
          <p:cNvSpPr/>
          <p:nvPr/>
        </p:nvSpPr>
        <p:spPr>
          <a:xfrm>
            <a:off x="6546880" y="861339"/>
            <a:ext cx="626366" cy="1157973"/>
          </a:xfrm>
          <a:custGeom>
            <a:avLst/>
            <a:gdLst>
              <a:gd name="connsiteX0" fmla="*/ 9598 w 386679"/>
              <a:gd name="connsiteY0" fmla="*/ 389152 h 714860"/>
              <a:gd name="connsiteX1" fmla="*/ 196693 w 386679"/>
              <a:gd name="connsiteY1" fmla="*/ 580474 h 714860"/>
              <a:gd name="connsiteX2" fmla="*/ 380439 w 386679"/>
              <a:gd name="connsiteY2" fmla="*/ 389152 h 714860"/>
              <a:gd name="connsiteX3" fmla="*/ 386679 w 386679"/>
              <a:gd name="connsiteY3" fmla="*/ 396143 h 714860"/>
              <a:gd name="connsiteX4" fmla="*/ 386679 w 386679"/>
              <a:gd name="connsiteY4" fmla="*/ 399142 h 714860"/>
              <a:gd name="connsiteX5" fmla="*/ 193344 w 386679"/>
              <a:gd name="connsiteY5" fmla="*/ 600956 h 714860"/>
              <a:gd name="connsiteX6" fmla="*/ 0 w 386679"/>
              <a:gd name="connsiteY6" fmla="*/ 396143 h 714860"/>
              <a:gd name="connsiteX7" fmla="*/ 9598 w 386679"/>
              <a:gd name="connsiteY7" fmla="*/ 389152 h 714860"/>
              <a:gd name="connsiteX8" fmla="*/ 28794 w 386679"/>
              <a:gd name="connsiteY8" fmla="*/ 369163 h 714860"/>
              <a:gd name="connsiteX9" fmla="*/ 196702 w 386679"/>
              <a:gd name="connsiteY9" fmla="*/ 540512 h 714860"/>
              <a:gd name="connsiteX10" fmla="*/ 360776 w 386679"/>
              <a:gd name="connsiteY10" fmla="*/ 369163 h 714860"/>
              <a:gd name="connsiteX11" fmla="*/ 370850 w 386679"/>
              <a:gd name="connsiteY11" fmla="*/ 379153 h 714860"/>
              <a:gd name="connsiteX12" fmla="*/ 196702 w 386679"/>
              <a:gd name="connsiteY12" fmla="*/ 560485 h 714860"/>
              <a:gd name="connsiteX13" fmla="*/ 193344 w 386679"/>
              <a:gd name="connsiteY13" fmla="*/ 560485 h 714860"/>
              <a:gd name="connsiteX14" fmla="*/ 19196 w 386679"/>
              <a:gd name="connsiteY14" fmla="*/ 379153 h 714860"/>
              <a:gd name="connsiteX15" fmla="*/ 28794 w 386679"/>
              <a:gd name="connsiteY15" fmla="*/ 369163 h 714860"/>
              <a:gd name="connsiteX16" fmla="*/ 151603 w 386679"/>
              <a:gd name="connsiteY16" fmla="*/ 241784 h 714860"/>
              <a:gd name="connsiteX17" fmla="*/ 154476 w 386679"/>
              <a:gd name="connsiteY17" fmla="*/ 241784 h 714860"/>
              <a:gd name="connsiteX18" fmla="*/ 196693 w 386679"/>
              <a:gd name="connsiteY18" fmla="*/ 281746 h 714860"/>
              <a:gd name="connsiteX19" fmla="*/ 235077 w 386679"/>
              <a:gd name="connsiteY19" fmla="*/ 241784 h 714860"/>
              <a:gd name="connsiteX20" fmla="*/ 238435 w 386679"/>
              <a:gd name="connsiteY20" fmla="*/ 241784 h 714860"/>
              <a:gd name="connsiteX21" fmla="*/ 351178 w 386679"/>
              <a:gd name="connsiteY21" fmla="*/ 359180 h 714860"/>
              <a:gd name="connsiteX22" fmla="*/ 351178 w 386679"/>
              <a:gd name="connsiteY22" fmla="*/ 362672 h 714860"/>
              <a:gd name="connsiteX23" fmla="*/ 196702 w 386679"/>
              <a:gd name="connsiteY23" fmla="*/ 520030 h 714860"/>
              <a:gd name="connsiteX24" fmla="*/ 193344 w 386679"/>
              <a:gd name="connsiteY24" fmla="*/ 520030 h 714860"/>
              <a:gd name="connsiteX25" fmla="*/ 38868 w 386679"/>
              <a:gd name="connsiteY25" fmla="*/ 359180 h 714860"/>
              <a:gd name="connsiteX26" fmla="*/ 151603 w 386679"/>
              <a:gd name="connsiteY26" fmla="*/ 241784 h 714860"/>
              <a:gd name="connsiteX27" fmla="*/ 193344 w 386679"/>
              <a:gd name="connsiteY27" fmla="*/ 0 h 714860"/>
              <a:gd name="connsiteX28" fmla="*/ 196702 w 386679"/>
              <a:gd name="connsiteY28" fmla="*/ 0 h 714860"/>
              <a:gd name="connsiteX29" fmla="*/ 254748 w 386679"/>
              <a:gd name="connsiteY29" fmla="*/ 87417 h 714860"/>
              <a:gd name="connsiteX30" fmla="*/ 232203 w 386679"/>
              <a:gd name="connsiteY30" fmla="*/ 154359 h 714860"/>
              <a:gd name="connsiteX31" fmla="*/ 157843 w 386679"/>
              <a:gd name="connsiteY31" fmla="*/ 154359 h 714860"/>
              <a:gd name="connsiteX32" fmla="*/ 135297 w 386679"/>
              <a:gd name="connsiteY32" fmla="*/ 87417 h 714860"/>
              <a:gd name="connsiteX33" fmla="*/ 193344 w 386679"/>
              <a:gd name="connsiteY33" fmla="*/ 0 h 714860"/>
              <a:gd name="connsiteX34" fmla="*/ 142005 w 386679"/>
              <a:gd name="connsiteY34" fmla="*/ 570484 h 714860"/>
              <a:gd name="connsiteX35" fmla="*/ 187104 w 386679"/>
              <a:gd name="connsiteY35" fmla="*/ 620937 h 714860"/>
              <a:gd name="connsiteX36" fmla="*/ 187104 w 386679"/>
              <a:gd name="connsiteY36" fmla="*/ 691380 h 714860"/>
              <a:gd name="connsiteX37" fmla="*/ 164559 w 386679"/>
              <a:gd name="connsiteY37" fmla="*/ 714861 h 714860"/>
              <a:gd name="connsiteX38" fmla="*/ 151603 w 386679"/>
              <a:gd name="connsiteY38" fmla="*/ 714861 h 714860"/>
              <a:gd name="connsiteX39" fmla="*/ 135289 w 386679"/>
              <a:gd name="connsiteY39" fmla="*/ 687888 h 714860"/>
              <a:gd name="connsiteX40" fmla="*/ 135289 w 386679"/>
              <a:gd name="connsiteY40" fmla="*/ 577475 h 714860"/>
              <a:gd name="connsiteX41" fmla="*/ 142005 w 386679"/>
              <a:gd name="connsiteY41" fmla="*/ 570484 h 714860"/>
              <a:gd name="connsiteX42" fmla="*/ 161201 w 386679"/>
              <a:gd name="connsiteY42" fmla="*/ 164350 h 714860"/>
              <a:gd name="connsiteX43" fmla="*/ 228845 w 386679"/>
              <a:gd name="connsiteY43" fmla="*/ 164350 h 714860"/>
              <a:gd name="connsiteX44" fmla="*/ 241801 w 386679"/>
              <a:gd name="connsiteY44" fmla="*/ 194822 h 714860"/>
              <a:gd name="connsiteX45" fmla="*/ 202942 w 386679"/>
              <a:gd name="connsiteY45" fmla="*/ 238284 h 714860"/>
              <a:gd name="connsiteX46" fmla="*/ 187113 w 386679"/>
              <a:gd name="connsiteY46" fmla="*/ 238284 h 714860"/>
              <a:gd name="connsiteX47" fmla="*/ 148253 w 386679"/>
              <a:gd name="connsiteY47" fmla="*/ 194822 h 714860"/>
              <a:gd name="connsiteX48" fmla="*/ 148253 w 386679"/>
              <a:gd name="connsiteY48" fmla="*/ 187831 h 714860"/>
              <a:gd name="connsiteX49" fmla="*/ 161201 w 386679"/>
              <a:gd name="connsiteY49" fmla="*/ 164350 h 714860"/>
              <a:gd name="connsiteX50" fmla="*/ 189986 w 386679"/>
              <a:gd name="connsiteY50" fmla="*/ 305227 h 714860"/>
              <a:gd name="connsiteX51" fmla="*/ 189986 w 386679"/>
              <a:gd name="connsiteY51" fmla="*/ 349182 h 714860"/>
              <a:gd name="connsiteX52" fmla="*/ 157843 w 386679"/>
              <a:gd name="connsiteY52" fmla="*/ 349182 h 714860"/>
              <a:gd name="connsiteX53" fmla="*/ 151603 w 386679"/>
              <a:gd name="connsiteY53" fmla="*/ 355680 h 714860"/>
              <a:gd name="connsiteX54" fmla="*/ 151603 w 386679"/>
              <a:gd name="connsiteY54" fmla="*/ 362672 h 714860"/>
              <a:gd name="connsiteX55" fmla="*/ 183746 w 386679"/>
              <a:gd name="connsiteY55" fmla="*/ 362672 h 714860"/>
              <a:gd name="connsiteX56" fmla="*/ 189986 w 386679"/>
              <a:gd name="connsiteY56" fmla="*/ 369163 h 714860"/>
              <a:gd name="connsiteX57" fmla="*/ 189986 w 386679"/>
              <a:gd name="connsiteY57" fmla="*/ 456587 h 714860"/>
              <a:gd name="connsiteX58" fmla="*/ 200060 w 386679"/>
              <a:gd name="connsiteY58" fmla="*/ 456587 h 714860"/>
              <a:gd name="connsiteX59" fmla="*/ 200060 w 386679"/>
              <a:gd name="connsiteY59" fmla="*/ 369163 h 714860"/>
              <a:gd name="connsiteX60" fmla="*/ 206300 w 386679"/>
              <a:gd name="connsiteY60" fmla="*/ 362672 h 714860"/>
              <a:gd name="connsiteX61" fmla="*/ 238443 w 386679"/>
              <a:gd name="connsiteY61" fmla="*/ 362672 h 714860"/>
              <a:gd name="connsiteX62" fmla="*/ 238443 w 386679"/>
              <a:gd name="connsiteY62" fmla="*/ 355680 h 714860"/>
              <a:gd name="connsiteX63" fmla="*/ 200068 w 386679"/>
              <a:gd name="connsiteY63" fmla="*/ 345690 h 714860"/>
              <a:gd name="connsiteX64" fmla="*/ 200068 w 386679"/>
              <a:gd name="connsiteY64" fmla="*/ 305227 h 714860"/>
              <a:gd name="connsiteX65" fmla="*/ 189986 w 386679"/>
              <a:gd name="connsiteY65" fmla="*/ 305227 h 714860"/>
              <a:gd name="connsiteX66" fmla="*/ 189986 w 386679"/>
              <a:gd name="connsiteY66" fmla="*/ 53452 h 714860"/>
              <a:gd name="connsiteX67" fmla="*/ 189986 w 386679"/>
              <a:gd name="connsiteY67" fmla="*/ 70434 h 714860"/>
              <a:gd name="connsiteX68" fmla="*/ 183746 w 386679"/>
              <a:gd name="connsiteY68" fmla="*/ 77426 h 714860"/>
              <a:gd name="connsiteX69" fmla="*/ 167432 w 386679"/>
              <a:gd name="connsiteY69" fmla="*/ 77426 h 714860"/>
              <a:gd name="connsiteX70" fmla="*/ 167432 w 386679"/>
              <a:gd name="connsiteY70" fmla="*/ 87417 h 714860"/>
              <a:gd name="connsiteX71" fmla="*/ 183746 w 386679"/>
              <a:gd name="connsiteY71" fmla="*/ 87417 h 714860"/>
              <a:gd name="connsiteX72" fmla="*/ 189986 w 386679"/>
              <a:gd name="connsiteY72" fmla="*/ 93907 h 714860"/>
              <a:gd name="connsiteX73" fmla="*/ 189986 w 386679"/>
              <a:gd name="connsiteY73" fmla="*/ 134370 h 714860"/>
              <a:gd name="connsiteX74" fmla="*/ 200060 w 386679"/>
              <a:gd name="connsiteY74" fmla="*/ 134370 h 714860"/>
              <a:gd name="connsiteX75" fmla="*/ 200060 w 386679"/>
              <a:gd name="connsiteY75" fmla="*/ 90407 h 714860"/>
              <a:gd name="connsiteX76" fmla="*/ 222605 w 386679"/>
              <a:gd name="connsiteY76" fmla="*/ 87408 h 714860"/>
              <a:gd name="connsiteX77" fmla="*/ 222605 w 386679"/>
              <a:gd name="connsiteY77" fmla="*/ 77426 h 714860"/>
              <a:gd name="connsiteX78" fmla="*/ 206291 w 386679"/>
              <a:gd name="connsiteY78" fmla="*/ 77426 h 714860"/>
              <a:gd name="connsiteX79" fmla="*/ 200052 w 386679"/>
              <a:gd name="connsiteY79" fmla="*/ 70434 h 714860"/>
              <a:gd name="connsiteX80" fmla="*/ 200052 w 386679"/>
              <a:gd name="connsiteY80" fmla="*/ 53452 h 714860"/>
              <a:gd name="connsiteX81" fmla="*/ 189986 w 386679"/>
              <a:gd name="connsiteY81" fmla="*/ 53452 h 714860"/>
              <a:gd name="connsiteX82" fmla="*/ 251391 w 386679"/>
              <a:gd name="connsiteY82" fmla="*/ 570484 h 714860"/>
              <a:gd name="connsiteX83" fmla="*/ 254748 w 386679"/>
              <a:gd name="connsiteY83" fmla="*/ 577475 h 714860"/>
              <a:gd name="connsiteX84" fmla="*/ 254748 w 386679"/>
              <a:gd name="connsiteY84" fmla="*/ 691372 h 714860"/>
              <a:gd name="connsiteX85" fmla="*/ 232203 w 386679"/>
              <a:gd name="connsiteY85" fmla="*/ 714853 h 714860"/>
              <a:gd name="connsiteX86" fmla="*/ 225487 w 386679"/>
              <a:gd name="connsiteY86" fmla="*/ 714853 h 714860"/>
              <a:gd name="connsiteX87" fmla="*/ 202933 w 386679"/>
              <a:gd name="connsiteY87" fmla="*/ 691372 h 714860"/>
              <a:gd name="connsiteX88" fmla="*/ 202933 w 386679"/>
              <a:gd name="connsiteY88" fmla="*/ 620929 h 714860"/>
              <a:gd name="connsiteX89" fmla="*/ 251391 w 386679"/>
              <a:gd name="connsiteY89" fmla="*/ 570484 h 714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386679" h="714860">
                <a:moveTo>
                  <a:pt x="9598" y="389152"/>
                </a:moveTo>
                <a:lnTo>
                  <a:pt x="196693" y="580474"/>
                </a:lnTo>
                <a:cubicBezTo>
                  <a:pt x="246270" y="526195"/>
                  <a:pt x="307516" y="462418"/>
                  <a:pt x="380439" y="389152"/>
                </a:cubicBezTo>
                <a:cubicBezTo>
                  <a:pt x="384591" y="389820"/>
                  <a:pt x="386679" y="392142"/>
                  <a:pt x="386679" y="396143"/>
                </a:cubicBezTo>
                <a:lnTo>
                  <a:pt x="386679" y="399142"/>
                </a:lnTo>
                <a:cubicBezTo>
                  <a:pt x="309278" y="483735"/>
                  <a:pt x="244833" y="551004"/>
                  <a:pt x="193344" y="600956"/>
                </a:cubicBezTo>
                <a:lnTo>
                  <a:pt x="0" y="396143"/>
                </a:lnTo>
                <a:lnTo>
                  <a:pt x="9598" y="389152"/>
                </a:lnTo>
                <a:close/>
                <a:moveTo>
                  <a:pt x="28794" y="369163"/>
                </a:moveTo>
                <a:lnTo>
                  <a:pt x="196702" y="540512"/>
                </a:lnTo>
                <a:cubicBezTo>
                  <a:pt x="197019" y="537848"/>
                  <a:pt x="251708" y="480737"/>
                  <a:pt x="360776" y="369163"/>
                </a:cubicBezTo>
                <a:cubicBezTo>
                  <a:pt x="363967" y="369163"/>
                  <a:pt x="367325" y="372495"/>
                  <a:pt x="370850" y="379153"/>
                </a:cubicBezTo>
                <a:cubicBezTo>
                  <a:pt x="370850" y="381818"/>
                  <a:pt x="312804" y="442270"/>
                  <a:pt x="196702" y="560485"/>
                </a:cubicBezTo>
                <a:lnTo>
                  <a:pt x="193344" y="560485"/>
                </a:lnTo>
                <a:cubicBezTo>
                  <a:pt x="190780" y="560485"/>
                  <a:pt x="132733" y="500041"/>
                  <a:pt x="19196" y="379153"/>
                </a:cubicBezTo>
                <a:cubicBezTo>
                  <a:pt x="19196" y="376163"/>
                  <a:pt x="22387" y="372838"/>
                  <a:pt x="28794" y="369163"/>
                </a:cubicBezTo>
                <a:close/>
                <a:moveTo>
                  <a:pt x="151603" y="241784"/>
                </a:moveTo>
                <a:lnTo>
                  <a:pt x="154476" y="241784"/>
                </a:lnTo>
                <a:lnTo>
                  <a:pt x="196693" y="281746"/>
                </a:lnTo>
                <a:cubicBezTo>
                  <a:pt x="196693" y="278747"/>
                  <a:pt x="209482" y="265432"/>
                  <a:pt x="235077" y="241784"/>
                </a:cubicBezTo>
                <a:lnTo>
                  <a:pt x="238435" y="241784"/>
                </a:lnTo>
                <a:cubicBezTo>
                  <a:pt x="241951" y="242461"/>
                  <a:pt x="279524" y="281587"/>
                  <a:pt x="351178" y="359180"/>
                </a:cubicBezTo>
                <a:lnTo>
                  <a:pt x="351178" y="362672"/>
                </a:lnTo>
                <a:cubicBezTo>
                  <a:pt x="255233" y="464916"/>
                  <a:pt x="203735" y="517374"/>
                  <a:pt x="196702" y="520030"/>
                </a:cubicBezTo>
                <a:lnTo>
                  <a:pt x="193344" y="520030"/>
                </a:lnTo>
                <a:cubicBezTo>
                  <a:pt x="147919" y="477404"/>
                  <a:pt x="96430" y="423793"/>
                  <a:pt x="38868" y="359180"/>
                </a:cubicBezTo>
                <a:cubicBezTo>
                  <a:pt x="39177" y="355513"/>
                  <a:pt x="76766" y="316387"/>
                  <a:pt x="151603" y="241784"/>
                </a:cubicBezTo>
                <a:close/>
                <a:moveTo>
                  <a:pt x="193344" y="0"/>
                </a:moveTo>
                <a:lnTo>
                  <a:pt x="196702" y="0"/>
                </a:lnTo>
                <a:cubicBezTo>
                  <a:pt x="235394" y="41958"/>
                  <a:pt x="254748" y="71103"/>
                  <a:pt x="254748" y="87417"/>
                </a:cubicBezTo>
                <a:cubicBezTo>
                  <a:pt x="245468" y="132048"/>
                  <a:pt x="237958" y="154359"/>
                  <a:pt x="232203" y="154359"/>
                </a:cubicBezTo>
                <a:lnTo>
                  <a:pt x="157843" y="154359"/>
                </a:lnTo>
                <a:cubicBezTo>
                  <a:pt x="152087" y="154359"/>
                  <a:pt x="144569" y="132048"/>
                  <a:pt x="135297" y="87417"/>
                </a:cubicBezTo>
                <a:cubicBezTo>
                  <a:pt x="135297" y="71111"/>
                  <a:pt x="154643" y="41967"/>
                  <a:pt x="193344" y="0"/>
                </a:cubicBezTo>
                <a:close/>
                <a:moveTo>
                  <a:pt x="142005" y="570484"/>
                </a:moveTo>
                <a:cubicBezTo>
                  <a:pt x="142005" y="575813"/>
                  <a:pt x="157032" y="592637"/>
                  <a:pt x="187104" y="620937"/>
                </a:cubicBezTo>
                <a:lnTo>
                  <a:pt x="187104" y="691380"/>
                </a:lnTo>
                <a:cubicBezTo>
                  <a:pt x="187104" y="707034"/>
                  <a:pt x="179586" y="714861"/>
                  <a:pt x="164559" y="714861"/>
                </a:cubicBezTo>
                <a:lnTo>
                  <a:pt x="151603" y="714861"/>
                </a:lnTo>
                <a:cubicBezTo>
                  <a:pt x="140727" y="709206"/>
                  <a:pt x="135289" y="700209"/>
                  <a:pt x="135289" y="687888"/>
                </a:cubicBezTo>
                <a:lnTo>
                  <a:pt x="135289" y="577475"/>
                </a:lnTo>
                <a:cubicBezTo>
                  <a:pt x="135932" y="572823"/>
                  <a:pt x="138171" y="570484"/>
                  <a:pt x="142005" y="570484"/>
                </a:cubicBezTo>
                <a:close/>
                <a:moveTo>
                  <a:pt x="161201" y="164350"/>
                </a:moveTo>
                <a:lnTo>
                  <a:pt x="228845" y="164350"/>
                </a:lnTo>
                <a:cubicBezTo>
                  <a:pt x="237482" y="167349"/>
                  <a:pt x="241801" y="177514"/>
                  <a:pt x="241801" y="194822"/>
                </a:cubicBezTo>
                <a:cubicBezTo>
                  <a:pt x="234442" y="223800"/>
                  <a:pt x="221486" y="238284"/>
                  <a:pt x="202942" y="238284"/>
                </a:cubicBezTo>
                <a:lnTo>
                  <a:pt x="187113" y="238284"/>
                </a:lnTo>
                <a:cubicBezTo>
                  <a:pt x="168560" y="238284"/>
                  <a:pt x="155604" y="223800"/>
                  <a:pt x="148253" y="194822"/>
                </a:cubicBezTo>
                <a:lnTo>
                  <a:pt x="148253" y="187831"/>
                </a:lnTo>
                <a:cubicBezTo>
                  <a:pt x="148245" y="175844"/>
                  <a:pt x="152563" y="168025"/>
                  <a:pt x="161201" y="164350"/>
                </a:cubicBezTo>
                <a:close/>
                <a:moveTo>
                  <a:pt x="189986" y="305227"/>
                </a:moveTo>
                <a:lnTo>
                  <a:pt x="189986" y="349182"/>
                </a:lnTo>
                <a:lnTo>
                  <a:pt x="157843" y="349182"/>
                </a:lnTo>
                <a:cubicBezTo>
                  <a:pt x="153683" y="349858"/>
                  <a:pt x="151603" y="352013"/>
                  <a:pt x="151603" y="355680"/>
                </a:cubicBezTo>
                <a:lnTo>
                  <a:pt x="151603" y="362672"/>
                </a:lnTo>
                <a:lnTo>
                  <a:pt x="183746" y="362672"/>
                </a:lnTo>
                <a:cubicBezTo>
                  <a:pt x="187906" y="363349"/>
                  <a:pt x="189986" y="365504"/>
                  <a:pt x="189986" y="369163"/>
                </a:cubicBezTo>
                <a:lnTo>
                  <a:pt x="189986" y="456587"/>
                </a:lnTo>
                <a:lnTo>
                  <a:pt x="200060" y="456587"/>
                </a:lnTo>
                <a:lnTo>
                  <a:pt x="200060" y="369163"/>
                </a:lnTo>
                <a:cubicBezTo>
                  <a:pt x="200695" y="364836"/>
                  <a:pt x="202775" y="362672"/>
                  <a:pt x="206300" y="362672"/>
                </a:cubicBezTo>
                <a:lnTo>
                  <a:pt x="238443" y="362672"/>
                </a:lnTo>
                <a:lnTo>
                  <a:pt x="238443" y="355680"/>
                </a:lnTo>
                <a:cubicBezTo>
                  <a:pt x="238443" y="351353"/>
                  <a:pt x="225646" y="348021"/>
                  <a:pt x="200068" y="345690"/>
                </a:cubicBezTo>
                <a:lnTo>
                  <a:pt x="200068" y="305227"/>
                </a:lnTo>
                <a:lnTo>
                  <a:pt x="189986" y="305227"/>
                </a:lnTo>
                <a:close/>
                <a:moveTo>
                  <a:pt x="189986" y="53452"/>
                </a:moveTo>
                <a:lnTo>
                  <a:pt x="189986" y="70434"/>
                </a:lnTo>
                <a:cubicBezTo>
                  <a:pt x="189986" y="75104"/>
                  <a:pt x="187898" y="77426"/>
                  <a:pt x="183746" y="77426"/>
                </a:cubicBezTo>
                <a:lnTo>
                  <a:pt x="167432" y="77426"/>
                </a:lnTo>
                <a:lnTo>
                  <a:pt x="167432" y="87417"/>
                </a:lnTo>
                <a:lnTo>
                  <a:pt x="183746" y="87417"/>
                </a:lnTo>
                <a:cubicBezTo>
                  <a:pt x="187906" y="88093"/>
                  <a:pt x="189986" y="90248"/>
                  <a:pt x="189986" y="93907"/>
                </a:cubicBezTo>
                <a:lnTo>
                  <a:pt x="189986" y="134370"/>
                </a:lnTo>
                <a:lnTo>
                  <a:pt x="200060" y="134370"/>
                </a:lnTo>
                <a:lnTo>
                  <a:pt x="200060" y="90407"/>
                </a:lnTo>
                <a:lnTo>
                  <a:pt x="222605" y="87408"/>
                </a:lnTo>
                <a:lnTo>
                  <a:pt x="222605" y="77426"/>
                </a:lnTo>
                <a:lnTo>
                  <a:pt x="206291" y="77426"/>
                </a:lnTo>
                <a:cubicBezTo>
                  <a:pt x="202131" y="77426"/>
                  <a:pt x="200052" y="75104"/>
                  <a:pt x="200052" y="70434"/>
                </a:cubicBezTo>
                <a:lnTo>
                  <a:pt x="200052" y="53452"/>
                </a:lnTo>
                <a:lnTo>
                  <a:pt x="189986" y="53452"/>
                </a:lnTo>
                <a:close/>
                <a:moveTo>
                  <a:pt x="251391" y="570484"/>
                </a:moveTo>
                <a:lnTo>
                  <a:pt x="254748" y="577475"/>
                </a:lnTo>
                <a:lnTo>
                  <a:pt x="254748" y="691372"/>
                </a:lnTo>
                <a:cubicBezTo>
                  <a:pt x="254748" y="707026"/>
                  <a:pt x="247230" y="714853"/>
                  <a:pt x="232203" y="714853"/>
                </a:cubicBezTo>
                <a:lnTo>
                  <a:pt x="225487" y="714853"/>
                </a:lnTo>
                <a:cubicBezTo>
                  <a:pt x="210451" y="714853"/>
                  <a:pt x="202933" y="707026"/>
                  <a:pt x="202933" y="691372"/>
                </a:cubicBezTo>
                <a:lnTo>
                  <a:pt x="202933" y="620929"/>
                </a:lnTo>
                <a:cubicBezTo>
                  <a:pt x="202933" y="619609"/>
                  <a:pt x="219080" y="602786"/>
                  <a:pt x="251391" y="570484"/>
                </a:cubicBez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71E60E63-5644-6B69-0DC9-83E032569FDB}"/>
              </a:ext>
            </a:extLst>
          </p:cNvPr>
          <p:cNvSpPr/>
          <p:nvPr/>
        </p:nvSpPr>
        <p:spPr>
          <a:xfrm>
            <a:off x="7679118" y="861339"/>
            <a:ext cx="653576" cy="1157947"/>
          </a:xfrm>
          <a:custGeom>
            <a:avLst/>
            <a:gdLst>
              <a:gd name="connsiteX0" fmla="*/ 86857 w 403477"/>
              <a:gd name="connsiteY0" fmla="*/ 0 h 714844"/>
              <a:gd name="connsiteX1" fmla="*/ 95018 w 403477"/>
              <a:gd name="connsiteY1" fmla="*/ 0 h 714844"/>
              <a:gd name="connsiteX2" fmla="*/ 118524 w 403477"/>
              <a:gd name="connsiteY2" fmla="*/ 10492 h 714844"/>
              <a:gd name="connsiteX3" fmla="*/ 128598 w 403477"/>
              <a:gd name="connsiteY3" fmla="*/ 26973 h 714844"/>
              <a:gd name="connsiteX4" fmla="*/ 126685 w 403477"/>
              <a:gd name="connsiteY4" fmla="*/ 26973 h 714844"/>
              <a:gd name="connsiteX5" fmla="*/ 128598 w 403477"/>
              <a:gd name="connsiteY5" fmla="*/ 28969 h 714844"/>
              <a:gd name="connsiteX6" fmla="*/ 126685 w 403477"/>
              <a:gd name="connsiteY6" fmla="*/ 43453 h 714844"/>
              <a:gd name="connsiteX7" fmla="*/ 126685 w 403477"/>
              <a:gd name="connsiteY7" fmla="*/ 47455 h 714844"/>
              <a:gd name="connsiteX8" fmla="*/ 152589 w 403477"/>
              <a:gd name="connsiteY8" fmla="*/ 30965 h 714844"/>
              <a:gd name="connsiteX9" fmla="*/ 178016 w 403477"/>
              <a:gd name="connsiteY9" fmla="*/ 53444 h 714844"/>
              <a:gd name="connsiteX10" fmla="*/ 176103 w 403477"/>
              <a:gd name="connsiteY10" fmla="*/ 61939 h 714844"/>
              <a:gd name="connsiteX11" fmla="*/ 186177 w 403477"/>
              <a:gd name="connsiteY11" fmla="*/ 82421 h 714844"/>
              <a:gd name="connsiteX12" fmla="*/ 178016 w 403477"/>
              <a:gd name="connsiteY12" fmla="*/ 102903 h 714844"/>
              <a:gd name="connsiteX13" fmla="*/ 178016 w 403477"/>
              <a:gd name="connsiteY13" fmla="*/ 111399 h 714844"/>
              <a:gd name="connsiteX14" fmla="*/ 207762 w 403477"/>
              <a:gd name="connsiteY14" fmla="*/ 137870 h 714844"/>
              <a:gd name="connsiteX15" fmla="*/ 215914 w 403477"/>
              <a:gd name="connsiteY15" fmla="*/ 164843 h 714844"/>
              <a:gd name="connsiteX16" fmla="*/ 211596 w 403477"/>
              <a:gd name="connsiteY16" fmla="*/ 191815 h 714844"/>
              <a:gd name="connsiteX17" fmla="*/ 213508 w 403477"/>
              <a:gd name="connsiteY17" fmla="*/ 195816 h 714844"/>
              <a:gd name="connsiteX18" fmla="*/ 197679 w 403477"/>
              <a:gd name="connsiteY18" fmla="*/ 251265 h 714844"/>
              <a:gd name="connsiteX19" fmla="*/ 205832 w 403477"/>
              <a:gd name="connsiteY19" fmla="*/ 271747 h 714844"/>
              <a:gd name="connsiteX20" fmla="*/ 209666 w 403477"/>
              <a:gd name="connsiteY20" fmla="*/ 269751 h 714844"/>
              <a:gd name="connsiteX21" fmla="*/ 213500 w 403477"/>
              <a:gd name="connsiteY21" fmla="*/ 269751 h 714844"/>
              <a:gd name="connsiteX22" fmla="*/ 221661 w 403477"/>
              <a:gd name="connsiteY22" fmla="*/ 290233 h 714844"/>
              <a:gd name="connsiteX23" fmla="*/ 328641 w 403477"/>
              <a:gd name="connsiteY23" fmla="*/ 438603 h 714844"/>
              <a:gd name="connsiteX24" fmla="*/ 397731 w 403477"/>
              <a:gd name="connsiteY24" fmla="*/ 564486 h 714844"/>
              <a:gd name="connsiteX25" fmla="*/ 395810 w 403477"/>
              <a:gd name="connsiteY25" fmla="*/ 578971 h 714844"/>
              <a:gd name="connsiteX26" fmla="*/ 399644 w 403477"/>
              <a:gd name="connsiteY26" fmla="*/ 588961 h 714844"/>
              <a:gd name="connsiteX27" fmla="*/ 393888 w 403477"/>
              <a:gd name="connsiteY27" fmla="*/ 595452 h 714844"/>
              <a:gd name="connsiteX28" fmla="*/ 393888 w 403477"/>
              <a:gd name="connsiteY28" fmla="*/ 601449 h 714844"/>
              <a:gd name="connsiteX29" fmla="*/ 403478 w 403477"/>
              <a:gd name="connsiteY29" fmla="*/ 619935 h 714844"/>
              <a:gd name="connsiteX30" fmla="*/ 378050 w 403477"/>
              <a:gd name="connsiteY30" fmla="*/ 642906 h 714844"/>
              <a:gd name="connsiteX31" fmla="*/ 348305 w 403477"/>
              <a:gd name="connsiteY31" fmla="*/ 657391 h 714844"/>
              <a:gd name="connsiteX32" fmla="*/ 308485 w 403477"/>
              <a:gd name="connsiteY32" fmla="*/ 673880 h 714844"/>
              <a:gd name="connsiteX33" fmla="*/ 310406 w 403477"/>
              <a:gd name="connsiteY33" fmla="*/ 677881 h 714844"/>
              <a:gd name="connsiteX34" fmla="*/ 306572 w 403477"/>
              <a:gd name="connsiteY34" fmla="*/ 679878 h 714844"/>
              <a:gd name="connsiteX35" fmla="*/ 284987 w 403477"/>
              <a:gd name="connsiteY35" fmla="*/ 679878 h 714844"/>
              <a:gd name="connsiteX36" fmla="*/ 249486 w 403477"/>
              <a:gd name="connsiteY36" fmla="*/ 690369 h 714844"/>
              <a:gd name="connsiteX37" fmla="*/ 247089 w 403477"/>
              <a:gd name="connsiteY37" fmla="*/ 683870 h 714844"/>
              <a:gd name="connsiteX38" fmla="*/ 191916 w 403477"/>
              <a:gd name="connsiteY38" fmla="*/ 692366 h 714844"/>
              <a:gd name="connsiteX39" fmla="*/ 168410 w 403477"/>
              <a:gd name="connsiteY39" fmla="*/ 690369 h 714844"/>
              <a:gd name="connsiteX40" fmla="*/ 162170 w 403477"/>
              <a:gd name="connsiteY40" fmla="*/ 696359 h 714844"/>
              <a:gd name="connsiteX41" fmla="*/ 142498 w 403477"/>
              <a:gd name="connsiteY41" fmla="*/ 694362 h 714844"/>
              <a:gd name="connsiteX42" fmla="*/ 128581 w 403477"/>
              <a:gd name="connsiteY42" fmla="*/ 700360 h 714844"/>
              <a:gd name="connsiteX43" fmla="*/ 132415 w 403477"/>
              <a:gd name="connsiteY43" fmla="*/ 706850 h 714844"/>
              <a:gd name="connsiteX44" fmla="*/ 91159 w 403477"/>
              <a:gd name="connsiteY44" fmla="*/ 714844 h 714844"/>
              <a:gd name="connsiteX45" fmla="*/ 59492 w 403477"/>
              <a:gd name="connsiteY45" fmla="*/ 702356 h 714844"/>
              <a:gd name="connsiteX46" fmla="*/ 53252 w 403477"/>
              <a:gd name="connsiteY46" fmla="*/ 704353 h 714844"/>
              <a:gd name="connsiteX47" fmla="*/ 29746 w 403477"/>
              <a:gd name="connsiteY47" fmla="*/ 690369 h 714844"/>
              <a:gd name="connsiteX48" fmla="*/ 39344 w 403477"/>
              <a:gd name="connsiteY48" fmla="*/ 626425 h 714844"/>
              <a:gd name="connsiteX49" fmla="*/ 29746 w 403477"/>
              <a:gd name="connsiteY49" fmla="*/ 519019 h 714844"/>
              <a:gd name="connsiteX50" fmla="*/ 35501 w 403477"/>
              <a:gd name="connsiteY50" fmla="*/ 484053 h 714844"/>
              <a:gd name="connsiteX51" fmla="*/ 29746 w 403477"/>
              <a:gd name="connsiteY51" fmla="*/ 397630 h 714844"/>
              <a:gd name="connsiteX52" fmla="*/ 21585 w 403477"/>
              <a:gd name="connsiteY52" fmla="*/ 397630 h 714844"/>
              <a:gd name="connsiteX53" fmla="*/ 0 w 403477"/>
              <a:gd name="connsiteY53" fmla="*/ 381141 h 714844"/>
              <a:gd name="connsiteX54" fmla="*/ 7669 w 403477"/>
              <a:gd name="connsiteY54" fmla="*/ 329685 h 714844"/>
              <a:gd name="connsiteX55" fmla="*/ 7669 w 403477"/>
              <a:gd name="connsiteY55" fmla="*/ 286223 h 714844"/>
              <a:gd name="connsiteX56" fmla="*/ 3834 w 403477"/>
              <a:gd name="connsiteY56" fmla="*/ 162838 h 714844"/>
              <a:gd name="connsiteX57" fmla="*/ 39335 w 403477"/>
              <a:gd name="connsiteY57" fmla="*/ 102895 h 714844"/>
              <a:gd name="connsiteX58" fmla="*/ 57562 w 403477"/>
              <a:gd name="connsiteY58" fmla="*/ 76415 h 714844"/>
              <a:gd name="connsiteX59" fmla="*/ 45567 w 403477"/>
              <a:gd name="connsiteY59" fmla="*/ 49443 h 714844"/>
              <a:gd name="connsiteX60" fmla="*/ 75313 w 403477"/>
              <a:gd name="connsiteY60" fmla="*/ 1988 h 714844"/>
              <a:gd name="connsiteX61" fmla="*/ 86857 w 403477"/>
              <a:gd name="connsiteY61" fmla="*/ 0 h 714844"/>
              <a:gd name="connsiteX62" fmla="*/ 95018 w 403477"/>
              <a:gd name="connsiteY62" fmla="*/ 100907 h 714844"/>
              <a:gd name="connsiteX63" fmla="*/ 95018 w 403477"/>
              <a:gd name="connsiteY63" fmla="*/ 104908 h 714844"/>
              <a:gd name="connsiteX64" fmla="*/ 98852 w 403477"/>
              <a:gd name="connsiteY64" fmla="*/ 111399 h 714844"/>
              <a:gd name="connsiteX65" fmla="*/ 98852 w 403477"/>
              <a:gd name="connsiteY65" fmla="*/ 115400 h 714844"/>
              <a:gd name="connsiteX66" fmla="*/ 91176 w 403477"/>
              <a:gd name="connsiteY66" fmla="*/ 121389 h 714844"/>
              <a:gd name="connsiteX67" fmla="*/ 91176 w 403477"/>
              <a:gd name="connsiteY67" fmla="*/ 125891 h 714844"/>
              <a:gd name="connsiteX68" fmla="*/ 105092 w 403477"/>
              <a:gd name="connsiteY68" fmla="*/ 152363 h 714844"/>
              <a:gd name="connsiteX69" fmla="*/ 110847 w 403477"/>
              <a:gd name="connsiteY69" fmla="*/ 152363 h 714844"/>
              <a:gd name="connsiteX70" fmla="*/ 122843 w 403477"/>
              <a:gd name="connsiteY70" fmla="*/ 137878 h 714844"/>
              <a:gd name="connsiteX71" fmla="*/ 142506 w 403477"/>
              <a:gd name="connsiteY71" fmla="*/ 144369 h 714844"/>
              <a:gd name="connsiteX72" fmla="*/ 138672 w 403477"/>
              <a:gd name="connsiteY72" fmla="*/ 148370 h 714844"/>
              <a:gd name="connsiteX73" fmla="*/ 150183 w 403477"/>
              <a:gd name="connsiteY73" fmla="*/ 160858 h 714844"/>
              <a:gd name="connsiteX74" fmla="*/ 152580 w 403477"/>
              <a:gd name="connsiteY74" fmla="*/ 160858 h 714844"/>
              <a:gd name="connsiteX75" fmla="*/ 152580 w 403477"/>
              <a:gd name="connsiteY75" fmla="*/ 158862 h 714844"/>
              <a:gd name="connsiteX76" fmla="*/ 128589 w 403477"/>
              <a:gd name="connsiteY76" fmla="*/ 102912 h 714844"/>
              <a:gd name="connsiteX77" fmla="*/ 128589 w 403477"/>
              <a:gd name="connsiteY77" fmla="*/ 84426 h 714844"/>
              <a:gd name="connsiteX78" fmla="*/ 122834 w 403477"/>
              <a:gd name="connsiteY78" fmla="*/ 69942 h 714844"/>
              <a:gd name="connsiteX79" fmla="*/ 106997 w 403477"/>
              <a:gd name="connsiteY79" fmla="*/ 100915 h 714844"/>
              <a:gd name="connsiteX80" fmla="*/ 95018 w 403477"/>
              <a:gd name="connsiteY80" fmla="*/ 100915 h 714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403477" h="714844">
                <a:moveTo>
                  <a:pt x="86857" y="0"/>
                </a:moveTo>
                <a:lnTo>
                  <a:pt x="95018" y="0"/>
                </a:lnTo>
                <a:cubicBezTo>
                  <a:pt x="98852" y="4995"/>
                  <a:pt x="106688" y="8495"/>
                  <a:pt x="118524" y="10492"/>
                </a:cubicBezTo>
                <a:cubicBezTo>
                  <a:pt x="125240" y="15487"/>
                  <a:pt x="128598" y="20983"/>
                  <a:pt x="128598" y="26973"/>
                </a:cubicBezTo>
                <a:lnTo>
                  <a:pt x="126685" y="26973"/>
                </a:lnTo>
                <a:cubicBezTo>
                  <a:pt x="126685" y="28309"/>
                  <a:pt x="127320" y="28969"/>
                  <a:pt x="128598" y="28969"/>
                </a:cubicBezTo>
                <a:lnTo>
                  <a:pt x="126685" y="43453"/>
                </a:lnTo>
                <a:lnTo>
                  <a:pt x="126685" y="47455"/>
                </a:lnTo>
                <a:cubicBezTo>
                  <a:pt x="135631" y="36462"/>
                  <a:pt x="144269" y="30965"/>
                  <a:pt x="152589" y="30965"/>
                </a:cubicBezTo>
                <a:cubicBezTo>
                  <a:pt x="164742" y="30965"/>
                  <a:pt x="173221" y="38458"/>
                  <a:pt x="178016" y="53444"/>
                </a:cubicBezTo>
                <a:cubicBezTo>
                  <a:pt x="178016" y="56777"/>
                  <a:pt x="177373" y="59609"/>
                  <a:pt x="176103" y="61939"/>
                </a:cubicBezTo>
                <a:cubicBezTo>
                  <a:pt x="178333" y="71930"/>
                  <a:pt x="181691" y="78763"/>
                  <a:pt x="186177" y="82421"/>
                </a:cubicBezTo>
                <a:cubicBezTo>
                  <a:pt x="183612" y="92412"/>
                  <a:pt x="180898" y="99245"/>
                  <a:pt x="178016" y="102903"/>
                </a:cubicBezTo>
                <a:lnTo>
                  <a:pt x="178016" y="111399"/>
                </a:lnTo>
                <a:cubicBezTo>
                  <a:pt x="178016" y="124062"/>
                  <a:pt x="187931" y="132875"/>
                  <a:pt x="207762" y="137870"/>
                </a:cubicBezTo>
                <a:cubicBezTo>
                  <a:pt x="213191" y="149531"/>
                  <a:pt x="215914" y="158528"/>
                  <a:pt x="215914" y="164843"/>
                </a:cubicBezTo>
                <a:cubicBezTo>
                  <a:pt x="214636" y="182827"/>
                  <a:pt x="213191" y="191815"/>
                  <a:pt x="211596" y="191815"/>
                </a:cubicBezTo>
                <a:lnTo>
                  <a:pt x="213508" y="195816"/>
                </a:lnTo>
                <a:cubicBezTo>
                  <a:pt x="202958" y="220793"/>
                  <a:pt x="197679" y="239278"/>
                  <a:pt x="197679" y="251265"/>
                </a:cubicBezTo>
                <a:cubicBezTo>
                  <a:pt x="203109" y="252267"/>
                  <a:pt x="205832" y="259100"/>
                  <a:pt x="205832" y="271747"/>
                </a:cubicBezTo>
                <a:lnTo>
                  <a:pt x="209666" y="269751"/>
                </a:lnTo>
                <a:lnTo>
                  <a:pt x="213500" y="269751"/>
                </a:lnTo>
                <a:cubicBezTo>
                  <a:pt x="215421" y="269751"/>
                  <a:pt x="218136" y="276575"/>
                  <a:pt x="221661" y="290233"/>
                </a:cubicBezTo>
                <a:cubicBezTo>
                  <a:pt x="257480" y="325542"/>
                  <a:pt x="293140" y="374993"/>
                  <a:pt x="328641" y="438603"/>
                </a:cubicBezTo>
                <a:cubicBezTo>
                  <a:pt x="374701" y="516530"/>
                  <a:pt x="397731" y="558497"/>
                  <a:pt x="397731" y="564486"/>
                </a:cubicBezTo>
                <a:lnTo>
                  <a:pt x="395810" y="578971"/>
                </a:lnTo>
                <a:cubicBezTo>
                  <a:pt x="398365" y="583306"/>
                  <a:pt x="399644" y="586639"/>
                  <a:pt x="399644" y="588961"/>
                </a:cubicBezTo>
                <a:cubicBezTo>
                  <a:pt x="397731" y="588961"/>
                  <a:pt x="395810" y="591133"/>
                  <a:pt x="393888" y="595452"/>
                </a:cubicBezTo>
                <a:lnTo>
                  <a:pt x="393888" y="601449"/>
                </a:lnTo>
                <a:cubicBezTo>
                  <a:pt x="400287" y="609777"/>
                  <a:pt x="403478" y="615934"/>
                  <a:pt x="403478" y="619935"/>
                </a:cubicBezTo>
                <a:cubicBezTo>
                  <a:pt x="397397" y="627261"/>
                  <a:pt x="388918" y="634921"/>
                  <a:pt x="378050" y="642906"/>
                </a:cubicBezTo>
                <a:cubicBezTo>
                  <a:pt x="378050" y="650574"/>
                  <a:pt x="368135" y="655394"/>
                  <a:pt x="348305" y="657391"/>
                </a:cubicBezTo>
                <a:cubicBezTo>
                  <a:pt x="347344" y="661392"/>
                  <a:pt x="334070" y="666880"/>
                  <a:pt x="308485" y="673880"/>
                </a:cubicBezTo>
                <a:lnTo>
                  <a:pt x="310406" y="677881"/>
                </a:lnTo>
                <a:lnTo>
                  <a:pt x="306572" y="679878"/>
                </a:lnTo>
                <a:lnTo>
                  <a:pt x="284987" y="679878"/>
                </a:lnTo>
                <a:cubicBezTo>
                  <a:pt x="264513" y="686869"/>
                  <a:pt x="252677" y="690369"/>
                  <a:pt x="249486" y="690369"/>
                </a:cubicBezTo>
                <a:cubicBezTo>
                  <a:pt x="247882" y="687705"/>
                  <a:pt x="247089" y="685541"/>
                  <a:pt x="247089" y="683870"/>
                </a:cubicBezTo>
                <a:lnTo>
                  <a:pt x="191916" y="692366"/>
                </a:lnTo>
                <a:cubicBezTo>
                  <a:pt x="182635" y="691038"/>
                  <a:pt x="174800" y="690369"/>
                  <a:pt x="168410" y="690369"/>
                </a:cubicBezTo>
                <a:cubicBezTo>
                  <a:pt x="168410" y="692040"/>
                  <a:pt x="166321" y="694036"/>
                  <a:pt x="162170" y="696359"/>
                </a:cubicBezTo>
                <a:lnTo>
                  <a:pt x="142498" y="694362"/>
                </a:lnTo>
                <a:cubicBezTo>
                  <a:pt x="141537" y="698363"/>
                  <a:pt x="136901" y="700360"/>
                  <a:pt x="128581" y="700360"/>
                </a:cubicBezTo>
                <a:lnTo>
                  <a:pt x="132415" y="706850"/>
                </a:lnTo>
                <a:cubicBezTo>
                  <a:pt x="132415" y="712180"/>
                  <a:pt x="118666" y="714844"/>
                  <a:pt x="91159" y="714844"/>
                </a:cubicBezTo>
                <a:cubicBezTo>
                  <a:pt x="84752" y="714844"/>
                  <a:pt x="74202" y="710684"/>
                  <a:pt x="59492" y="702356"/>
                </a:cubicBezTo>
                <a:cubicBezTo>
                  <a:pt x="56927" y="703693"/>
                  <a:pt x="54848" y="704353"/>
                  <a:pt x="53252" y="704353"/>
                </a:cubicBezTo>
                <a:cubicBezTo>
                  <a:pt x="46845" y="704353"/>
                  <a:pt x="39009" y="699691"/>
                  <a:pt x="29746" y="690369"/>
                </a:cubicBezTo>
                <a:cubicBezTo>
                  <a:pt x="29746" y="682709"/>
                  <a:pt x="32937" y="661392"/>
                  <a:pt x="39344" y="626425"/>
                </a:cubicBezTo>
                <a:cubicBezTo>
                  <a:pt x="32937" y="571469"/>
                  <a:pt x="29746" y="535676"/>
                  <a:pt x="29746" y="519019"/>
                </a:cubicBezTo>
                <a:lnTo>
                  <a:pt x="35501" y="484053"/>
                </a:lnTo>
                <a:cubicBezTo>
                  <a:pt x="35501" y="475056"/>
                  <a:pt x="33580" y="446263"/>
                  <a:pt x="29746" y="397630"/>
                </a:cubicBezTo>
                <a:lnTo>
                  <a:pt x="21585" y="397630"/>
                </a:lnTo>
                <a:cubicBezTo>
                  <a:pt x="7192" y="393629"/>
                  <a:pt x="0" y="388141"/>
                  <a:pt x="0" y="381141"/>
                </a:cubicBezTo>
                <a:cubicBezTo>
                  <a:pt x="0" y="370148"/>
                  <a:pt x="2556" y="352999"/>
                  <a:pt x="7669" y="329685"/>
                </a:cubicBezTo>
                <a:lnTo>
                  <a:pt x="7669" y="286223"/>
                </a:lnTo>
                <a:cubicBezTo>
                  <a:pt x="7669" y="271572"/>
                  <a:pt x="6390" y="230449"/>
                  <a:pt x="3834" y="162838"/>
                </a:cubicBezTo>
                <a:cubicBezTo>
                  <a:pt x="10868" y="122876"/>
                  <a:pt x="22704" y="102895"/>
                  <a:pt x="39335" y="102895"/>
                </a:cubicBezTo>
                <a:cubicBezTo>
                  <a:pt x="48282" y="93899"/>
                  <a:pt x="54363" y="85086"/>
                  <a:pt x="57562" y="76415"/>
                </a:cubicBezTo>
                <a:cubicBezTo>
                  <a:pt x="50521" y="67427"/>
                  <a:pt x="46528" y="58431"/>
                  <a:pt x="45567" y="49443"/>
                </a:cubicBezTo>
                <a:cubicBezTo>
                  <a:pt x="45567" y="26129"/>
                  <a:pt x="55474" y="10308"/>
                  <a:pt x="75313" y="1988"/>
                </a:cubicBezTo>
                <a:lnTo>
                  <a:pt x="86857" y="0"/>
                </a:lnTo>
                <a:close/>
                <a:moveTo>
                  <a:pt x="95018" y="100907"/>
                </a:moveTo>
                <a:lnTo>
                  <a:pt x="95018" y="104908"/>
                </a:lnTo>
                <a:lnTo>
                  <a:pt x="98852" y="111399"/>
                </a:lnTo>
                <a:lnTo>
                  <a:pt x="98852" y="115400"/>
                </a:lnTo>
                <a:cubicBezTo>
                  <a:pt x="98852" y="119393"/>
                  <a:pt x="96288" y="121389"/>
                  <a:pt x="91176" y="121389"/>
                </a:cubicBezTo>
                <a:lnTo>
                  <a:pt x="91176" y="125891"/>
                </a:lnTo>
                <a:cubicBezTo>
                  <a:pt x="100448" y="137553"/>
                  <a:pt x="105092" y="146374"/>
                  <a:pt x="105092" y="152363"/>
                </a:cubicBezTo>
                <a:lnTo>
                  <a:pt x="110847" y="152363"/>
                </a:lnTo>
                <a:cubicBezTo>
                  <a:pt x="110847" y="148036"/>
                  <a:pt x="114849" y="143208"/>
                  <a:pt x="122843" y="137878"/>
                </a:cubicBezTo>
                <a:cubicBezTo>
                  <a:pt x="135949" y="138881"/>
                  <a:pt x="142506" y="141044"/>
                  <a:pt x="142506" y="144369"/>
                </a:cubicBezTo>
                <a:cubicBezTo>
                  <a:pt x="139942" y="144703"/>
                  <a:pt x="138672" y="146039"/>
                  <a:pt x="138672" y="148370"/>
                </a:cubicBezTo>
                <a:cubicBezTo>
                  <a:pt x="146349" y="154368"/>
                  <a:pt x="150183" y="158536"/>
                  <a:pt x="150183" y="160858"/>
                </a:cubicBezTo>
                <a:lnTo>
                  <a:pt x="152580" y="160858"/>
                </a:lnTo>
                <a:lnTo>
                  <a:pt x="152580" y="158862"/>
                </a:lnTo>
                <a:cubicBezTo>
                  <a:pt x="152580" y="141880"/>
                  <a:pt x="144578" y="123227"/>
                  <a:pt x="128589" y="102912"/>
                </a:cubicBezTo>
                <a:lnTo>
                  <a:pt x="128589" y="84426"/>
                </a:lnTo>
                <a:cubicBezTo>
                  <a:pt x="124755" y="84426"/>
                  <a:pt x="122834" y="79598"/>
                  <a:pt x="122834" y="69942"/>
                </a:cubicBezTo>
                <a:cubicBezTo>
                  <a:pt x="114832" y="76933"/>
                  <a:pt x="109561" y="87266"/>
                  <a:pt x="106997" y="100915"/>
                </a:cubicBezTo>
                <a:lnTo>
                  <a:pt x="95018" y="100915"/>
                </a:ln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2A341FD2-13D8-E7BD-CE8C-207204003535}"/>
              </a:ext>
            </a:extLst>
          </p:cNvPr>
          <p:cNvSpPr/>
          <p:nvPr/>
        </p:nvSpPr>
        <p:spPr>
          <a:xfrm>
            <a:off x="8824631" y="859729"/>
            <a:ext cx="1313337" cy="1159583"/>
          </a:xfrm>
          <a:custGeom>
            <a:avLst/>
            <a:gdLst>
              <a:gd name="connsiteX0" fmla="*/ 8153 w 810772"/>
              <a:gd name="connsiteY0" fmla="*/ 0 h 715854"/>
              <a:gd name="connsiteX1" fmla="*/ 560343 w 810772"/>
              <a:gd name="connsiteY1" fmla="*/ 0 h 715854"/>
              <a:gd name="connsiteX2" fmla="*/ 560343 w 810772"/>
              <a:gd name="connsiteY2" fmla="*/ 244273 h 715854"/>
              <a:gd name="connsiteX3" fmla="*/ 536352 w 810772"/>
              <a:gd name="connsiteY3" fmla="*/ 256762 h 715854"/>
              <a:gd name="connsiteX4" fmla="*/ 536352 w 810772"/>
              <a:gd name="connsiteY4" fmla="*/ 28969 h 715854"/>
              <a:gd name="connsiteX5" fmla="*/ 23982 w 810772"/>
              <a:gd name="connsiteY5" fmla="*/ 28969 h 715854"/>
              <a:gd name="connsiteX6" fmla="*/ 27825 w 810772"/>
              <a:gd name="connsiteY6" fmla="*/ 438603 h 715854"/>
              <a:gd name="connsiteX7" fmla="*/ 242269 w 810772"/>
              <a:gd name="connsiteY7" fmla="*/ 438603 h 715854"/>
              <a:gd name="connsiteX8" fmla="*/ 258106 w 810772"/>
              <a:gd name="connsiteY8" fmla="*/ 463579 h 715854"/>
              <a:gd name="connsiteX9" fmla="*/ 250430 w 810772"/>
              <a:gd name="connsiteY9" fmla="*/ 467572 h 715854"/>
              <a:gd name="connsiteX10" fmla="*/ 8153 w 810772"/>
              <a:gd name="connsiteY10" fmla="*/ 467572 h 715854"/>
              <a:gd name="connsiteX11" fmla="*/ 0 w 810772"/>
              <a:gd name="connsiteY11" fmla="*/ 459077 h 715854"/>
              <a:gd name="connsiteX12" fmla="*/ 0 w 810772"/>
              <a:gd name="connsiteY12" fmla="*/ 8487 h 715854"/>
              <a:gd name="connsiteX13" fmla="*/ 8153 w 810772"/>
              <a:gd name="connsiteY13" fmla="*/ 0 h 715854"/>
              <a:gd name="connsiteX14" fmla="*/ 83474 w 810772"/>
              <a:gd name="connsiteY14" fmla="*/ 206809 h 715854"/>
              <a:gd name="connsiteX15" fmla="*/ 87308 w 810772"/>
              <a:gd name="connsiteY15" fmla="*/ 206809 h 715854"/>
              <a:gd name="connsiteX16" fmla="*/ 95469 w 810772"/>
              <a:gd name="connsiteY16" fmla="*/ 215304 h 715854"/>
              <a:gd name="connsiteX17" fmla="*/ 95469 w 810772"/>
              <a:gd name="connsiteY17" fmla="*/ 268757 h 715854"/>
              <a:gd name="connsiteX18" fmla="*/ 87308 w 810772"/>
              <a:gd name="connsiteY18" fmla="*/ 277252 h 715854"/>
              <a:gd name="connsiteX19" fmla="*/ 83474 w 810772"/>
              <a:gd name="connsiteY19" fmla="*/ 277252 h 715854"/>
              <a:gd name="connsiteX20" fmla="*/ 75313 w 810772"/>
              <a:gd name="connsiteY20" fmla="*/ 268757 h 715854"/>
              <a:gd name="connsiteX21" fmla="*/ 75313 w 810772"/>
              <a:gd name="connsiteY21" fmla="*/ 215304 h 715854"/>
              <a:gd name="connsiteX22" fmla="*/ 83474 w 810772"/>
              <a:gd name="connsiteY22" fmla="*/ 206809 h 715854"/>
              <a:gd name="connsiteX23" fmla="*/ 107464 w 810772"/>
              <a:gd name="connsiteY23" fmla="*/ 206809 h 715854"/>
              <a:gd name="connsiteX24" fmla="*/ 115141 w 810772"/>
              <a:gd name="connsiteY24" fmla="*/ 206809 h 715854"/>
              <a:gd name="connsiteX25" fmla="*/ 127145 w 810772"/>
              <a:gd name="connsiteY25" fmla="*/ 231785 h 715854"/>
              <a:gd name="connsiteX26" fmla="*/ 130979 w 810772"/>
              <a:gd name="connsiteY26" fmla="*/ 231785 h 715854"/>
              <a:gd name="connsiteX27" fmla="*/ 139140 w 810772"/>
              <a:gd name="connsiteY27" fmla="*/ 206809 h 715854"/>
              <a:gd name="connsiteX28" fmla="*/ 163122 w 810772"/>
              <a:gd name="connsiteY28" fmla="*/ 206809 h 715854"/>
              <a:gd name="connsiteX29" fmla="*/ 174641 w 810772"/>
              <a:gd name="connsiteY29" fmla="*/ 244273 h 715854"/>
              <a:gd name="connsiteX30" fmla="*/ 178960 w 810772"/>
              <a:gd name="connsiteY30" fmla="*/ 244273 h 715854"/>
              <a:gd name="connsiteX31" fmla="*/ 190955 w 810772"/>
              <a:gd name="connsiteY31" fmla="*/ 206809 h 715854"/>
              <a:gd name="connsiteX32" fmla="*/ 262441 w 810772"/>
              <a:gd name="connsiteY32" fmla="*/ 206809 h 715854"/>
              <a:gd name="connsiteX33" fmla="*/ 270118 w 810772"/>
              <a:gd name="connsiteY33" fmla="*/ 215304 h 715854"/>
              <a:gd name="connsiteX34" fmla="*/ 254280 w 810772"/>
              <a:gd name="connsiteY34" fmla="*/ 223298 h 715854"/>
              <a:gd name="connsiteX35" fmla="*/ 254280 w 810772"/>
              <a:gd name="connsiteY35" fmla="*/ 268757 h 715854"/>
              <a:gd name="connsiteX36" fmla="*/ 246604 w 810772"/>
              <a:gd name="connsiteY36" fmla="*/ 277252 h 715854"/>
              <a:gd name="connsiteX37" fmla="*/ 242285 w 810772"/>
              <a:gd name="connsiteY37" fmla="*/ 277252 h 715854"/>
              <a:gd name="connsiteX38" fmla="*/ 234609 w 810772"/>
              <a:gd name="connsiteY38" fmla="*/ 268757 h 715854"/>
              <a:gd name="connsiteX39" fmla="*/ 234609 w 810772"/>
              <a:gd name="connsiteY39" fmla="*/ 244273 h 715854"/>
              <a:gd name="connsiteX40" fmla="*/ 238451 w 810772"/>
              <a:gd name="connsiteY40" fmla="*/ 239779 h 715854"/>
              <a:gd name="connsiteX41" fmla="*/ 234609 w 810772"/>
              <a:gd name="connsiteY41" fmla="*/ 223290 h 715854"/>
              <a:gd name="connsiteX42" fmla="*/ 222613 w 810772"/>
              <a:gd name="connsiteY42" fmla="*/ 223290 h 715854"/>
              <a:gd name="connsiteX43" fmla="*/ 222613 w 810772"/>
              <a:gd name="connsiteY43" fmla="*/ 268748 h 715854"/>
              <a:gd name="connsiteX44" fmla="*/ 214452 w 810772"/>
              <a:gd name="connsiteY44" fmla="*/ 277244 h 715854"/>
              <a:gd name="connsiteX45" fmla="*/ 210618 w 810772"/>
              <a:gd name="connsiteY45" fmla="*/ 277244 h 715854"/>
              <a:gd name="connsiteX46" fmla="*/ 202457 w 810772"/>
              <a:gd name="connsiteY46" fmla="*/ 268748 h 715854"/>
              <a:gd name="connsiteX47" fmla="*/ 202457 w 810772"/>
              <a:gd name="connsiteY47" fmla="*/ 215296 h 715854"/>
              <a:gd name="connsiteX48" fmla="*/ 198615 w 810772"/>
              <a:gd name="connsiteY48" fmla="*/ 215296 h 715854"/>
              <a:gd name="connsiteX49" fmla="*/ 182785 w 810772"/>
              <a:gd name="connsiteY49" fmla="*/ 277244 h 715854"/>
              <a:gd name="connsiteX50" fmla="*/ 170782 w 810772"/>
              <a:gd name="connsiteY50" fmla="*/ 277244 h 715854"/>
              <a:gd name="connsiteX51" fmla="*/ 151118 w 810772"/>
              <a:gd name="connsiteY51" fmla="*/ 210802 h 715854"/>
              <a:gd name="connsiteX52" fmla="*/ 146799 w 810772"/>
              <a:gd name="connsiteY52" fmla="*/ 210802 h 715854"/>
              <a:gd name="connsiteX53" fmla="*/ 146799 w 810772"/>
              <a:gd name="connsiteY53" fmla="*/ 277244 h 715854"/>
              <a:gd name="connsiteX54" fmla="*/ 135281 w 810772"/>
              <a:gd name="connsiteY54" fmla="*/ 277244 h 715854"/>
              <a:gd name="connsiteX55" fmla="*/ 123285 w 810772"/>
              <a:gd name="connsiteY55" fmla="*/ 248266 h 715854"/>
              <a:gd name="connsiteX56" fmla="*/ 118967 w 810772"/>
              <a:gd name="connsiteY56" fmla="*/ 248266 h 715854"/>
              <a:gd name="connsiteX57" fmla="*/ 111290 w 810772"/>
              <a:gd name="connsiteY57" fmla="*/ 277244 h 715854"/>
              <a:gd name="connsiteX58" fmla="*/ 107447 w 810772"/>
              <a:gd name="connsiteY58" fmla="*/ 277244 h 715854"/>
              <a:gd name="connsiteX59" fmla="*/ 99286 w 810772"/>
              <a:gd name="connsiteY59" fmla="*/ 268748 h 715854"/>
              <a:gd name="connsiteX60" fmla="*/ 99286 w 810772"/>
              <a:gd name="connsiteY60" fmla="*/ 215296 h 715854"/>
              <a:gd name="connsiteX61" fmla="*/ 107464 w 810772"/>
              <a:gd name="connsiteY61" fmla="*/ 206809 h 715854"/>
              <a:gd name="connsiteX62" fmla="*/ 111298 w 810772"/>
              <a:gd name="connsiteY62" fmla="*/ 107397 h 715854"/>
              <a:gd name="connsiteX63" fmla="*/ 115133 w 810772"/>
              <a:gd name="connsiteY63" fmla="*/ 107397 h 715854"/>
              <a:gd name="connsiteX64" fmla="*/ 123294 w 810772"/>
              <a:gd name="connsiteY64" fmla="*/ 144862 h 715854"/>
              <a:gd name="connsiteX65" fmla="*/ 127136 w 810772"/>
              <a:gd name="connsiteY65" fmla="*/ 144862 h 715854"/>
              <a:gd name="connsiteX66" fmla="*/ 135289 w 810772"/>
              <a:gd name="connsiteY66" fmla="*/ 107397 h 715854"/>
              <a:gd name="connsiteX67" fmla="*/ 139131 w 810772"/>
              <a:gd name="connsiteY67" fmla="*/ 107397 h 715854"/>
              <a:gd name="connsiteX68" fmla="*/ 151126 w 810772"/>
              <a:gd name="connsiteY68" fmla="*/ 140869 h 715854"/>
              <a:gd name="connsiteX69" fmla="*/ 154969 w 810772"/>
              <a:gd name="connsiteY69" fmla="*/ 140869 h 715854"/>
              <a:gd name="connsiteX70" fmla="*/ 163122 w 810772"/>
              <a:gd name="connsiteY70" fmla="*/ 107397 h 715854"/>
              <a:gd name="connsiteX71" fmla="*/ 166964 w 810772"/>
              <a:gd name="connsiteY71" fmla="*/ 107397 h 715854"/>
              <a:gd name="connsiteX72" fmla="*/ 174641 w 810772"/>
              <a:gd name="connsiteY72" fmla="*/ 115893 h 715854"/>
              <a:gd name="connsiteX73" fmla="*/ 158803 w 810772"/>
              <a:gd name="connsiteY73" fmla="*/ 177840 h 715854"/>
              <a:gd name="connsiteX74" fmla="*/ 151126 w 810772"/>
              <a:gd name="connsiteY74" fmla="*/ 177840 h 715854"/>
              <a:gd name="connsiteX75" fmla="*/ 139131 w 810772"/>
              <a:gd name="connsiteY75" fmla="*/ 148871 h 715854"/>
              <a:gd name="connsiteX76" fmla="*/ 135289 w 810772"/>
              <a:gd name="connsiteY76" fmla="*/ 148871 h 715854"/>
              <a:gd name="connsiteX77" fmla="*/ 127136 w 810772"/>
              <a:gd name="connsiteY77" fmla="*/ 177840 h 715854"/>
              <a:gd name="connsiteX78" fmla="*/ 118975 w 810772"/>
              <a:gd name="connsiteY78" fmla="*/ 177840 h 715854"/>
              <a:gd name="connsiteX79" fmla="*/ 103137 w 810772"/>
              <a:gd name="connsiteY79" fmla="*/ 111900 h 715854"/>
              <a:gd name="connsiteX80" fmla="*/ 111298 w 810772"/>
              <a:gd name="connsiteY80" fmla="*/ 107397 h 715854"/>
              <a:gd name="connsiteX81" fmla="*/ 186619 w 810772"/>
              <a:gd name="connsiteY81" fmla="*/ 107397 h 715854"/>
              <a:gd name="connsiteX82" fmla="*/ 210610 w 810772"/>
              <a:gd name="connsiteY82" fmla="*/ 107397 h 715854"/>
              <a:gd name="connsiteX83" fmla="*/ 218762 w 810772"/>
              <a:gd name="connsiteY83" fmla="*/ 115893 h 715854"/>
              <a:gd name="connsiteX84" fmla="*/ 198615 w 810772"/>
              <a:gd name="connsiteY84" fmla="*/ 123887 h 715854"/>
              <a:gd name="connsiteX85" fmla="*/ 198615 w 810772"/>
              <a:gd name="connsiteY85" fmla="*/ 136375 h 715854"/>
              <a:gd name="connsiteX86" fmla="*/ 218762 w 810772"/>
              <a:gd name="connsiteY86" fmla="*/ 144870 h 715854"/>
              <a:gd name="connsiteX87" fmla="*/ 198615 w 810772"/>
              <a:gd name="connsiteY87" fmla="*/ 152864 h 715854"/>
              <a:gd name="connsiteX88" fmla="*/ 198615 w 810772"/>
              <a:gd name="connsiteY88" fmla="*/ 161359 h 715854"/>
              <a:gd name="connsiteX89" fmla="*/ 218762 w 810772"/>
              <a:gd name="connsiteY89" fmla="*/ 169855 h 715854"/>
              <a:gd name="connsiteX90" fmla="*/ 210610 w 810772"/>
              <a:gd name="connsiteY90" fmla="*/ 177849 h 715854"/>
              <a:gd name="connsiteX91" fmla="*/ 186619 w 810772"/>
              <a:gd name="connsiteY91" fmla="*/ 177849 h 715854"/>
              <a:gd name="connsiteX92" fmla="*/ 178943 w 810772"/>
              <a:gd name="connsiteY92" fmla="*/ 169855 h 715854"/>
              <a:gd name="connsiteX93" fmla="*/ 178943 w 810772"/>
              <a:gd name="connsiteY93" fmla="*/ 115901 h 715854"/>
              <a:gd name="connsiteX94" fmla="*/ 186619 w 810772"/>
              <a:gd name="connsiteY94" fmla="*/ 107397 h 715854"/>
              <a:gd name="connsiteX95" fmla="*/ 230282 w 810772"/>
              <a:gd name="connsiteY95" fmla="*/ 107397 h 715854"/>
              <a:gd name="connsiteX96" fmla="*/ 246587 w 810772"/>
              <a:gd name="connsiteY96" fmla="*/ 107397 h 715854"/>
              <a:gd name="connsiteX97" fmla="*/ 274412 w 810772"/>
              <a:gd name="connsiteY97" fmla="*/ 148863 h 715854"/>
              <a:gd name="connsiteX98" fmla="*/ 258106 w 810772"/>
              <a:gd name="connsiteY98" fmla="*/ 177832 h 715854"/>
              <a:gd name="connsiteX99" fmla="*/ 230282 w 810772"/>
              <a:gd name="connsiteY99" fmla="*/ 177832 h 715854"/>
              <a:gd name="connsiteX100" fmla="*/ 222605 w 810772"/>
              <a:gd name="connsiteY100" fmla="*/ 169838 h 715854"/>
              <a:gd name="connsiteX101" fmla="*/ 222605 w 810772"/>
              <a:gd name="connsiteY101" fmla="*/ 115884 h 715854"/>
              <a:gd name="connsiteX102" fmla="*/ 230282 w 810772"/>
              <a:gd name="connsiteY102" fmla="*/ 107397 h 715854"/>
              <a:gd name="connsiteX103" fmla="*/ 242269 w 810772"/>
              <a:gd name="connsiteY103" fmla="*/ 123887 h 715854"/>
              <a:gd name="connsiteX104" fmla="*/ 242269 w 810772"/>
              <a:gd name="connsiteY104" fmla="*/ 157358 h 715854"/>
              <a:gd name="connsiteX105" fmla="*/ 250430 w 810772"/>
              <a:gd name="connsiteY105" fmla="*/ 165352 h 715854"/>
              <a:gd name="connsiteX106" fmla="*/ 254264 w 810772"/>
              <a:gd name="connsiteY106" fmla="*/ 140877 h 715854"/>
              <a:gd name="connsiteX107" fmla="*/ 250430 w 810772"/>
              <a:gd name="connsiteY107" fmla="*/ 123895 h 715854"/>
              <a:gd name="connsiteX108" fmla="*/ 242269 w 810772"/>
              <a:gd name="connsiteY108" fmla="*/ 123895 h 715854"/>
              <a:gd name="connsiteX109" fmla="*/ 282089 w 810772"/>
              <a:gd name="connsiteY109" fmla="*/ 206809 h 715854"/>
              <a:gd name="connsiteX110" fmla="*/ 294092 w 810772"/>
              <a:gd name="connsiteY110" fmla="*/ 206809 h 715854"/>
              <a:gd name="connsiteX111" fmla="*/ 318074 w 810772"/>
              <a:gd name="connsiteY111" fmla="*/ 273251 h 715854"/>
              <a:gd name="connsiteX112" fmla="*/ 309913 w 810772"/>
              <a:gd name="connsiteY112" fmla="*/ 277252 h 715854"/>
              <a:gd name="connsiteX113" fmla="*/ 302237 w 810772"/>
              <a:gd name="connsiteY113" fmla="*/ 277252 h 715854"/>
              <a:gd name="connsiteX114" fmla="*/ 294084 w 810772"/>
              <a:gd name="connsiteY114" fmla="*/ 264764 h 715854"/>
              <a:gd name="connsiteX115" fmla="*/ 282080 w 810772"/>
              <a:gd name="connsiteY115" fmla="*/ 264764 h 715854"/>
              <a:gd name="connsiteX116" fmla="*/ 274403 w 810772"/>
              <a:gd name="connsiteY116" fmla="*/ 277252 h 715854"/>
              <a:gd name="connsiteX117" fmla="*/ 270085 w 810772"/>
              <a:gd name="connsiteY117" fmla="*/ 277252 h 715854"/>
              <a:gd name="connsiteX118" fmla="*/ 262408 w 810772"/>
              <a:gd name="connsiteY118" fmla="*/ 268757 h 715854"/>
              <a:gd name="connsiteX119" fmla="*/ 282089 w 810772"/>
              <a:gd name="connsiteY119" fmla="*/ 206809 h 715854"/>
              <a:gd name="connsiteX120" fmla="*/ 285931 w 810772"/>
              <a:gd name="connsiteY120" fmla="*/ 107397 h 715854"/>
              <a:gd name="connsiteX121" fmla="*/ 297926 w 810772"/>
              <a:gd name="connsiteY121" fmla="*/ 107397 h 715854"/>
              <a:gd name="connsiteX122" fmla="*/ 325751 w 810772"/>
              <a:gd name="connsiteY122" fmla="*/ 136375 h 715854"/>
              <a:gd name="connsiteX123" fmla="*/ 325751 w 810772"/>
              <a:gd name="connsiteY123" fmla="*/ 152856 h 715854"/>
              <a:gd name="connsiteX124" fmla="*/ 313755 w 810772"/>
              <a:gd name="connsiteY124" fmla="*/ 177832 h 715854"/>
              <a:gd name="connsiteX125" fmla="*/ 285931 w 810772"/>
              <a:gd name="connsiteY125" fmla="*/ 177832 h 715854"/>
              <a:gd name="connsiteX126" fmla="*/ 278254 w 810772"/>
              <a:gd name="connsiteY126" fmla="*/ 169838 h 715854"/>
              <a:gd name="connsiteX127" fmla="*/ 278254 w 810772"/>
              <a:gd name="connsiteY127" fmla="*/ 115884 h 715854"/>
              <a:gd name="connsiteX128" fmla="*/ 285931 w 810772"/>
              <a:gd name="connsiteY128" fmla="*/ 107397 h 715854"/>
              <a:gd name="connsiteX129" fmla="*/ 285931 w 810772"/>
              <a:gd name="connsiteY129" fmla="*/ 459077 h 715854"/>
              <a:gd name="connsiteX130" fmla="*/ 461040 w 810772"/>
              <a:gd name="connsiteY130" fmla="*/ 521525 h 715854"/>
              <a:gd name="connsiteX131" fmla="*/ 405391 w 810772"/>
              <a:gd name="connsiteY131" fmla="*/ 699366 h 715854"/>
              <a:gd name="connsiteX132" fmla="*/ 401548 w 810772"/>
              <a:gd name="connsiteY132" fmla="*/ 699366 h 715854"/>
              <a:gd name="connsiteX133" fmla="*/ 282089 w 810772"/>
              <a:gd name="connsiteY133" fmla="*/ 459085 h 715854"/>
              <a:gd name="connsiteX134" fmla="*/ 285931 w 810772"/>
              <a:gd name="connsiteY134" fmla="*/ 459085 h 715854"/>
              <a:gd name="connsiteX135" fmla="*/ 285931 w 810772"/>
              <a:gd name="connsiteY135" fmla="*/ 231785 h 715854"/>
              <a:gd name="connsiteX136" fmla="*/ 285931 w 810772"/>
              <a:gd name="connsiteY136" fmla="*/ 248266 h 715854"/>
              <a:gd name="connsiteX137" fmla="*/ 290250 w 810772"/>
              <a:gd name="connsiteY137" fmla="*/ 248266 h 715854"/>
              <a:gd name="connsiteX138" fmla="*/ 290250 w 810772"/>
              <a:gd name="connsiteY138" fmla="*/ 231785 h 715854"/>
              <a:gd name="connsiteX139" fmla="*/ 285931 w 810772"/>
              <a:gd name="connsiteY139" fmla="*/ 231785 h 715854"/>
              <a:gd name="connsiteX140" fmla="*/ 655812 w 810772"/>
              <a:gd name="connsiteY140" fmla="*/ 227793 h 715854"/>
              <a:gd name="connsiteX141" fmla="*/ 560343 w 810772"/>
              <a:gd name="connsiteY141" fmla="*/ 509037 h 715854"/>
              <a:gd name="connsiteX142" fmla="*/ 294084 w 810772"/>
              <a:gd name="connsiteY142" fmla="*/ 422114 h 715854"/>
              <a:gd name="connsiteX143" fmla="*/ 294084 w 810772"/>
              <a:gd name="connsiteY143" fmla="*/ 418112 h 715854"/>
              <a:gd name="connsiteX144" fmla="*/ 655812 w 810772"/>
              <a:gd name="connsiteY144" fmla="*/ 227793 h 715854"/>
              <a:gd name="connsiteX145" fmla="*/ 297918 w 810772"/>
              <a:gd name="connsiteY145" fmla="*/ 123887 h 715854"/>
              <a:gd name="connsiteX146" fmla="*/ 297918 w 810772"/>
              <a:gd name="connsiteY146" fmla="*/ 165344 h 715854"/>
              <a:gd name="connsiteX147" fmla="*/ 306079 w 810772"/>
              <a:gd name="connsiteY147" fmla="*/ 157350 h 715854"/>
              <a:gd name="connsiteX148" fmla="*/ 306079 w 810772"/>
              <a:gd name="connsiteY148" fmla="*/ 123878 h 715854"/>
              <a:gd name="connsiteX149" fmla="*/ 297918 w 810772"/>
              <a:gd name="connsiteY149" fmla="*/ 123878 h 715854"/>
              <a:gd name="connsiteX150" fmla="*/ 401548 w 810772"/>
              <a:gd name="connsiteY150" fmla="*/ 202808 h 715854"/>
              <a:gd name="connsiteX151" fmla="*/ 405391 w 810772"/>
              <a:gd name="connsiteY151" fmla="*/ 202808 h 715854"/>
              <a:gd name="connsiteX152" fmla="*/ 433215 w 810772"/>
              <a:gd name="connsiteY152" fmla="*/ 239771 h 715854"/>
              <a:gd name="connsiteX153" fmla="*/ 433215 w 810772"/>
              <a:gd name="connsiteY153" fmla="*/ 248266 h 715854"/>
              <a:gd name="connsiteX154" fmla="*/ 417377 w 810772"/>
              <a:gd name="connsiteY154" fmla="*/ 277244 h 715854"/>
              <a:gd name="connsiteX155" fmla="*/ 397230 w 810772"/>
              <a:gd name="connsiteY155" fmla="*/ 277244 h 715854"/>
              <a:gd name="connsiteX156" fmla="*/ 385234 w 810772"/>
              <a:gd name="connsiteY156" fmla="*/ 252267 h 715854"/>
              <a:gd name="connsiteX157" fmla="*/ 381392 w 810772"/>
              <a:gd name="connsiteY157" fmla="*/ 252267 h 715854"/>
              <a:gd name="connsiteX158" fmla="*/ 373715 w 810772"/>
              <a:gd name="connsiteY158" fmla="*/ 277244 h 715854"/>
              <a:gd name="connsiteX159" fmla="*/ 369396 w 810772"/>
              <a:gd name="connsiteY159" fmla="*/ 277244 h 715854"/>
              <a:gd name="connsiteX160" fmla="*/ 361720 w 810772"/>
              <a:gd name="connsiteY160" fmla="*/ 268748 h 715854"/>
              <a:gd name="connsiteX161" fmla="*/ 361720 w 810772"/>
              <a:gd name="connsiteY161" fmla="*/ 219297 h 715854"/>
              <a:gd name="connsiteX162" fmla="*/ 345882 w 810772"/>
              <a:gd name="connsiteY162" fmla="*/ 223290 h 715854"/>
              <a:gd name="connsiteX163" fmla="*/ 345882 w 810772"/>
              <a:gd name="connsiteY163" fmla="*/ 268748 h 715854"/>
              <a:gd name="connsiteX164" fmla="*/ 337721 w 810772"/>
              <a:gd name="connsiteY164" fmla="*/ 277244 h 715854"/>
              <a:gd name="connsiteX165" fmla="*/ 333887 w 810772"/>
              <a:gd name="connsiteY165" fmla="*/ 277244 h 715854"/>
              <a:gd name="connsiteX166" fmla="*/ 325726 w 810772"/>
              <a:gd name="connsiteY166" fmla="*/ 268748 h 715854"/>
              <a:gd name="connsiteX167" fmla="*/ 325726 w 810772"/>
              <a:gd name="connsiteY167" fmla="*/ 223290 h 715854"/>
              <a:gd name="connsiteX168" fmla="*/ 313730 w 810772"/>
              <a:gd name="connsiteY168" fmla="*/ 215296 h 715854"/>
              <a:gd name="connsiteX169" fmla="*/ 321891 w 810772"/>
              <a:gd name="connsiteY169" fmla="*/ 206801 h 715854"/>
              <a:gd name="connsiteX170" fmla="*/ 373698 w 810772"/>
              <a:gd name="connsiteY170" fmla="*/ 206801 h 715854"/>
              <a:gd name="connsiteX171" fmla="*/ 381375 w 810772"/>
              <a:gd name="connsiteY171" fmla="*/ 231777 h 715854"/>
              <a:gd name="connsiteX172" fmla="*/ 385217 w 810772"/>
              <a:gd name="connsiteY172" fmla="*/ 231777 h 715854"/>
              <a:gd name="connsiteX173" fmla="*/ 401548 w 810772"/>
              <a:gd name="connsiteY173" fmla="*/ 202808 h 715854"/>
              <a:gd name="connsiteX174" fmla="*/ 337738 w 810772"/>
              <a:gd name="connsiteY174" fmla="*/ 107397 h 715854"/>
              <a:gd name="connsiteX175" fmla="*/ 341580 w 810772"/>
              <a:gd name="connsiteY175" fmla="*/ 107397 h 715854"/>
              <a:gd name="connsiteX176" fmla="*/ 349741 w 810772"/>
              <a:gd name="connsiteY176" fmla="*/ 115893 h 715854"/>
              <a:gd name="connsiteX177" fmla="*/ 349741 w 810772"/>
              <a:gd name="connsiteY177" fmla="*/ 169846 h 715854"/>
              <a:gd name="connsiteX178" fmla="*/ 341580 w 810772"/>
              <a:gd name="connsiteY178" fmla="*/ 177840 h 715854"/>
              <a:gd name="connsiteX179" fmla="*/ 337738 w 810772"/>
              <a:gd name="connsiteY179" fmla="*/ 177840 h 715854"/>
              <a:gd name="connsiteX180" fmla="*/ 330069 w 810772"/>
              <a:gd name="connsiteY180" fmla="*/ 169846 h 715854"/>
              <a:gd name="connsiteX181" fmla="*/ 330069 w 810772"/>
              <a:gd name="connsiteY181" fmla="*/ 115893 h 715854"/>
              <a:gd name="connsiteX182" fmla="*/ 337738 w 810772"/>
              <a:gd name="connsiteY182" fmla="*/ 107397 h 715854"/>
              <a:gd name="connsiteX183" fmla="*/ 361728 w 810772"/>
              <a:gd name="connsiteY183" fmla="*/ 107397 h 715854"/>
              <a:gd name="connsiteX184" fmla="*/ 369404 w 810772"/>
              <a:gd name="connsiteY184" fmla="*/ 107397 h 715854"/>
              <a:gd name="connsiteX185" fmla="*/ 381400 w 810772"/>
              <a:gd name="connsiteY185" fmla="*/ 132374 h 715854"/>
              <a:gd name="connsiteX186" fmla="*/ 385243 w 810772"/>
              <a:gd name="connsiteY186" fmla="*/ 132374 h 715854"/>
              <a:gd name="connsiteX187" fmla="*/ 393404 w 810772"/>
              <a:gd name="connsiteY187" fmla="*/ 107397 h 715854"/>
              <a:gd name="connsiteX188" fmla="*/ 397238 w 810772"/>
              <a:gd name="connsiteY188" fmla="*/ 107397 h 715854"/>
              <a:gd name="connsiteX189" fmla="*/ 405399 w 810772"/>
              <a:gd name="connsiteY189" fmla="*/ 115893 h 715854"/>
              <a:gd name="connsiteX190" fmla="*/ 405399 w 810772"/>
              <a:gd name="connsiteY190" fmla="*/ 169846 h 715854"/>
              <a:gd name="connsiteX191" fmla="*/ 397238 w 810772"/>
              <a:gd name="connsiteY191" fmla="*/ 177840 h 715854"/>
              <a:gd name="connsiteX192" fmla="*/ 389561 w 810772"/>
              <a:gd name="connsiteY192" fmla="*/ 177840 h 715854"/>
              <a:gd name="connsiteX193" fmla="*/ 377566 w 810772"/>
              <a:gd name="connsiteY193" fmla="*/ 148871 h 715854"/>
              <a:gd name="connsiteX194" fmla="*/ 373723 w 810772"/>
              <a:gd name="connsiteY194" fmla="*/ 148871 h 715854"/>
              <a:gd name="connsiteX195" fmla="*/ 365570 w 810772"/>
              <a:gd name="connsiteY195" fmla="*/ 177840 h 715854"/>
              <a:gd name="connsiteX196" fmla="*/ 361728 w 810772"/>
              <a:gd name="connsiteY196" fmla="*/ 177840 h 715854"/>
              <a:gd name="connsiteX197" fmla="*/ 353567 w 810772"/>
              <a:gd name="connsiteY197" fmla="*/ 169846 h 715854"/>
              <a:gd name="connsiteX198" fmla="*/ 353567 w 810772"/>
              <a:gd name="connsiteY198" fmla="*/ 115893 h 715854"/>
              <a:gd name="connsiteX199" fmla="*/ 361728 w 810772"/>
              <a:gd name="connsiteY199" fmla="*/ 107397 h 715854"/>
              <a:gd name="connsiteX200" fmla="*/ 405391 w 810772"/>
              <a:gd name="connsiteY200" fmla="*/ 219297 h 715854"/>
              <a:gd name="connsiteX201" fmla="*/ 401548 w 810772"/>
              <a:gd name="connsiteY201" fmla="*/ 239779 h 715854"/>
              <a:gd name="connsiteX202" fmla="*/ 405391 w 810772"/>
              <a:gd name="connsiteY202" fmla="*/ 264756 h 715854"/>
              <a:gd name="connsiteX203" fmla="*/ 413067 w 810772"/>
              <a:gd name="connsiteY203" fmla="*/ 256762 h 715854"/>
              <a:gd name="connsiteX204" fmla="*/ 413067 w 810772"/>
              <a:gd name="connsiteY204" fmla="*/ 219297 h 715854"/>
              <a:gd name="connsiteX205" fmla="*/ 405391 w 810772"/>
              <a:gd name="connsiteY205" fmla="*/ 219297 h 715854"/>
              <a:gd name="connsiteX206" fmla="*/ 425054 w 810772"/>
              <a:gd name="connsiteY206" fmla="*/ 107397 h 715854"/>
              <a:gd name="connsiteX207" fmla="*/ 440892 w 810772"/>
              <a:gd name="connsiteY207" fmla="*/ 107397 h 715854"/>
              <a:gd name="connsiteX208" fmla="*/ 457197 w 810772"/>
              <a:gd name="connsiteY208" fmla="*/ 123887 h 715854"/>
              <a:gd name="connsiteX209" fmla="*/ 449045 w 810772"/>
              <a:gd name="connsiteY209" fmla="*/ 132382 h 715854"/>
              <a:gd name="connsiteX210" fmla="*/ 445202 w 810772"/>
              <a:gd name="connsiteY210" fmla="*/ 132382 h 715854"/>
              <a:gd name="connsiteX211" fmla="*/ 437041 w 810772"/>
              <a:gd name="connsiteY211" fmla="*/ 119894 h 715854"/>
              <a:gd name="connsiteX212" fmla="*/ 429364 w 810772"/>
              <a:gd name="connsiteY212" fmla="*/ 128389 h 715854"/>
              <a:gd name="connsiteX213" fmla="*/ 429364 w 810772"/>
              <a:gd name="connsiteY213" fmla="*/ 165352 h 715854"/>
              <a:gd name="connsiteX214" fmla="*/ 437041 w 810772"/>
              <a:gd name="connsiteY214" fmla="*/ 165352 h 715854"/>
              <a:gd name="connsiteX215" fmla="*/ 433206 w 810772"/>
              <a:gd name="connsiteY215" fmla="*/ 144870 h 715854"/>
              <a:gd name="connsiteX216" fmla="*/ 440883 w 810772"/>
              <a:gd name="connsiteY216" fmla="*/ 140869 h 715854"/>
              <a:gd name="connsiteX217" fmla="*/ 449045 w 810772"/>
              <a:gd name="connsiteY217" fmla="*/ 140869 h 715854"/>
              <a:gd name="connsiteX218" fmla="*/ 457197 w 810772"/>
              <a:gd name="connsiteY218" fmla="*/ 148863 h 715854"/>
              <a:gd name="connsiteX219" fmla="*/ 457197 w 810772"/>
              <a:gd name="connsiteY219" fmla="*/ 169846 h 715854"/>
              <a:gd name="connsiteX220" fmla="*/ 421220 w 810772"/>
              <a:gd name="connsiteY220" fmla="*/ 181833 h 715854"/>
              <a:gd name="connsiteX221" fmla="*/ 409216 w 810772"/>
              <a:gd name="connsiteY221" fmla="*/ 165344 h 715854"/>
              <a:gd name="connsiteX222" fmla="*/ 409216 w 810772"/>
              <a:gd name="connsiteY222" fmla="*/ 136375 h 715854"/>
              <a:gd name="connsiteX223" fmla="*/ 425054 w 810772"/>
              <a:gd name="connsiteY223" fmla="*/ 107397 h 715854"/>
              <a:gd name="connsiteX224" fmla="*/ 445202 w 810772"/>
              <a:gd name="connsiteY224" fmla="*/ 206809 h 715854"/>
              <a:gd name="connsiteX225" fmla="*/ 452879 w 810772"/>
              <a:gd name="connsiteY225" fmla="*/ 206809 h 715854"/>
              <a:gd name="connsiteX226" fmla="*/ 464874 w 810772"/>
              <a:gd name="connsiteY226" fmla="*/ 235778 h 715854"/>
              <a:gd name="connsiteX227" fmla="*/ 468716 w 810772"/>
              <a:gd name="connsiteY227" fmla="*/ 235778 h 715854"/>
              <a:gd name="connsiteX228" fmla="*/ 476877 w 810772"/>
              <a:gd name="connsiteY228" fmla="*/ 206809 h 715854"/>
              <a:gd name="connsiteX229" fmla="*/ 485030 w 810772"/>
              <a:gd name="connsiteY229" fmla="*/ 215304 h 715854"/>
              <a:gd name="connsiteX230" fmla="*/ 485030 w 810772"/>
              <a:gd name="connsiteY230" fmla="*/ 268757 h 715854"/>
              <a:gd name="connsiteX231" fmla="*/ 476877 w 810772"/>
              <a:gd name="connsiteY231" fmla="*/ 277252 h 715854"/>
              <a:gd name="connsiteX232" fmla="*/ 473035 w 810772"/>
              <a:gd name="connsiteY232" fmla="*/ 277252 h 715854"/>
              <a:gd name="connsiteX233" fmla="*/ 452887 w 810772"/>
              <a:gd name="connsiteY233" fmla="*/ 248275 h 715854"/>
              <a:gd name="connsiteX234" fmla="*/ 452887 w 810772"/>
              <a:gd name="connsiteY234" fmla="*/ 252276 h 715854"/>
              <a:gd name="connsiteX235" fmla="*/ 457206 w 810772"/>
              <a:gd name="connsiteY235" fmla="*/ 264764 h 715854"/>
              <a:gd name="connsiteX236" fmla="*/ 452887 w 810772"/>
              <a:gd name="connsiteY236" fmla="*/ 277252 h 715854"/>
              <a:gd name="connsiteX237" fmla="*/ 445210 w 810772"/>
              <a:gd name="connsiteY237" fmla="*/ 277252 h 715854"/>
              <a:gd name="connsiteX238" fmla="*/ 437049 w 810772"/>
              <a:gd name="connsiteY238" fmla="*/ 268757 h 715854"/>
              <a:gd name="connsiteX239" fmla="*/ 437049 w 810772"/>
              <a:gd name="connsiteY239" fmla="*/ 215304 h 715854"/>
              <a:gd name="connsiteX240" fmla="*/ 445202 w 810772"/>
              <a:gd name="connsiteY240" fmla="*/ 206809 h 715854"/>
              <a:gd name="connsiteX241" fmla="*/ 615992 w 810772"/>
              <a:gd name="connsiteY241" fmla="*/ 463579 h 715854"/>
              <a:gd name="connsiteX242" fmla="*/ 619826 w 810772"/>
              <a:gd name="connsiteY242" fmla="*/ 463579 h 715854"/>
              <a:gd name="connsiteX243" fmla="*/ 798777 w 810772"/>
              <a:gd name="connsiteY243" fmla="*/ 521525 h 715854"/>
              <a:gd name="connsiteX244" fmla="*/ 798777 w 810772"/>
              <a:gd name="connsiteY244" fmla="*/ 525527 h 715854"/>
              <a:gd name="connsiteX245" fmla="*/ 440883 w 810772"/>
              <a:gd name="connsiteY245" fmla="*/ 715855 h 715854"/>
              <a:gd name="connsiteX246" fmla="*/ 437041 w 810772"/>
              <a:gd name="connsiteY246" fmla="*/ 707360 h 715854"/>
              <a:gd name="connsiteX247" fmla="*/ 500851 w 810772"/>
              <a:gd name="connsiteY247" fmla="*/ 529519 h 715854"/>
              <a:gd name="connsiteX248" fmla="*/ 552190 w 810772"/>
              <a:gd name="connsiteY248" fmla="*/ 546009 h 715854"/>
              <a:gd name="connsiteX249" fmla="*/ 615992 w 810772"/>
              <a:gd name="connsiteY249" fmla="*/ 463579 h 715854"/>
              <a:gd name="connsiteX250" fmla="*/ 496541 w 810772"/>
              <a:gd name="connsiteY250" fmla="*/ 368160 h 715854"/>
              <a:gd name="connsiteX251" fmla="*/ 473035 w 810772"/>
              <a:gd name="connsiteY251" fmla="*/ 364159 h 715854"/>
              <a:gd name="connsiteX252" fmla="*/ 445210 w 810772"/>
              <a:gd name="connsiteY252" fmla="*/ 384641 h 715854"/>
              <a:gd name="connsiteX253" fmla="*/ 445210 w 810772"/>
              <a:gd name="connsiteY253" fmla="*/ 401130 h 715854"/>
              <a:gd name="connsiteX254" fmla="*/ 536360 w 810772"/>
              <a:gd name="connsiteY254" fmla="*/ 447090 h 715854"/>
              <a:gd name="connsiteX255" fmla="*/ 560351 w 810772"/>
              <a:gd name="connsiteY255" fmla="*/ 372153 h 715854"/>
              <a:gd name="connsiteX256" fmla="*/ 560351 w 810772"/>
              <a:gd name="connsiteY256" fmla="*/ 360166 h 715854"/>
              <a:gd name="connsiteX257" fmla="*/ 540679 w 810772"/>
              <a:gd name="connsiteY257" fmla="*/ 339183 h 715854"/>
              <a:gd name="connsiteX258" fmla="*/ 516697 w 810772"/>
              <a:gd name="connsiteY258" fmla="*/ 339183 h 715854"/>
              <a:gd name="connsiteX259" fmla="*/ 496541 w 810772"/>
              <a:gd name="connsiteY259" fmla="*/ 368160 h 715854"/>
              <a:gd name="connsiteX260" fmla="*/ 691313 w 810772"/>
              <a:gd name="connsiteY260" fmla="*/ 244273 h 715854"/>
              <a:gd name="connsiteX261" fmla="*/ 695632 w 810772"/>
              <a:gd name="connsiteY261" fmla="*/ 244273 h 715854"/>
              <a:gd name="connsiteX262" fmla="*/ 810772 w 810772"/>
              <a:gd name="connsiteY262" fmla="*/ 480060 h 715854"/>
              <a:gd name="connsiteX263" fmla="*/ 810772 w 810772"/>
              <a:gd name="connsiteY263" fmla="*/ 484061 h 715854"/>
              <a:gd name="connsiteX264" fmla="*/ 802611 w 810772"/>
              <a:gd name="connsiteY264" fmla="*/ 488062 h 715854"/>
              <a:gd name="connsiteX265" fmla="*/ 631830 w 810772"/>
              <a:gd name="connsiteY265" fmla="*/ 422122 h 715854"/>
              <a:gd name="connsiteX266" fmla="*/ 691313 w 810772"/>
              <a:gd name="connsiteY266" fmla="*/ 244273 h 715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</a:cxnLst>
            <a:rect l="l" t="t" r="r" b="b"/>
            <a:pathLst>
              <a:path w="810772" h="715854">
                <a:moveTo>
                  <a:pt x="8153" y="0"/>
                </a:moveTo>
                <a:lnTo>
                  <a:pt x="560343" y="0"/>
                </a:lnTo>
                <a:lnTo>
                  <a:pt x="560343" y="244273"/>
                </a:lnTo>
                <a:cubicBezTo>
                  <a:pt x="557770" y="252602"/>
                  <a:pt x="549785" y="256762"/>
                  <a:pt x="536352" y="256762"/>
                </a:cubicBezTo>
                <a:lnTo>
                  <a:pt x="536352" y="28969"/>
                </a:lnTo>
                <a:lnTo>
                  <a:pt x="23982" y="28969"/>
                </a:lnTo>
                <a:lnTo>
                  <a:pt x="27825" y="438603"/>
                </a:lnTo>
                <a:lnTo>
                  <a:pt x="242269" y="438603"/>
                </a:lnTo>
                <a:cubicBezTo>
                  <a:pt x="246746" y="438603"/>
                  <a:pt x="252025" y="446931"/>
                  <a:pt x="258106" y="463579"/>
                </a:cubicBezTo>
                <a:lnTo>
                  <a:pt x="250430" y="467572"/>
                </a:lnTo>
                <a:lnTo>
                  <a:pt x="8153" y="467572"/>
                </a:lnTo>
                <a:cubicBezTo>
                  <a:pt x="2715" y="467572"/>
                  <a:pt x="0" y="464749"/>
                  <a:pt x="0" y="459077"/>
                </a:cubicBezTo>
                <a:lnTo>
                  <a:pt x="0" y="8487"/>
                </a:lnTo>
                <a:cubicBezTo>
                  <a:pt x="961" y="2832"/>
                  <a:pt x="3675" y="0"/>
                  <a:pt x="8153" y="0"/>
                </a:cubicBezTo>
                <a:close/>
                <a:moveTo>
                  <a:pt x="83474" y="206809"/>
                </a:moveTo>
                <a:lnTo>
                  <a:pt x="87308" y="206809"/>
                </a:lnTo>
                <a:cubicBezTo>
                  <a:pt x="92737" y="207812"/>
                  <a:pt x="95469" y="210635"/>
                  <a:pt x="95469" y="215304"/>
                </a:cubicBezTo>
                <a:lnTo>
                  <a:pt x="95469" y="268757"/>
                </a:lnTo>
                <a:cubicBezTo>
                  <a:pt x="95469" y="274420"/>
                  <a:pt x="92746" y="277252"/>
                  <a:pt x="87308" y="277252"/>
                </a:cubicBezTo>
                <a:lnTo>
                  <a:pt x="83474" y="277252"/>
                </a:lnTo>
                <a:cubicBezTo>
                  <a:pt x="78036" y="277252"/>
                  <a:pt x="75313" y="274429"/>
                  <a:pt x="75313" y="268757"/>
                </a:cubicBezTo>
                <a:lnTo>
                  <a:pt x="75313" y="215304"/>
                </a:lnTo>
                <a:cubicBezTo>
                  <a:pt x="76282" y="209641"/>
                  <a:pt x="78988" y="206809"/>
                  <a:pt x="83474" y="206809"/>
                </a:cubicBezTo>
                <a:close/>
                <a:moveTo>
                  <a:pt x="107464" y="206809"/>
                </a:moveTo>
                <a:lnTo>
                  <a:pt x="115141" y="206809"/>
                </a:lnTo>
                <a:cubicBezTo>
                  <a:pt x="123135" y="209474"/>
                  <a:pt x="127145" y="217794"/>
                  <a:pt x="127145" y="231785"/>
                </a:cubicBezTo>
                <a:lnTo>
                  <a:pt x="130979" y="231785"/>
                </a:lnTo>
                <a:cubicBezTo>
                  <a:pt x="130979" y="215137"/>
                  <a:pt x="133693" y="206809"/>
                  <a:pt x="139140" y="206809"/>
                </a:cubicBezTo>
                <a:lnTo>
                  <a:pt x="163122" y="206809"/>
                </a:lnTo>
                <a:cubicBezTo>
                  <a:pt x="170798" y="206809"/>
                  <a:pt x="174641" y="219297"/>
                  <a:pt x="174641" y="244273"/>
                </a:cubicBezTo>
                <a:lnTo>
                  <a:pt x="178960" y="244273"/>
                </a:lnTo>
                <a:cubicBezTo>
                  <a:pt x="178960" y="219297"/>
                  <a:pt x="182961" y="206809"/>
                  <a:pt x="190955" y="206809"/>
                </a:cubicBezTo>
                <a:lnTo>
                  <a:pt x="262441" y="206809"/>
                </a:lnTo>
                <a:cubicBezTo>
                  <a:pt x="267554" y="207812"/>
                  <a:pt x="270118" y="210635"/>
                  <a:pt x="270118" y="215304"/>
                </a:cubicBezTo>
                <a:cubicBezTo>
                  <a:pt x="270118" y="220634"/>
                  <a:pt x="264839" y="223298"/>
                  <a:pt x="254280" y="223298"/>
                </a:cubicBezTo>
                <a:lnTo>
                  <a:pt x="254280" y="268757"/>
                </a:lnTo>
                <a:cubicBezTo>
                  <a:pt x="254280" y="274420"/>
                  <a:pt x="251716" y="277252"/>
                  <a:pt x="246604" y="277252"/>
                </a:cubicBezTo>
                <a:lnTo>
                  <a:pt x="242285" y="277252"/>
                </a:lnTo>
                <a:cubicBezTo>
                  <a:pt x="237173" y="277252"/>
                  <a:pt x="234609" y="274429"/>
                  <a:pt x="234609" y="268757"/>
                </a:cubicBezTo>
                <a:lnTo>
                  <a:pt x="234609" y="244273"/>
                </a:lnTo>
                <a:cubicBezTo>
                  <a:pt x="234609" y="241283"/>
                  <a:pt x="235878" y="239779"/>
                  <a:pt x="238451" y="239779"/>
                </a:cubicBezTo>
                <a:cubicBezTo>
                  <a:pt x="235878" y="235118"/>
                  <a:pt x="234609" y="229622"/>
                  <a:pt x="234609" y="223290"/>
                </a:cubicBezTo>
                <a:lnTo>
                  <a:pt x="222613" y="223290"/>
                </a:lnTo>
                <a:lnTo>
                  <a:pt x="222613" y="268748"/>
                </a:lnTo>
                <a:cubicBezTo>
                  <a:pt x="222613" y="274412"/>
                  <a:pt x="219890" y="277244"/>
                  <a:pt x="214452" y="277244"/>
                </a:cubicBezTo>
                <a:lnTo>
                  <a:pt x="210618" y="277244"/>
                </a:lnTo>
                <a:cubicBezTo>
                  <a:pt x="205172" y="277244"/>
                  <a:pt x="202457" y="274420"/>
                  <a:pt x="202457" y="268748"/>
                </a:cubicBezTo>
                <a:lnTo>
                  <a:pt x="202457" y="215296"/>
                </a:lnTo>
                <a:lnTo>
                  <a:pt x="198615" y="215296"/>
                </a:lnTo>
                <a:cubicBezTo>
                  <a:pt x="195089" y="256594"/>
                  <a:pt x="189819" y="277244"/>
                  <a:pt x="182785" y="277244"/>
                </a:cubicBezTo>
                <a:lnTo>
                  <a:pt x="170782" y="277244"/>
                </a:lnTo>
                <a:cubicBezTo>
                  <a:pt x="163740" y="277244"/>
                  <a:pt x="157183" y="255099"/>
                  <a:pt x="151118" y="210802"/>
                </a:cubicBezTo>
                <a:lnTo>
                  <a:pt x="146799" y="210802"/>
                </a:lnTo>
                <a:lnTo>
                  <a:pt x="146799" y="277244"/>
                </a:lnTo>
                <a:lnTo>
                  <a:pt x="135281" y="277244"/>
                </a:lnTo>
                <a:cubicBezTo>
                  <a:pt x="127286" y="275581"/>
                  <a:pt x="123285" y="265925"/>
                  <a:pt x="123285" y="248266"/>
                </a:cubicBezTo>
                <a:lnTo>
                  <a:pt x="118967" y="248266"/>
                </a:lnTo>
                <a:cubicBezTo>
                  <a:pt x="118967" y="267587"/>
                  <a:pt x="116394" y="277244"/>
                  <a:pt x="111290" y="277244"/>
                </a:cubicBezTo>
                <a:lnTo>
                  <a:pt x="107447" y="277244"/>
                </a:lnTo>
                <a:cubicBezTo>
                  <a:pt x="102009" y="277244"/>
                  <a:pt x="99286" y="274420"/>
                  <a:pt x="99286" y="268748"/>
                </a:cubicBezTo>
                <a:lnTo>
                  <a:pt x="99286" y="215296"/>
                </a:lnTo>
                <a:cubicBezTo>
                  <a:pt x="100264" y="209641"/>
                  <a:pt x="102979" y="206809"/>
                  <a:pt x="107464" y="206809"/>
                </a:cubicBezTo>
                <a:close/>
                <a:moveTo>
                  <a:pt x="111298" y="107397"/>
                </a:moveTo>
                <a:lnTo>
                  <a:pt x="115133" y="107397"/>
                </a:lnTo>
                <a:cubicBezTo>
                  <a:pt x="120562" y="107397"/>
                  <a:pt x="123294" y="119886"/>
                  <a:pt x="123294" y="144862"/>
                </a:cubicBezTo>
                <a:lnTo>
                  <a:pt x="127136" y="144862"/>
                </a:lnTo>
                <a:cubicBezTo>
                  <a:pt x="127136" y="119886"/>
                  <a:pt x="129843" y="107397"/>
                  <a:pt x="135289" y="107397"/>
                </a:cubicBezTo>
                <a:lnTo>
                  <a:pt x="139131" y="107397"/>
                </a:lnTo>
                <a:cubicBezTo>
                  <a:pt x="147117" y="107397"/>
                  <a:pt x="151126" y="118557"/>
                  <a:pt x="151126" y="140869"/>
                </a:cubicBezTo>
                <a:lnTo>
                  <a:pt x="154969" y="140869"/>
                </a:lnTo>
                <a:cubicBezTo>
                  <a:pt x="154969" y="118566"/>
                  <a:pt x="157675" y="107397"/>
                  <a:pt x="163122" y="107397"/>
                </a:cubicBezTo>
                <a:lnTo>
                  <a:pt x="166964" y="107397"/>
                </a:lnTo>
                <a:cubicBezTo>
                  <a:pt x="172076" y="108400"/>
                  <a:pt x="174641" y="111232"/>
                  <a:pt x="174641" y="115893"/>
                </a:cubicBezTo>
                <a:cubicBezTo>
                  <a:pt x="170155" y="157191"/>
                  <a:pt x="164876" y="177840"/>
                  <a:pt x="158803" y="177840"/>
                </a:cubicBezTo>
                <a:lnTo>
                  <a:pt x="151126" y="177840"/>
                </a:lnTo>
                <a:cubicBezTo>
                  <a:pt x="144720" y="177840"/>
                  <a:pt x="140735" y="168184"/>
                  <a:pt x="139131" y="148871"/>
                </a:cubicBezTo>
                <a:lnTo>
                  <a:pt x="135289" y="148871"/>
                </a:lnTo>
                <a:cubicBezTo>
                  <a:pt x="135289" y="168184"/>
                  <a:pt x="132574" y="177840"/>
                  <a:pt x="127136" y="177840"/>
                </a:cubicBezTo>
                <a:lnTo>
                  <a:pt x="118975" y="177840"/>
                </a:lnTo>
                <a:cubicBezTo>
                  <a:pt x="111933" y="177840"/>
                  <a:pt x="106654" y="155863"/>
                  <a:pt x="103137" y="111900"/>
                </a:cubicBezTo>
                <a:lnTo>
                  <a:pt x="111298" y="107397"/>
                </a:lnTo>
                <a:close/>
                <a:moveTo>
                  <a:pt x="186619" y="107397"/>
                </a:moveTo>
                <a:lnTo>
                  <a:pt x="210610" y="107397"/>
                </a:lnTo>
                <a:cubicBezTo>
                  <a:pt x="216039" y="108400"/>
                  <a:pt x="218762" y="111232"/>
                  <a:pt x="218762" y="115893"/>
                </a:cubicBezTo>
                <a:cubicBezTo>
                  <a:pt x="218762" y="121222"/>
                  <a:pt x="212047" y="123887"/>
                  <a:pt x="198615" y="123887"/>
                </a:cubicBezTo>
                <a:lnTo>
                  <a:pt x="198615" y="136375"/>
                </a:lnTo>
                <a:cubicBezTo>
                  <a:pt x="212047" y="136375"/>
                  <a:pt x="218762" y="139207"/>
                  <a:pt x="218762" y="144870"/>
                </a:cubicBezTo>
                <a:cubicBezTo>
                  <a:pt x="218762" y="150199"/>
                  <a:pt x="212047" y="152864"/>
                  <a:pt x="198615" y="152864"/>
                </a:cubicBezTo>
                <a:lnTo>
                  <a:pt x="198615" y="161359"/>
                </a:lnTo>
                <a:cubicBezTo>
                  <a:pt x="212047" y="161359"/>
                  <a:pt x="218762" y="164191"/>
                  <a:pt x="218762" y="169855"/>
                </a:cubicBezTo>
                <a:cubicBezTo>
                  <a:pt x="218762" y="175184"/>
                  <a:pt x="216048" y="177849"/>
                  <a:pt x="210610" y="177849"/>
                </a:cubicBezTo>
                <a:lnTo>
                  <a:pt x="186619" y="177849"/>
                </a:lnTo>
                <a:cubicBezTo>
                  <a:pt x="181499" y="177849"/>
                  <a:pt x="178943" y="175192"/>
                  <a:pt x="178943" y="169855"/>
                </a:cubicBezTo>
                <a:lnTo>
                  <a:pt x="178943" y="115901"/>
                </a:lnTo>
                <a:cubicBezTo>
                  <a:pt x="179578" y="110229"/>
                  <a:pt x="182142" y="107397"/>
                  <a:pt x="186619" y="107397"/>
                </a:cubicBezTo>
                <a:close/>
                <a:moveTo>
                  <a:pt x="230282" y="107397"/>
                </a:moveTo>
                <a:lnTo>
                  <a:pt x="246587" y="107397"/>
                </a:lnTo>
                <a:cubicBezTo>
                  <a:pt x="265140" y="107397"/>
                  <a:pt x="274412" y="121222"/>
                  <a:pt x="274412" y="148863"/>
                </a:cubicBezTo>
                <a:cubicBezTo>
                  <a:pt x="269617" y="168176"/>
                  <a:pt x="264171" y="177832"/>
                  <a:pt x="258106" y="177832"/>
                </a:cubicBezTo>
                <a:lnTo>
                  <a:pt x="230282" y="177832"/>
                </a:lnTo>
                <a:cubicBezTo>
                  <a:pt x="225161" y="177832"/>
                  <a:pt x="222605" y="175176"/>
                  <a:pt x="222605" y="169838"/>
                </a:cubicBezTo>
                <a:lnTo>
                  <a:pt x="222605" y="115884"/>
                </a:lnTo>
                <a:cubicBezTo>
                  <a:pt x="223240" y="110229"/>
                  <a:pt x="225796" y="107397"/>
                  <a:pt x="230282" y="107397"/>
                </a:cubicBezTo>
                <a:close/>
                <a:moveTo>
                  <a:pt x="242269" y="123887"/>
                </a:moveTo>
                <a:lnTo>
                  <a:pt x="242269" y="157358"/>
                </a:lnTo>
                <a:cubicBezTo>
                  <a:pt x="243229" y="162687"/>
                  <a:pt x="245936" y="165352"/>
                  <a:pt x="250430" y="165352"/>
                </a:cubicBezTo>
                <a:cubicBezTo>
                  <a:pt x="250430" y="163356"/>
                  <a:pt x="251700" y="155203"/>
                  <a:pt x="254264" y="140877"/>
                </a:cubicBezTo>
                <a:cubicBezTo>
                  <a:pt x="251700" y="135882"/>
                  <a:pt x="250430" y="130227"/>
                  <a:pt x="250430" y="123895"/>
                </a:cubicBezTo>
                <a:lnTo>
                  <a:pt x="242269" y="123895"/>
                </a:lnTo>
                <a:close/>
                <a:moveTo>
                  <a:pt x="282089" y="206809"/>
                </a:moveTo>
                <a:lnTo>
                  <a:pt x="294092" y="206809"/>
                </a:lnTo>
                <a:cubicBezTo>
                  <a:pt x="300165" y="206809"/>
                  <a:pt x="308167" y="228962"/>
                  <a:pt x="318074" y="273251"/>
                </a:cubicBezTo>
                <a:lnTo>
                  <a:pt x="309913" y="277252"/>
                </a:lnTo>
                <a:lnTo>
                  <a:pt x="302237" y="277252"/>
                </a:lnTo>
                <a:cubicBezTo>
                  <a:pt x="296799" y="277252"/>
                  <a:pt x="294084" y="273092"/>
                  <a:pt x="294084" y="264764"/>
                </a:cubicBezTo>
                <a:lnTo>
                  <a:pt x="282080" y="264764"/>
                </a:lnTo>
                <a:cubicBezTo>
                  <a:pt x="282080" y="273092"/>
                  <a:pt x="279516" y="277252"/>
                  <a:pt x="274403" y="277252"/>
                </a:cubicBezTo>
                <a:lnTo>
                  <a:pt x="270085" y="277252"/>
                </a:lnTo>
                <a:cubicBezTo>
                  <a:pt x="264973" y="277252"/>
                  <a:pt x="262408" y="274429"/>
                  <a:pt x="262408" y="268757"/>
                </a:cubicBezTo>
                <a:cubicBezTo>
                  <a:pt x="269450" y="227458"/>
                  <a:pt x="276007" y="206809"/>
                  <a:pt x="282089" y="206809"/>
                </a:cubicBezTo>
                <a:close/>
                <a:moveTo>
                  <a:pt x="285931" y="107397"/>
                </a:moveTo>
                <a:lnTo>
                  <a:pt x="297926" y="107397"/>
                </a:lnTo>
                <a:cubicBezTo>
                  <a:pt x="316478" y="107397"/>
                  <a:pt x="325751" y="117062"/>
                  <a:pt x="325751" y="136375"/>
                </a:cubicBezTo>
                <a:lnTo>
                  <a:pt x="325751" y="152856"/>
                </a:lnTo>
                <a:cubicBezTo>
                  <a:pt x="325751" y="167182"/>
                  <a:pt x="321750" y="175510"/>
                  <a:pt x="313755" y="177832"/>
                </a:cubicBezTo>
                <a:lnTo>
                  <a:pt x="285931" y="177832"/>
                </a:lnTo>
                <a:cubicBezTo>
                  <a:pt x="280811" y="177832"/>
                  <a:pt x="278254" y="175176"/>
                  <a:pt x="278254" y="169838"/>
                </a:cubicBezTo>
                <a:lnTo>
                  <a:pt x="278254" y="115884"/>
                </a:lnTo>
                <a:cubicBezTo>
                  <a:pt x="278889" y="110229"/>
                  <a:pt x="281445" y="107397"/>
                  <a:pt x="285931" y="107397"/>
                </a:cubicBezTo>
                <a:close/>
                <a:moveTo>
                  <a:pt x="285931" y="459077"/>
                </a:moveTo>
                <a:cubicBezTo>
                  <a:pt x="402667" y="493049"/>
                  <a:pt x="461040" y="513866"/>
                  <a:pt x="461040" y="521525"/>
                </a:cubicBezTo>
                <a:lnTo>
                  <a:pt x="405391" y="699366"/>
                </a:lnTo>
                <a:lnTo>
                  <a:pt x="401548" y="699366"/>
                </a:lnTo>
                <a:cubicBezTo>
                  <a:pt x="397070" y="699366"/>
                  <a:pt x="357251" y="619275"/>
                  <a:pt x="282089" y="459085"/>
                </a:cubicBezTo>
                <a:lnTo>
                  <a:pt x="285931" y="459085"/>
                </a:lnTo>
                <a:close/>
                <a:moveTo>
                  <a:pt x="285931" y="231785"/>
                </a:moveTo>
                <a:lnTo>
                  <a:pt x="285931" y="248266"/>
                </a:lnTo>
                <a:lnTo>
                  <a:pt x="290250" y="248266"/>
                </a:lnTo>
                <a:lnTo>
                  <a:pt x="290250" y="231785"/>
                </a:lnTo>
                <a:lnTo>
                  <a:pt x="285931" y="231785"/>
                </a:lnTo>
                <a:close/>
                <a:moveTo>
                  <a:pt x="655812" y="227793"/>
                </a:moveTo>
                <a:cubicBezTo>
                  <a:pt x="600798" y="415289"/>
                  <a:pt x="568972" y="509037"/>
                  <a:pt x="560343" y="509037"/>
                </a:cubicBezTo>
                <a:cubicBezTo>
                  <a:pt x="547872" y="509037"/>
                  <a:pt x="459119" y="480060"/>
                  <a:pt x="294084" y="422114"/>
                </a:cubicBezTo>
                <a:lnTo>
                  <a:pt x="294084" y="418112"/>
                </a:lnTo>
                <a:cubicBezTo>
                  <a:pt x="430007" y="340519"/>
                  <a:pt x="550578" y="277085"/>
                  <a:pt x="655812" y="227793"/>
                </a:cubicBezTo>
                <a:close/>
                <a:moveTo>
                  <a:pt x="297918" y="123887"/>
                </a:moveTo>
                <a:lnTo>
                  <a:pt x="297918" y="165344"/>
                </a:lnTo>
                <a:cubicBezTo>
                  <a:pt x="303347" y="165344"/>
                  <a:pt x="306079" y="162687"/>
                  <a:pt x="306079" y="157350"/>
                </a:cubicBezTo>
                <a:lnTo>
                  <a:pt x="306079" y="123878"/>
                </a:lnTo>
                <a:lnTo>
                  <a:pt x="297918" y="123878"/>
                </a:lnTo>
                <a:close/>
                <a:moveTo>
                  <a:pt x="401548" y="202808"/>
                </a:moveTo>
                <a:lnTo>
                  <a:pt x="405391" y="202808"/>
                </a:lnTo>
                <a:cubicBezTo>
                  <a:pt x="423934" y="202808"/>
                  <a:pt x="433215" y="215137"/>
                  <a:pt x="433215" y="239771"/>
                </a:cubicBezTo>
                <a:lnTo>
                  <a:pt x="433215" y="248266"/>
                </a:lnTo>
                <a:cubicBezTo>
                  <a:pt x="433215" y="263252"/>
                  <a:pt x="427936" y="272917"/>
                  <a:pt x="417377" y="277244"/>
                </a:cubicBezTo>
                <a:lnTo>
                  <a:pt x="397230" y="277244"/>
                </a:lnTo>
                <a:cubicBezTo>
                  <a:pt x="389235" y="277244"/>
                  <a:pt x="385234" y="268924"/>
                  <a:pt x="385234" y="252267"/>
                </a:cubicBezTo>
                <a:lnTo>
                  <a:pt x="381392" y="252267"/>
                </a:lnTo>
                <a:cubicBezTo>
                  <a:pt x="381392" y="268924"/>
                  <a:pt x="378827" y="277244"/>
                  <a:pt x="373715" y="277244"/>
                </a:cubicBezTo>
                <a:lnTo>
                  <a:pt x="369396" y="277244"/>
                </a:lnTo>
                <a:cubicBezTo>
                  <a:pt x="364276" y="277244"/>
                  <a:pt x="361720" y="274420"/>
                  <a:pt x="361720" y="268748"/>
                </a:cubicBezTo>
                <a:lnTo>
                  <a:pt x="361720" y="219297"/>
                </a:lnTo>
                <a:cubicBezTo>
                  <a:pt x="356925" y="221962"/>
                  <a:pt x="351646" y="223290"/>
                  <a:pt x="345882" y="223290"/>
                </a:cubicBezTo>
                <a:lnTo>
                  <a:pt x="345882" y="268748"/>
                </a:lnTo>
                <a:cubicBezTo>
                  <a:pt x="345882" y="274412"/>
                  <a:pt x="343167" y="277244"/>
                  <a:pt x="337721" y="277244"/>
                </a:cubicBezTo>
                <a:lnTo>
                  <a:pt x="333887" y="277244"/>
                </a:lnTo>
                <a:cubicBezTo>
                  <a:pt x="328449" y="277244"/>
                  <a:pt x="325726" y="274420"/>
                  <a:pt x="325726" y="268748"/>
                </a:cubicBezTo>
                <a:lnTo>
                  <a:pt x="325726" y="223290"/>
                </a:lnTo>
                <a:cubicBezTo>
                  <a:pt x="317732" y="223290"/>
                  <a:pt x="313730" y="220634"/>
                  <a:pt x="313730" y="215296"/>
                </a:cubicBezTo>
                <a:cubicBezTo>
                  <a:pt x="314691" y="209633"/>
                  <a:pt x="317398" y="206801"/>
                  <a:pt x="321891" y="206801"/>
                </a:cubicBezTo>
                <a:lnTo>
                  <a:pt x="373698" y="206801"/>
                </a:lnTo>
                <a:cubicBezTo>
                  <a:pt x="378811" y="206801"/>
                  <a:pt x="381375" y="215129"/>
                  <a:pt x="381375" y="231777"/>
                </a:cubicBezTo>
                <a:lnTo>
                  <a:pt x="385217" y="231777"/>
                </a:lnTo>
                <a:cubicBezTo>
                  <a:pt x="387473" y="212473"/>
                  <a:pt x="392911" y="202808"/>
                  <a:pt x="401548" y="202808"/>
                </a:cubicBezTo>
                <a:close/>
                <a:moveTo>
                  <a:pt x="337738" y="107397"/>
                </a:moveTo>
                <a:lnTo>
                  <a:pt x="341580" y="107397"/>
                </a:lnTo>
                <a:cubicBezTo>
                  <a:pt x="347010" y="108400"/>
                  <a:pt x="349741" y="111232"/>
                  <a:pt x="349741" y="115893"/>
                </a:cubicBezTo>
                <a:lnTo>
                  <a:pt x="349741" y="169846"/>
                </a:lnTo>
                <a:cubicBezTo>
                  <a:pt x="349741" y="175176"/>
                  <a:pt x="347018" y="177840"/>
                  <a:pt x="341580" y="177840"/>
                </a:cubicBezTo>
                <a:lnTo>
                  <a:pt x="337738" y="177840"/>
                </a:lnTo>
                <a:cubicBezTo>
                  <a:pt x="332626" y="177840"/>
                  <a:pt x="330069" y="175184"/>
                  <a:pt x="330069" y="169846"/>
                </a:cubicBezTo>
                <a:lnTo>
                  <a:pt x="330069" y="115893"/>
                </a:lnTo>
                <a:cubicBezTo>
                  <a:pt x="330704" y="110229"/>
                  <a:pt x="333260" y="107397"/>
                  <a:pt x="337738" y="107397"/>
                </a:cubicBezTo>
                <a:close/>
                <a:moveTo>
                  <a:pt x="361728" y="107397"/>
                </a:moveTo>
                <a:lnTo>
                  <a:pt x="369404" y="107397"/>
                </a:lnTo>
                <a:cubicBezTo>
                  <a:pt x="377399" y="107397"/>
                  <a:pt x="381400" y="115726"/>
                  <a:pt x="381400" y="132374"/>
                </a:cubicBezTo>
                <a:lnTo>
                  <a:pt x="385243" y="132374"/>
                </a:lnTo>
                <a:cubicBezTo>
                  <a:pt x="385243" y="115726"/>
                  <a:pt x="387949" y="107397"/>
                  <a:pt x="393404" y="107397"/>
                </a:cubicBezTo>
                <a:lnTo>
                  <a:pt x="397238" y="107397"/>
                </a:lnTo>
                <a:cubicBezTo>
                  <a:pt x="402667" y="108400"/>
                  <a:pt x="405399" y="111232"/>
                  <a:pt x="405399" y="115893"/>
                </a:cubicBezTo>
                <a:lnTo>
                  <a:pt x="405399" y="169846"/>
                </a:lnTo>
                <a:cubicBezTo>
                  <a:pt x="405399" y="175176"/>
                  <a:pt x="402676" y="177840"/>
                  <a:pt x="397238" y="177840"/>
                </a:cubicBezTo>
                <a:lnTo>
                  <a:pt x="389561" y="177840"/>
                </a:lnTo>
                <a:cubicBezTo>
                  <a:pt x="381567" y="176178"/>
                  <a:pt x="377566" y="166522"/>
                  <a:pt x="377566" y="148871"/>
                </a:cubicBezTo>
                <a:lnTo>
                  <a:pt x="373723" y="148871"/>
                </a:lnTo>
                <a:cubicBezTo>
                  <a:pt x="373723" y="168184"/>
                  <a:pt x="371008" y="177840"/>
                  <a:pt x="365570" y="177840"/>
                </a:cubicBezTo>
                <a:lnTo>
                  <a:pt x="361728" y="177840"/>
                </a:lnTo>
                <a:cubicBezTo>
                  <a:pt x="356290" y="177840"/>
                  <a:pt x="353567" y="175184"/>
                  <a:pt x="353567" y="169846"/>
                </a:cubicBezTo>
                <a:lnTo>
                  <a:pt x="353567" y="115893"/>
                </a:lnTo>
                <a:cubicBezTo>
                  <a:pt x="354536" y="110229"/>
                  <a:pt x="357251" y="107397"/>
                  <a:pt x="361728" y="107397"/>
                </a:cubicBezTo>
                <a:close/>
                <a:moveTo>
                  <a:pt x="405391" y="219297"/>
                </a:moveTo>
                <a:lnTo>
                  <a:pt x="401548" y="239779"/>
                </a:lnTo>
                <a:cubicBezTo>
                  <a:pt x="404112" y="254439"/>
                  <a:pt x="405391" y="262759"/>
                  <a:pt x="405391" y="264756"/>
                </a:cubicBezTo>
                <a:cubicBezTo>
                  <a:pt x="410503" y="264756"/>
                  <a:pt x="413067" y="262091"/>
                  <a:pt x="413067" y="256762"/>
                </a:cubicBezTo>
                <a:lnTo>
                  <a:pt x="413067" y="219297"/>
                </a:lnTo>
                <a:lnTo>
                  <a:pt x="405391" y="219297"/>
                </a:lnTo>
                <a:close/>
                <a:moveTo>
                  <a:pt x="425054" y="107397"/>
                </a:moveTo>
                <a:lnTo>
                  <a:pt x="440892" y="107397"/>
                </a:lnTo>
                <a:cubicBezTo>
                  <a:pt x="445043" y="107397"/>
                  <a:pt x="450481" y="112894"/>
                  <a:pt x="457197" y="123887"/>
                </a:cubicBezTo>
                <a:cubicBezTo>
                  <a:pt x="457197" y="129550"/>
                  <a:pt x="454483" y="132382"/>
                  <a:pt x="449045" y="132382"/>
                </a:cubicBezTo>
                <a:lnTo>
                  <a:pt x="445202" y="132382"/>
                </a:lnTo>
                <a:cubicBezTo>
                  <a:pt x="439764" y="132382"/>
                  <a:pt x="437041" y="128222"/>
                  <a:pt x="437041" y="119894"/>
                </a:cubicBezTo>
                <a:cubicBezTo>
                  <a:pt x="431929" y="120896"/>
                  <a:pt x="429364" y="123728"/>
                  <a:pt x="429364" y="128389"/>
                </a:cubicBezTo>
                <a:lnTo>
                  <a:pt x="429364" y="165352"/>
                </a:lnTo>
                <a:lnTo>
                  <a:pt x="437041" y="165352"/>
                </a:lnTo>
                <a:lnTo>
                  <a:pt x="433206" y="144870"/>
                </a:lnTo>
                <a:lnTo>
                  <a:pt x="440883" y="140869"/>
                </a:lnTo>
                <a:lnTo>
                  <a:pt x="449045" y="140869"/>
                </a:lnTo>
                <a:cubicBezTo>
                  <a:pt x="454474" y="141545"/>
                  <a:pt x="457197" y="144202"/>
                  <a:pt x="457197" y="148863"/>
                </a:cubicBezTo>
                <a:lnTo>
                  <a:pt x="457197" y="169846"/>
                </a:lnTo>
                <a:cubicBezTo>
                  <a:pt x="457197" y="176512"/>
                  <a:pt x="445202" y="180505"/>
                  <a:pt x="421220" y="181833"/>
                </a:cubicBezTo>
                <a:lnTo>
                  <a:pt x="409216" y="165344"/>
                </a:lnTo>
                <a:lnTo>
                  <a:pt x="409216" y="136375"/>
                </a:lnTo>
                <a:cubicBezTo>
                  <a:pt x="409225" y="121723"/>
                  <a:pt x="414495" y="112067"/>
                  <a:pt x="425054" y="107397"/>
                </a:cubicBezTo>
                <a:close/>
                <a:moveTo>
                  <a:pt x="445202" y="206809"/>
                </a:moveTo>
                <a:lnTo>
                  <a:pt x="452879" y="206809"/>
                </a:lnTo>
                <a:cubicBezTo>
                  <a:pt x="458308" y="206809"/>
                  <a:pt x="462309" y="216474"/>
                  <a:pt x="464874" y="235778"/>
                </a:cubicBezTo>
                <a:lnTo>
                  <a:pt x="468716" y="235778"/>
                </a:lnTo>
                <a:cubicBezTo>
                  <a:pt x="468716" y="216466"/>
                  <a:pt x="471431" y="206809"/>
                  <a:pt x="476877" y="206809"/>
                </a:cubicBezTo>
                <a:cubicBezTo>
                  <a:pt x="482307" y="207812"/>
                  <a:pt x="485030" y="210635"/>
                  <a:pt x="485030" y="215304"/>
                </a:cubicBezTo>
                <a:lnTo>
                  <a:pt x="485030" y="268757"/>
                </a:lnTo>
                <a:cubicBezTo>
                  <a:pt x="485030" y="274420"/>
                  <a:pt x="482315" y="277252"/>
                  <a:pt x="476877" y="277252"/>
                </a:cubicBezTo>
                <a:lnTo>
                  <a:pt x="473035" y="277252"/>
                </a:lnTo>
                <a:cubicBezTo>
                  <a:pt x="469835" y="277252"/>
                  <a:pt x="463111" y="267596"/>
                  <a:pt x="452887" y="248275"/>
                </a:cubicBezTo>
                <a:lnTo>
                  <a:pt x="452887" y="252276"/>
                </a:lnTo>
                <a:cubicBezTo>
                  <a:pt x="455769" y="257605"/>
                  <a:pt x="457206" y="261765"/>
                  <a:pt x="457206" y="264764"/>
                </a:cubicBezTo>
                <a:cubicBezTo>
                  <a:pt x="454332" y="270093"/>
                  <a:pt x="452887" y="274253"/>
                  <a:pt x="452887" y="277252"/>
                </a:cubicBezTo>
                <a:lnTo>
                  <a:pt x="445210" y="277252"/>
                </a:lnTo>
                <a:cubicBezTo>
                  <a:pt x="439772" y="277252"/>
                  <a:pt x="437049" y="274429"/>
                  <a:pt x="437049" y="268757"/>
                </a:cubicBezTo>
                <a:lnTo>
                  <a:pt x="437049" y="215304"/>
                </a:lnTo>
                <a:cubicBezTo>
                  <a:pt x="438010" y="209641"/>
                  <a:pt x="440725" y="206809"/>
                  <a:pt x="445202" y="206809"/>
                </a:cubicBezTo>
                <a:close/>
                <a:moveTo>
                  <a:pt x="615992" y="463579"/>
                </a:moveTo>
                <a:lnTo>
                  <a:pt x="619826" y="463579"/>
                </a:lnTo>
                <a:cubicBezTo>
                  <a:pt x="629741" y="463579"/>
                  <a:pt x="689392" y="482892"/>
                  <a:pt x="798777" y="521525"/>
                </a:cubicBezTo>
                <a:lnTo>
                  <a:pt x="798777" y="525527"/>
                </a:lnTo>
                <a:lnTo>
                  <a:pt x="440883" y="715855"/>
                </a:lnTo>
                <a:lnTo>
                  <a:pt x="437041" y="707360"/>
                </a:lnTo>
                <a:cubicBezTo>
                  <a:pt x="472225" y="588802"/>
                  <a:pt x="493492" y="529519"/>
                  <a:pt x="500851" y="529519"/>
                </a:cubicBezTo>
                <a:cubicBezTo>
                  <a:pt x="535074" y="538516"/>
                  <a:pt x="552190" y="544004"/>
                  <a:pt x="552190" y="546009"/>
                </a:cubicBezTo>
                <a:cubicBezTo>
                  <a:pt x="586079" y="546000"/>
                  <a:pt x="607355" y="518527"/>
                  <a:pt x="615992" y="463579"/>
                </a:cubicBezTo>
                <a:close/>
                <a:moveTo>
                  <a:pt x="496541" y="368160"/>
                </a:moveTo>
                <a:lnTo>
                  <a:pt x="473035" y="364159"/>
                </a:lnTo>
                <a:cubicBezTo>
                  <a:pt x="456404" y="369822"/>
                  <a:pt x="447123" y="376647"/>
                  <a:pt x="445210" y="384641"/>
                </a:cubicBezTo>
                <a:lnTo>
                  <a:pt x="445210" y="401130"/>
                </a:lnTo>
                <a:cubicBezTo>
                  <a:pt x="445210" y="425781"/>
                  <a:pt x="475599" y="441092"/>
                  <a:pt x="536360" y="447090"/>
                </a:cubicBezTo>
                <a:cubicBezTo>
                  <a:pt x="536360" y="438093"/>
                  <a:pt x="544355" y="413117"/>
                  <a:pt x="560351" y="372153"/>
                </a:cubicBezTo>
                <a:lnTo>
                  <a:pt x="560351" y="360166"/>
                </a:lnTo>
                <a:cubicBezTo>
                  <a:pt x="560351" y="356507"/>
                  <a:pt x="553794" y="349516"/>
                  <a:pt x="540679" y="339183"/>
                </a:cubicBezTo>
                <a:lnTo>
                  <a:pt x="516697" y="339183"/>
                </a:lnTo>
                <a:cubicBezTo>
                  <a:pt x="503248" y="347519"/>
                  <a:pt x="496541" y="357167"/>
                  <a:pt x="496541" y="368160"/>
                </a:cubicBezTo>
                <a:close/>
                <a:moveTo>
                  <a:pt x="691313" y="244273"/>
                </a:moveTo>
                <a:lnTo>
                  <a:pt x="695632" y="244273"/>
                </a:lnTo>
                <a:cubicBezTo>
                  <a:pt x="695632" y="250271"/>
                  <a:pt x="734015" y="328867"/>
                  <a:pt x="810772" y="480060"/>
                </a:cubicBezTo>
                <a:lnTo>
                  <a:pt x="810772" y="484061"/>
                </a:lnTo>
                <a:lnTo>
                  <a:pt x="802611" y="488062"/>
                </a:lnTo>
                <a:cubicBezTo>
                  <a:pt x="694830" y="451099"/>
                  <a:pt x="637894" y="429114"/>
                  <a:pt x="631830" y="422122"/>
                </a:cubicBezTo>
                <a:cubicBezTo>
                  <a:pt x="665727" y="303556"/>
                  <a:pt x="685558" y="244273"/>
                  <a:pt x="691313" y="244273"/>
                </a:cubicBez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5BEEA47C-E78E-D851-C4E0-FB090155159C}"/>
              </a:ext>
            </a:extLst>
          </p:cNvPr>
          <p:cNvSpPr/>
          <p:nvPr/>
        </p:nvSpPr>
        <p:spPr>
          <a:xfrm>
            <a:off x="10636088" y="857294"/>
            <a:ext cx="749146" cy="1162019"/>
          </a:xfrm>
          <a:custGeom>
            <a:avLst/>
            <a:gdLst>
              <a:gd name="connsiteX0" fmla="*/ 303206 w 462476"/>
              <a:gd name="connsiteY0" fmla="*/ 0 h 717358"/>
              <a:gd name="connsiteX1" fmla="*/ 307048 w 462476"/>
              <a:gd name="connsiteY1" fmla="*/ 0 h 717358"/>
              <a:gd name="connsiteX2" fmla="*/ 375653 w 462476"/>
              <a:gd name="connsiteY2" fmla="*/ 109402 h 717358"/>
              <a:gd name="connsiteX3" fmla="*/ 415949 w 462476"/>
              <a:gd name="connsiteY3" fmla="*/ 191331 h 717358"/>
              <a:gd name="connsiteX4" fmla="*/ 422181 w 462476"/>
              <a:gd name="connsiteY4" fmla="*/ 229296 h 717358"/>
              <a:gd name="connsiteX5" fmla="*/ 414028 w 462476"/>
              <a:gd name="connsiteY5" fmla="*/ 277753 h 717358"/>
              <a:gd name="connsiteX6" fmla="*/ 400112 w 462476"/>
              <a:gd name="connsiteY6" fmla="*/ 275757 h 717358"/>
              <a:gd name="connsiteX7" fmla="*/ 369889 w 462476"/>
              <a:gd name="connsiteY7" fmla="*/ 275757 h 717358"/>
              <a:gd name="connsiteX8" fmla="*/ 361728 w 462476"/>
              <a:gd name="connsiteY8" fmla="*/ 338698 h 717358"/>
              <a:gd name="connsiteX9" fmla="*/ 422172 w 462476"/>
              <a:gd name="connsiteY9" fmla="*/ 509046 h 717358"/>
              <a:gd name="connsiteX10" fmla="*/ 450481 w 462476"/>
              <a:gd name="connsiteY10" fmla="*/ 658410 h 717358"/>
              <a:gd name="connsiteX11" fmla="*/ 462477 w 462476"/>
              <a:gd name="connsiteY11" fmla="*/ 689885 h 717358"/>
              <a:gd name="connsiteX12" fmla="*/ 308961 w 462476"/>
              <a:gd name="connsiteY12" fmla="*/ 717359 h 717358"/>
              <a:gd name="connsiteX13" fmla="*/ 188065 w 462476"/>
              <a:gd name="connsiteY13" fmla="*/ 698380 h 717358"/>
              <a:gd name="connsiteX14" fmla="*/ 161677 w 462476"/>
              <a:gd name="connsiteY14" fmla="*/ 704870 h 717358"/>
              <a:gd name="connsiteX15" fmla="*/ 78679 w 462476"/>
              <a:gd name="connsiteY15" fmla="*/ 704870 h 717358"/>
              <a:gd name="connsiteX16" fmla="*/ 42217 w 462476"/>
              <a:gd name="connsiteY16" fmla="*/ 687888 h 717358"/>
              <a:gd name="connsiteX17" fmla="*/ 42217 w 462476"/>
              <a:gd name="connsiteY17" fmla="*/ 677397 h 717358"/>
              <a:gd name="connsiteX18" fmla="*/ 70527 w 462476"/>
              <a:gd name="connsiteY18" fmla="*/ 660415 h 717358"/>
              <a:gd name="connsiteX19" fmla="*/ 46536 w 462476"/>
              <a:gd name="connsiteY19" fmla="*/ 462593 h 717358"/>
              <a:gd name="connsiteX20" fmla="*/ 24467 w 462476"/>
              <a:gd name="connsiteY20" fmla="*/ 471089 h 717358"/>
              <a:gd name="connsiteX21" fmla="*/ 0 w 462476"/>
              <a:gd name="connsiteY21" fmla="*/ 425129 h 717358"/>
              <a:gd name="connsiteX22" fmla="*/ 0 w 462476"/>
              <a:gd name="connsiteY22" fmla="*/ 185333 h 717358"/>
              <a:gd name="connsiteX23" fmla="*/ 62841 w 462476"/>
              <a:gd name="connsiteY23" fmla="*/ 138872 h 717358"/>
              <a:gd name="connsiteX24" fmla="*/ 82989 w 462476"/>
              <a:gd name="connsiteY24" fmla="*/ 136876 h 717358"/>
              <a:gd name="connsiteX25" fmla="*/ 94985 w 462476"/>
              <a:gd name="connsiteY25" fmla="*/ 136876 h 717358"/>
              <a:gd name="connsiteX26" fmla="*/ 98827 w 462476"/>
              <a:gd name="connsiteY26" fmla="*/ 140869 h 717358"/>
              <a:gd name="connsiteX27" fmla="*/ 91151 w 462476"/>
              <a:gd name="connsiteY27" fmla="*/ 155855 h 717358"/>
              <a:gd name="connsiteX28" fmla="*/ 131447 w 462476"/>
              <a:gd name="connsiteY28" fmla="*/ 296723 h 717358"/>
              <a:gd name="connsiteX29" fmla="*/ 171742 w 462476"/>
              <a:gd name="connsiteY29" fmla="*/ 153349 h 717358"/>
              <a:gd name="connsiteX30" fmla="*/ 165511 w 462476"/>
              <a:gd name="connsiteY30" fmla="*/ 140860 h 717358"/>
              <a:gd name="connsiteX31" fmla="*/ 165511 w 462476"/>
              <a:gd name="connsiteY31" fmla="*/ 136868 h 717358"/>
              <a:gd name="connsiteX32" fmla="*/ 206283 w 462476"/>
              <a:gd name="connsiteY32" fmla="*/ 136868 h 717358"/>
              <a:gd name="connsiteX33" fmla="*/ 210126 w 462476"/>
              <a:gd name="connsiteY33" fmla="*/ 138864 h 717358"/>
              <a:gd name="connsiteX34" fmla="*/ 274888 w 462476"/>
              <a:gd name="connsiteY34" fmla="*/ 8479 h 717358"/>
              <a:gd name="connsiteX35" fmla="*/ 303206 w 462476"/>
              <a:gd name="connsiteY35" fmla="*/ 0 h 717358"/>
              <a:gd name="connsiteX36" fmla="*/ 123302 w 462476"/>
              <a:gd name="connsiteY36" fmla="*/ 1996 h 717358"/>
              <a:gd name="connsiteX37" fmla="*/ 137218 w 462476"/>
              <a:gd name="connsiteY37" fmla="*/ 1996 h 717358"/>
              <a:gd name="connsiteX38" fmla="*/ 189986 w 462476"/>
              <a:gd name="connsiteY38" fmla="*/ 62942 h 717358"/>
              <a:gd name="connsiteX39" fmla="*/ 143450 w 462476"/>
              <a:gd name="connsiteY39" fmla="*/ 121890 h 717358"/>
              <a:gd name="connsiteX40" fmla="*/ 121381 w 462476"/>
              <a:gd name="connsiteY40" fmla="*/ 121890 h 717358"/>
              <a:gd name="connsiteX41" fmla="*/ 72924 w 462476"/>
              <a:gd name="connsiteY41" fmla="*/ 71437 h 717358"/>
              <a:gd name="connsiteX42" fmla="*/ 72924 w 462476"/>
              <a:gd name="connsiteY42" fmla="*/ 54455 h 717358"/>
              <a:gd name="connsiteX43" fmla="*/ 123302 w 462476"/>
              <a:gd name="connsiteY43" fmla="*/ 1996 h 717358"/>
              <a:gd name="connsiteX44" fmla="*/ 115141 w 462476"/>
              <a:gd name="connsiteY44" fmla="*/ 123887 h 717358"/>
              <a:gd name="connsiteX45" fmla="*/ 131455 w 462476"/>
              <a:gd name="connsiteY45" fmla="*/ 132382 h 717358"/>
              <a:gd name="connsiteX46" fmla="*/ 147293 w 462476"/>
              <a:gd name="connsiteY46" fmla="*/ 123887 h 717358"/>
              <a:gd name="connsiteX47" fmla="*/ 151611 w 462476"/>
              <a:gd name="connsiteY47" fmla="*/ 128389 h 717358"/>
              <a:gd name="connsiteX48" fmla="*/ 151611 w 462476"/>
              <a:gd name="connsiteY48" fmla="*/ 147368 h 717358"/>
              <a:gd name="connsiteX49" fmla="*/ 147293 w 462476"/>
              <a:gd name="connsiteY49" fmla="*/ 151361 h 717358"/>
              <a:gd name="connsiteX50" fmla="*/ 129542 w 462476"/>
              <a:gd name="connsiteY50" fmla="*/ 142865 h 717358"/>
              <a:gd name="connsiteX51" fmla="*/ 113228 w 462476"/>
              <a:gd name="connsiteY51" fmla="*/ 151361 h 717358"/>
              <a:gd name="connsiteX52" fmla="*/ 111316 w 462476"/>
              <a:gd name="connsiteY52" fmla="*/ 147368 h 717358"/>
              <a:gd name="connsiteX53" fmla="*/ 111316 w 462476"/>
              <a:gd name="connsiteY53" fmla="*/ 128389 h 717358"/>
              <a:gd name="connsiteX54" fmla="*/ 115141 w 462476"/>
              <a:gd name="connsiteY54" fmla="*/ 123887 h 717358"/>
              <a:gd name="connsiteX55" fmla="*/ 127145 w 462476"/>
              <a:gd name="connsiteY55" fmla="*/ 168351 h 717358"/>
              <a:gd name="connsiteX56" fmla="*/ 131463 w 462476"/>
              <a:gd name="connsiteY56" fmla="*/ 168351 h 717358"/>
              <a:gd name="connsiteX57" fmla="*/ 137218 w 462476"/>
              <a:gd name="connsiteY57" fmla="*/ 174841 h 717358"/>
              <a:gd name="connsiteX58" fmla="*/ 137218 w 462476"/>
              <a:gd name="connsiteY58" fmla="*/ 176838 h 717358"/>
              <a:gd name="connsiteX59" fmla="*/ 131463 w 462476"/>
              <a:gd name="connsiteY59" fmla="*/ 182827 h 717358"/>
              <a:gd name="connsiteX60" fmla="*/ 127145 w 462476"/>
              <a:gd name="connsiteY60" fmla="*/ 182827 h 717358"/>
              <a:gd name="connsiteX61" fmla="*/ 123302 w 462476"/>
              <a:gd name="connsiteY61" fmla="*/ 178834 h 717358"/>
              <a:gd name="connsiteX62" fmla="*/ 123302 w 462476"/>
              <a:gd name="connsiteY62" fmla="*/ 172335 h 717358"/>
              <a:gd name="connsiteX63" fmla="*/ 127145 w 462476"/>
              <a:gd name="connsiteY63" fmla="*/ 168351 h 717358"/>
              <a:gd name="connsiteX64" fmla="*/ 129542 w 462476"/>
              <a:gd name="connsiteY64" fmla="*/ 199818 h 717358"/>
              <a:gd name="connsiteX65" fmla="*/ 131455 w 462476"/>
              <a:gd name="connsiteY65" fmla="*/ 199818 h 717358"/>
              <a:gd name="connsiteX66" fmla="*/ 137210 w 462476"/>
              <a:gd name="connsiteY66" fmla="*/ 206308 h 717358"/>
              <a:gd name="connsiteX67" fmla="*/ 137210 w 462476"/>
              <a:gd name="connsiteY67" fmla="*/ 210309 h 717358"/>
              <a:gd name="connsiteX68" fmla="*/ 131455 w 462476"/>
              <a:gd name="connsiteY68" fmla="*/ 216800 h 717358"/>
              <a:gd name="connsiteX69" fmla="*/ 129542 w 462476"/>
              <a:gd name="connsiteY69" fmla="*/ 216800 h 717358"/>
              <a:gd name="connsiteX70" fmla="*/ 123302 w 462476"/>
              <a:gd name="connsiteY70" fmla="*/ 210309 h 717358"/>
              <a:gd name="connsiteX71" fmla="*/ 123302 w 462476"/>
              <a:gd name="connsiteY71" fmla="*/ 206308 h 717358"/>
              <a:gd name="connsiteX72" fmla="*/ 129542 w 462476"/>
              <a:gd name="connsiteY72" fmla="*/ 199818 h 717358"/>
              <a:gd name="connsiteX73" fmla="*/ 127145 w 462476"/>
              <a:gd name="connsiteY73" fmla="*/ 229296 h 717358"/>
              <a:gd name="connsiteX74" fmla="*/ 131463 w 462476"/>
              <a:gd name="connsiteY74" fmla="*/ 229296 h 717358"/>
              <a:gd name="connsiteX75" fmla="*/ 137218 w 462476"/>
              <a:gd name="connsiteY75" fmla="*/ 235787 h 717358"/>
              <a:gd name="connsiteX76" fmla="*/ 137218 w 462476"/>
              <a:gd name="connsiteY76" fmla="*/ 239788 h 717358"/>
              <a:gd name="connsiteX77" fmla="*/ 133376 w 462476"/>
              <a:gd name="connsiteY77" fmla="*/ 243789 h 717358"/>
              <a:gd name="connsiteX78" fmla="*/ 127145 w 462476"/>
              <a:gd name="connsiteY78" fmla="*/ 243789 h 717358"/>
              <a:gd name="connsiteX79" fmla="*/ 123302 w 462476"/>
              <a:gd name="connsiteY79" fmla="*/ 239788 h 717358"/>
              <a:gd name="connsiteX80" fmla="*/ 123302 w 462476"/>
              <a:gd name="connsiteY80" fmla="*/ 233297 h 717358"/>
              <a:gd name="connsiteX81" fmla="*/ 127145 w 462476"/>
              <a:gd name="connsiteY81" fmla="*/ 229296 h 717358"/>
              <a:gd name="connsiteX82" fmla="*/ 195750 w 462476"/>
              <a:gd name="connsiteY82" fmla="*/ 545006 h 717358"/>
              <a:gd name="connsiteX83" fmla="*/ 169838 w 462476"/>
              <a:gd name="connsiteY83" fmla="*/ 660398 h 717358"/>
              <a:gd name="connsiteX84" fmla="*/ 173672 w 462476"/>
              <a:gd name="connsiteY84" fmla="*/ 660398 h 717358"/>
              <a:gd name="connsiteX85" fmla="*/ 198147 w 462476"/>
              <a:gd name="connsiteY85" fmla="*/ 548999 h 717358"/>
              <a:gd name="connsiteX86" fmla="*/ 198147 w 462476"/>
              <a:gd name="connsiteY86" fmla="*/ 544998 h 717358"/>
              <a:gd name="connsiteX87" fmla="*/ 195750 w 462476"/>
              <a:gd name="connsiteY87" fmla="*/ 544998 h 717358"/>
              <a:gd name="connsiteX88" fmla="*/ 321441 w 462476"/>
              <a:gd name="connsiteY88" fmla="*/ 374659 h 717358"/>
              <a:gd name="connsiteX89" fmla="*/ 319043 w 462476"/>
              <a:gd name="connsiteY89" fmla="*/ 374659 h 717358"/>
              <a:gd name="connsiteX90" fmla="*/ 288822 w 462476"/>
              <a:gd name="connsiteY90" fmla="*/ 355680 h 717358"/>
              <a:gd name="connsiteX91" fmla="*/ 242285 w 462476"/>
              <a:gd name="connsiteY91" fmla="*/ 372170 h 717358"/>
              <a:gd name="connsiteX92" fmla="*/ 206300 w 462476"/>
              <a:gd name="connsiteY92" fmla="*/ 517541 h 717358"/>
              <a:gd name="connsiteX93" fmla="*/ 177999 w 462476"/>
              <a:gd name="connsiteY93" fmla="*/ 662904 h 717358"/>
              <a:gd name="connsiteX94" fmla="*/ 179912 w 462476"/>
              <a:gd name="connsiteY94" fmla="*/ 662904 h 717358"/>
              <a:gd name="connsiteX95" fmla="*/ 198147 w 462476"/>
              <a:gd name="connsiteY95" fmla="*/ 683887 h 717358"/>
              <a:gd name="connsiteX96" fmla="*/ 191907 w 462476"/>
              <a:gd name="connsiteY96" fmla="*/ 696375 h 717358"/>
              <a:gd name="connsiteX97" fmla="*/ 313280 w 462476"/>
              <a:gd name="connsiteY97" fmla="*/ 713357 h 717358"/>
              <a:gd name="connsiteX98" fmla="*/ 456729 w 462476"/>
              <a:gd name="connsiteY98" fmla="*/ 685884 h 717358"/>
              <a:gd name="connsiteX99" fmla="*/ 442329 w 462476"/>
              <a:gd name="connsiteY99" fmla="*/ 637426 h 717358"/>
              <a:gd name="connsiteX100" fmla="*/ 440416 w 462476"/>
              <a:gd name="connsiteY100" fmla="*/ 637426 h 717358"/>
              <a:gd name="connsiteX101" fmla="*/ 415949 w 462476"/>
              <a:gd name="connsiteY101" fmla="*/ 660406 h 717358"/>
              <a:gd name="connsiteX102" fmla="*/ 415949 w 462476"/>
              <a:gd name="connsiteY102" fmla="*/ 658401 h 717358"/>
              <a:gd name="connsiteX103" fmla="*/ 436582 w 462476"/>
              <a:gd name="connsiteY103" fmla="*/ 618440 h 717358"/>
              <a:gd name="connsiteX104" fmla="*/ 410194 w 462476"/>
              <a:gd name="connsiteY104" fmla="*/ 437601 h 717358"/>
              <a:gd name="connsiteX105" fmla="*/ 359824 w 462476"/>
              <a:gd name="connsiteY105" fmla="*/ 345189 h 717358"/>
              <a:gd name="connsiteX106" fmla="*/ 321441 w 462476"/>
              <a:gd name="connsiteY106" fmla="*/ 374659 h 717358"/>
              <a:gd name="connsiteX107" fmla="*/ 191907 w 462476"/>
              <a:gd name="connsiteY107" fmla="*/ 611949 h 717358"/>
              <a:gd name="connsiteX108" fmla="*/ 198147 w 462476"/>
              <a:gd name="connsiteY108" fmla="*/ 611949 h 717358"/>
              <a:gd name="connsiteX109" fmla="*/ 198147 w 462476"/>
              <a:gd name="connsiteY109" fmla="*/ 620444 h 717358"/>
              <a:gd name="connsiteX110" fmla="*/ 234124 w 462476"/>
              <a:gd name="connsiteY110" fmla="*/ 654409 h 717358"/>
              <a:gd name="connsiteX111" fmla="*/ 234124 w 462476"/>
              <a:gd name="connsiteY111" fmla="*/ 658410 h 717358"/>
              <a:gd name="connsiteX112" fmla="*/ 191907 w 462476"/>
              <a:gd name="connsiteY112" fmla="*/ 622441 h 717358"/>
              <a:gd name="connsiteX113" fmla="*/ 191907 w 462476"/>
              <a:gd name="connsiteY113" fmla="*/ 611949 h 717358"/>
              <a:gd name="connsiteX114" fmla="*/ 198147 w 462476"/>
              <a:gd name="connsiteY114" fmla="*/ 536519 h 717358"/>
              <a:gd name="connsiteX115" fmla="*/ 198147 w 462476"/>
              <a:gd name="connsiteY115" fmla="*/ 542509 h 717358"/>
              <a:gd name="connsiteX116" fmla="*/ 200060 w 462476"/>
              <a:gd name="connsiteY116" fmla="*/ 542509 h 717358"/>
              <a:gd name="connsiteX117" fmla="*/ 200060 w 462476"/>
              <a:gd name="connsiteY117" fmla="*/ 536519 h 717358"/>
              <a:gd name="connsiteX118" fmla="*/ 198147 w 462476"/>
              <a:gd name="connsiteY118" fmla="*/ 536519 h 717358"/>
              <a:gd name="connsiteX119" fmla="*/ 226448 w 462476"/>
              <a:gd name="connsiteY119" fmla="*/ 290241 h 717358"/>
              <a:gd name="connsiteX120" fmla="*/ 206300 w 462476"/>
              <a:gd name="connsiteY120" fmla="*/ 315719 h 717358"/>
              <a:gd name="connsiteX121" fmla="*/ 246604 w 462476"/>
              <a:gd name="connsiteY121" fmla="*/ 342691 h 717358"/>
              <a:gd name="connsiteX122" fmla="*/ 258599 w 462476"/>
              <a:gd name="connsiteY122" fmla="*/ 326202 h 717358"/>
              <a:gd name="connsiteX123" fmla="*/ 226448 w 462476"/>
              <a:gd name="connsiteY123" fmla="*/ 290241 h 717358"/>
              <a:gd name="connsiteX124" fmla="*/ 218295 w 462476"/>
              <a:gd name="connsiteY124" fmla="*/ 140869 h 717358"/>
              <a:gd name="connsiteX125" fmla="*/ 252351 w 462476"/>
              <a:gd name="connsiteY125" fmla="*/ 176838 h 717358"/>
              <a:gd name="connsiteX126" fmla="*/ 256678 w 462476"/>
              <a:gd name="connsiteY126" fmla="*/ 174841 h 717358"/>
              <a:gd name="connsiteX127" fmla="*/ 268673 w 462476"/>
              <a:gd name="connsiteY127" fmla="*/ 206316 h 717358"/>
              <a:gd name="connsiteX128" fmla="*/ 349750 w 462476"/>
              <a:gd name="connsiteY128" fmla="*/ 206316 h 717358"/>
              <a:gd name="connsiteX129" fmla="*/ 363658 w 462476"/>
              <a:gd name="connsiteY129" fmla="*/ 172344 h 717358"/>
              <a:gd name="connsiteX130" fmla="*/ 365579 w 462476"/>
              <a:gd name="connsiteY130" fmla="*/ 172344 h 717358"/>
              <a:gd name="connsiteX131" fmla="*/ 379972 w 462476"/>
              <a:gd name="connsiteY131" fmla="*/ 182835 h 717358"/>
              <a:gd name="connsiteX132" fmla="*/ 369898 w 462476"/>
              <a:gd name="connsiteY132" fmla="*/ 208313 h 717358"/>
              <a:gd name="connsiteX133" fmla="*/ 385736 w 462476"/>
              <a:gd name="connsiteY133" fmla="*/ 231293 h 717358"/>
              <a:gd name="connsiteX134" fmla="*/ 385736 w 462476"/>
              <a:gd name="connsiteY134" fmla="*/ 246278 h 717358"/>
              <a:gd name="connsiteX135" fmla="*/ 373732 w 462476"/>
              <a:gd name="connsiteY135" fmla="*/ 269258 h 717358"/>
              <a:gd name="connsiteX136" fmla="*/ 402041 w 462476"/>
              <a:gd name="connsiteY136" fmla="*/ 269258 h 717358"/>
              <a:gd name="connsiteX137" fmla="*/ 412115 w 462476"/>
              <a:gd name="connsiteY137" fmla="*/ 271254 h 717358"/>
              <a:gd name="connsiteX138" fmla="*/ 415958 w 462476"/>
              <a:gd name="connsiteY138" fmla="*/ 225295 h 717358"/>
              <a:gd name="connsiteX139" fmla="*/ 391967 w 462476"/>
              <a:gd name="connsiteY139" fmla="*/ 163849 h 717358"/>
              <a:gd name="connsiteX140" fmla="*/ 363658 w 462476"/>
              <a:gd name="connsiteY140" fmla="*/ 60945 h 717358"/>
              <a:gd name="connsiteX141" fmla="*/ 319043 w 462476"/>
              <a:gd name="connsiteY141" fmla="*/ 8495 h 717358"/>
              <a:gd name="connsiteX142" fmla="*/ 303206 w 462476"/>
              <a:gd name="connsiteY142" fmla="*/ 6499 h 717358"/>
              <a:gd name="connsiteX143" fmla="*/ 224042 w 462476"/>
              <a:gd name="connsiteY143" fmla="*/ 123895 h 717358"/>
              <a:gd name="connsiteX144" fmla="*/ 218295 w 462476"/>
              <a:gd name="connsiteY144" fmla="*/ 140869 h 717358"/>
              <a:gd name="connsiteX145" fmla="*/ 272984 w 462476"/>
              <a:gd name="connsiteY145" fmla="*/ 414621 h 717358"/>
              <a:gd name="connsiteX146" fmla="*/ 274897 w 462476"/>
              <a:gd name="connsiteY146" fmla="*/ 418622 h 717358"/>
              <a:gd name="connsiteX147" fmla="*/ 256670 w 462476"/>
              <a:gd name="connsiteY147" fmla="*/ 473578 h 717358"/>
              <a:gd name="connsiteX148" fmla="*/ 256670 w 462476"/>
              <a:gd name="connsiteY148" fmla="*/ 505053 h 717358"/>
              <a:gd name="connsiteX149" fmla="*/ 252343 w 462476"/>
              <a:gd name="connsiteY149" fmla="*/ 505053 h 717358"/>
              <a:gd name="connsiteX150" fmla="*/ 252343 w 462476"/>
              <a:gd name="connsiteY150" fmla="*/ 475583 h 717358"/>
              <a:gd name="connsiteX151" fmla="*/ 258583 w 462476"/>
              <a:gd name="connsiteY151" fmla="*/ 435612 h 717358"/>
              <a:gd name="connsiteX152" fmla="*/ 258583 w 462476"/>
              <a:gd name="connsiteY152" fmla="*/ 433115 h 717358"/>
              <a:gd name="connsiteX153" fmla="*/ 256670 w 462476"/>
              <a:gd name="connsiteY153" fmla="*/ 433115 h 717358"/>
              <a:gd name="connsiteX154" fmla="*/ 248509 w 462476"/>
              <a:gd name="connsiteY154" fmla="*/ 473578 h 717358"/>
              <a:gd name="connsiteX155" fmla="*/ 250421 w 462476"/>
              <a:gd name="connsiteY155" fmla="*/ 509046 h 717358"/>
              <a:gd name="connsiteX156" fmla="*/ 254740 w 462476"/>
              <a:gd name="connsiteY156" fmla="*/ 511042 h 717358"/>
              <a:gd name="connsiteX157" fmla="*/ 234108 w 462476"/>
              <a:gd name="connsiteY157" fmla="*/ 654417 h 717358"/>
              <a:gd name="connsiteX158" fmla="*/ 234108 w 462476"/>
              <a:gd name="connsiteY158" fmla="*/ 649923 h 717358"/>
              <a:gd name="connsiteX159" fmla="*/ 244666 w 462476"/>
              <a:gd name="connsiteY159" fmla="*/ 513548 h 717358"/>
              <a:gd name="connsiteX160" fmla="*/ 244666 w 462476"/>
              <a:gd name="connsiteY160" fmla="*/ 469084 h 717358"/>
              <a:gd name="connsiteX161" fmla="*/ 272984 w 462476"/>
              <a:gd name="connsiteY161" fmla="*/ 414621 h 717358"/>
              <a:gd name="connsiteX162" fmla="*/ 333428 w 462476"/>
              <a:gd name="connsiteY162" fmla="*/ 389143 h 717358"/>
              <a:gd name="connsiteX163" fmla="*/ 337270 w 462476"/>
              <a:gd name="connsiteY163" fmla="*/ 389143 h 717358"/>
              <a:gd name="connsiteX164" fmla="*/ 351663 w 462476"/>
              <a:gd name="connsiteY164" fmla="*/ 571979 h 717358"/>
              <a:gd name="connsiteX165" fmla="*/ 351663 w 462476"/>
              <a:gd name="connsiteY165" fmla="*/ 582471 h 717358"/>
              <a:gd name="connsiteX166" fmla="*/ 305127 w 462476"/>
              <a:gd name="connsiteY166" fmla="*/ 694370 h 717358"/>
              <a:gd name="connsiteX167" fmla="*/ 290735 w 462476"/>
              <a:gd name="connsiteY167" fmla="*/ 696367 h 717358"/>
              <a:gd name="connsiteX168" fmla="*/ 280660 w 462476"/>
              <a:gd name="connsiteY168" fmla="*/ 696367 h 717358"/>
              <a:gd name="connsiteX169" fmla="*/ 238443 w 462476"/>
              <a:gd name="connsiteY169" fmla="*/ 658401 h 717358"/>
              <a:gd name="connsiteX170" fmla="*/ 238443 w 462476"/>
              <a:gd name="connsiteY170" fmla="*/ 656405 h 717358"/>
              <a:gd name="connsiteX171" fmla="*/ 283058 w 462476"/>
              <a:gd name="connsiteY171" fmla="*/ 685875 h 717358"/>
              <a:gd name="connsiteX172" fmla="*/ 290735 w 462476"/>
              <a:gd name="connsiteY172" fmla="*/ 685875 h 717358"/>
              <a:gd name="connsiteX173" fmla="*/ 331515 w 462476"/>
              <a:gd name="connsiteY173" fmla="*/ 656405 h 717358"/>
              <a:gd name="connsiteX174" fmla="*/ 341589 w 462476"/>
              <a:gd name="connsiteY174" fmla="*/ 576481 h 717358"/>
              <a:gd name="connsiteX175" fmla="*/ 345431 w 462476"/>
              <a:gd name="connsiteY175" fmla="*/ 576481 h 717358"/>
              <a:gd name="connsiteX176" fmla="*/ 345431 w 462476"/>
              <a:gd name="connsiteY176" fmla="*/ 590966 h 717358"/>
              <a:gd name="connsiteX177" fmla="*/ 347344 w 462476"/>
              <a:gd name="connsiteY177" fmla="*/ 590966 h 717358"/>
              <a:gd name="connsiteX178" fmla="*/ 347344 w 462476"/>
              <a:gd name="connsiteY178" fmla="*/ 563993 h 717358"/>
              <a:gd name="connsiteX179" fmla="*/ 343502 w 462476"/>
              <a:gd name="connsiteY179" fmla="*/ 561496 h 717358"/>
              <a:gd name="connsiteX180" fmla="*/ 333428 w 462476"/>
              <a:gd name="connsiteY180" fmla="*/ 389143 h 717358"/>
              <a:gd name="connsiteX181" fmla="*/ 307048 w 462476"/>
              <a:gd name="connsiteY181" fmla="*/ 29470 h 717358"/>
              <a:gd name="connsiteX182" fmla="*/ 357418 w 462476"/>
              <a:gd name="connsiteY182" fmla="*/ 81920 h 717358"/>
              <a:gd name="connsiteX183" fmla="*/ 357418 w 462476"/>
              <a:gd name="connsiteY183" fmla="*/ 86422 h 717358"/>
              <a:gd name="connsiteX184" fmla="*/ 311359 w 462476"/>
              <a:gd name="connsiteY184" fmla="*/ 140869 h 717358"/>
              <a:gd name="connsiteX185" fmla="*/ 298887 w 462476"/>
              <a:gd name="connsiteY185" fmla="*/ 140869 h 717358"/>
              <a:gd name="connsiteX186" fmla="*/ 250430 w 462476"/>
              <a:gd name="connsiteY186" fmla="*/ 83925 h 717358"/>
              <a:gd name="connsiteX187" fmla="*/ 250430 w 462476"/>
              <a:gd name="connsiteY187" fmla="*/ 81928 h 717358"/>
              <a:gd name="connsiteX188" fmla="*/ 307048 w 462476"/>
              <a:gd name="connsiteY188" fmla="*/ 29470 h 717358"/>
              <a:gd name="connsiteX189" fmla="*/ 270586 w 462476"/>
              <a:gd name="connsiteY189" fmla="*/ 142874 h 717358"/>
              <a:gd name="connsiteX190" fmla="*/ 278748 w 462476"/>
              <a:gd name="connsiteY190" fmla="*/ 142874 h 717358"/>
              <a:gd name="connsiteX191" fmla="*/ 284979 w 462476"/>
              <a:gd name="connsiteY191" fmla="*/ 153365 h 717358"/>
              <a:gd name="connsiteX192" fmla="*/ 276826 w 462476"/>
              <a:gd name="connsiteY192" fmla="*/ 159864 h 717358"/>
              <a:gd name="connsiteX193" fmla="*/ 272984 w 462476"/>
              <a:gd name="connsiteY193" fmla="*/ 159864 h 717358"/>
              <a:gd name="connsiteX194" fmla="*/ 266752 w 462476"/>
              <a:gd name="connsiteY194" fmla="*/ 153365 h 717358"/>
              <a:gd name="connsiteX195" fmla="*/ 266752 w 462476"/>
              <a:gd name="connsiteY195" fmla="*/ 147376 h 717358"/>
              <a:gd name="connsiteX196" fmla="*/ 270586 w 462476"/>
              <a:gd name="connsiteY196" fmla="*/ 142874 h 717358"/>
              <a:gd name="connsiteX197" fmla="*/ 365579 w 462476"/>
              <a:gd name="connsiteY197" fmla="*/ 178843 h 717358"/>
              <a:gd name="connsiteX198" fmla="*/ 351663 w 462476"/>
              <a:gd name="connsiteY198" fmla="*/ 210318 h 717358"/>
              <a:gd name="connsiteX199" fmla="*/ 268665 w 462476"/>
              <a:gd name="connsiteY199" fmla="*/ 210318 h 717358"/>
              <a:gd name="connsiteX200" fmla="*/ 298887 w 462476"/>
              <a:gd name="connsiteY200" fmla="*/ 334706 h 717358"/>
              <a:gd name="connsiteX201" fmla="*/ 296974 w 462476"/>
              <a:gd name="connsiteY201" fmla="*/ 345197 h 717358"/>
              <a:gd name="connsiteX202" fmla="*/ 321441 w 462476"/>
              <a:gd name="connsiteY202" fmla="*/ 357685 h 717358"/>
              <a:gd name="connsiteX203" fmla="*/ 357426 w 462476"/>
              <a:gd name="connsiteY203" fmla="*/ 334706 h 717358"/>
              <a:gd name="connsiteX204" fmla="*/ 371819 w 462476"/>
              <a:gd name="connsiteY204" fmla="*/ 262776 h 717358"/>
              <a:gd name="connsiteX205" fmla="*/ 381893 w 462476"/>
              <a:gd name="connsiteY205" fmla="*/ 243797 h 717358"/>
              <a:gd name="connsiteX206" fmla="*/ 381893 w 462476"/>
              <a:gd name="connsiteY206" fmla="*/ 233306 h 717358"/>
              <a:gd name="connsiteX207" fmla="*/ 363658 w 462476"/>
              <a:gd name="connsiteY207" fmla="*/ 208330 h 717358"/>
              <a:gd name="connsiteX208" fmla="*/ 363658 w 462476"/>
              <a:gd name="connsiteY208" fmla="*/ 206333 h 717358"/>
              <a:gd name="connsiteX209" fmla="*/ 373732 w 462476"/>
              <a:gd name="connsiteY209" fmla="*/ 180856 h 717358"/>
              <a:gd name="connsiteX210" fmla="*/ 365579 w 462476"/>
              <a:gd name="connsiteY210" fmla="*/ 178843 h 717358"/>
              <a:gd name="connsiteX211" fmla="*/ 286900 w 462476"/>
              <a:gd name="connsiteY211" fmla="*/ 159856 h 717358"/>
              <a:gd name="connsiteX212" fmla="*/ 290735 w 462476"/>
              <a:gd name="connsiteY212" fmla="*/ 159856 h 717358"/>
              <a:gd name="connsiteX213" fmla="*/ 295053 w 462476"/>
              <a:gd name="connsiteY213" fmla="*/ 163849 h 717358"/>
              <a:gd name="connsiteX214" fmla="*/ 295053 w 462476"/>
              <a:gd name="connsiteY214" fmla="*/ 166346 h 717358"/>
              <a:gd name="connsiteX215" fmla="*/ 290735 w 462476"/>
              <a:gd name="connsiteY215" fmla="*/ 170347 h 717358"/>
              <a:gd name="connsiteX216" fmla="*/ 286900 w 462476"/>
              <a:gd name="connsiteY216" fmla="*/ 170347 h 717358"/>
              <a:gd name="connsiteX217" fmla="*/ 283058 w 462476"/>
              <a:gd name="connsiteY217" fmla="*/ 166346 h 717358"/>
              <a:gd name="connsiteX218" fmla="*/ 283058 w 462476"/>
              <a:gd name="connsiteY218" fmla="*/ 163849 h 717358"/>
              <a:gd name="connsiteX219" fmla="*/ 286900 w 462476"/>
              <a:gd name="connsiteY219" fmla="*/ 159856 h 717358"/>
              <a:gd name="connsiteX220" fmla="*/ 321441 w 462476"/>
              <a:gd name="connsiteY220" fmla="*/ 361670 h 717358"/>
              <a:gd name="connsiteX221" fmla="*/ 317122 w 462476"/>
              <a:gd name="connsiteY221" fmla="*/ 361670 h 717358"/>
              <a:gd name="connsiteX222" fmla="*/ 293132 w 462476"/>
              <a:gd name="connsiteY222" fmla="*/ 349182 h 717358"/>
              <a:gd name="connsiteX223" fmla="*/ 321441 w 462476"/>
              <a:gd name="connsiteY223" fmla="*/ 370165 h 717358"/>
              <a:gd name="connsiteX224" fmla="*/ 345431 w 462476"/>
              <a:gd name="connsiteY224" fmla="*/ 347185 h 717358"/>
              <a:gd name="connsiteX225" fmla="*/ 343510 w 462476"/>
              <a:gd name="connsiteY225" fmla="*/ 347185 h 717358"/>
              <a:gd name="connsiteX226" fmla="*/ 321441 w 462476"/>
              <a:gd name="connsiteY226" fmla="*/ 361670 h 717358"/>
              <a:gd name="connsiteX227" fmla="*/ 307048 w 462476"/>
              <a:gd name="connsiteY227" fmla="*/ 163849 h 717358"/>
              <a:gd name="connsiteX228" fmla="*/ 308961 w 462476"/>
              <a:gd name="connsiteY228" fmla="*/ 163849 h 717358"/>
              <a:gd name="connsiteX229" fmla="*/ 313280 w 462476"/>
              <a:gd name="connsiteY229" fmla="*/ 168351 h 717358"/>
              <a:gd name="connsiteX230" fmla="*/ 313280 w 462476"/>
              <a:gd name="connsiteY230" fmla="*/ 172344 h 717358"/>
              <a:gd name="connsiteX231" fmla="*/ 308961 w 462476"/>
              <a:gd name="connsiteY231" fmla="*/ 176846 h 717358"/>
              <a:gd name="connsiteX232" fmla="*/ 305119 w 462476"/>
              <a:gd name="connsiteY232" fmla="*/ 176846 h 717358"/>
              <a:gd name="connsiteX233" fmla="*/ 300800 w 462476"/>
              <a:gd name="connsiteY233" fmla="*/ 172344 h 717358"/>
              <a:gd name="connsiteX234" fmla="*/ 300800 w 462476"/>
              <a:gd name="connsiteY234" fmla="*/ 170347 h 717358"/>
              <a:gd name="connsiteX235" fmla="*/ 307048 w 462476"/>
              <a:gd name="connsiteY235" fmla="*/ 163849 h 717358"/>
              <a:gd name="connsiteX236" fmla="*/ 323354 w 462476"/>
              <a:gd name="connsiteY236" fmla="*/ 159856 h 717358"/>
              <a:gd name="connsiteX237" fmla="*/ 325275 w 462476"/>
              <a:gd name="connsiteY237" fmla="*/ 159856 h 717358"/>
              <a:gd name="connsiteX238" fmla="*/ 329109 w 462476"/>
              <a:gd name="connsiteY238" fmla="*/ 163849 h 717358"/>
              <a:gd name="connsiteX239" fmla="*/ 329109 w 462476"/>
              <a:gd name="connsiteY239" fmla="*/ 168351 h 717358"/>
              <a:gd name="connsiteX240" fmla="*/ 325275 w 462476"/>
              <a:gd name="connsiteY240" fmla="*/ 172344 h 717358"/>
              <a:gd name="connsiteX241" fmla="*/ 323354 w 462476"/>
              <a:gd name="connsiteY241" fmla="*/ 172344 h 717358"/>
              <a:gd name="connsiteX242" fmla="*/ 319035 w 462476"/>
              <a:gd name="connsiteY242" fmla="*/ 168351 h 717358"/>
              <a:gd name="connsiteX243" fmla="*/ 319035 w 462476"/>
              <a:gd name="connsiteY243" fmla="*/ 163849 h 717358"/>
              <a:gd name="connsiteX244" fmla="*/ 323354 w 462476"/>
              <a:gd name="connsiteY244" fmla="*/ 159856 h 717358"/>
              <a:gd name="connsiteX245" fmla="*/ 335357 w 462476"/>
              <a:gd name="connsiteY245" fmla="*/ 142874 h 717358"/>
              <a:gd name="connsiteX246" fmla="*/ 341589 w 462476"/>
              <a:gd name="connsiteY246" fmla="*/ 142874 h 717358"/>
              <a:gd name="connsiteX247" fmla="*/ 345431 w 462476"/>
              <a:gd name="connsiteY247" fmla="*/ 147376 h 717358"/>
              <a:gd name="connsiteX248" fmla="*/ 345431 w 462476"/>
              <a:gd name="connsiteY248" fmla="*/ 155871 h 717358"/>
              <a:gd name="connsiteX249" fmla="*/ 341589 w 462476"/>
              <a:gd name="connsiteY249" fmla="*/ 159872 h 717358"/>
              <a:gd name="connsiteX250" fmla="*/ 335357 w 462476"/>
              <a:gd name="connsiteY250" fmla="*/ 159872 h 717358"/>
              <a:gd name="connsiteX251" fmla="*/ 329117 w 462476"/>
              <a:gd name="connsiteY251" fmla="*/ 153374 h 717358"/>
              <a:gd name="connsiteX252" fmla="*/ 329117 w 462476"/>
              <a:gd name="connsiteY252" fmla="*/ 149381 h 717358"/>
              <a:gd name="connsiteX253" fmla="*/ 335357 w 462476"/>
              <a:gd name="connsiteY253" fmla="*/ 142874 h 717358"/>
              <a:gd name="connsiteX254" fmla="*/ 408273 w 462476"/>
              <a:gd name="connsiteY254" fmla="*/ 660406 h 717358"/>
              <a:gd name="connsiteX255" fmla="*/ 410186 w 462476"/>
              <a:gd name="connsiteY255" fmla="*/ 660406 h 717358"/>
              <a:gd name="connsiteX256" fmla="*/ 410186 w 462476"/>
              <a:gd name="connsiteY256" fmla="*/ 662904 h 717358"/>
              <a:gd name="connsiteX257" fmla="*/ 369889 w 462476"/>
              <a:gd name="connsiteY257" fmla="*/ 696375 h 717358"/>
              <a:gd name="connsiteX258" fmla="*/ 365571 w 462476"/>
              <a:gd name="connsiteY258" fmla="*/ 696375 h 717358"/>
              <a:gd name="connsiteX259" fmla="*/ 329109 w 462476"/>
              <a:gd name="connsiteY259" fmla="*/ 683887 h 717358"/>
              <a:gd name="connsiteX260" fmla="*/ 329109 w 462476"/>
              <a:gd name="connsiteY260" fmla="*/ 681390 h 717358"/>
              <a:gd name="connsiteX261" fmla="*/ 353575 w 462476"/>
              <a:gd name="connsiteY261" fmla="*/ 687880 h 717358"/>
              <a:gd name="connsiteX262" fmla="*/ 363650 w 462476"/>
              <a:gd name="connsiteY262" fmla="*/ 687880 h 717358"/>
              <a:gd name="connsiteX263" fmla="*/ 408273 w 462476"/>
              <a:gd name="connsiteY263" fmla="*/ 660406 h 717358"/>
              <a:gd name="connsiteX264" fmla="*/ 375653 w 462476"/>
              <a:gd name="connsiteY264" fmla="*/ 414621 h 717358"/>
              <a:gd name="connsiteX265" fmla="*/ 400120 w 462476"/>
              <a:gd name="connsiteY265" fmla="*/ 460580 h 717358"/>
              <a:gd name="connsiteX266" fmla="*/ 400120 w 462476"/>
              <a:gd name="connsiteY266" fmla="*/ 511034 h 717358"/>
              <a:gd name="connsiteX267" fmla="*/ 410194 w 462476"/>
              <a:gd name="connsiteY267" fmla="*/ 654409 h 717358"/>
              <a:gd name="connsiteX268" fmla="*/ 388125 w 462476"/>
              <a:gd name="connsiteY268" fmla="*/ 488054 h 717358"/>
              <a:gd name="connsiteX269" fmla="*/ 371811 w 462476"/>
              <a:gd name="connsiteY269" fmla="*/ 416617 h 717358"/>
              <a:gd name="connsiteX270" fmla="*/ 375653 w 462476"/>
              <a:gd name="connsiteY270" fmla="*/ 414621 h 717358"/>
              <a:gd name="connsiteX271" fmla="*/ 388125 w 462476"/>
              <a:gd name="connsiteY271" fmla="*/ 435604 h 717358"/>
              <a:gd name="connsiteX272" fmla="*/ 388125 w 462476"/>
              <a:gd name="connsiteY272" fmla="*/ 437601 h 717358"/>
              <a:gd name="connsiteX273" fmla="*/ 393872 w 462476"/>
              <a:gd name="connsiteY273" fmla="*/ 511034 h 717358"/>
              <a:gd name="connsiteX274" fmla="*/ 395793 w 462476"/>
              <a:gd name="connsiteY274" fmla="*/ 511034 h 717358"/>
              <a:gd name="connsiteX275" fmla="*/ 395793 w 462476"/>
              <a:gd name="connsiteY275" fmla="*/ 465083 h 717358"/>
              <a:gd name="connsiteX276" fmla="*/ 390038 w 462476"/>
              <a:gd name="connsiteY276" fmla="*/ 435604 h 717358"/>
              <a:gd name="connsiteX277" fmla="*/ 388125 w 462476"/>
              <a:gd name="connsiteY277" fmla="*/ 435604 h 717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</a:cxnLst>
            <a:rect l="l" t="t" r="r" b="b"/>
            <a:pathLst>
              <a:path w="462476" h="717358">
                <a:moveTo>
                  <a:pt x="303206" y="0"/>
                </a:moveTo>
                <a:lnTo>
                  <a:pt x="307048" y="0"/>
                </a:lnTo>
                <a:cubicBezTo>
                  <a:pt x="352782" y="0"/>
                  <a:pt x="375653" y="36470"/>
                  <a:pt x="375653" y="109402"/>
                </a:cubicBezTo>
                <a:cubicBezTo>
                  <a:pt x="375653" y="120729"/>
                  <a:pt x="389077" y="148036"/>
                  <a:pt x="415949" y="191331"/>
                </a:cubicBezTo>
                <a:cubicBezTo>
                  <a:pt x="420101" y="203318"/>
                  <a:pt x="422181" y="215981"/>
                  <a:pt x="422181" y="229296"/>
                </a:cubicBezTo>
                <a:cubicBezTo>
                  <a:pt x="419942" y="261606"/>
                  <a:pt x="417219" y="277753"/>
                  <a:pt x="414028" y="277753"/>
                </a:cubicBezTo>
                <a:lnTo>
                  <a:pt x="400112" y="275757"/>
                </a:lnTo>
                <a:lnTo>
                  <a:pt x="369889" y="275757"/>
                </a:lnTo>
                <a:cubicBezTo>
                  <a:pt x="369889" y="282089"/>
                  <a:pt x="367166" y="303072"/>
                  <a:pt x="361728" y="338698"/>
                </a:cubicBezTo>
                <a:cubicBezTo>
                  <a:pt x="402025" y="381333"/>
                  <a:pt x="422172" y="438110"/>
                  <a:pt x="422172" y="509046"/>
                </a:cubicBezTo>
                <a:cubicBezTo>
                  <a:pt x="422172" y="532025"/>
                  <a:pt x="431603" y="581819"/>
                  <a:pt x="450481" y="658410"/>
                </a:cubicBezTo>
                <a:cubicBezTo>
                  <a:pt x="452720" y="658410"/>
                  <a:pt x="456721" y="668901"/>
                  <a:pt x="462477" y="689885"/>
                </a:cubicBezTo>
                <a:cubicBezTo>
                  <a:pt x="420894" y="708203"/>
                  <a:pt x="369723" y="717359"/>
                  <a:pt x="308961" y="717359"/>
                </a:cubicBezTo>
                <a:cubicBezTo>
                  <a:pt x="260663" y="717359"/>
                  <a:pt x="220367" y="711035"/>
                  <a:pt x="188065" y="698380"/>
                </a:cubicBezTo>
                <a:cubicBezTo>
                  <a:pt x="181341" y="702715"/>
                  <a:pt x="172544" y="704870"/>
                  <a:pt x="161677" y="704870"/>
                </a:cubicBezTo>
                <a:lnTo>
                  <a:pt x="78679" y="704870"/>
                </a:lnTo>
                <a:cubicBezTo>
                  <a:pt x="60762" y="704870"/>
                  <a:pt x="48608" y="699215"/>
                  <a:pt x="42217" y="687888"/>
                </a:cubicBezTo>
                <a:lnTo>
                  <a:pt x="42217" y="677397"/>
                </a:lnTo>
                <a:cubicBezTo>
                  <a:pt x="48933" y="666078"/>
                  <a:pt x="58364" y="660415"/>
                  <a:pt x="70527" y="660415"/>
                </a:cubicBezTo>
                <a:cubicBezTo>
                  <a:pt x="70527" y="649096"/>
                  <a:pt x="62524" y="583156"/>
                  <a:pt x="46536" y="462593"/>
                </a:cubicBezTo>
                <a:cubicBezTo>
                  <a:pt x="39502" y="468257"/>
                  <a:pt x="32143" y="471089"/>
                  <a:pt x="24467" y="471089"/>
                </a:cubicBezTo>
                <a:cubicBezTo>
                  <a:pt x="8162" y="471089"/>
                  <a:pt x="0" y="455777"/>
                  <a:pt x="0" y="425129"/>
                </a:cubicBezTo>
                <a:lnTo>
                  <a:pt x="0" y="185333"/>
                </a:lnTo>
                <a:cubicBezTo>
                  <a:pt x="5104" y="154359"/>
                  <a:pt x="26063" y="138872"/>
                  <a:pt x="62841" y="138872"/>
                </a:cubicBezTo>
                <a:cubicBezTo>
                  <a:pt x="62841" y="137544"/>
                  <a:pt x="69558" y="136876"/>
                  <a:pt x="82989" y="136876"/>
                </a:cubicBezTo>
                <a:lnTo>
                  <a:pt x="94985" y="136876"/>
                </a:lnTo>
                <a:cubicBezTo>
                  <a:pt x="97549" y="137210"/>
                  <a:pt x="98827" y="138547"/>
                  <a:pt x="98827" y="140869"/>
                </a:cubicBezTo>
                <a:cubicBezTo>
                  <a:pt x="96915" y="140869"/>
                  <a:pt x="94341" y="145864"/>
                  <a:pt x="91151" y="155855"/>
                </a:cubicBezTo>
                <a:cubicBezTo>
                  <a:pt x="105861" y="249770"/>
                  <a:pt x="119284" y="296723"/>
                  <a:pt x="131447" y="296723"/>
                </a:cubicBezTo>
                <a:cubicBezTo>
                  <a:pt x="148069" y="288404"/>
                  <a:pt x="161510" y="240615"/>
                  <a:pt x="171742" y="153349"/>
                </a:cubicBezTo>
                <a:cubicBezTo>
                  <a:pt x="171742" y="150358"/>
                  <a:pt x="169663" y="146198"/>
                  <a:pt x="165511" y="140860"/>
                </a:cubicBezTo>
                <a:lnTo>
                  <a:pt x="165511" y="136868"/>
                </a:lnTo>
                <a:lnTo>
                  <a:pt x="206283" y="136868"/>
                </a:lnTo>
                <a:lnTo>
                  <a:pt x="210126" y="138864"/>
                </a:lnTo>
                <a:cubicBezTo>
                  <a:pt x="234751" y="64604"/>
                  <a:pt x="256336" y="21142"/>
                  <a:pt x="274888" y="8479"/>
                </a:cubicBezTo>
                <a:cubicBezTo>
                  <a:pt x="288020" y="2832"/>
                  <a:pt x="297450" y="0"/>
                  <a:pt x="303206" y="0"/>
                </a:cubicBezTo>
                <a:close/>
                <a:moveTo>
                  <a:pt x="123302" y="1996"/>
                </a:moveTo>
                <a:lnTo>
                  <a:pt x="137218" y="1996"/>
                </a:lnTo>
                <a:cubicBezTo>
                  <a:pt x="172394" y="10325"/>
                  <a:pt x="189986" y="30640"/>
                  <a:pt x="189986" y="62942"/>
                </a:cubicBezTo>
                <a:cubicBezTo>
                  <a:pt x="189986" y="89254"/>
                  <a:pt x="174474" y="108901"/>
                  <a:pt x="143450" y="121890"/>
                </a:cubicBezTo>
                <a:lnTo>
                  <a:pt x="121381" y="121890"/>
                </a:lnTo>
                <a:cubicBezTo>
                  <a:pt x="89071" y="110906"/>
                  <a:pt x="72924" y="94091"/>
                  <a:pt x="72924" y="71437"/>
                </a:cubicBezTo>
                <a:lnTo>
                  <a:pt x="72924" y="54455"/>
                </a:lnTo>
                <a:cubicBezTo>
                  <a:pt x="81569" y="19488"/>
                  <a:pt x="98359" y="1996"/>
                  <a:pt x="123302" y="1996"/>
                </a:cubicBezTo>
                <a:close/>
                <a:moveTo>
                  <a:pt x="115141" y="123887"/>
                </a:moveTo>
                <a:cubicBezTo>
                  <a:pt x="115141" y="127554"/>
                  <a:pt x="120579" y="130377"/>
                  <a:pt x="131455" y="132382"/>
                </a:cubicBezTo>
                <a:cubicBezTo>
                  <a:pt x="134646" y="132382"/>
                  <a:pt x="139925" y="129559"/>
                  <a:pt x="147293" y="123887"/>
                </a:cubicBezTo>
                <a:cubicBezTo>
                  <a:pt x="150175" y="124563"/>
                  <a:pt x="151611" y="126059"/>
                  <a:pt x="151611" y="128389"/>
                </a:cubicBezTo>
                <a:lnTo>
                  <a:pt x="151611" y="147368"/>
                </a:lnTo>
                <a:cubicBezTo>
                  <a:pt x="151611" y="150032"/>
                  <a:pt x="150175" y="151361"/>
                  <a:pt x="147293" y="151361"/>
                </a:cubicBezTo>
                <a:cubicBezTo>
                  <a:pt x="140251" y="145705"/>
                  <a:pt x="134337" y="142865"/>
                  <a:pt x="129542" y="142865"/>
                </a:cubicBezTo>
                <a:cubicBezTo>
                  <a:pt x="126017" y="142865"/>
                  <a:pt x="120587" y="145697"/>
                  <a:pt x="113228" y="151361"/>
                </a:cubicBezTo>
                <a:lnTo>
                  <a:pt x="111316" y="147368"/>
                </a:lnTo>
                <a:lnTo>
                  <a:pt x="111316" y="128389"/>
                </a:lnTo>
                <a:cubicBezTo>
                  <a:pt x="111624" y="125390"/>
                  <a:pt x="112911" y="123887"/>
                  <a:pt x="115141" y="123887"/>
                </a:cubicBezTo>
                <a:close/>
                <a:moveTo>
                  <a:pt x="127145" y="168351"/>
                </a:moveTo>
                <a:lnTo>
                  <a:pt x="131463" y="168351"/>
                </a:lnTo>
                <a:cubicBezTo>
                  <a:pt x="133376" y="168351"/>
                  <a:pt x="135297" y="170523"/>
                  <a:pt x="137218" y="174841"/>
                </a:cubicBezTo>
                <a:lnTo>
                  <a:pt x="137218" y="176838"/>
                </a:lnTo>
                <a:cubicBezTo>
                  <a:pt x="137218" y="178834"/>
                  <a:pt x="135297" y="180839"/>
                  <a:pt x="131463" y="182827"/>
                </a:cubicBezTo>
                <a:lnTo>
                  <a:pt x="127145" y="182827"/>
                </a:lnTo>
                <a:cubicBezTo>
                  <a:pt x="124572" y="182827"/>
                  <a:pt x="123302" y="181499"/>
                  <a:pt x="123302" y="178834"/>
                </a:cubicBezTo>
                <a:lnTo>
                  <a:pt x="123302" y="172335"/>
                </a:lnTo>
                <a:cubicBezTo>
                  <a:pt x="123620" y="169679"/>
                  <a:pt x="124898" y="168351"/>
                  <a:pt x="127145" y="168351"/>
                </a:cubicBezTo>
                <a:close/>
                <a:moveTo>
                  <a:pt x="129542" y="199818"/>
                </a:moveTo>
                <a:lnTo>
                  <a:pt x="131455" y="199818"/>
                </a:lnTo>
                <a:cubicBezTo>
                  <a:pt x="133368" y="199818"/>
                  <a:pt x="135289" y="201989"/>
                  <a:pt x="137210" y="206308"/>
                </a:cubicBezTo>
                <a:lnTo>
                  <a:pt x="137210" y="210309"/>
                </a:lnTo>
                <a:cubicBezTo>
                  <a:pt x="137210" y="212306"/>
                  <a:pt x="135289" y="214477"/>
                  <a:pt x="131455" y="216800"/>
                </a:cubicBezTo>
                <a:lnTo>
                  <a:pt x="129542" y="216800"/>
                </a:lnTo>
                <a:cubicBezTo>
                  <a:pt x="127295" y="216800"/>
                  <a:pt x="125215" y="214636"/>
                  <a:pt x="123302" y="210309"/>
                </a:cubicBezTo>
                <a:lnTo>
                  <a:pt x="123302" y="206308"/>
                </a:lnTo>
                <a:cubicBezTo>
                  <a:pt x="123302" y="204312"/>
                  <a:pt x="125382" y="202156"/>
                  <a:pt x="129542" y="199818"/>
                </a:cubicBezTo>
                <a:close/>
                <a:moveTo>
                  <a:pt x="127145" y="229296"/>
                </a:moveTo>
                <a:lnTo>
                  <a:pt x="131463" y="229296"/>
                </a:lnTo>
                <a:cubicBezTo>
                  <a:pt x="133376" y="229296"/>
                  <a:pt x="135297" y="231468"/>
                  <a:pt x="137218" y="235787"/>
                </a:cubicBezTo>
                <a:lnTo>
                  <a:pt x="137218" y="239788"/>
                </a:lnTo>
                <a:cubicBezTo>
                  <a:pt x="137218" y="242452"/>
                  <a:pt x="135941" y="243789"/>
                  <a:pt x="133376" y="243789"/>
                </a:cubicBezTo>
                <a:lnTo>
                  <a:pt x="127145" y="243789"/>
                </a:lnTo>
                <a:cubicBezTo>
                  <a:pt x="124572" y="243789"/>
                  <a:pt x="123302" y="242461"/>
                  <a:pt x="123302" y="239788"/>
                </a:cubicBezTo>
                <a:lnTo>
                  <a:pt x="123302" y="233297"/>
                </a:lnTo>
                <a:cubicBezTo>
                  <a:pt x="123620" y="230624"/>
                  <a:pt x="124898" y="229296"/>
                  <a:pt x="127145" y="229296"/>
                </a:cubicBezTo>
                <a:close/>
                <a:moveTo>
                  <a:pt x="195750" y="545006"/>
                </a:moveTo>
                <a:lnTo>
                  <a:pt x="169838" y="660398"/>
                </a:lnTo>
                <a:lnTo>
                  <a:pt x="173672" y="660398"/>
                </a:lnTo>
                <a:cubicBezTo>
                  <a:pt x="185826" y="617103"/>
                  <a:pt x="193987" y="579973"/>
                  <a:pt x="198147" y="548999"/>
                </a:cubicBezTo>
                <a:lnTo>
                  <a:pt x="198147" y="544998"/>
                </a:lnTo>
                <a:lnTo>
                  <a:pt x="195750" y="544998"/>
                </a:lnTo>
                <a:close/>
                <a:moveTo>
                  <a:pt x="321441" y="374659"/>
                </a:moveTo>
                <a:lnTo>
                  <a:pt x="319043" y="374659"/>
                </a:lnTo>
                <a:cubicBezTo>
                  <a:pt x="305294" y="362004"/>
                  <a:pt x="295211" y="355680"/>
                  <a:pt x="288822" y="355680"/>
                </a:cubicBezTo>
                <a:cubicBezTo>
                  <a:pt x="282414" y="363340"/>
                  <a:pt x="266911" y="368845"/>
                  <a:pt x="242285" y="372170"/>
                </a:cubicBezTo>
                <a:cubicBezTo>
                  <a:pt x="238451" y="372170"/>
                  <a:pt x="226448" y="420627"/>
                  <a:pt x="206300" y="517541"/>
                </a:cubicBezTo>
                <a:cubicBezTo>
                  <a:pt x="206300" y="542851"/>
                  <a:pt x="196869" y="591308"/>
                  <a:pt x="177999" y="662904"/>
                </a:cubicBezTo>
                <a:lnTo>
                  <a:pt x="179912" y="662904"/>
                </a:lnTo>
                <a:cubicBezTo>
                  <a:pt x="192057" y="667573"/>
                  <a:pt x="198147" y="674565"/>
                  <a:pt x="198147" y="683887"/>
                </a:cubicBezTo>
                <a:lnTo>
                  <a:pt x="191907" y="696375"/>
                </a:lnTo>
                <a:cubicBezTo>
                  <a:pt x="231886" y="707702"/>
                  <a:pt x="272341" y="713357"/>
                  <a:pt x="313280" y="713357"/>
                </a:cubicBezTo>
                <a:cubicBezTo>
                  <a:pt x="372128" y="713357"/>
                  <a:pt x="419951" y="704202"/>
                  <a:pt x="456729" y="685884"/>
                </a:cubicBezTo>
                <a:cubicBezTo>
                  <a:pt x="447132" y="659905"/>
                  <a:pt x="442329" y="643758"/>
                  <a:pt x="442329" y="637426"/>
                </a:cubicBezTo>
                <a:lnTo>
                  <a:pt x="440416" y="637426"/>
                </a:lnTo>
                <a:cubicBezTo>
                  <a:pt x="440416" y="649088"/>
                  <a:pt x="432255" y="656739"/>
                  <a:pt x="415949" y="660406"/>
                </a:cubicBezTo>
                <a:lnTo>
                  <a:pt x="415949" y="658401"/>
                </a:lnTo>
                <a:cubicBezTo>
                  <a:pt x="429699" y="649747"/>
                  <a:pt x="436582" y="636424"/>
                  <a:pt x="436582" y="618440"/>
                </a:cubicBezTo>
                <a:cubicBezTo>
                  <a:pt x="428262" y="590465"/>
                  <a:pt x="419466" y="530196"/>
                  <a:pt x="410194" y="437601"/>
                </a:cubicBezTo>
                <a:cubicBezTo>
                  <a:pt x="399318" y="396979"/>
                  <a:pt x="382528" y="366164"/>
                  <a:pt x="359824" y="345189"/>
                </a:cubicBezTo>
                <a:cubicBezTo>
                  <a:pt x="348622" y="350852"/>
                  <a:pt x="335825" y="360676"/>
                  <a:pt x="321441" y="374659"/>
                </a:cubicBezTo>
                <a:close/>
                <a:moveTo>
                  <a:pt x="191907" y="611949"/>
                </a:moveTo>
                <a:lnTo>
                  <a:pt x="198147" y="611949"/>
                </a:lnTo>
                <a:lnTo>
                  <a:pt x="198147" y="620444"/>
                </a:lnTo>
                <a:cubicBezTo>
                  <a:pt x="198147" y="636767"/>
                  <a:pt x="210143" y="648094"/>
                  <a:pt x="234124" y="654409"/>
                </a:cubicBezTo>
                <a:lnTo>
                  <a:pt x="234124" y="658410"/>
                </a:lnTo>
                <a:cubicBezTo>
                  <a:pt x="205983" y="655411"/>
                  <a:pt x="191907" y="643424"/>
                  <a:pt x="191907" y="622441"/>
                </a:cubicBezTo>
                <a:lnTo>
                  <a:pt x="191907" y="611949"/>
                </a:lnTo>
                <a:close/>
                <a:moveTo>
                  <a:pt x="198147" y="536519"/>
                </a:moveTo>
                <a:lnTo>
                  <a:pt x="198147" y="542509"/>
                </a:lnTo>
                <a:lnTo>
                  <a:pt x="200060" y="542509"/>
                </a:lnTo>
                <a:lnTo>
                  <a:pt x="200060" y="536519"/>
                </a:lnTo>
                <a:lnTo>
                  <a:pt x="198147" y="536519"/>
                </a:lnTo>
                <a:close/>
                <a:moveTo>
                  <a:pt x="226448" y="290241"/>
                </a:moveTo>
                <a:lnTo>
                  <a:pt x="206300" y="315719"/>
                </a:lnTo>
                <a:cubicBezTo>
                  <a:pt x="228052" y="333703"/>
                  <a:pt x="241484" y="342691"/>
                  <a:pt x="246604" y="342691"/>
                </a:cubicBezTo>
                <a:cubicBezTo>
                  <a:pt x="254590" y="340027"/>
                  <a:pt x="258599" y="334530"/>
                  <a:pt x="258599" y="326202"/>
                </a:cubicBezTo>
                <a:cubicBezTo>
                  <a:pt x="258591" y="316554"/>
                  <a:pt x="247874" y="304559"/>
                  <a:pt x="226448" y="290241"/>
                </a:cubicBezTo>
                <a:close/>
                <a:moveTo>
                  <a:pt x="218295" y="140869"/>
                </a:moveTo>
                <a:cubicBezTo>
                  <a:pt x="225972" y="140869"/>
                  <a:pt x="237315" y="152864"/>
                  <a:pt x="252351" y="176838"/>
                </a:cubicBezTo>
                <a:lnTo>
                  <a:pt x="256678" y="174841"/>
                </a:lnTo>
                <a:cubicBezTo>
                  <a:pt x="259869" y="174841"/>
                  <a:pt x="263871" y="185333"/>
                  <a:pt x="268673" y="206316"/>
                </a:cubicBezTo>
                <a:lnTo>
                  <a:pt x="349750" y="206316"/>
                </a:lnTo>
                <a:cubicBezTo>
                  <a:pt x="351345" y="206316"/>
                  <a:pt x="355981" y="194998"/>
                  <a:pt x="363658" y="172344"/>
                </a:cubicBezTo>
                <a:lnTo>
                  <a:pt x="365579" y="172344"/>
                </a:lnTo>
                <a:cubicBezTo>
                  <a:pt x="375169" y="175343"/>
                  <a:pt x="379972" y="178843"/>
                  <a:pt x="379972" y="182835"/>
                </a:cubicBezTo>
                <a:cubicBezTo>
                  <a:pt x="373256" y="195499"/>
                  <a:pt x="369898" y="203994"/>
                  <a:pt x="369898" y="208313"/>
                </a:cubicBezTo>
                <a:cubicBezTo>
                  <a:pt x="380456" y="216307"/>
                  <a:pt x="385736" y="223975"/>
                  <a:pt x="385736" y="231293"/>
                </a:cubicBezTo>
                <a:lnTo>
                  <a:pt x="385736" y="246278"/>
                </a:lnTo>
                <a:cubicBezTo>
                  <a:pt x="385736" y="252610"/>
                  <a:pt x="381734" y="260262"/>
                  <a:pt x="373732" y="269258"/>
                </a:cubicBezTo>
                <a:lnTo>
                  <a:pt x="402041" y="269258"/>
                </a:lnTo>
                <a:lnTo>
                  <a:pt x="412115" y="271254"/>
                </a:lnTo>
                <a:cubicBezTo>
                  <a:pt x="414679" y="250271"/>
                  <a:pt x="415958" y="234960"/>
                  <a:pt x="415958" y="225295"/>
                </a:cubicBezTo>
                <a:cubicBezTo>
                  <a:pt x="415958" y="204646"/>
                  <a:pt x="407955" y="184172"/>
                  <a:pt x="391967" y="163849"/>
                </a:cubicBezTo>
                <a:cubicBezTo>
                  <a:pt x="379496" y="150199"/>
                  <a:pt x="370057" y="115893"/>
                  <a:pt x="363658" y="60945"/>
                </a:cubicBezTo>
                <a:cubicBezTo>
                  <a:pt x="359181" y="25979"/>
                  <a:pt x="344312" y="8495"/>
                  <a:pt x="319043" y="8495"/>
                </a:cubicBezTo>
                <a:cubicBezTo>
                  <a:pt x="313923" y="7167"/>
                  <a:pt x="308644" y="6499"/>
                  <a:pt x="303206" y="6499"/>
                </a:cubicBezTo>
                <a:cubicBezTo>
                  <a:pt x="271856" y="6499"/>
                  <a:pt x="245477" y="45642"/>
                  <a:pt x="224042" y="123895"/>
                </a:cubicBezTo>
                <a:cubicBezTo>
                  <a:pt x="220216" y="126226"/>
                  <a:pt x="218295" y="131881"/>
                  <a:pt x="218295" y="140869"/>
                </a:cubicBezTo>
                <a:close/>
                <a:moveTo>
                  <a:pt x="272984" y="414621"/>
                </a:moveTo>
                <a:lnTo>
                  <a:pt x="274897" y="418622"/>
                </a:lnTo>
                <a:cubicBezTo>
                  <a:pt x="266268" y="418622"/>
                  <a:pt x="260186" y="436941"/>
                  <a:pt x="256670" y="473578"/>
                </a:cubicBezTo>
                <a:lnTo>
                  <a:pt x="256670" y="505053"/>
                </a:lnTo>
                <a:lnTo>
                  <a:pt x="252343" y="505053"/>
                </a:lnTo>
                <a:lnTo>
                  <a:pt x="252343" y="475583"/>
                </a:lnTo>
                <a:cubicBezTo>
                  <a:pt x="252343" y="457272"/>
                  <a:pt x="254423" y="443941"/>
                  <a:pt x="258583" y="435612"/>
                </a:cubicBezTo>
                <a:lnTo>
                  <a:pt x="258583" y="433115"/>
                </a:lnTo>
                <a:lnTo>
                  <a:pt x="256670" y="433115"/>
                </a:lnTo>
                <a:cubicBezTo>
                  <a:pt x="251223" y="451099"/>
                  <a:pt x="248509" y="464590"/>
                  <a:pt x="248509" y="473578"/>
                </a:cubicBezTo>
                <a:cubicBezTo>
                  <a:pt x="248509" y="478247"/>
                  <a:pt x="249144" y="490059"/>
                  <a:pt x="250421" y="509046"/>
                </a:cubicBezTo>
                <a:cubicBezTo>
                  <a:pt x="253304" y="509046"/>
                  <a:pt x="254740" y="509722"/>
                  <a:pt x="254740" y="511042"/>
                </a:cubicBezTo>
                <a:cubicBezTo>
                  <a:pt x="247064" y="606628"/>
                  <a:pt x="240189" y="654417"/>
                  <a:pt x="234108" y="654417"/>
                </a:cubicBezTo>
                <a:lnTo>
                  <a:pt x="234108" y="649923"/>
                </a:lnTo>
                <a:cubicBezTo>
                  <a:pt x="241141" y="603963"/>
                  <a:pt x="244666" y="558505"/>
                  <a:pt x="244666" y="513548"/>
                </a:cubicBezTo>
                <a:lnTo>
                  <a:pt x="244666" y="469084"/>
                </a:lnTo>
                <a:cubicBezTo>
                  <a:pt x="249478" y="432781"/>
                  <a:pt x="258900" y="414621"/>
                  <a:pt x="272984" y="414621"/>
                </a:cubicBezTo>
                <a:close/>
                <a:moveTo>
                  <a:pt x="333428" y="389143"/>
                </a:moveTo>
                <a:lnTo>
                  <a:pt x="337270" y="389143"/>
                </a:lnTo>
                <a:cubicBezTo>
                  <a:pt x="346860" y="457080"/>
                  <a:pt x="351663" y="518025"/>
                  <a:pt x="351663" y="571979"/>
                </a:cubicBezTo>
                <a:lnTo>
                  <a:pt x="351663" y="582471"/>
                </a:lnTo>
                <a:cubicBezTo>
                  <a:pt x="351663" y="642422"/>
                  <a:pt x="336151" y="679719"/>
                  <a:pt x="305127" y="694370"/>
                </a:cubicBezTo>
                <a:lnTo>
                  <a:pt x="290735" y="696367"/>
                </a:lnTo>
                <a:lnTo>
                  <a:pt x="280660" y="696367"/>
                </a:lnTo>
                <a:cubicBezTo>
                  <a:pt x="264664" y="696367"/>
                  <a:pt x="250589" y="683712"/>
                  <a:pt x="238443" y="658401"/>
                </a:cubicBezTo>
                <a:lnTo>
                  <a:pt x="238443" y="656405"/>
                </a:lnTo>
                <a:cubicBezTo>
                  <a:pt x="254106" y="676060"/>
                  <a:pt x="268974" y="685875"/>
                  <a:pt x="283058" y="685875"/>
                </a:cubicBezTo>
                <a:lnTo>
                  <a:pt x="290735" y="685875"/>
                </a:lnTo>
                <a:cubicBezTo>
                  <a:pt x="314082" y="685875"/>
                  <a:pt x="327681" y="676060"/>
                  <a:pt x="331515" y="656405"/>
                </a:cubicBezTo>
                <a:cubicBezTo>
                  <a:pt x="338231" y="630426"/>
                  <a:pt x="341589" y="603788"/>
                  <a:pt x="341589" y="576481"/>
                </a:cubicBezTo>
                <a:lnTo>
                  <a:pt x="345431" y="576481"/>
                </a:lnTo>
                <a:lnTo>
                  <a:pt x="345431" y="590966"/>
                </a:lnTo>
                <a:lnTo>
                  <a:pt x="347344" y="590966"/>
                </a:lnTo>
                <a:lnTo>
                  <a:pt x="347344" y="563993"/>
                </a:lnTo>
                <a:cubicBezTo>
                  <a:pt x="344780" y="563993"/>
                  <a:pt x="343502" y="563166"/>
                  <a:pt x="343502" y="561496"/>
                </a:cubicBezTo>
                <a:cubicBezTo>
                  <a:pt x="343502" y="509539"/>
                  <a:pt x="340152" y="452093"/>
                  <a:pt x="333428" y="389143"/>
                </a:cubicBezTo>
                <a:close/>
                <a:moveTo>
                  <a:pt x="307048" y="29470"/>
                </a:moveTo>
                <a:cubicBezTo>
                  <a:pt x="340628" y="37138"/>
                  <a:pt x="357418" y="54622"/>
                  <a:pt x="357418" y="81920"/>
                </a:cubicBezTo>
                <a:lnTo>
                  <a:pt x="357418" y="86422"/>
                </a:lnTo>
                <a:cubicBezTo>
                  <a:pt x="357418" y="116068"/>
                  <a:pt x="342065" y="134211"/>
                  <a:pt x="311359" y="140869"/>
                </a:cubicBezTo>
                <a:lnTo>
                  <a:pt x="298887" y="140869"/>
                </a:lnTo>
                <a:cubicBezTo>
                  <a:pt x="272023" y="140869"/>
                  <a:pt x="255868" y="121890"/>
                  <a:pt x="250430" y="83925"/>
                </a:cubicBezTo>
                <a:lnTo>
                  <a:pt x="250430" y="81928"/>
                </a:lnTo>
                <a:cubicBezTo>
                  <a:pt x="256829" y="46962"/>
                  <a:pt x="275698" y="29470"/>
                  <a:pt x="307048" y="29470"/>
                </a:cubicBezTo>
                <a:close/>
                <a:moveTo>
                  <a:pt x="270586" y="142874"/>
                </a:moveTo>
                <a:lnTo>
                  <a:pt x="278748" y="142874"/>
                </a:lnTo>
                <a:cubicBezTo>
                  <a:pt x="281938" y="142874"/>
                  <a:pt x="284027" y="146374"/>
                  <a:pt x="284979" y="153365"/>
                </a:cubicBezTo>
                <a:lnTo>
                  <a:pt x="276826" y="159864"/>
                </a:lnTo>
                <a:lnTo>
                  <a:pt x="272984" y="159864"/>
                </a:lnTo>
                <a:cubicBezTo>
                  <a:pt x="270737" y="159864"/>
                  <a:pt x="268665" y="157701"/>
                  <a:pt x="266752" y="153365"/>
                </a:cubicBezTo>
                <a:lnTo>
                  <a:pt x="266752" y="147376"/>
                </a:lnTo>
                <a:cubicBezTo>
                  <a:pt x="267061" y="144369"/>
                  <a:pt x="268339" y="142874"/>
                  <a:pt x="270586" y="142874"/>
                </a:cubicBezTo>
                <a:close/>
                <a:moveTo>
                  <a:pt x="365579" y="178843"/>
                </a:moveTo>
                <a:cubicBezTo>
                  <a:pt x="359172" y="199826"/>
                  <a:pt x="354545" y="210318"/>
                  <a:pt x="351663" y="210318"/>
                </a:cubicBezTo>
                <a:lnTo>
                  <a:pt x="268665" y="210318"/>
                </a:lnTo>
                <a:cubicBezTo>
                  <a:pt x="288813" y="274262"/>
                  <a:pt x="298887" y="315719"/>
                  <a:pt x="298887" y="334706"/>
                </a:cubicBezTo>
                <a:lnTo>
                  <a:pt x="296974" y="345197"/>
                </a:lnTo>
                <a:cubicBezTo>
                  <a:pt x="298887" y="345197"/>
                  <a:pt x="307048" y="349365"/>
                  <a:pt x="321441" y="357685"/>
                </a:cubicBezTo>
                <a:cubicBezTo>
                  <a:pt x="329752" y="349691"/>
                  <a:pt x="341748" y="342031"/>
                  <a:pt x="357426" y="334706"/>
                </a:cubicBezTo>
                <a:cubicBezTo>
                  <a:pt x="363500" y="286750"/>
                  <a:pt x="368294" y="262776"/>
                  <a:pt x="371819" y="262776"/>
                </a:cubicBezTo>
                <a:cubicBezTo>
                  <a:pt x="375662" y="262776"/>
                  <a:pt x="379011" y="256452"/>
                  <a:pt x="381893" y="243797"/>
                </a:cubicBezTo>
                <a:lnTo>
                  <a:pt x="381893" y="233306"/>
                </a:lnTo>
                <a:cubicBezTo>
                  <a:pt x="381893" y="225988"/>
                  <a:pt x="375812" y="217652"/>
                  <a:pt x="363658" y="208330"/>
                </a:cubicBezTo>
                <a:lnTo>
                  <a:pt x="363658" y="206333"/>
                </a:lnTo>
                <a:cubicBezTo>
                  <a:pt x="370382" y="193678"/>
                  <a:pt x="373732" y="185191"/>
                  <a:pt x="373732" y="180856"/>
                </a:cubicBezTo>
                <a:lnTo>
                  <a:pt x="365579" y="178843"/>
                </a:lnTo>
                <a:close/>
                <a:moveTo>
                  <a:pt x="286900" y="159856"/>
                </a:moveTo>
                <a:lnTo>
                  <a:pt x="290735" y="159856"/>
                </a:lnTo>
                <a:cubicBezTo>
                  <a:pt x="293616" y="160190"/>
                  <a:pt x="295053" y="161526"/>
                  <a:pt x="295053" y="163849"/>
                </a:cubicBezTo>
                <a:lnTo>
                  <a:pt x="295053" y="166346"/>
                </a:lnTo>
                <a:cubicBezTo>
                  <a:pt x="295053" y="169011"/>
                  <a:pt x="293616" y="170347"/>
                  <a:pt x="290735" y="170347"/>
                </a:cubicBezTo>
                <a:lnTo>
                  <a:pt x="286900" y="170347"/>
                </a:lnTo>
                <a:cubicBezTo>
                  <a:pt x="284327" y="170347"/>
                  <a:pt x="283058" y="169019"/>
                  <a:pt x="283058" y="166346"/>
                </a:cubicBezTo>
                <a:lnTo>
                  <a:pt x="283058" y="163849"/>
                </a:lnTo>
                <a:cubicBezTo>
                  <a:pt x="283375" y="161192"/>
                  <a:pt x="284653" y="159856"/>
                  <a:pt x="286900" y="159856"/>
                </a:cubicBezTo>
                <a:close/>
                <a:moveTo>
                  <a:pt x="321441" y="361670"/>
                </a:moveTo>
                <a:lnTo>
                  <a:pt x="317122" y="361670"/>
                </a:lnTo>
                <a:cubicBezTo>
                  <a:pt x="306238" y="353350"/>
                  <a:pt x="298244" y="349182"/>
                  <a:pt x="293132" y="349182"/>
                </a:cubicBezTo>
                <a:lnTo>
                  <a:pt x="321441" y="370165"/>
                </a:lnTo>
                <a:cubicBezTo>
                  <a:pt x="321441" y="368169"/>
                  <a:pt x="329435" y="360509"/>
                  <a:pt x="345431" y="347185"/>
                </a:cubicBezTo>
                <a:lnTo>
                  <a:pt x="343510" y="347185"/>
                </a:lnTo>
                <a:cubicBezTo>
                  <a:pt x="331030" y="354511"/>
                  <a:pt x="323671" y="359348"/>
                  <a:pt x="321441" y="361670"/>
                </a:cubicBezTo>
                <a:close/>
                <a:moveTo>
                  <a:pt x="307048" y="163849"/>
                </a:moveTo>
                <a:lnTo>
                  <a:pt x="308961" y="163849"/>
                </a:lnTo>
                <a:cubicBezTo>
                  <a:pt x="311843" y="164525"/>
                  <a:pt x="313280" y="166020"/>
                  <a:pt x="313280" y="168351"/>
                </a:cubicBezTo>
                <a:lnTo>
                  <a:pt x="313280" y="172344"/>
                </a:lnTo>
                <a:cubicBezTo>
                  <a:pt x="313280" y="175343"/>
                  <a:pt x="311843" y="176846"/>
                  <a:pt x="308961" y="176846"/>
                </a:cubicBezTo>
                <a:lnTo>
                  <a:pt x="305119" y="176846"/>
                </a:lnTo>
                <a:cubicBezTo>
                  <a:pt x="302245" y="176846"/>
                  <a:pt x="300800" y="175343"/>
                  <a:pt x="300800" y="172344"/>
                </a:cubicBezTo>
                <a:lnTo>
                  <a:pt x="300800" y="170347"/>
                </a:lnTo>
                <a:cubicBezTo>
                  <a:pt x="300808" y="168351"/>
                  <a:pt x="302888" y="166187"/>
                  <a:pt x="307048" y="163849"/>
                </a:cubicBezTo>
                <a:close/>
                <a:moveTo>
                  <a:pt x="323354" y="159856"/>
                </a:moveTo>
                <a:lnTo>
                  <a:pt x="325275" y="159856"/>
                </a:lnTo>
                <a:cubicBezTo>
                  <a:pt x="327831" y="160190"/>
                  <a:pt x="329109" y="161526"/>
                  <a:pt x="329109" y="163849"/>
                </a:cubicBezTo>
                <a:lnTo>
                  <a:pt x="329109" y="168351"/>
                </a:lnTo>
                <a:cubicBezTo>
                  <a:pt x="329109" y="171016"/>
                  <a:pt x="327831" y="172344"/>
                  <a:pt x="325275" y="172344"/>
                </a:cubicBezTo>
                <a:lnTo>
                  <a:pt x="323354" y="172344"/>
                </a:lnTo>
                <a:cubicBezTo>
                  <a:pt x="320472" y="172344"/>
                  <a:pt x="319035" y="171016"/>
                  <a:pt x="319035" y="168351"/>
                </a:cubicBezTo>
                <a:lnTo>
                  <a:pt x="319035" y="163849"/>
                </a:lnTo>
                <a:cubicBezTo>
                  <a:pt x="319678" y="161192"/>
                  <a:pt x="321124" y="159856"/>
                  <a:pt x="323354" y="159856"/>
                </a:cubicBezTo>
                <a:close/>
                <a:moveTo>
                  <a:pt x="335357" y="142874"/>
                </a:moveTo>
                <a:lnTo>
                  <a:pt x="341589" y="142874"/>
                </a:lnTo>
                <a:cubicBezTo>
                  <a:pt x="344145" y="143550"/>
                  <a:pt x="345431" y="145045"/>
                  <a:pt x="345431" y="147376"/>
                </a:cubicBezTo>
                <a:lnTo>
                  <a:pt x="345431" y="155871"/>
                </a:lnTo>
                <a:cubicBezTo>
                  <a:pt x="345431" y="158536"/>
                  <a:pt x="344145" y="159872"/>
                  <a:pt x="341589" y="159872"/>
                </a:cubicBezTo>
                <a:lnTo>
                  <a:pt x="335357" y="159872"/>
                </a:lnTo>
                <a:cubicBezTo>
                  <a:pt x="333436" y="159872"/>
                  <a:pt x="331356" y="157709"/>
                  <a:pt x="329117" y="153374"/>
                </a:cubicBezTo>
                <a:lnTo>
                  <a:pt x="329117" y="149381"/>
                </a:lnTo>
                <a:cubicBezTo>
                  <a:pt x="329117" y="147368"/>
                  <a:pt x="331198" y="145204"/>
                  <a:pt x="335357" y="142874"/>
                </a:cubicBezTo>
                <a:close/>
                <a:moveTo>
                  <a:pt x="408273" y="660406"/>
                </a:moveTo>
                <a:lnTo>
                  <a:pt x="410186" y="660406"/>
                </a:lnTo>
                <a:lnTo>
                  <a:pt x="410186" y="662904"/>
                </a:lnTo>
                <a:cubicBezTo>
                  <a:pt x="400596" y="685215"/>
                  <a:pt x="387156" y="696375"/>
                  <a:pt x="369889" y="696375"/>
                </a:cubicBezTo>
                <a:lnTo>
                  <a:pt x="365571" y="696375"/>
                </a:lnTo>
                <a:cubicBezTo>
                  <a:pt x="348614" y="696375"/>
                  <a:pt x="336460" y="692215"/>
                  <a:pt x="329109" y="683887"/>
                </a:cubicBezTo>
                <a:lnTo>
                  <a:pt x="329109" y="681390"/>
                </a:lnTo>
                <a:cubicBezTo>
                  <a:pt x="341898" y="685725"/>
                  <a:pt x="350050" y="687880"/>
                  <a:pt x="353575" y="687880"/>
                </a:cubicBezTo>
                <a:lnTo>
                  <a:pt x="363650" y="687880"/>
                </a:lnTo>
                <a:cubicBezTo>
                  <a:pt x="375812" y="687880"/>
                  <a:pt x="390681" y="678716"/>
                  <a:pt x="408273" y="660406"/>
                </a:cubicBezTo>
                <a:close/>
                <a:moveTo>
                  <a:pt x="375653" y="414621"/>
                </a:moveTo>
                <a:cubicBezTo>
                  <a:pt x="391959" y="426282"/>
                  <a:pt x="400120" y="441593"/>
                  <a:pt x="400120" y="460580"/>
                </a:cubicBezTo>
                <a:lnTo>
                  <a:pt x="400120" y="511034"/>
                </a:lnTo>
                <a:cubicBezTo>
                  <a:pt x="400120" y="536010"/>
                  <a:pt x="403478" y="583807"/>
                  <a:pt x="410194" y="654409"/>
                </a:cubicBezTo>
                <a:cubicBezTo>
                  <a:pt x="405716" y="654409"/>
                  <a:pt x="398357" y="598960"/>
                  <a:pt x="388125" y="488054"/>
                </a:cubicBezTo>
                <a:cubicBezTo>
                  <a:pt x="388125" y="448760"/>
                  <a:pt x="382687" y="424945"/>
                  <a:pt x="371811" y="416617"/>
                </a:cubicBezTo>
                <a:lnTo>
                  <a:pt x="375653" y="414621"/>
                </a:lnTo>
                <a:close/>
                <a:moveTo>
                  <a:pt x="388125" y="435604"/>
                </a:moveTo>
                <a:lnTo>
                  <a:pt x="388125" y="437601"/>
                </a:lnTo>
                <a:cubicBezTo>
                  <a:pt x="391959" y="447925"/>
                  <a:pt x="393872" y="472408"/>
                  <a:pt x="393872" y="511034"/>
                </a:cubicBezTo>
                <a:lnTo>
                  <a:pt x="395793" y="511034"/>
                </a:lnTo>
                <a:lnTo>
                  <a:pt x="395793" y="465083"/>
                </a:lnTo>
                <a:cubicBezTo>
                  <a:pt x="395793" y="459419"/>
                  <a:pt x="393872" y="449596"/>
                  <a:pt x="390038" y="435604"/>
                </a:cubicBezTo>
                <a:lnTo>
                  <a:pt x="388125" y="435604"/>
                </a:ln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B2CD6A53-39C9-05C5-97C4-174912542579}"/>
              </a:ext>
            </a:extLst>
          </p:cNvPr>
          <p:cNvSpPr/>
          <p:nvPr/>
        </p:nvSpPr>
        <p:spPr>
          <a:xfrm>
            <a:off x="672617" y="2848401"/>
            <a:ext cx="1113632" cy="1159583"/>
          </a:xfrm>
          <a:custGeom>
            <a:avLst/>
            <a:gdLst>
              <a:gd name="connsiteX0" fmla="*/ 242277 w 687487"/>
              <a:gd name="connsiteY0" fmla="*/ 0 h 715854"/>
              <a:gd name="connsiteX1" fmla="*/ 248032 w 687487"/>
              <a:gd name="connsiteY1" fmla="*/ 0 h 715854"/>
              <a:gd name="connsiteX2" fmla="*/ 476393 w 687487"/>
              <a:gd name="connsiteY2" fmla="*/ 175343 h 715854"/>
              <a:gd name="connsiteX3" fmla="*/ 476393 w 687487"/>
              <a:gd name="connsiteY3" fmla="*/ 178341 h 715854"/>
              <a:gd name="connsiteX4" fmla="*/ 470638 w 687487"/>
              <a:gd name="connsiteY4" fmla="*/ 181332 h 715854"/>
              <a:gd name="connsiteX5" fmla="*/ 419307 w 687487"/>
              <a:gd name="connsiteY5" fmla="*/ 181332 h 715854"/>
              <a:gd name="connsiteX6" fmla="*/ 396762 w 687487"/>
              <a:gd name="connsiteY6" fmla="*/ 142364 h 715854"/>
              <a:gd name="connsiteX7" fmla="*/ 242277 w 687487"/>
              <a:gd name="connsiteY7" fmla="*/ 59442 h 715854"/>
              <a:gd name="connsiteX8" fmla="*/ 65732 w 687487"/>
              <a:gd name="connsiteY8" fmla="*/ 198815 h 715854"/>
              <a:gd name="connsiteX9" fmla="*/ 57094 w 687487"/>
              <a:gd name="connsiteY9" fmla="*/ 249269 h 715854"/>
              <a:gd name="connsiteX10" fmla="*/ 185183 w 687487"/>
              <a:gd name="connsiteY10" fmla="*/ 436598 h 715854"/>
              <a:gd name="connsiteX11" fmla="*/ 234116 w 687487"/>
              <a:gd name="connsiteY11" fmla="*/ 445586 h 715854"/>
              <a:gd name="connsiteX12" fmla="*/ 253779 w 687487"/>
              <a:gd name="connsiteY12" fmla="*/ 445586 h 715854"/>
              <a:gd name="connsiteX13" fmla="*/ 413535 w 687487"/>
              <a:gd name="connsiteY13" fmla="*/ 329694 h 715854"/>
              <a:gd name="connsiteX14" fmla="*/ 433691 w 687487"/>
              <a:gd name="connsiteY14" fmla="*/ 297225 h 715854"/>
              <a:gd name="connsiteX15" fmla="*/ 482140 w 687487"/>
              <a:gd name="connsiteY15" fmla="*/ 308710 h 715854"/>
              <a:gd name="connsiteX16" fmla="*/ 382352 w 687487"/>
              <a:gd name="connsiteY16" fmla="*/ 463571 h 715854"/>
              <a:gd name="connsiteX17" fmla="*/ 239387 w 687487"/>
              <a:gd name="connsiteY17" fmla="*/ 508027 h 715854"/>
              <a:gd name="connsiteX18" fmla="*/ 23022 w 687487"/>
              <a:gd name="connsiteY18" fmla="*/ 362163 h 715854"/>
              <a:gd name="connsiteX19" fmla="*/ 0 w 687487"/>
              <a:gd name="connsiteY19" fmla="*/ 258257 h 715854"/>
              <a:gd name="connsiteX20" fmla="*/ 0 w 687487"/>
              <a:gd name="connsiteY20" fmla="*/ 240773 h 715854"/>
              <a:gd name="connsiteX21" fmla="*/ 122818 w 687487"/>
              <a:gd name="connsiteY21" fmla="*/ 32461 h 715854"/>
              <a:gd name="connsiteX22" fmla="*/ 242277 w 687487"/>
              <a:gd name="connsiteY22" fmla="*/ 0 h 715854"/>
              <a:gd name="connsiteX23" fmla="*/ 445210 w 687487"/>
              <a:gd name="connsiteY23" fmla="*/ 207812 h 715854"/>
              <a:gd name="connsiteX24" fmla="*/ 613127 w 687487"/>
              <a:gd name="connsiteY24" fmla="*/ 279248 h 715854"/>
              <a:gd name="connsiteX25" fmla="*/ 687487 w 687487"/>
              <a:gd name="connsiteY25" fmla="*/ 454591 h 715854"/>
              <a:gd name="connsiteX26" fmla="*/ 687487 w 687487"/>
              <a:gd name="connsiteY26" fmla="*/ 466578 h 715854"/>
              <a:gd name="connsiteX27" fmla="*/ 527732 w 687487"/>
              <a:gd name="connsiteY27" fmla="*/ 700869 h 715854"/>
              <a:gd name="connsiteX28" fmla="*/ 456253 w 687487"/>
              <a:gd name="connsiteY28" fmla="*/ 715855 h 715854"/>
              <a:gd name="connsiteX29" fmla="*/ 430826 w 687487"/>
              <a:gd name="connsiteY29" fmla="*/ 715855 h 715854"/>
              <a:gd name="connsiteX30" fmla="*/ 228369 w 687487"/>
              <a:gd name="connsiteY30" fmla="*/ 581978 h 715854"/>
              <a:gd name="connsiteX31" fmla="*/ 211103 w 687487"/>
              <a:gd name="connsiteY31" fmla="*/ 537522 h 715854"/>
              <a:gd name="connsiteX32" fmla="*/ 216858 w 687487"/>
              <a:gd name="connsiteY32" fmla="*/ 534523 h 715854"/>
              <a:gd name="connsiteX33" fmla="*/ 268189 w 687487"/>
              <a:gd name="connsiteY33" fmla="*/ 534523 h 715854"/>
              <a:gd name="connsiteX34" fmla="*/ 293616 w 687487"/>
              <a:gd name="connsiteY34" fmla="*/ 576481 h 715854"/>
              <a:gd name="connsiteX35" fmla="*/ 439455 w 687487"/>
              <a:gd name="connsiteY35" fmla="*/ 656405 h 715854"/>
              <a:gd name="connsiteX36" fmla="*/ 445210 w 687487"/>
              <a:gd name="connsiteY36" fmla="*/ 653406 h 715854"/>
              <a:gd name="connsiteX37" fmla="*/ 462000 w 687487"/>
              <a:gd name="connsiteY37" fmla="*/ 653406 h 715854"/>
              <a:gd name="connsiteX38" fmla="*/ 613119 w 687487"/>
              <a:gd name="connsiteY38" fmla="*/ 540512 h 715854"/>
              <a:gd name="connsiteX39" fmla="*/ 630385 w 687487"/>
              <a:gd name="connsiteY39" fmla="*/ 463587 h 715854"/>
              <a:gd name="connsiteX40" fmla="*/ 527715 w 687487"/>
              <a:gd name="connsiteY40" fmla="*/ 291244 h 715854"/>
              <a:gd name="connsiteX41" fmla="*/ 453355 w 687487"/>
              <a:gd name="connsiteY41" fmla="*/ 270260 h 715854"/>
              <a:gd name="connsiteX42" fmla="*/ 433691 w 687487"/>
              <a:gd name="connsiteY42" fmla="*/ 270260 h 715854"/>
              <a:gd name="connsiteX43" fmla="*/ 268180 w 687487"/>
              <a:gd name="connsiteY43" fmla="*/ 401139 h 715854"/>
              <a:gd name="connsiteX44" fmla="*/ 259543 w 687487"/>
              <a:gd name="connsiteY44" fmla="*/ 415623 h 715854"/>
              <a:gd name="connsiteX45" fmla="*/ 222605 w 687487"/>
              <a:gd name="connsiteY45" fmla="*/ 415623 h 715854"/>
              <a:gd name="connsiteX46" fmla="*/ 205339 w 687487"/>
              <a:gd name="connsiteY46" fmla="*/ 407128 h 715854"/>
              <a:gd name="connsiteX47" fmla="*/ 296490 w 687487"/>
              <a:gd name="connsiteY47" fmla="*/ 261264 h 715854"/>
              <a:gd name="connsiteX48" fmla="*/ 445210 w 687487"/>
              <a:gd name="connsiteY48" fmla="*/ 207812 h 715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687487" h="715854">
                <a:moveTo>
                  <a:pt x="242277" y="0"/>
                </a:moveTo>
                <a:lnTo>
                  <a:pt x="248032" y="0"/>
                </a:lnTo>
                <a:cubicBezTo>
                  <a:pt x="352932" y="0"/>
                  <a:pt x="429055" y="58447"/>
                  <a:pt x="476393" y="175343"/>
                </a:cubicBezTo>
                <a:lnTo>
                  <a:pt x="476393" y="178341"/>
                </a:lnTo>
                <a:lnTo>
                  <a:pt x="470638" y="181332"/>
                </a:lnTo>
                <a:lnTo>
                  <a:pt x="419307" y="181332"/>
                </a:lnTo>
                <a:cubicBezTo>
                  <a:pt x="414821" y="179335"/>
                  <a:pt x="407312" y="166346"/>
                  <a:pt x="396762" y="142364"/>
                </a:cubicBezTo>
                <a:cubicBezTo>
                  <a:pt x="352297" y="87091"/>
                  <a:pt x="300808" y="59442"/>
                  <a:pt x="242277" y="59442"/>
                </a:cubicBezTo>
                <a:cubicBezTo>
                  <a:pt x="161359" y="59442"/>
                  <a:pt x="102511" y="105902"/>
                  <a:pt x="65732" y="198815"/>
                </a:cubicBezTo>
                <a:lnTo>
                  <a:pt x="57094" y="249269"/>
                </a:lnTo>
                <a:cubicBezTo>
                  <a:pt x="57094" y="336527"/>
                  <a:pt x="99788" y="398967"/>
                  <a:pt x="185183" y="436598"/>
                </a:cubicBezTo>
                <a:cubicBezTo>
                  <a:pt x="203092" y="442596"/>
                  <a:pt x="219398" y="445586"/>
                  <a:pt x="234116" y="445586"/>
                </a:cubicBezTo>
                <a:lnTo>
                  <a:pt x="253779" y="445586"/>
                </a:lnTo>
                <a:cubicBezTo>
                  <a:pt x="321265" y="445586"/>
                  <a:pt x="374517" y="406961"/>
                  <a:pt x="413535" y="329694"/>
                </a:cubicBezTo>
                <a:cubicBezTo>
                  <a:pt x="419290" y="308050"/>
                  <a:pt x="426015" y="297225"/>
                  <a:pt x="433691" y="297225"/>
                </a:cubicBezTo>
                <a:cubicBezTo>
                  <a:pt x="465993" y="297225"/>
                  <a:pt x="482140" y="301059"/>
                  <a:pt x="482140" y="308710"/>
                </a:cubicBezTo>
                <a:cubicBezTo>
                  <a:pt x="461349" y="381642"/>
                  <a:pt x="428086" y="433274"/>
                  <a:pt x="382352" y="463571"/>
                </a:cubicBezTo>
                <a:cubicBezTo>
                  <a:pt x="337896" y="493216"/>
                  <a:pt x="290241" y="508027"/>
                  <a:pt x="239387" y="508027"/>
                </a:cubicBezTo>
                <a:cubicBezTo>
                  <a:pt x="147276" y="508027"/>
                  <a:pt x="75146" y="459411"/>
                  <a:pt x="23022" y="362163"/>
                </a:cubicBezTo>
                <a:cubicBezTo>
                  <a:pt x="7668" y="328532"/>
                  <a:pt x="0" y="293900"/>
                  <a:pt x="0" y="258257"/>
                </a:cubicBezTo>
                <a:lnTo>
                  <a:pt x="0" y="240773"/>
                </a:lnTo>
                <a:cubicBezTo>
                  <a:pt x="0" y="158185"/>
                  <a:pt x="40931" y="88745"/>
                  <a:pt x="122818" y="32461"/>
                </a:cubicBezTo>
                <a:cubicBezTo>
                  <a:pt x="158962" y="10826"/>
                  <a:pt x="198782" y="0"/>
                  <a:pt x="242277" y="0"/>
                </a:cubicBezTo>
                <a:close/>
                <a:moveTo>
                  <a:pt x="445210" y="207812"/>
                </a:moveTo>
                <a:cubicBezTo>
                  <a:pt x="509179" y="207812"/>
                  <a:pt x="565146" y="231627"/>
                  <a:pt x="613127" y="279248"/>
                </a:cubicBezTo>
                <a:cubicBezTo>
                  <a:pt x="662703" y="331874"/>
                  <a:pt x="687487" y="390321"/>
                  <a:pt x="687487" y="454591"/>
                </a:cubicBezTo>
                <a:lnTo>
                  <a:pt x="687487" y="466578"/>
                </a:lnTo>
                <a:cubicBezTo>
                  <a:pt x="687487" y="572480"/>
                  <a:pt x="634236" y="650583"/>
                  <a:pt x="527732" y="700869"/>
                </a:cubicBezTo>
                <a:cubicBezTo>
                  <a:pt x="499581" y="710860"/>
                  <a:pt x="475758" y="715855"/>
                  <a:pt x="456253" y="715855"/>
                </a:cubicBezTo>
                <a:lnTo>
                  <a:pt x="430826" y="715855"/>
                </a:lnTo>
                <a:cubicBezTo>
                  <a:pt x="351821" y="715855"/>
                  <a:pt x="284336" y="671232"/>
                  <a:pt x="228369" y="581978"/>
                </a:cubicBezTo>
                <a:cubicBezTo>
                  <a:pt x="221335" y="567326"/>
                  <a:pt x="215572" y="552508"/>
                  <a:pt x="211103" y="537522"/>
                </a:cubicBezTo>
                <a:lnTo>
                  <a:pt x="216858" y="534523"/>
                </a:lnTo>
                <a:lnTo>
                  <a:pt x="268189" y="534523"/>
                </a:lnTo>
                <a:cubicBezTo>
                  <a:pt x="271071" y="534523"/>
                  <a:pt x="279541" y="548506"/>
                  <a:pt x="293616" y="576481"/>
                </a:cubicBezTo>
                <a:cubicBezTo>
                  <a:pt x="338389" y="629767"/>
                  <a:pt x="387005" y="656405"/>
                  <a:pt x="439455" y="656405"/>
                </a:cubicBezTo>
                <a:lnTo>
                  <a:pt x="445210" y="653406"/>
                </a:lnTo>
                <a:lnTo>
                  <a:pt x="462000" y="653406"/>
                </a:lnTo>
                <a:cubicBezTo>
                  <a:pt x="522127" y="653406"/>
                  <a:pt x="572505" y="615783"/>
                  <a:pt x="613119" y="540512"/>
                </a:cubicBezTo>
                <a:cubicBezTo>
                  <a:pt x="620795" y="525861"/>
                  <a:pt x="626551" y="500216"/>
                  <a:pt x="630385" y="463587"/>
                </a:cubicBezTo>
                <a:cubicBezTo>
                  <a:pt x="630385" y="389327"/>
                  <a:pt x="596162" y="331874"/>
                  <a:pt x="527715" y="291244"/>
                </a:cubicBezTo>
                <a:cubicBezTo>
                  <a:pt x="503081" y="277260"/>
                  <a:pt x="478297" y="270260"/>
                  <a:pt x="453355" y="270260"/>
                </a:cubicBezTo>
                <a:lnTo>
                  <a:pt x="433691" y="270260"/>
                </a:lnTo>
                <a:cubicBezTo>
                  <a:pt x="360442" y="270260"/>
                  <a:pt x="305277" y="313898"/>
                  <a:pt x="268180" y="401139"/>
                </a:cubicBezTo>
                <a:cubicBezTo>
                  <a:pt x="266902" y="410803"/>
                  <a:pt x="264021" y="415623"/>
                  <a:pt x="259543" y="415623"/>
                </a:cubicBezTo>
                <a:lnTo>
                  <a:pt x="222605" y="415623"/>
                </a:lnTo>
                <a:cubicBezTo>
                  <a:pt x="212690" y="415623"/>
                  <a:pt x="206935" y="412800"/>
                  <a:pt x="205339" y="407128"/>
                </a:cubicBezTo>
                <a:cubicBezTo>
                  <a:pt x="223883" y="338865"/>
                  <a:pt x="254272" y="290233"/>
                  <a:pt x="296490" y="261264"/>
                </a:cubicBezTo>
                <a:cubicBezTo>
                  <a:pt x="338063" y="225629"/>
                  <a:pt x="387640" y="207812"/>
                  <a:pt x="445210" y="207812"/>
                </a:cubicBez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2865CD48-4143-008E-1795-216E2A94161D}"/>
              </a:ext>
            </a:extLst>
          </p:cNvPr>
          <p:cNvSpPr/>
          <p:nvPr/>
        </p:nvSpPr>
        <p:spPr>
          <a:xfrm>
            <a:off x="2288252" y="2850026"/>
            <a:ext cx="1112048" cy="1157947"/>
          </a:xfrm>
          <a:custGeom>
            <a:avLst/>
            <a:gdLst>
              <a:gd name="connsiteX0" fmla="*/ 569941 w 686509"/>
              <a:gd name="connsiteY0" fmla="*/ 0 h 714844"/>
              <a:gd name="connsiteX1" fmla="*/ 601123 w 686509"/>
              <a:gd name="connsiteY1" fmla="*/ 44456 h 714844"/>
              <a:gd name="connsiteX2" fmla="*/ 601123 w 686509"/>
              <a:gd name="connsiteY2" fmla="*/ 59442 h 714844"/>
              <a:gd name="connsiteX3" fmla="*/ 643817 w 686509"/>
              <a:gd name="connsiteY3" fmla="*/ 59442 h 714844"/>
              <a:gd name="connsiteX4" fmla="*/ 686510 w 686509"/>
              <a:gd name="connsiteY4" fmla="*/ 103906 h 714844"/>
              <a:gd name="connsiteX5" fmla="*/ 686510 w 686509"/>
              <a:gd name="connsiteY5" fmla="*/ 670388 h 714844"/>
              <a:gd name="connsiteX6" fmla="*/ 643817 w 686509"/>
              <a:gd name="connsiteY6" fmla="*/ 714844 h 714844"/>
              <a:gd name="connsiteX7" fmla="*/ 42693 w 686509"/>
              <a:gd name="connsiteY7" fmla="*/ 714844 h 714844"/>
              <a:gd name="connsiteX8" fmla="*/ 0 w 686509"/>
              <a:gd name="connsiteY8" fmla="*/ 670388 h 714844"/>
              <a:gd name="connsiteX9" fmla="*/ 0 w 686509"/>
              <a:gd name="connsiteY9" fmla="*/ 94909 h 714844"/>
              <a:gd name="connsiteX10" fmla="*/ 111298 w 686509"/>
              <a:gd name="connsiteY10" fmla="*/ 47455 h 714844"/>
              <a:gd name="connsiteX11" fmla="*/ 569941 w 686509"/>
              <a:gd name="connsiteY11" fmla="*/ 0 h 714844"/>
              <a:gd name="connsiteX12" fmla="*/ 57094 w 686509"/>
              <a:gd name="connsiteY12" fmla="*/ 124380 h 714844"/>
              <a:gd name="connsiteX13" fmla="*/ 57094 w 686509"/>
              <a:gd name="connsiteY13" fmla="*/ 649405 h 714844"/>
              <a:gd name="connsiteX14" fmla="*/ 62850 w 686509"/>
              <a:gd name="connsiteY14" fmla="*/ 655394 h 714844"/>
              <a:gd name="connsiteX15" fmla="*/ 626550 w 686509"/>
              <a:gd name="connsiteY15" fmla="*/ 655394 h 714844"/>
              <a:gd name="connsiteX16" fmla="*/ 626550 w 686509"/>
              <a:gd name="connsiteY16" fmla="*/ 136366 h 714844"/>
              <a:gd name="connsiteX17" fmla="*/ 629424 w 686509"/>
              <a:gd name="connsiteY17" fmla="*/ 133368 h 714844"/>
              <a:gd name="connsiteX18" fmla="*/ 626550 w 686509"/>
              <a:gd name="connsiteY18" fmla="*/ 118883 h 714844"/>
              <a:gd name="connsiteX19" fmla="*/ 62850 w 686509"/>
              <a:gd name="connsiteY19" fmla="*/ 118883 h 714844"/>
              <a:gd name="connsiteX20" fmla="*/ 57094 w 686509"/>
              <a:gd name="connsiteY20" fmla="*/ 124380 h 714844"/>
              <a:gd name="connsiteX21" fmla="*/ 284979 w 686509"/>
              <a:gd name="connsiteY21" fmla="*/ 207803 h 714844"/>
              <a:gd name="connsiteX22" fmla="*/ 342065 w 686509"/>
              <a:gd name="connsiteY22" fmla="*/ 228285 h 714844"/>
              <a:gd name="connsiteX23" fmla="*/ 344462 w 686509"/>
              <a:gd name="connsiteY23" fmla="*/ 228285 h 714844"/>
              <a:gd name="connsiteX24" fmla="*/ 398674 w 686509"/>
              <a:gd name="connsiteY24" fmla="*/ 207803 h 714844"/>
              <a:gd name="connsiteX25" fmla="*/ 410185 w 686509"/>
              <a:gd name="connsiteY25" fmla="*/ 207803 h 714844"/>
              <a:gd name="connsiteX26" fmla="*/ 509973 w 686509"/>
              <a:gd name="connsiteY26" fmla="*/ 287727 h 714844"/>
              <a:gd name="connsiteX27" fmla="*/ 515728 w 686509"/>
              <a:gd name="connsiteY27" fmla="*/ 311208 h 714844"/>
              <a:gd name="connsiteX28" fmla="*/ 515728 w 686509"/>
              <a:gd name="connsiteY28" fmla="*/ 323203 h 714844"/>
              <a:gd name="connsiteX29" fmla="*/ 347336 w 686509"/>
              <a:gd name="connsiteY29" fmla="*/ 566483 h 714844"/>
              <a:gd name="connsiteX30" fmla="*/ 342056 w 686509"/>
              <a:gd name="connsiteY30" fmla="*/ 566483 h 714844"/>
              <a:gd name="connsiteX31" fmla="*/ 199567 w 686509"/>
              <a:gd name="connsiteY31" fmla="*/ 427109 h 714844"/>
              <a:gd name="connsiteX32" fmla="*/ 170782 w 686509"/>
              <a:gd name="connsiteY32" fmla="*/ 323203 h 714844"/>
              <a:gd name="connsiteX33" fmla="*/ 253295 w 686509"/>
              <a:gd name="connsiteY33" fmla="*/ 210802 h 714844"/>
              <a:gd name="connsiteX34" fmla="*/ 284979 w 686509"/>
              <a:gd name="connsiteY34" fmla="*/ 207803 h 714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86509" h="714844">
                <a:moveTo>
                  <a:pt x="569941" y="0"/>
                </a:moveTo>
                <a:cubicBezTo>
                  <a:pt x="590732" y="7994"/>
                  <a:pt x="601123" y="22813"/>
                  <a:pt x="601123" y="44456"/>
                </a:cubicBezTo>
                <a:lnTo>
                  <a:pt x="601123" y="59442"/>
                </a:lnTo>
                <a:lnTo>
                  <a:pt x="643817" y="59442"/>
                </a:lnTo>
                <a:cubicBezTo>
                  <a:pt x="672276" y="62775"/>
                  <a:pt x="686510" y="77602"/>
                  <a:pt x="686510" y="103906"/>
                </a:cubicBezTo>
                <a:lnTo>
                  <a:pt x="686510" y="670388"/>
                </a:lnTo>
                <a:cubicBezTo>
                  <a:pt x="683636" y="700034"/>
                  <a:pt x="669403" y="714844"/>
                  <a:pt x="643817" y="714844"/>
                </a:cubicBezTo>
                <a:lnTo>
                  <a:pt x="42693" y="714844"/>
                </a:lnTo>
                <a:cubicBezTo>
                  <a:pt x="14225" y="712180"/>
                  <a:pt x="0" y="697361"/>
                  <a:pt x="0" y="670388"/>
                </a:cubicBezTo>
                <a:lnTo>
                  <a:pt x="0" y="94909"/>
                </a:lnTo>
                <a:cubicBezTo>
                  <a:pt x="0" y="63276"/>
                  <a:pt x="37097" y="47455"/>
                  <a:pt x="111298" y="47455"/>
                </a:cubicBezTo>
                <a:cubicBezTo>
                  <a:pt x="394038" y="15821"/>
                  <a:pt x="546911" y="0"/>
                  <a:pt x="569941" y="0"/>
                </a:cubicBezTo>
                <a:close/>
                <a:moveTo>
                  <a:pt x="57094" y="124380"/>
                </a:moveTo>
                <a:lnTo>
                  <a:pt x="57094" y="649405"/>
                </a:lnTo>
                <a:cubicBezTo>
                  <a:pt x="57729" y="653398"/>
                  <a:pt x="59650" y="655394"/>
                  <a:pt x="62850" y="655394"/>
                </a:cubicBezTo>
                <a:lnTo>
                  <a:pt x="626550" y="655394"/>
                </a:lnTo>
                <a:lnTo>
                  <a:pt x="626550" y="136366"/>
                </a:lnTo>
                <a:cubicBezTo>
                  <a:pt x="626550" y="134370"/>
                  <a:pt x="627511" y="133368"/>
                  <a:pt x="629424" y="133368"/>
                </a:cubicBezTo>
                <a:cubicBezTo>
                  <a:pt x="627511" y="130043"/>
                  <a:pt x="626550" y="125207"/>
                  <a:pt x="626550" y="118883"/>
                </a:cubicBezTo>
                <a:lnTo>
                  <a:pt x="62850" y="118883"/>
                </a:lnTo>
                <a:cubicBezTo>
                  <a:pt x="59015" y="119217"/>
                  <a:pt x="57094" y="121055"/>
                  <a:pt x="57094" y="124380"/>
                </a:cubicBezTo>
                <a:close/>
                <a:moveTo>
                  <a:pt x="284979" y="207803"/>
                </a:moveTo>
                <a:cubicBezTo>
                  <a:pt x="303214" y="207803"/>
                  <a:pt x="322234" y="214628"/>
                  <a:pt x="342065" y="228285"/>
                </a:cubicBezTo>
                <a:lnTo>
                  <a:pt x="344462" y="228285"/>
                </a:lnTo>
                <a:cubicBezTo>
                  <a:pt x="366849" y="214636"/>
                  <a:pt x="384917" y="207803"/>
                  <a:pt x="398674" y="207803"/>
                </a:cubicBezTo>
                <a:lnTo>
                  <a:pt x="410185" y="207803"/>
                </a:lnTo>
                <a:cubicBezTo>
                  <a:pt x="457515" y="207803"/>
                  <a:pt x="490786" y="234450"/>
                  <a:pt x="509973" y="287727"/>
                </a:cubicBezTo>
                <a:cubicBezTo>
                  <a:pt x="513807" y="295053"/>
                  <a:pt x="515728" y="302880"/>
                  <a:pt x="515728" y="311208"/>
                </a:cubicBezTo>
                <a:lnTo>
                  <a:pt x="515728" y="323203"/>
                </a:lnTo>
                <a:cubicBezTo>
                  <a:pt x="515728" y="413117"/>
                  <a:pt x="459595" y="494219"/>
                  <a:pt x="347336" y="566483"/>
                </a:cubicBezTo>
                <a:lnTo>
                  <a:pt x="342056" y="566483"/>
                </a:lnTo>
                <a:cubicBezTo>
                  <a:pt x="289289" y="543169"/>
                  <a:pt x="241793" y="496716"/>
                  <a:pt x="199567" y="427109"/>
                </a:cubicBezTo>
                <a:cubicBezTo>
                  <a:pt x="180380" y="390138"/>
                  <a:pt x="170782" y="355505"/>
                  <a:pt x="170782" y="323203"/>
                </a:cubicBezTo>
                <a:cubicBezTo>
                  <a:pt x="170782" y="267253"/>
                  <a:pt x="198281" y="229789"/>
                  <a:pt x="253295" y="210802"/>
                </a:cubicBezTo>
                <a:cubicBezTo>
                  <a:pt x="266418" y="208806"/>
                  <a:pt x="276976" y="207803"/>
                  <a:pt x="284979" y="207803"/>
                </a:cubicBez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47CEE9AB-6DFD-EB49-10F6-4F4C0F8306BA}"/>
              </a:ext>
            </a:extLst>
          </p:cNvPr>
          <p:cNvSpPr/>
          <p:nvPr/>
        </p:nvSpPr>
        <p:spPr>
          <a:xfrm>
            <a:off x="3907013" y="2845966"/>
            <a:ext cx="739809" cy="1162019"/>
          </a:xfrm>
          <a:custGeom>
            <a:avLst/>
            <a:gdLst>
              <a:gd name="connsiteX0" fmla="*/ 132407 w 456712"/>
              <a:gd name="connsiteY0" fmla="*/ 490560 h 717358"/>
              <a:gd name="connsiteX1" fmla="*/ 222597 w 456712"/>
              <a:gd name="connsiteY1" fmla="*/ 630435 h 717358"/>
              <a:gd name="connsiteX2" fmla="*/ 224994 w 456712"/>
              <a:gd name="connsiteY2" fmla="*/ 630435 h 717358"/>
              <a:gd name="connsiteX3" fmla="*/ 329585 w 456712"/>
              <a:gd name="connsiteY3" fmla="*/ 490560 h 717358"/>
              <a:gd name="connsiteX4" fmla="*/ 331498 w 456712"/>
              <a:gd name="connsiteY4" fmla="*/ 490560 h 717358"/>
              <a:gd name="connsiteX5" fmla="*/ 428888 w 456712"/>
              <a:gd name="connsiteY5" fmla="*/ 598960 h 717358"/>
              <a:gd name="connsiteX6" fmla="*/ 456713 w 456712"/>
              <a:gd name="connsiteY6" fmla="*/ 714861 h 717358"/>
              <a:gd name="connsiteX7" fmla="*/ 452394 w 456712"/>
              <a:gd name="connsiteY7" fmla="*/ 717359 h 717358"/>
              <a:gd name="connsiteX8" fmla="*/ 4795 w 456712"/>
              <a:gd name="connsiteY8" fmla="*/ 717359 h 717358"/>
              <a:gd name="connsiteX9" fmla="*/ 0 w 456712"/>
              <a:gd name="connsiteY9" fmla="*/ 712363 h 717358"/>
              <a:gd name="connsiteX10" fmla="*/ 76758 w 456712"/>
              <a:gd name="connsiteY10" fmla="*/ 524040 h 717358"/>
              <a:gd name="connsiteX11" fmla="*/ 132407 w 456712"/>
              <a:gd name="connsiteY11" fmla="*/ 490560 h 717358"/>
              <a:gd name="connsiteX12" fmla="*/ 213484 w 456712"/>
              <a:gd name="connsiteY12" fmla="*/ 0 h 717358"/>
              <a:gd name="connsiteX13" fmla="*/ 227400 w 456712"/>
              <a:gd name="connsiteY13" fmla="*/ 0 h 717358"/>
              <a:gd name="connsiteX14" fmla="*/ 273936 w 456712"/>
              <a:gd name="connsiteY14" fmla="*/ 45960 h 717358"/>
              <a:gd name="connsiteX15" fmla="*/ 299355 w 456712"/>
              <a:gd name="connsiteY15" fmla="*/ 26471 h 717358"/>
              <a:gd name="connsiteX16" fmla="*/ 375636 w 456712"/>
              <a:gd name="connsiteY16" fmla="*/ 74928 h 717358"/>
              <a:gd name="connsiteX17" fmla="*/ 428888 w 456712"/>
              <a:gd name="connsiteY17" fmla="*/ 253763 h 717358"/>
              <a:gd name="connsiteX18" fmla="*/ 399142 w 456712"/>
              <a:gd name="connsiteY18" fmla="*/ 362163 h 717358"/>
              <a:gd name="connsiteX19" fmla="*/ 229789 w 456712"/>
              <a:gd name="connsiteY19" fmla="*/ 461073 h 717358"/>
              <a:gd name="connsiteX20" fmla="*/ 55641 w 456712"/>
              <a:gd name="connsiteY20" fmla="*/ 335683 h 717358"/>
              <a:gd name="connsiteX21" fmla="*/ 30214 w 456712"/>
              <a:gd name="connsiteY21" fmla="*/ 217293 h 717358"/>
              <a:gd name="connsiteX22" fmla="*/ 30214 w 456712"/>
              <a:gd name="connsiteY22" fmla="*/ 176328 h 717358"/>
              <a:gd name="connsiteX23" fmla="*/ 55641 w 456712"/>
              <a:gd name="connsiteY23" fmla="*/ 31458 h 717358"/>
              <a:gd name="connsiteX24" fmla="*/ 213484 w 456712"/>
              <a:gd name="connsiteY24" fmla="*/ 0 h 717358"/>
              <a:gd name="connsiteX25" fmla="*/ 111298 w 456712"/>
              <a:gd name="connsiteY25" fmla="*/ 217301 h 717358"/>
              <a:gd name="connsiteX26" fmla="*/ 108901 w 456712"/>
              <a:gd name="connsiteY26" fmla="*/ 217301 h 717358"/>
              <a:gd name="connsiteX27" fmla="*/ 104582 w 456712"/>
              <a:gd name="connsiteY27" fmla="*/ 195825 h 717358"/>
              <a:gd name="connsiteX28" fmla="*/ 104582 w 456712"/>
              <a:gd name="connsiteY28" fmla="*/ 185834 h 717358"/>
              <a:gd name="connsiteX29" fmla="*/ 116093 w 456712"/>
              <a:gd name="connsiteY29" fmla="*/ 144870 h 717358"/>
              <a:gd name="connsiteX30" fmla="*/ 69557 w 456712"/>
              <a:gd name="connsiteY30" fmla="*/ 260771 h 717358"/>
              <a:gd name="connsiteX31" fmla="*/ 180856 w 456712"/>
              <a:gd name="connsiteY31" fmla="*/ 422623 h 717358"/>
              <a:gd name="connsiteX32" fmla="*/ 234108 w 456712"/>
              <a:gd name="connsiteY32" fmla="*/ 432113 h 717358"/>
              <a:gd name="connsiteX33" fmla="*/ 385226 w 456712"/>
              <a:gd name="connsiteY33" fmla="*/ 321215 h 717358"/>
              <a:gd name="connsiteX34" fmla="*/ 396737 w 456712"/>
              <a:gd name="connsiteY34" fmla="*/ 258274 h 717358"/>
              <a:gd name="connsiteX35" fmla="*/ 310857 w 456712"/>
              <a:gd name="connsiteY35" fmla="*/ 113403 h 717358"/>
              <a:gd name="connsiteX36" fmla="*/ 308460 w 456712"/>
              <a:gd name="connsiteY36" fmla="*/ 113403 h 717358"/>
              <a:gd name="connsiteX37" fmla="*/ 215872 w 456712"/>
              <a:gd name="connsiteY37" fmla="*/ 156865 h 717358"/>
              <a:gd name="connsiteX38" fmla="*/ 127604 w 456712"/>
              <a:gd name="connsiteY38" fmla="*/ 197830 h 717358"/>
              <a:gd name="connsiteX39" fmla="*/ 111298 w 456712"/>
              <a:gd name="connsiteY39" fmla="*/ 217301 h 717358"/>
              <a:gd name="connsiteX40" fmla="*/ 178467 w 456712"/>
              <a:gd name="connsiteY40" fmla="*/ 485565 h 717358"/>
              <a:gd name="connsiteX41" fmla="*/ 183261 w 456712"/>
              <a:gd name="connsiteY41" fmla="*/ 485565 h 717358"/>
              <a:gd name="connsiteX42" fmla="*/ 232195 w 456712"/>
              <a:gd name="connsiteY42" fmla="*/ 507049 h 717358"/>
              <a:gd name="connsiteX43" fmla="*/ 271530 w 456712"/>
              <a:gd name="connsiteY43" fmla="*/ 485565 h 717358"/>
              <a:gd name="connsiteX44" fmla="*/ 280643 w 456712"/>
              <a:gd name="connsiteY44" fmla="*/ 485565 h 717358"/>
              <a:gd name="connsiteX45" fmla="*/ 289757 w 456712"/>
              <a:gd name="connsiteY45" fmla="*/ 509547 h 717358"/>
              <a:gd name="connsiteX46" fmla="*/ 289757 w 456712"/>
              <a:gd name="connsiteY46" fmla="*/ 517040 h 717358"/>
              <a:gd name="connsiteX47" fmla="*/ 280643 w 456712"/>
              <a:gd name="connsiteY47" fmla="*/ 541022 h 717358"/>
              <a:gd name="connsiteX48" fmla="*/ 275849 w 456712"/>
              <a:gd name="connsiteY48" fmla="*/ 541022 h 717358"/>
              <a:gd name="connsiteX49" fmla="*/ 229789 w 456712"/>
              <a:gd name="connsiteY49" fmla="*/ 519537 h 717358"/>
              <a:gd name="connsiteX50" fmla="*/ 185651 w 456712"/>
              <a:gd name="connsiteY50" fmla="*/ 541022 h 717358"/>
              <a:gd name="connsiteX51" fmla="*/ 178458 w 456712"/>
              <a:gd name="connsiteY51" fmla="*/ 541022 h 717358"/>
              <a:gd name="connsiteX52" fmla="*/ 166948 w 456712"/>
              <a:gd name="connsiteY52" fmla="*/ 512045 h 717358"/>
              <a:gd name="connsiteX53" fmla="*/ 178467 w 456712"/>
              <a:gd name="connsiteY53" fmla="*/ 485565 h 717358"/>
              <a:gd name="connsiteX54" fmla="*/ 306079 w 456712"/>
              <a:gd name="connsiteY54" fmla="*/ 625431 h 717358"/>
              <a:gd name="connsiteX55" fmla="*/ 306079 w 456712"/>
              <a:gd name="connsiteY55" fmla="*/ 680880 h 717358"/>
              <a:gd name="connsiteX56" fmla="*/ 378042 w 456712"/>
              <a:gd name="connsiteY56" fmla="*/ 680880 h 717358"/>
              <a:gd name="connsiteX57" fmla="*/ 378042 w 456712"/>
              <a:gd name="connsiteY57" fmla="*/ 625431 h 717358"/>
              <a:gd name="connsiteX58" fmla="*/ 350217 w 456712"/>
              <a:gd name="connsiteY58" fmla="*/ 642422 h 717358"/>
              <a:gd name="connsiteX59" fmla="*/ 306079 w 456712"/>
              <a:gd name="connsiteY59" fmla="*/ 625431 h 717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456712" h="717358">
                <a:moveTo>
                  <a:pt x="132407" y="490560"/>
                </a:moveTo>
                <a:lnTo>
                  <a:pt x="222597" y="630435"/>
                </a:lnTo>
                <a:lnTo>
                  <a:pt x="224994" y="630435"/>
                </a:lnTo>
                <a:cubicBezTo>
                  <a:pt x="292797" y="537188"/>
                  <a:pt x="327664" y="490560"/>
                  <a:pt x="329585" y="490560"/>
                </a:cubicBezTo>
                <a:lnTo>
                  <a:pt x="331498" y="490560"/>
                </a:lnTo>
                <a:cubicBezTo>
                  <a:pt x="371476" y="506882"/>
                  <a:pt x="403937" y="543010"/>
                  <a:pt x="428888" y="598960"/>
                </a:cubicBezTo>
                <a:cubicBezTo>
                  <a:pt x="447432" y="667565"/>
                  <a:pt x="456713" y="706199"/>
                  <a:pt x="456713" y="714861"/>
                </a:cubicBezTo>
                <a:lnTo>
                  <a:pt x="452394" y="717359"/>
                </a:lnTo>
                <a:lnTo>
                  <a:pt x="4795" y="717359"/>
                </a:lnTo>
                <a:cubicBezTo>
                  <a:pt x="1596" y="717359"/>
                  <a:pt x="0" y="715696"/>
                  <a:pt x="0" y="712363"/>
                </a:cubicBezTo>
                <a:cubicBezTo>
                  <a:pt x="19187" y="616126"/>
                  <a:pt x="44773" y="553343"/>
                  <a:pt x="76758" y="524040"/>
                </a:cubicBezTo>
                <a:cubicBezTo>
                  <a:pt x="101700" y="501720"/>
                  <a:pt x="120253" y="490560"/>
                  <a:pt x="132407" y="490560"/>
                </a:cubicBezTo>
                <a:close/>
                <a:moveTo>
                  <a:pt x="213484" y="0"/>
                </a:moveTo>
                <a:lnTo>
                  <a:pt x="227400" y="0"/>
                </a:lnTo>
                <a:cubicBezTo>
                  <a:pt x="236998" y="0"/>
                  <a:pt x="252501" y="15320"/>
                  <a:pt x="273936" y="45960"/>
                </a:cubicBezTo>
                <a:cubicBezTo>
                  <a:pt x="282573" y="32970"/>
                  <a:pt x="291035" y="26471"/>
                  <a:pt x="299355" y="26471"/>
                </a:cubicBezTo>
                <a:cubicBezTo>
                  <a:pt x="318859" y="26471"/>
                  <a:pt x="344287" y="42635"/>
                  <a:pt x="375636" y="74928"/>
                </a:cubicBezTo>
                <a:cubicBezTo>
                  <a:pt x="411137" y="121882"/>
                  <a:pt x="428888" y="181499"/>
                  <a:pt x="428888" y="253763"/>
                </a:cubicBezTo>
                <a:cubicBezTo>
                  <a:pt x="423133" y="300725"/>
                  <a:pt x="413217" y="336861"/>
                  <a:pt x="399142" y="362163"/>
                </a:cubicBezTo>
                <a:cubicBezTo>
                  <a:pt x="358203" y="428103"/>
                  <a:pt x="301752" y="461073"/>
                  <a:pt x="229789" y="461073"/>
                </a:cubicBezTo>
                <a:cubicBezTo>
                  <a:pt x="152388" y="461073"/>
                  <a:pt x="94341" y="419282"/>
                  <a:pt x="55641" y="335683"/>
                </a:cubicBezTo>
                <a:cubicBezTo>
                  <a:pt x="38684" y="296055"/>
                  <a:pt x="30214" y="256594"/>
                  <a:pt x="30214" y="217293"/>
                </a:cubicBezTo>
                <a:lnTo>
                  <a:pt x="30214" y="176328"/>
                </a:lnTo>
                <a:cubicBezTo>
                  <a:pt x="30214" y="79748"/>
                  <a:pt x="38684" y="31458"/>
                  <a:pt x="55641" y="31458"/>
                </a:cubicBezTo>
                <a:cubicBezTo>
                  <a:pt x="112259" y="10492"/>
                  <a:pt x="164868" y="0"/>
                  <a:pt x="213484" y="0"/>
                </a:cubicBezTo>
                <a:close/>
                <a:moveTo>
                  <a:pt x="111298" y="217301"/>
                </a:moveTo>
                <a:lnTo>
                  <a:pt x="108901" y="217301"/>
                </a:lnTo>
                <a:cubicBezTo>
                  <a:pt x="106019" y="206985"/>
                  <a:pt x="104582" y="199818"/>
                  <a:pt x="104582" y="195825"/>
                </a:cubicBezTo>
                <a:lnTo>
                  <a:pt x="104582" y="185834"/>
                </a:lnTo>
                <a:cubicBezTo>
                  <a:pt x="104582" y="180179"/>
                  <a:pt x="108417" y="166522"/>
                  <a:pt x="116093" y="144870"/>
                </a:cubicBezTo>
                <a:cubicBezTo>
                  <a:pt x="85069" y="180839"/>
                  <a:pt x="69557" y="219473"/>
                  <a:pt x="69557" y="260771"/>
                </a:cubicBezTo>
                <a:cubicBezTo>
                  <a:pt x="69557" y="336034"/>
                  <a:pt x="106654" y="389987"/>
                  <a:pt x="180856" y="422623"/>
                </a:cubicBezTo>
                <a:cubicBezTo>
                  <a:pt x="201004" y="428955"/>
                  <a:pt x="218754" y="432113"/>
                  <a:pt x="234108" y="432113"/>
                </a:cubicBezTo>
                <a:cubicBezTo>
                  <a:pt x="302546" y="432113"/>
                  <a:pt x="352924" y="395150"/>
                  <a:pt x="385226" y="321215"/>
                </a:cubicBezTo>
                <a:cubicBezTo>
                  <a:pt x="392903" y="300232"/>
                  <a:pt x="396737" y="279257"/>
                  <a:pt x="396737" y="258274"/>
                </a:cubicBezTo>
                <a:cubicBezTo>
                  <a:pt x="396737" y="199667"/>
                  <a:pt x="368110" y="151369"/>
                  <a:pt x="310857" y="113403"/>
                </a:cubicBezTo>
                <a:lnTo>
                  <a:pt x="308460" y="113403"/>
                </a:lnTo>
                <a:cubicBezTo>
                  <a:pt x="261448" y="137386"/>
                  <a:pt x="230574" y="151870"/>
                  <a:pt x="215872" y="156865"/>
                </a:cubicBezTo>
                <a:cubicBezTo>
                  <a:pt x="188048" y="156865"/>
                  <a:pt x="158619" y="170523"/>
                  <a:pt x="127604" y="197830"/>
                </a:cubicBezTo>
                <a:cubicBezTo>
                  <a:pt x="118657" y="210810"/>
                  <a:pt x="113220" y="217301"/>
                  <a:pt x="111298" y="217301"/>
                </a:cubicBezTo>
                <a:close/>
                <a:moveTo>
                  <a:pt x="178467" y="485565"/>
                </a:moveTo>
                <a:lnTo>
                  <a:pt x="183261" y="485565"/>
                </a:lnTo>
                <a:cubicBezTo>
                  <a:pt x="191899" y="485565"/>
                  <a:pt x="208204" y="492732"/>
                  <a:pt x="232195" y="507049"/>
                </a:cubicBezTo>
                <a:cubicBezTo>
                  <a:pt x="232195" y="502388"/>
                  <a:pt x="245309" y="495230"/>
                  <a:pt x="271530" y="485565"/>
                </a:cubicBezTo>
                <a:lnTo>
                  <a:pt x="280643" y="485565"/>
                </a:lnTo>
                <a:cubicBezTo>
                  <a:pt x="284795" y="485565"/>
                  <a:pt x="287844" y="493559"/>
                  <a:pt x="289757" y="509547"/>
                </a:cubicBezTo>
                <a:lnTo>
                  <a:pt x="289757" y="517040"/>
                </a:lnTo>
                <a:cubicBezTo>
                  <a:pt x="287844" y="533028"/>
                  <a:pt x="284795" y="541022"/>
                  <a:pt x="280643" y="541022"/>
                </a:cubicBezTo>
                <a:lnTo>
                  <a:pt x="275849" y="541022"/>
                </a:lnTo>
                <a:cubicBezTo>
                  <a:pt x="265290" y="541022"/>
                  <a:pt x="249937" y="533863"/>
                  <a:pt x="229789" y="519537"/>
                </a:cubicBezTo>
                <a:cubicBezTo>
                  <a:pt x="206759" y="533863"/>
                  <a:pt x="192049" y="541022"/>
                  <a:pt x="185651" y="541022"/>
                </a:cubicBezTo>
                <a:lnTo>
                  <a:pt x="178458" y="541022"/>
                </a:lnTo>
                <a:cubicBezTo>
                  <a:pt x="173338" y="541022"/>
                  <a:pt x="169504" y="531366"/>
                  <a:pt x="166948" y="512045"/>
                </a:cubicBezTo>
                <a:cubicBezTo>
                  <a:pt x="169829" y="494386"/>
                  <a:pt x="173672" y="485565"/>
                  <a:pt x="178467" y="485565"/>
                </a:cubicBezTo>
                <a:close/>
                <a:moveTo>
                  <a:pt x="306079" y="625431"/>
                </a:moveTo>
                <a:lnTo>
                  <a:pt x="306079" y="680880"/>
                </a:lnTo>
                <a:lnTo>
                  <a:pt x="378042" y="680880"/>
                </a:lnTo>
                <a:lnTo>
                  <a:pt x="378042" y="625431"/>
                </a:lnTo>
                <a:cubicBezTo>
                  <a:pt x="363332" y="636758"/>
                  <a:pt x="354052" y="642422"/>
                  <a:pt x="350217" y="642422"/>
                </a:cubicBezTo>
                <a:lnTo>
                  <a:pt x="306079" y="625431"/>
                </a:ln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0EA45DAB-F0C6-FF6D-A427-8FF96BF7513D}"/>
              </a:ext>
            </a:extLst>
          </p:cNvPr>
          <p:cNvSpPr/>
          <p:nvPr/>
        </p:nvSpPr>
        <p:spPr>
          <a:xfrm>
            <a:off x="5151180" y="2843544"/>
            <a:ext cx="1035124" cy="1164400"/>
          </a:xfrm>
          <a:custGeom>
            <a:avLst/>
            <a:gdLst>
              <a:gd name="connsiteX0" fmla="*/ 195257 w 639021"/>
              <a:gd name="connsiteY0" fmla="*/ 48457 h 718828"/>
              <a:gd name="connsiteX1" fmla="*/ 195257 w 639021"/>
              <a:gd name="connsiteY1" fmla="*/ 50955 h 718828"/>
              <a:gd name="connsiteX2" fmla="*/ 157843 w 639021"/>
              <a:gd name="connsiteY2" fmla="*/ 106403 h 718828"/>
              <a:gd name="connsiteX3" fmla="*/ 95477 w 639021"/>
              <a:gd name="connsiteY3" fmla="*/ 329201 h 718828"/>
              <a:gd name="connsiteX4" fmla="*/ 39344 w 639021"/>
              <a:gd name="connsiteY4" fmla="*/ 558990 h 718828"/>
              <a:gd name="connsiteX5" fmla="*/ 97390 w 639021"/>
              <a:gd name="connsiteY5" fmla="*/ 544505 h 718828"/>
              <a:gd name="connsiteX6" fmla="*/ 146323 w 639021"/>
              <a:gd name="connsiteY6" fmla="*/ 568980 h 718828"/>
              <a:gd name="connsiteX7" fmla="*/ 146323 w 639021"/>
              <a:gd name="connsiteY7" fmla="*/ 575972 h 718828"/>
              <a:gd name="connsiteX8" fmla="*/ 132407 w 639021"/>
              <a:gd name="connsiteY8" fmla="*/ 597949 h 718828"/>
              <a:gd name="connsiteX9" fmla="*/ 130010 w 639021"/>
              <a:gd name="connsiteY9" fmla="*/ 597949 h 718828"/>
              <a:gd name="connsiteX10" fmla="*/ 95469 w 639021"/>
              <a:gd name="connsiteY10" fmla="*/ 578461 h 718828"/>
              <a:gd name="connsiteX11" fmla="*/ 21108 w 639021"/>
              <a:gd name="connsiteY11" fmla="*/ 595443 h 718828"/>
              <a:gd name="connsiteX12" fmla="*/ 4795 w 639021"/>
              <a:gd name="connsiteY12" fmla="*/ 595443 h 718828"/>
              <a:gd name="connsiteX13" fmla="*/ 0 w 639021"/>
              <a:gd name="connsiteY13" fmla="*/ 590448 h 718828"/>
              <a:gd name="connsiteX14" fmla="*/ 116101 w 639021"/>
              <a:gd name="connsiteY14" fmla="*/ 108884 h 718828"/>
              <a:gd name="connsiteX15" fmla="*/ 195257 w 639021"/>
              <a:gd name="connsiteY15" fmla="*/ 48457 h 718828"/>
              <a:gd name="connsiteX16" fmla="*/ 232679 w 639021"/>
              <a:gd name="connsiteY16" fmla="*/ 523021 h 718828"/>
              <a:gd name="connsiteX17" fmla="*/ 274420 w 639021"/>
              <a:gd name="connsiteY17" fmla="*/ 648411 h 718828"/>
              <a:gd name="connsiteX18" fmla="*/ 304642 w 639021"/>
              <a:gd name="connsiteY18" fmla="*/ 689868 h 718828"/>
              <a:gd name="connsiteX19" fmla="*/ 308961 w 639021"/>
              <a:gd name="connsiteY19" fmla="*/ 689868 h 718828"/>
              <a:gd name="connsiteX20" fmla="*/ 308961 w 639021"/>
              <a:gd name="connsiteY20" fmla="*/ 672886 h 718828"/>
              <a:gd name="connsiteX21" fmla="*/ 311367 w 639021"/>
              <a:gd name="connsiteY21" fmla="*/ 670388 h 718828"/>
              <a:gd name="connsiteX22" fmla="*/ 260512 w 639021"/>
              <a:gd name="connsiteY22" fmla="*/ 595451 h 718828"/>
              <a:gd name="connsiteX23" fmla="*/ 267228 w 639021"/>
              <a:gd name="connsiteY23" fmla="*/ 580967 h 718828"/>
              <a:gd name="connsiteX24" fmla="*/ 318567 w 639021"/>
              <a:gd name="connsiteY24" fmla="*/ 626918 h 718828"/>
              <a:gd name="connsiteX25" fmla="*/ 318567 w 639021"/>
              <a:gd name="connsiteY25" fmla="*/ 629416 h 718828"/>
              <a:gd name="connsiteX26" fmla="*/ 320964 w 639021"/>
              <a:gd name="connsiteY26" fmla="*/ 629416 h 718828"/>
              <a:gd name="connsiteX27" fmla="*/ 371819 w 639021"/>
              <a:gd name="connsiteY27" fmla="*/ 580959 h 718828"/>
              <a:gd name="connsiteX28" fmla="*/ 379011 w 639021"/>
              <a:gd name="connsiteY28" fmla="*/ 597941 h 718828"/>
              <a:gd name="connsiteX29" fmla="*/ 327680 w 639021"/>
              <a:gd name="connsiteY29" fmla="*/ 672869 h 718828"/>
              <a:gd name="connsiteX30" fmla="*/ 332475 w 639021"/>
              <a:gd name="connsiteY30" fmla="*/ 689851 h 718828"/>
              <a:gd name="connsiteX31" fmla="*/ 399643 w 639021"/>
              <a:gd name="connsiteY31" fmla="*/ 563968 h 718828"/>
              <a:gd name="connsiteX32" fmla="*/ 409233 w 639021"/>
              <a:gd name="connsiteY32" fmla="*/ 523004 h 718828"/>
              <a:gd name="connsiteX33" fmla="*/ 481196 w 639021"/>
              <a:gd name="connsiteY33" fmla="*/ 590448 h 718828"/>
              <a:gd name="connsiteX34" fmla="*/ 516213 w 639021"/>
              <a:gd name="connsiteY34" fmla="*/ 716331 h 718828"/>
              <a:gd name="connsiteX35" fmla="*/ 511418 w 639021"/>
              <a:gd name="connsiteY35" fmla="*/ 718829 h 718828"/>
              <a:gd name="connsiteX36" fmla="*/ 123302 w 639021"/>
              <a:gd name="connsiteY36" fmla="*/ 718829 h 718828"/>
              <a:gd name="connsiteX37" fmla="*/ 123302 w 639021"/>
              <a:gd name="connsiteY37" fmla="*/ 709339 h 718828"/>
              <a:gd name="connsiteX38" fmla="*/ 192868 w 639021"/>
              <a:gd name="connsiteY38" fmla="*/ 549484 h 718828"/>
              <a:gd name="connsiteX39" fmla="*/ 232679 w 639021"/>
              <a:gd name="connsiteY39" fmla="*/ 523021 h 718828"/>
              <a:gd name="connsiteX40" fmla="*/ 272014 w 639021"/>
              <a:gd name="connsiteY40" fmla="*/ 101408 h 718828"/>
              <a:gd name="connsiteX41" fmla="*/ 320948 w 639021"/>
              <a:gd name="connsiteY41" fmla="*/ 113896 h 718828"/>
              <a:gd name="connsiteX42" fmla="*/ 365086 w 639021"/>
              <a:gd name="connsiteY42" fmla="*/ 103906 h 718828"/>
              <a:gd name="connsiteX43" fmla="*/ 369405 w 639021"/>
              <a:gd name="connsiteY43" fmla="*/ 103906 h 718828"/>
              <a:gd name="connsiteX44" fmla="*/ 497493 w 639021"/>
              <a:gd name="connsiteY44" fmla="*/ 183829 h 718828"/>
              <a:gd name="connsiteX45" fmla="*/ 513807 w 639021"/>
              <a:gd name="connsiteY45" fmla="*/ 271246 h 718828"/>
              <a:gd name="connsiteX46" fmla="*/ 457673 w 639021"/>
              <a:gd name="connsiteY46" fmla="*/ 416116 h 718828"/>
              <a:gd name="connsiteX47" fmla="*/ 318550 w 639021"/>
              <a:gd name="connsiteY47" fmla="*/ 498546 h 718828"/>
              <a:gd name="connsiteX48" fmla="*/ 192859 w 639021"/>
              <a:gd name="connsiteY48" fmla="*/ 438102 h 718828"/>
              <a:gd name="connsiteX49" fmla="*/ 192859 w 639021"/>
              <a:gd name="connsiteY49" fmla="*/ 440599 h 718828"/>
              <a:gd name="connsiteX50" fmla="*/ 213968 w 639021"/>
              <a:gd name="connsiteY50" fmla="*/ 510533 h 718828"/>
              <a:gd name="connsiteX51" fmla="*/ 211571 w 639021"/>
              <a:gd name="connsiteY51" fmla="*/ 513030 h 718828"/>
              <a:gd name="connsiteX52" fmla="*/ 162637 w 639021"/>
              <a:gd name="connsiteY52" fmla="*/ 462075 h 718828"/>
              <a:gd name="connsiteX53" fmla="*/ 132415 w 639021"/>
              <a:gd name="connsiteY53" fmla="*/ 309713 h 718828"/>
              <a:gd name="connsiteX54" fmla="*/ 132415 w 639021"/>
              <a:gd name="connsiteY54" fmla="*/ 292730 h 718828"/>
              <a:gd name="connsiteX55" fmla="*/ 225487 w 639021"/>
              <a:gd name="connsiteY55" fmla="*/ 106395 h 718828"/>
              <a:gd name="connsiteX56" fmla="*/ 272014 w 639021"/>
              <a:gd name="connsiteY56" fmla="*/ 101408 h 718828"/>
              <a:gd name="connsiteX57" fmla="*/ 186143 w 639021"/>
              <a:gd name="connsiteY57" fmla="*/ 377658 h 718828"/>
              <a:gd name="connsiteX58" fmla="*/ 320956 w 639021"/>
              <a:gd name="connsiteY58" fmla="*/ 474572 h 718828"/>
              <a:gd name="connsiteX59" fmla="*/ 420744 w 639021"/>
              <a:gd name="connsiteY59" fmla="*/ 428612 h 718828"/>
              <a:gd name="connsiteX60" fmla="*/ 409233 w 639021"/>
              <a:gd name="connsiteY60" fmla="*/ 428612 h 718828"/>
              <a:gd name="connsiteX61" fmla="*/ 409233 w 639021"/>
              <a:gd name="connsiteY61" fmla="*/ 426115 h 718828"/>
              <a:gd name="connsiteX62" fmla="*/ 443774 w 639021"/>
              <a:gd name="connsiteY62" fmla="*/ 360676 h 718828"/>
              <a:gd name="connsiteX63" fmla="*/ 406835 w 639021"/>
              <a:gd name="connsiteY63" fmla="*/ 382653 h 718828"/>
              <a:gd name="connsiteX64" fmla="*/ 406835 w 639021"/>
              <a:gd name="connsiteY64" fmla="*/ 380155 h 718828"/>
              <a:gd name="connsiteX65" fmla="*/ 437058 w 639021"/>
              <a:gd name="connsiteY65" fmla="*/ 288245 h 718828"/>
              <a:gd name="connsiteX66" fmla="*/ 399643 w 639021"/>
              <a:gd name="connsiteY66" fmla="*/ 319720 h 718828"/>
              <a:gd name="connsiteX67" fmla="*/ 404438 w 639021"/>
              <a:gd name="connsiteY67" fmla="*/ 288245 h 718828"/>
              <a:gd name="connsiteX68" fmla="*/ 395325 w 639021"/>
              <a:gd name="connsiteY68" fmla="*/ 217802 h 718828"/>
              <a:gd name="connsiteX69" fmla="*/ 392928 w 639021"/>
              <a:gd name="connsiteY69" fmla="*/ 217802 h 718828"/>
              <a:gd name="connsiteX70" fmla="*/ 385735 w 639021"/>
              <a:gd name="connsiteY70" fmla="*/ 261264 h 718828"/>
              <a:gd name="connsiteX71" fmla="*/ 381417 w 639021"/>
              <a:gd name="connsiteY71" fmla="*/ 261264 h 718828"/>
              <a:gd name="connsiteX72" fmla="*/ 322886 w 639021"/>
              <a:gd name="connsiteY72" fmla="*/ 191322 h 718828"/>
              <a:gd name="connsiteX73" fmla="*/ 308969 w 639021"/>
              <a:gd name="connsiteY73" fmla="*/ 191322 h 718828"/>
              <a:gd name="connsiteX74" fmla="*/ 209181 w 639021"/>
              <a:gd name="connsiteY74" fmla="*/ 263753 h 718828"/>
              <a:gd name="connsiteX75" fmla="*/ 186143 w 639021"/>
              <a:gd name="connsiteY75" fmla="*/ 377658 h 718828"/>
              <a:gd name="connsiteX76" fmla="*/ 311358 w 639021"/>
              <a:gd name="connsiteY76" fmla="*/ 0 h 718828"/>
              <a:gd name="connsiteX77" fmla="*/ 327672 w 639021"/>
              <a:gd name="connsiteY77" fmla="*/ 0 h 718828"/>
              <a:gd name="connsiteX78" fmla="*/ 437049 w 639021"/>
              <a:gd name="connsiteY78" fmla="*/ 86924 h 718828"/>
              <a:gd name="connsiteX79" fmla="*/ 439455 w 639021"/>
              <a:gd name="connsiteY79" fmla="*/ 101408 h 718828"/>
              <a:gd name="connsiteX80" fmla="*/ 437049 w 639021"/>
              <a:gd name="connsiteY80" fmla="*/ 101408 h 718828"/>
              <a:gd name="connsiteX81" fmla="*/ 330069 w 639021"/>
              <a:gd name="connsiteY81" fmla="*/ 72439 h 718828"/>
              <a:gd name="connsiteX82" fmla="*/ 308961 w 639021"/>
              <a:gd name="connsiteY82" fmla="*/ 72439 h 718828"/>
              <a:gd name="connsiteX83" fmla="*/ 200060 w 639021"/>
              <a:gd name="connsiteY83" fmla="*/ 101408 h 718828"/>
              <a:gd name="connsiteX84" fmla="*/ 200060 w 639021"/>
              <a:gd name="connsiteY84" fmla="*/ 99412 h 718828"/>
              <a:gd name="connsiteX85" fmla="*/ 274420 w 639021"/>
              <a:gd name="connsiteY85" fmla="*/ 7493 h 718828"/>
              <a:gd name="connsiteX86" fmla="*/ 311358 w 639021"/>
              <a:gd name="connsiteY86" fmla="*/ 0 h 718828"/>
              <a:gd name="connsiteX87" fmla="*/ 446163 w 639021"/>
              <a:gd name="connsiteY87" fmla="*/ 48457 h 718828"/>
              <a:gd name="connsiteX88" fmla="*/ 518125 w 639021"/>
              <a:gd name="connsiteY88" fmla="*/ 101408 h 718828"/>
              <a:gd name="connsiteX89" fmla="*/ 611197 w 639021"/>
              <a:gd name="connsiteY89" fmla="*/ 479066 h 718828"/>
              <a:gd name="connsiteX90" fmla="*/ 639022 w 639021"/>
              <a:gd name="connsiteY90" fmla="*/ 592962 h 718828"/>
              <a:gd name="connsiteX91" fmla="*/ 634703 w 639021"/>
              <a:gd name="connsiteY91" fmla="*/ 595460 h 718828"/>
              <a:gd name="connsiteX92" fmla="*/ 618389 w 639021"/>
              <a:gd name="connsiteY92" fmla="*/ 595460 h 718828"/>
              <a:gd name="connsiteX93" fmla="*/ 544029 w 639021"/>
              <a:gd name="connsiteY93" fmla="*/ 578478 h 718828"/>
              <a:gd name="connsiteX94" fmla="*/ 509012 w 639021"/>
              <a:gd name="connsiteY94" fmla="*/ 597966 h 718828"/>
              <a:gd name="connsiteX95" fmla="*/ 506615 w 639021"/>
              <a:gd name="connsiteY95" fmla="*/ 597966 h 718828"/>
              <a:gd name="connsiteX96" fmla="*/ 492698 w 639021"/>
              <a:gd name="connsiteY96" fmla="*/ 570993 h 718828"/>
              <a:gd name="connsiteX97" fmla="*/ 546426 w 639021"/>
              <a:gd name="connsiteY97" fmla="*/ 544522 h 718828"/>
              <a:gd name="connsiteX98" fmla="*/ 599678 w 639021"/>
              <a:gd name="connsiteY98" fmla="*/ 559006 h 718828"/>
              <a:gd name="connsiteX99" fmla="*/ 495096 w 639021"/>
              <a:gd name="connsiteY99" fmla="*/ 123402 h 718828"/>
              <a:gd name="connsiteX100" fmla="*/ 453355 w 639021"/>
              <a:gd name="connsiteY100" fmla="*/ 79940 h 718828"/>
              <a:gd name="connsiteX101" fmla="*/ 441844 w 639021"/>
              <a:gd name="connsiteY101" fmla="*/ 50963 h 718828"/>
              <a:gd name="connsiteX102" fmla="*/ 446163 w 639021"/>
              <a:gd name="connsiteY102" fmla="*/ 48457 h 718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39021" h="718828">
                <a:moveTo>
                  <a:pt x="195257" y="48457"/>
                </a:moveTo>
                <a:lnTo>
                  <a:pt x="195257" y="50955"/>
                </a:lnTo>
                <a:cubicBezTo>
                  <a:pt x="191422" y="71612"/>
                  <a:pt x="178943" y="90098"/>
                  <a:pt x="157843" y="106403"/>
                </a:cubicBezTo>
                <a:cubicBezTo>
                  <a:pt x="146332" y="106403"/>
                  <a:pt x="125532" y="180672"/>
                  <a:pt x="95477" y="329201"/>
                </a:cubicBezTo>
                <a:cubicBezTo>
                  <a:pt x="75329" y="406802"/>
                  <a:pt x="56618" y="483393"/>
                  <a:pt x="39344" y="558990"/>
                </a:cubicBezTo>
                <a:cubicBezTo>
                  <a:pt x="64929" y="549333"/>
                  <a:pt x="84276" y="544505"/>
                  <a:pt x="97390" y="544505"/>
                </a:cubicBezTo>
                <a:cubicBezTo>
                  <a:pt x="104424" y="544505"/>
                  <a:pt x="120729" y="552675"/>
                  <a:pt x="146323" y="568980"/>
                </a:cubicBezTo>
                <a:lnTo>
                  <a:pt x="146323" y="575972"/>
                </a:lnTo>
                <a:cubicBezTo>
                  <a:pt x="138964" y="590632"/>
                  <a:pt x="134328" y="597949"/>
                  <a:pt x="132407" y="597949"/>
                </a:cubicBezTo>
                <a:lnTo>
                  <a:pt x="130010" y="597949"/>
                </a:lnTo>
                <a:cubicBezTo>
                  <a:pt x="113053" y="584960"/>
                  <a:pt x="101533" y="578461"/>
                  <a:pt x="95469" y="578461"/>
                </a:cubicBezTo>
                <a:lnTo>
                  <a:pt x="21108" y="595443"/>
                </a:lnTo>
                <a:lnTo>
                  <a:pt x="4795" y="595443"/>
                </a:lnTo>
                <a:cubicBezTo>
                  <a:pt x="1595" y="595443"/>
                  <a:pt x="0" y="593781"/>
                  <a:pt x="0" y="590448"/>
                </a:cubicBezTo>
                <a:cubicBezTo>
                  <a:pt x="72924" y="278730"/>
                  <a:pt x="111616" y="118206"/>
                  <a:pt x="116101" y="108884"/>
                </a:cubicBezTo>
                <a:cubicBezTo>
                  <a:pt x="143600" y="68605"/>
                  <a:pt x="169988" y="48457"/>
                  <a:pt x="195257" y="48457"/>
                </a:cubicBezTo>
                <a:close/>
                <a:moveTo>
                  <a:pt x="232679" y="523021"/>
                </a:moveTo>
                <a:cubicBezTo>
                  <a:pt x="240356" y="573975"/>
                  <a:pt x="254264" y="615775"/>
                  <a:pt x="274420" y="648411"/>
                </a:cubicBezTo>
                <a:cubicBezTo>
                  <a:pt x="278254" y="660398"/>
                  <a:pt x="288337" y="674222"/>
                  <a:pt x="304642" y="689868"/>
                </a:cubicBezTo>
                <a:lnTo>
                  <a:pt x="308961" y="689868"/>
                </a:lnTo>
                <a:lnTo>
                  <a:pt x="308961" y="672886"/>
                </a:lnTo>
                <a:cubicBezTo>
                  <a:pt x="308961" y="671224"/>
                  <a:pt x="309754" y="670388"/>
                  <a:pt x="311367" y="670388"/>
                </a:cubicBezTo>
                <a:cubicBezTo>
                  <a:pt x="311367" y="640091"/>
                  <a:pt x="294409" y="615107"/>
                  <a:pt x="260512" y="595451"/>
                </a:cubicBezTo>
                <a:cubicBezTo>
                  <a:pt x="261782" y="585795"/>
                  <a:pt x="264029" y="580967"/>
                  <a:pt x="267228" y="580967"/>
                </a:cubicBezTo>
                <a:cubicBezTo>
                  <a:pt x="289297" y="588961"/>
                  <a:pt x="306405" y="604281"/>
                  <a:pt x="318567" y="626918"/>
                </a:cubicBezTo>
                <a:lnTo>
                  <a:pt x="318567" y="629416"/>
                </a:lnTo>
                <a:lnTo>
                  <a:pt x="320964" y="629416"/>
                </a:lnTo>
                <a:cubicBezTo>
                  <a:pt x="338874" y="597114"/>
                  <a:pt x="355822" y="580959"/>
                  <a:pt x="371819" y="580959"/>
                </a:cubicBezTo>
                <a:cubicBezTo>
                  <a:pt x="376614" y="587950"/>
                  <a:pt x="379011" y="593622"/>
                  <a:pt x="379011" y="597941"/>
                </a:cubicBezTo>
                <a:cubicBezTo>
                  <a:pt x="344788" y="612926"/>
                  <a:pt x="327680" y="637903"/>
                  <a:pt x="327680" y="672869"/>
                </a:cubicBezTo>
                <a:cubicBezTo>
                  <a:pt x="327680" y="684196"/>
                  <a:pt x="329276" y="689851"/>
                  <a:pt x="332475" y="689851"/>
                </a:cubicBezTo>
                <a:cubicBezTo>
                  <a:pt x="353893" y="677196"/>
                  <a:pt x="376288" y="635238"/>
                  <a:pt x="399643" y="563968"/>
                </a:cubicBezTo>
                <a:cubicBezTo>
                  <a:pt x="401882" y="536661"/>
                  <a:pt x="405073" y="523004"/>
                  <a:pt x="409233" y="523004"/>
                </a:cubicBezTo>
                <a:cubicBezTo>
                  <a:pt x="432898" y="532335"/>
                  <a:pt x="456888" y="554813"/>
                  <a:pt x="481196" y="590448"/>
                </a:cubicBezTo>
                <a:cubicBezTo>
                  <a:pt x="492707" y="614096"/>
                  <a:pt x="504376" y="656054"/>
                  <a:pt x="516213" y="716331"/>
                </a:cubicBezTo>
                <a:lnTo>
                  <a:pt x="511418" y="718829"/>
                </a:lnTo>
                <a:lnTo>
                  <a:pt x="123302" y="718829"/>
                </a:lnTo>
                <a:lnTo>
                  <a:pt x="123302" y="709339"/>
                </a:lnTo>
                <a:cubicBezTo>
                  <a:pt x="140886" y="620419"/>
                  <a:pt x="164083" y="567142"/>
                  <a:pt x="192868" y="549484"/>
                </a:cubicBezTo>
                <a:cubicBezTo>
                  <a:pt x="199893" y="538508"/>
                  <a:pt x="213166" y="529695"/>
                  <a:pt x="232679" y="523021"/>
                </a:cubicBezTo>
                <a:close/>
                <a:moveTo>
                  <a:pt x="272014" y="101408"/>
                </a:moveTo>
                <a:cubicBezTo>
                  <a:pt x="281286" y="101408"/>
                  <a:pt x="297592" y="105576"/>
                  <a:pt x="320948" y="113896"/>
                </a:cubicBezTo>
                <a:cubicBezTo>
                  <a:pt x="333419" y="107239"/>
                  <a:pt x="348129" y="103906"/>
                  <a:pt x="365086" y="103906"/>
                </a:cubicBezTo>
                <a:lnTo>
                  <a:pt x="369405" y="103906"/>
                </a:lnTo>
                <a:cubicBezTo>
                  <a:pt x="432087" y="103906"/>
                  <a:pt x="474781" y="130553"/>
                  <a:pt x="497493" y="183829"/>
                </a:cubicBezTo>
                <a:cubicBezTo>
                  <a:pt x="508361" y="211144"/>
                  <a:pt x="513807" y="240281"/>
                  <a:pt x="513807" y="271246"/>
                </a:cubicBezTo>
                <a:cubicBezTo>
                  <a:pt x="513807" y="349182"/>
                  <a:pt x="495096" y="397472"/>
                  <a:pt x="457673" y="416116"/>
                </a:cubicBezTo>
                <a:cubicBezTo>
                  <a:pt x="424093" y="471072"/>
                  <a:pt x="377716" y="498546"/>
                  <a:pt x="318550" y="498546"/>
                </a:cubicBezTo>
                <a:cubicBezTo>
                  <a:pt x="273769" y="498546"/>
                  <a:pt x="231877" y="478398"/>
                  <a:pt x="192859" y="438102"/>
                </a:cubicBezTo>
                <a:lnTo>
                  <a:pt x="192859" y="440599"/>
                </a:lnTo>
                <a:cubicBezTo>
                  <a:pt x="192859" y="454917"/>
                  <a:pt x="199893" y="478239"/>
                  <a:pt x="213968" y="510533"/>
                </a:cubicBezTo>
                <a:cubicBezTo>
                  <a:pt x="212364" y="510533"/>
                  <a:pt x="211571" y="511368"/>
                  <a:pt x="211571" y="513030"/>
                </a:cubicBezTo>
                <a:cubicBezTo>
                  <a:pt x="200060" y="513030"/>
                  <a:pt x="183746" y="496048"/>
                  <a:pt x="162637" y="462075"/>
                </a:cubicBezTo>
                <a:cubicBezTo>
                  <a:pt x="142489" y="411789"/>
                  <a:pt x="132415" y="361001"/>
                  <a:pt x="132415" y="309713"/>
                </a:cubicBezTo>
                <a:lnTo>
                  <a:pt x="132415" y="292730"/>
                </a:lnTo>
                <a:cubicBezTo>
                  <a:pt x="132415" y="198489"/>
                  <a:pt x="163431" y="136375"/>
                  <a:pt x="225487" y="106395"/>
                </a:cubicBezTo>
                <a:cubicBezTo>
                  <a:pt x="247548" y="103079"/>
                  <a:pt x="263060" y="101408"/>
                  <a:pt x="272014" y="101408"/>
                </a:cubicBezTo>
                <a:close/>
                <a:moveTo>
                  <a:pt x="186143" y="377658"/>
                </a:moveTo>
                <a:cubicBezTo>
                  <a:pt x="215563" y="442270"/>
                  <a:pt x="260504" y="474572"/>
                  <a:pt x="320956" y="474572"/>
                </a:cubicBezTo>
                <a:cubicBezTo>
                  <a:pt x="358053" y="474572"/>
                  <a:pt x="391315" y="459260"/>
                  <a:pt x="420744" y="428612"/>
                </a:cubicBezTo>
                <a:lnTo>
                  <a:pt x="409233" y="428612"/>
                </a:lnTo>
                <a:lnTo>
                  <a:pt x="409233" y="426115"/>
                </a:lnTo>
                <a:cubicBezTo>
                  <a:pt x="428738" y="402467"/>
                  <a:pt x="440248" y="380657"/>
                  <a:pt x="443774" y="360676"/>
                </a:cubicBezTo>
                <a:cubicBezTo>
                  <a:pt x="430659" y="375327"/>
                  <a:pt x="418346" y="382653"/>
                  <a:pt x="406835" y="382653"/>
                </a:cubicBezTo>
                <a:lnTo>
                  <a:pt x="406835" y="380155"/>
                </a:lnTo>
                <a:cubicBezTo>
                  <a:pt x="424419" y="345523"/>
                  <a:pt x="434501" y="314892"/>
                  <a:pt x="437058" y="288245"/>
                </a:cubicBezTo>
                <a:cubicBezTo>
                  <a:pt x="423308" y="309228"/>
                  <a:pt x="410829" y="319720"/>
                  <a:pt x="399643" y="319720"/>
                </a:cubicBezTo>
                <a:cubicBezTo>
                  <a:pt x="402834" y="305068"/>
                  <a:pt x="404438" y="294577"/>
                  <a:pt x="404438" y="288245"/>
                </a:cubicBezTo>
                <a:cubicBezTo>
                  <a:pt x="404438" y="268256"/>
                  <a:pt x="401397" y="244783"/>
                  <a:pt x="395325" y="217802"/>
                </a:cubicBezTo>
                <a:lnTo>
                  <a:pt x="392928" y="217802"/>
                </a:lnTo>
                <a:cubicBezTo>
                  <a:pt x="392928" y="232462"/>
                  <a:pt x="390530" y="246946"/>
                  <a:pt x="385735" y="261264"/>
                </a:cubicBezTo>
                <a:lnTo>
                  <a:pt x="381417" y="261264"/>
                </a:lnTo>
                <a:cubicBezTo>
                  <a:pt x="381417" y="225963"/>
                  <a:pt x="361903" y="202649"/>
                  <a:pt x="322886" y="191322"/>
                </a:cubicBezTo>
                <a:lnTo>
                  <a:pt x="308969" y="191322"/>
                </a:lnTo>
                <a:cubicBezTo>
                  <a:pt x="260997" y="239612"/>
                  <a:pt x="227726" y="263753"/>
                  <a:pt x="209181" y="263753"/>
                </a:cubicBezTo>
                <a:cubicBezTo>
                  <a:pt x="193812" y="315050"/>
                  <a:pt x="186143" y="353016"/>
                  <a:pt x="186143" y="377658"/>
                </a:cubicBezTo>
                <a:close/>
                <a:moveTo>
                  <a:pt x="311358" y="0"/>
                </a:moveTo>
                <a:lnTo>
                  <a:pt x="327672" y="0"/>
                </a:lnTo>
                <a:cubicBezTo>
                  <a:pt x="377240" y="0"/>
                  <a:pt x="413702" y="28969"/>
                  <a:pt x="437049" y="86924"/>
                </a:cubicBezTo>
                <a:lnTo>
                  <a:pt x="439455" y="101408"/>
                </a:lnTo>
                <a:lnTo>
                  <a:pt x="437049" y="101408"/>
                </a:lnTo>
                <a:cubicBezTo>
                  <a:pt x="400905" y="82095"/>
                  <a:pt x="365245" y="72439"/>
                  <a:pt x="330069" y="72439"/>
                </a:cubicBezTo>
                <a:lnTo>
                  <a:pt x="308961" y="72439"/>
                </a:lnTo>
                <a:cubicBezTo>
                  <a:pt x="274738" y="72439"/>
                  <a:pt x="238443" y="82104"/>
                  <a:pt x="200060" y="101408"/>
                </a:cubicBezTo>
                <a:lnTo>
                  <a:pt x="200060" y="99412"/>
                </a:lnTo>
                <a:cubicBezTo>
                  <a:pt x="200060" y="64437"/>
                  <a:pt x="224844" y="33805"/>
                  <a:pt x="274420" y="7493"/>
                </a:cubicBezTo>
                <a:cubicBezTo>
                  <a:pt x="290726" y="2498"/>
                  <a:pt x="303038" y="0"/>
                  <a:pt x="311358" y="0"/>
                </a:cubicBezTo>
                <a:close/>
                <a:moveTo>
                  <a:pt x="446163" y="48457"/>
                </a:moveTo>
                <a:cubicBezTo>
                  <a:pt x="480060" y="58782"/>
                  <a:pt x="504050" y="76432"/>
                  <a:pt x="518125" y="101408"/>
                </a:cubicBezTo>
                <a:cubicBezTo>
                  <a:pt x="526120" y="110405"/>
                  <a:pt x="557135" y="236288"/>
                  <a:pt x="611197" y="479066"/>
                </a:cubicBezTo>
                <a:cubicBezTo>
                  <a:pt x="612475" y="479408"/>
                  <a:pt x="621756" y="517365"/>
                  <a:pt x="639022" y="592962"/>
                </a:cubicBezTo>
                <a:lnTo>
                  <a:pt x="634703" y="595460"/>
                </a:lnTo>
                <a:lnTo>
                  <a:pt x="618389" y="595460"/>
                </a:lnTo>
                <a:lnTo>
                  <a:pt x="544029" y="578478"/>
                </a:lnTo>
                <a:cubicBezTo>
                  <a:pt x="537630" y="578478"/>
                  <a:pt x="525953" y="584968"/>
                  <a:pt x="509012" y="597966"/>
                </a:cubicBezTo>
                <a:lnTo>
                  <a:pt x="506615" y="597966"/>
                </a:lnTo>
                <a:cubicBezTo>
                  <a:pt x="497334" y="587650"/>
                  <a:pt x="492698" y="578653"/>
                  <a:pt x="492698" y="570993"/>
                </a:cubicBezTo>
                <a:cubicBezTo>
                  <a:pt x="512529" y="553343"/>
                  <a:pt x="530430" y="544522"/>
                  <a:pt x="546426" y="544522"/>
                </a:cubicBezTo>
                <a:cubicBezTo>
                  <a:pt x="555064" y="544522"/>
                  <a:pt x="572814" y="549350"/>
                  <a:pt x="599678" y="559006"/>
                </a:cubicBezTo>
                <a:lnTo>
                  <a:pt x="495096" y="123402"/>
                </a:lnTo>
                <a:cubicBezTo>
                  <a:pt x="489015" y="113412"/>
                  <a:pt x="475098" y="98927"/>
                  <a:pt x="453355" y="79940"/>
                </a:cubicBezTo>
                <a:cubicBezTo>
                  <a:pt x="453355" y="73283"/>
                  <a:pt x="449521" y="63626"/>
                  <a:pt x="441844" y="50963"/>
                </a:cubicBezTo>
                <a:lnTo>
                  <a:pt x="446163" y="48457"/>
                </a:ln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8BE0F55E-515B-D9C7-B4EF-86E72C4AB7B6}"/>
              </a:ext>
            </a:extLst>
          </p:cNvPr>
          <p:cNvSpPr/>
          <p:nvPr/>
        </p:nvSpPr>
        <p:spPr>
          <a:xfrm>
            <a:off x="6657254" y="3019136"/>
            <a:ext cx="1380938" cy="847232"/>
          </a:xfrm>
          <a:custGeom>
            <a:avLst/>
            <a:gdLst>
              <a:gd name="connsiteX0" fmla="*/ 8144 w 852505"/>
              <a:gd name="connsiteY0" fmla="*/ 107398 h 523028"/>
              <a:gd name="connsiteX1" fmla="*/ 16305 w 852505"/>
              <a:gd name="connsiteY1" fmla="*/ 107398 h 523028"/>
              <a:gd name="connsiteX2" fmla="*/ 103137 w 852505"/>
              <a:gd name="connsiteY2" fmla="*/ 144369 h 523028"/>
              <a:gd name="connsiteX3" fmla="*/ 258098 w 852505"/>
              <a:gd name="connsiteY3" fmla="*/ 245777 h 523028"/>
              <a:gd name="connsiteX4" fmla="*/ 219723 w 852505"/>
              <a:gd name="connsiteY4" fmla="*/ 282748 h 523028"/>
              <a:gd name="connsiteX5" fmla="*/ 19187 w 852505"/>
              <a:gd name="connsiteY5" fmla="*/ 144377 h 523028"/>
              <a:gd name="connsiteX6" fmla="*/ 0 w 852505"/>
              <a:gd name="connsiteY6" fmla="*/ 112902 h 523028"/>
              <a:gd name="connsiteX7" fmla="*/ 8144 w 852505"/>
              <a:gd name="connsiteY7" fmla="*/ 107398 h 523028"/>
              <a:gd name="connsiteX8" fmla="*/ 65239 w 852505"/>
              <a:gd name="connsiteY8" fmla="*/ 0 h 523028"/>
              <a:gd name="connsiteX9" fmla="*/ 81553 w 852505"/>
              <a:gd name="connsiteY9" fmla="*/ 0 h 523028"/>
              <a:gd name="connsiteX10" fmla="*/ 491254 w 852505"/>
              <a:gd name="connsiteY10" fmla="*/ 180831 h 523028"/>
              <a:gd name="connsiteX11" fmla="*/ 548339 w 852505"/>
              <a:gd name="connsiteY11" fmla="*/ 231785 h 523028"/>
              <a:gd name="connsiteX12" fmla="*/ 548339 w 852505"/>
              <a:gd name="connsiteY12" fmla="*/ 237282 h 523028"/>
              <a:gd name="connsiteX13" fmla="*/ 477821 w 852505"/>
              <a:gd name="connsiteY13" fmla="*/ 279741 h 523028"/>
              <a:gd name="connsiteX14" fmla="*/ 157350 w 852505"/>
              <a:gd name="connsiteY14" fmla="*/ 104399 h 523028"/>
              <a:gd name="connsiteX15" fmla="*/ 40772 w 852505"/>
              <a:gd name="connsiteY15" fmla="*/ 78921 h 523028"/>
              <a:gd name="connsiteX16" fmla="*/ 27340 w 852505"/>
              <a:gd name="connsiteY16" fmla="*/ 78921 h 523028"/>
              <a:gd name="connsiteX17" fmla="*/ 13424 w 852505"/>
              <a:gd name="connsiteY17" fmla="*/ 81920 h 523028"/>
              <a:gd name="connsiteX18" fmla="*/ 51807 w 852505"/>
              <a:gd name="connsiteY18" fmla="*/ 5488 h 523028"/>
              <a:gd name="connsiteX19" fmla="*/ 65239 w 852505"/>
              <a:gd name="connsiteY19" fmla="*/ 0 h 523028"/>
              <a:gd name="connsiteX20" fmla="*/ 336769 w 852505"/>
              <a:gd name="connsiteY20" fmla="*/ 206316 h 523028"/>
              <a:gd name="connsiteX21" fmla="*/ 339166 w 852505"/>
              <a:gd name="connsiteY21" fmla="*/ 206316 h 523028"/>
              <a:gd name="connsiteX22" fmla="*/ 393855 w 852505"/>
              <a:gd name="connsiteY22" fmla="*/ 243279 h 523028"/>
              <a:gd name="connsiteX23" fmla="*/ 276801 w 852505"/>
              <a:gd name="connsiteY23" fmla="*/ 353183 h 523028"/>
              <a:gd name="connsiteX24" fmla="*/ 195240 w 852505"/>
              <a:gd name="connsiteY24" fmla="*/ 370165 h 523028"/>
              <a:gd name="connsiteX25" fmla="*/ 189961 w 852505"/>
              <a:gd name="connsiteY25" fmla="*/ 367667 h 523028"/>
              <a:gd name="connsiteX26" fmla="*/ 336769 w 852505"/>
              <a:gd name="connsiteY26" fmla="*/ 206316 h 523028"/>
              <a:gd name="connsiteX27" fmla="*/ 784861 w 852505"/>
              <a:gd name="connsiteY27" fmla="*/ 42468 h 523028"/>
              <a:gd name="connsiteX28" fmla="*/ 787258 w 852505"/>
              <a:gd name="connsiteY28" fmla="*/ 42468 h 523028"/>
              <a:gd name="connsiteX29" fmla="*/ 852505 w 852505"/>
              <a:gd name="connsiteY29" fmla="*/ 149865 h 523028"/>
              <a:gd name="connsiteX30" fmla="*/ 852505 w 852505"/>
              <a:gd name="connsiteY30" fmla="*/ 163849 h 523028"/>
              <a:gd name="connsiteX31" fmla="*/ 635180 w 852505"/>
              <a:gd name="connsiteY31" fmla="*/ 370165 h 523028"/>
              <a:gd name="connsiteX32" fmla="*/ 295997 w 852505"/>
              <a:gd name="connsiteY32" fmla="*/ 523029 h 523028"/>
              <a:gd name="connsiteX33" fmla="*/ 241784 w 852505"/>
              <a:gd name="connsiteY33" fmla="*/ 458091 h 523028"/>
              <a:gd name="connsiteX34" fmla="*/ 209165 w 852505"/>
              <a:gd name="connsiteY34" fmla="*/ 404138 h 523028"/>
              <a:gd name="connsiteX35" fmla="*/ 214444 w 852505"/>
              <a:gd name="connsiteY35" fmla="*/ 401640 h 523028"/>
              <a:gd name="connsiteX36" fmla="*/ 230758 w 852505"/>
              <a:gd name="connsiteY36" fmla="*/ 401640 h 523028"/>
              <a:gd name="connsiteX37" fmla="*/ 654375 w 852505"/>
              <a:gd name="connsiteY37" fmla="*/ 186837 h 523028"/>
              <a:gd name="connsiteX38" fmla="*/ 784861 w 852505"/>
              <a:gd name="connsiteY38" fmla="*/ 42468 h 523028"/>
              <a:gd name="connsiteX39" fmla="*/ 363641 w 852505"/>
              <a:gd name="connsiteY39" fmla="*/ 288236 h 523028"/>
              <a:gd name="connsiteX40" fmla="*/ 431762 w 852505"/>
              <a:gd name="connsiteY40" fmla="*/ 305219 h 523028"/>
              <a:gd name="connsiteX41" fmla="*/ 431762 w 852505"/>
              <a:gd name="connsiteY41" fmla="*/ 311216 h 523028"/>
              <a:gd name="connsiteX42" fmla="*/ 361244 w 852505"/>
              <a:gd name="connsiteY42" fmla="*/ 342190 h 523028"/>
              <a:gd name="connsiteX43" fmla="*/ 322860 w 852505"/>
              <a:gd name="connsiteY43" fmla="*/ 325208 h 523028"/>
              <a:gd name="connsiteX44" fmla="*/ 363641 w 852505"/>
              <a:gd name="connsiteY44" fmla="*/ 288236 h 523028"/>
              <a:gd name="connsiteX45" fmla="*/ 744080 w 852505"/>
              <a:gd name="connsiteY45" fmla="*/ 2999 h 523028"/>
              <a:gd name="connsiteX46" fmla="*/ 757513 w 852505"/>
              <a:gd name="connsiteY46" fmla="*/ 2999 h 523028"/>
              <a:gd name="connsiteX47" fmla="*/ 765674 w 852505"/>
              <a:gd name="connsiteY47" fmla="*/ 11494 h 523028"/>
              <a:gd name="connsiteX48" fmla="*/ 705706 w 852505"/>
              <a:gd name="connsiteY48" fmla="*/ 84927 h 523028"/>
              <a:gd name="connsiteX49" fmla="*/ 507576 w 852505"/>
              <a:gd name="connsiteY49" fmla="*/ 166856 h 523028"/>
              <a:gd name="connsiteX50" fmla="*/ 502296 w 852505"/>
              <a:gd name="connsiteY50" fmla="*/ 166856 h 523028"/>
              <a:gd name="connsiteX51" fmla="*/ 450481 w 852505"/>
              <a:gd name="connsiteY51" fmla="*/ 127395 h 523028"/>
              <a:gd name="connsiteX52" fmla="*/ 744080 w 852505"/>
              <a:gd name="connsiteY52" fmla="*/ 2999 h 523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52505" h="523028">
                <a:moveTo>
                  <a:pt x="8144" y="107398"/>
                </a:moveTo>
                <a:lnTo>
                  <a:pt x="16305" y="107398"/>
                </a:lnTo>
                <a:cubicBezTo>
                  <a:pt x="62365" y="107398"/>
                  <a:pt x="91309" y="119727"/>
                  <a:pt x="103137" y="144369"/>
                </a:cubicBezTo>
                <a:cubicBezTo>
                  <a:pt x="140560" y="174014"/>
                  <a:pt x="192208" y="207812"/>
                  <a:pt x="258098" y="245777"/>
                </a:cubicBezTo>
                <a:cubicBezTo>
                  <a:pt x="237950" y="270427"/>
                  <a:pt x="225153" y="282748"/>
                  <a:pt x="219723" y="282748"/>
                </a:cubicBezTo>
                <a:cubicBezTo>
                  <a:pt x="147760" y="249453"/>
                  <a:pt x="80909" y="203318"/>
                  <a:pt x="19187" y="144377"/>
                </a:cubicBezTo>
                <a:cubicBezTo>
                  <a:pt x="8629" y="132725"/>
                  <a:pt x="2230" y="122233"/>
                  <a:pt x="0" y="112902"/>
                </a:cubicBezTo>
                <a:lnTo>
                  <a:pt x="8144" y="107398"/>
                </a:lnTo>
                <a:close/>
                <a:moveTo>
                  <a:pt x="65239" y="0"/>
                </a:moveTo>
                <a:lnTo>
                  <a:pt x="81553" y="0"/>
                </a:lnTo>
                <a:cubicBezTo>
                  <a:pt x="192533" y="9331"/>
                  <a:pt x="329100" y="69608"/>
                  <a:pt x="491254" y="180831"/>
                </a:cubicBezTo>
                <a:cubicBezTo>
                  <a:pt x="501168" y="184164"/>
                  <a:pt x="520197" y="201154"/>
                  <a:pt x="548339" y="231785"/>
                </a:cubicBezTo>
                <a:lnTo>
                  <a:pt x="548339" y="237282"/>
                </a:lnTo>
                <a:cubicBezTo>
                  <a:pt x="510925" y="265591"/>
                  <a:pt x="487411" y="279741"/>
                  <a:pt x="477821" y="279741"/>
                </a:cubicBezTo>
                <a:cubicBezTo>
                  <a:pt x="401699" y="216131"/>
                  <a:pt x="294877" y="157684"/>
                  <a:pt x="157350" y="104399"/>
                </a:cubicBezTo>
                <a:cubicBezTo>
                  <a:pt x="104892" y="87408"/>
                  <a:pt x="66032" y="78921"/>
                  <a:pt x="40772" y="78921"/>
                </a:cubicBezTo>
                <a:lnTo>
                  <a:pt x="27340" y="78921"/>
                </a:lnTo>
                <a:lnTo>
                  <a:pt x="13424" y="81920"/>
                </a:lnTo>
                <a:cubicBezTo>
                  <a:pt x="31659" y="30965"/>
                  <a:pt x="44439" y="5488"/>
                  <a:pt x="51807" y="5488"/>
                </a:cubicBezTo>
                <a:cubicBezTo>
                  <a:pt x="51807" y="2172"/>
                  <a:pt x="56276" y="334"/>
                  <a:pt x="65239" y="0"/>
                </a:cubicBezTo>
                <a:close/>
                <a:moveTo>
                  <a:pt x="336769" y="206316"/>
                </a:moveTo>
                <a:lnTo>
                  <a:pt x="339166" y="206316"/>
                </a:lnTo>
                <a:cubicBezTo>
                  <a:pt x="371468" y="223975"/>
                  <a:pt x="389695" y="236288"/>
                  <a:pt x="393855" y="243279"/>
                </a:cubicBezTo>
                <a:cubicBezTo>
                  <a:pt x="372429" y="254941"/>
                  <a:pt x="333411" y="291569"/>
                  <a:pt x="276801" y="353183"/>
                </a:cubicBezTo>
                <a:cubicBezTo>
                  <a:pt x="246095" y="364510"/>
                  <a:pt x="218905" y="370165"/>
                  <a:pt x="195240" y="370165"/>
                </a:cubicBezTo>
                <a:lnTo>
                  <a:pt x="189961" y="367667"/>
                </a:lnTo>
                <a:cubicBezTo>
                  <a:pt x="189969" y="335700"/>
                  <a:pt x="238902" y="281921"/>
                  <a:pt x="336769" y="206316"/>
                </a:cubicBezTo>
                <a:close/>
                <a:moveTo>
                  <a:pt x="784861" y="42468"/>
                </a:moveTo>
                <a:lnTo>
                  <a:pt x="787258" y="42468"/>
                </a:lnTo>
                <a:cubicBezTo>
                  <a:pt x="790449" y="42802"/>
                  <a:pt x="812201" y="78604"/>
                  <a:pt x="852505" y="149865"/>
                </a:cubicBezTo>
                <a:lnTo>
                  <a:pt x="852505" y="163849"/>
                </a:lnTo>
                <a:cubicBezTo>
                  <a:pt x="840026" y="212481"/>
                  <a:pt x="767587" y="281245"/>
                  <a:pt x="635180" y="370165"/>
                </a:cubicBezTo>
                <a:cubicBezTo>
                  <a:pt x="485498" y="468416"/>
                  <a:pt x="372437" y="519362"/>
                  <a:pt x="295997" y="523029"/>
                </a:cubicBezTo>
                <a:cubicBezTo>
                  <a:pt x="277127" y="523029"/>
                  <a:pt x="259058" y="501386"/>
                  <a:pt x="241784" y="458091"/>
                </a:cubicBezTo>
                <a:cubicBezTo>
                  <a:pt x="238902" y="457423"/>
                  <a:pt x="228035" y="439447"/>
                  <a:pt x="209165" y="404138"/>
                </a:cubicBezTo>
                <a:lnTo>
                  <a:pt x="214444" y="401640"/>
                </a:lnTo>
                <a:lnTo>
                  <a:pt x="230758" y="401640"/>
                </a:lnTo>
                <a:cubicBezTo>
                  <a:pt x="308476" y="401640"/>
                  <a:pt x="449679" y="330044"/>
                  <a:pt x="654375" y="186837"/>
                </a:cubicBezTo>
                <a:cubicBezTo>
                  <a:pt x="741357" y="112568"/>
                  <a:pt x="784861" y="64445"/>
                  <a:pt x="784861" y="42468"/>
                </a:cubicBezTo>
                <a:close/>
                <a:moveTo>
                  <a:pt x="363641" y="288236"/>
                </a:moveTo>
                <a:lnTo>
                  <a:pt x="431762" y="305219"/>
                </a:lnTo>
                <a:lnTo>
                  <a:pt x="431762" y="311216"/>
                </a:lnTo>
                <a:cubicBezTo>
                  <a:pt x="387306" y="331865"/>
                  <a:pt x="363800" y="342190"/>
                  <a:pt x="361244" y="342190"/>
                </a:cubicBezTo>
                <a:cubicBezTo>
                  <a:pt x="335658" y="337863"/>
                  <a:pt x="322860" y="332200"/>
                  <a:pt x="322860" y="325208"/>
                </a:cubicBezTo>
                <a:lnTo>
                  <a:pt x="363641" y="288236"/>
                </a:lnTo>
                <a:close/>
                <a:moveTo>
                  <a:pt x="744080" y="2999"/>
                </a:moveTo>
                <a:lnTo>
                  <a:pt x="757513" y="2999"/>
                </a:lnTo>
                <a:cubicBezTo>
                  <a:pt x="760069" y="2999"/>
                  <a:pt x="762792" y="5831"/>
                  <a:pt x="765674" y="11494"/>
                </a:cubicBezTo>
                <a:cubicBezTo>
                  <a:pt x="761188" y="32152"/>
                  <a:pt x="741207" y="56627"/>
                  <a:pt x="705706" y="84927"/>
                </a:cubicBezTo>
                <a:cubicBezTo>
                  <a:pt x="671483" y="84927"/>
                  <a:pt x="605442" y="112242"/>
                  <a:pt x="507576" y="166856"/>
                </a:cubicBezTo>
                <a:lnTo>
                  <a:pt x="502296" y="166856"/>
                </a:lnTo>
                <a:cubicBezTo>
                  <a:pt x="468065" y="143550"/>
                  <a:pt x="450799" y="130386"/>
                  <a:pt x="450481" y="127395"/>
                </a:cubicBezTo>
                <a:cubicBezTo>
                  <a:pt x="580007" y="48791"/>
                  <a:pt x="677873" y="7326"/>
                  <a:pt x="744080" y="2999"/>
                </a:cubicBez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4AB33EAC-2511-77FC-21AD-0C7CB094719B}"/>
              </a:ext>
            </a:extLst>
          </p:cNvPr>
          <p:cNvSpPr/>
          <p:nvPr/>
        </p:nvSpPr>
        <p:spPr>
          <a:xfrm>
            <a:off x="8535567" y="2848401"/>
            <a:ext cx="1113592" cy="1159570"/>
          </a:xfrm>
          <a:custGeom>
            <a:avLst/>
            <a:gdLst>
              <a:gd name="connsiteX0" fmla="*/ 231226 w 687462"/>
              <a:gd name="connsiteY0" fmla="*/ 0 h 715846"/>
              <a:gd name="connsiteX1" fmla="*/ 248016 w 687462"/>
              <a:gd name="connsiteY1" fmla="*/ 0 h 715846"/>
              <a:gd name="connsiteX2" fmla="*/ 448067 w 687462"/>
              <a:gd name="connsiteY2" fmla="*/ 115893 h 715846"/>
              <a:gd name="connsiteX3" fmla="*/ 485022 w 687462"/>
              <a:gd name="connsiteY3" fmla="*/ 228795 h 715846"/>
              <a:gd name="connsiteX4" fmla="*/ 485022 w 687462"/>
              <a:gd name="connsiteY4" fmla="*/ 234784 h 715846"/>
              <a:gd name="connsiteX5" fmla="*/ 473503 w 687462"/>
              <a:gd name="connsiteY5" fmla="*/ 234784 h 715846"/>
              <a:gd name="connsiteX6" fmla="*/ 430810 w 687462"/>
              <a:gd name="connsiteY6" fmla="*/ 240782 h 715846"/>
              <a:gd name="connsiteX7" fmla="*/ 367968 w 687462"/>
              <a:gd name="connsiteY7" fmla="*/ 109903 h 715846"/>
              <a:gd name="connsiteX8" fmla="*/ 253780 w 687462"/>
              <a:gd name="connsiteY8" fmla="*/ 59450 h 715846"/>
              <a:gd name="connsiteX9" fmla="*/ 248024 w 687462"/>
              <a:gd name="connsiteY9" fmla="*/ 62449 h 715846"/>
              <a:gd name="connsiteX10" fmla="*/ 231234 w 687462"/>
              <a:gd name="connsiteY10" fmla="*/ 62449 h 715846"/>
              <a:gd name="connsiteX11" fmla="*/ 111299 w 687462"/>
              <a:gd name="connsiteY11" fmla="*/ 118900 h 715846"/>
              <a:gd name="connsiteX12" fmla="*/ 57086 w 687462"/>
              <a:gd name="connsiteY12" fmla="*/ 252276 h 715846"/>
              <a:gd name="connsiteX13" fmla="*/ 145346 w 687462"/>
              <a:gd name="connsiteY13" fmla="*/ 421621 h 715846"/>
              <a:gd name="connsiteX14" fmla="*/ 145346 w 687462"/>
              <a:gd name="connsiteY14" fmla="*/ 436607 h 715846"/>
              <a:gd name="connsiteX15" fmla="*/ 125683 w 687462"/>
              <a:gd name="connsiteY15" fmla="*/ 472074 h 715846"/>
              <a:gd name="connsiteX16" fmla="*/ 128565 w 687462"/>
              <a:gd name="connsiteY16" fmla="*/ 472074 h 715846"/>
              <a:gd name="connsiteX17" fmla="*/ 256661 w 687462"/>
              <a:gd name="connsiteY17" fmla="*/ 445595 h 715846"/>
              <a:gd name="connsiteX18" fmla="*/ 259535 w 687462"/>
              <a:gd name="connsiteY18" fmla="*/ 451592 h 715846"/>
              <a:gd name="connsiteX19" fmla="*/ 259535 w 687462"/>
              <a:gd name="connsiteY19" fmla="*/ 508043 h 715846"/>
              <a:gd name="connsiteX20" fmla="*/ 42694 w 687462"/>
              <a:gd name="connsiteY20" fmla="*/ 552499 h 715846"/>
              <a:gd name="connsiteX21" fmla="*/ 20148 w 687462"/>
              <a:gd name="connsiteY21" fmla="*/ 520030 h 715846"/>
              <a:gd name="connsiteX22" fmla="*/ 74361 w 687462"/>
              <a:gd name="connsiteY22" fmla="*/ 439605 h 715846"/>
              <a:gd name="connsiteX23" fmla="*/ 0 w 687462"/>
              <a:gd name="connsiteY23" fmla="*/ 258274 h 715846"/>
              <a:gd name="connsiteX24" fmla="*/ 0 w 687462"/>
              <a:gd name="connsiteY24" fmla="*/ 252276 h 715846"/>
              <a:gd name="connsiteX25" fmla="*/ 168393 w 687462"/>
              <a:gd name="connsiteY25" fmla="*/ 11995 h 715846"/>
              <a:gd name="connsiteX26" fmla="*/ 231226 w 687462"/>
              <a:gd name="connsiteY26" fmla="*/ 0 h 715846"/>
              <a:gd name="connsiteX27" fmla="*/ 202441 w 687462"/>
              <a:gd name="connsiteY27" fmla="*/ 139365 h 715846"/>
              <a:gd name="connsiteX28" fmla="*/ 242252 w 687462"/>
              <a:gd name="connsiteY28" fmla="*/ 154351 h 715846"/>
              <a:gd name="connsiteX29" fmla="*/ 282548 w 687462"/>
              <a:gd name="connsiteY29" fmla="*/ 139365 h 715846"/>
              <a:gd name="connsiteX30" fmla="*/ 350677 w 687462"/>
              <a:gd name="connsiteY30" fmla="*/ 201814 h 715846"/>
              <a:gd name="connsiteX31" fmla="*/ 350677 w 687462"/>
              <a:gd name="connsiteY31" fmla="*/ 216800 h 715846"/>
              <a:gd name="connsiteX32" fmla="*/ 245134 w 687462"/>
              <a:gd name="connsiteY32" fmla="*/ 365170 h 715846"/>
              <a:gd name="connsiteX33" fmla="*/ 242244 w 687462"/>
              <a:gd name="connsiteY33" fmla="*/ 365170 h 715846"/>
              <a:gd name="connsiteX34" fmla="*/ 151093 w 687462"/>
              <a:gd name="connsiteY34" fmla="*/ 276250 h 715846"/>
              <a:gd name="connsiteX35" fmla="*/ 136709 w 687462"/>
              <a:gd name="connsiteY35" fmla="*/ 228795 h 715846"/>
              <a:gd name="connsiteX36" fmla="*/ 136709 w 687462"/>
              <a:gd name="connsiteY36" fmla="*/ 204813 h 715846"/>
              <a:gd name="connsiteX37" fmla="*/ 202441 w 687462"/>
              <a:gd name="connsiteY37" fmla="*/ 139365 h 715846"/>
              <a:gd name="connsiteX38" fmla="*/ 487887 w 687462"/>
              <a:gd name="connsiteY38" fmla="*/ 261264 h 715846"/>
              <a:gd name="connsiteX39" fmla="*/ 667315 w 687462"/>
              <a:gd name="connsiteY39" fmla="*/ 380155 h 715846"/>
              <a:gd name="connsiteX40" fmla="*/ 687462 w 687462"/>
              <a:gd name="connsiteY40" fmla="*/ 463579 h 715846"/>
              <a:gd name="connsiteX41" fmla="*/ 687462 w 687462"/>
              <a:gd name="connsiteY41" fmla="*/ 472074 h 715846"/>
              <a:gd name="connsiteX42" fmla="*/ 630360 w 687462"/>
              <a:gd name="connsiteY42" fmla="*/ 620937 h 715846"/>
              <a:gd name="connsiteX43" fmla="*/ 630360 w 687462"/>
              <a:gd name="connsiteY43" fmla="*/ 623928 h 715846"/>
              <a:gd name="connsiteX44" fmla="*/ 670188 w 687462"/>
              <a:gd name="connsiteY44" fmla="*/ 683378 h 715846"/>
              <a:gd name="connsiteX45" fmla="*/ 670188 w 687462"/>
              <a:gd name="connsiteY45" fmla="*/ 688874 h 715846"/>
              <a:gd name="connsiteX46" fmla="*/ 641879 w 687462"/>
              <a:gd name="connsiteY46" fmla="*/ 715847 h 715846"/>
              <a:gd name="connsiteX47" fmla="*/ 413518 w 687462"/>
              <a:gd name="connsiteY47" fmla="*/ 665393 h 715846"/>
              <a:gd name="connsiteX48" fmla="*/ 285430 w 687462"/>
              <a:gd name="connsiteY48" fmla="*/ 463579 h 715846"/>
              <a:gd name="connsiteX49" fmla="*/ 410645 w 687462"/>
              <a:gd name="connsiteY49" fmla="*/ 276250 h 715846"/>
              <a:gd name="connsiteX50" fmla="*/ 487887 w 687462"/>
              <a:gd name="connsiteY50" fmla="*/ 261264 h 715846"/>
              <a:gd name="connsiteX51" fmla="*/ 402008 w 687462"/>
              <a:gd name="connsiteY51" fmla="*/ 433608 h 715846"/>
              <a:gd name="connsiteX52" fmla="*/ 402008 w 687462"/>
              <a:gd name="connsiteY52" fmla="*/ 439605 h 715846"/>
              <a:gd name="connsiteX53" fmla="*/ 485022 w 687462"/>
              <a:gd name="connsiteY53" fmla="*/ 558497 h 715846"/>
              <a:gd name="connsiteX54" fmla="*/ 487896 w 687462"/>
              <a:gd name="connsiteY54" fmla="*/ 558497 h 715846"/>
              <a:gd name="connsiteX55" fmla="*/ 561771 w 687462"/>
              <a:gd name="connsiteY55" fmla="*/ 481062 h 715846"/>
              <a:gd name="connsiteX56" fmla="*/ 573291 w 687462"/>
              <a:gd name="connsiteY56" fmla="*/ 436607 h 715846"/>
              <a:gd name="connsiteX57" fmla="*/ 521960 w 687462"/>
              <a:gd name="connsiteY57" fmla="*/ 383154 h 715846"/>
              <a:gd name="connsiteX58" fmla="*/ 516204 w 687462"/>
              <a:gd name="connsiteY58" fmla="*/ 383154 h 715846"/>
              <a:gd name="connsiteX59" fmla="*/ 485030 w 687462"/>
              <a:gd name="connsiteY59" fmla="*/ 392142 h 715846"/>
              <a:gd name="connsiteX60" fmla="*/ 456237 w 687462"/>
              <a:gd name="connsiteY60" fmla="*/ 383154 h 715846"/>
              <a:gd name="connsiteX61" fmla="*/ 453363 w 687462"/>
              <a:gd name="connsiteY61" fmla="*/ 383154 h 715846"/>
              <a:gd name="connsiteX62" fmla="*/ 402008 w 687462"/>
              <a:gd name="connsiteY62" fmla="*/ 433608 h 715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687462" h="715846">
                <a:moveTo>
                  <a:pt x="231226" y="0"/>
                </a:moveTo>
                <a:lnTo>
                  <a:pt x="248016" y="0"/>
                </a:lnTo>
                <a:cubicBezTo>
                  <a:pt x="328942" y="0"/>
                  <a:pt x="395617" y="38634"/>
                  <a:pt x="448067" y="115893"/>
                </a:cubicBezTo>
                <a:cubicBezTo>
                  <a:pt x="472701" y="156857"/>
                  <a:pt x="485022" y="194497"/>
                  <a:pt x="485022" y="228795"/>
                </a:cubicBezTo>
                <a:lnTo>
                  <a:pt x="485022" y="234784"/>
                </a:lnTo>
                <a:lnTo>
                  <a:pt x="473503" y="234784"/>
                </a:lnTo>
                <a:cubicBezTo>
                  <a:pt x="462944" y="234784"/>
                  <a:pt x="448702" y="236781"/>
                  <a:pt x="430810" y="240782"/>
                </a:cubicBezTo>
                <a:cubicBezTo>
                  <a:pt x="419926" y="182510"/>
                  <a:pt x="398975" y="138872"/>
                  <a:pt x="367968" y="109903"/>
                </a:cubicBezTo>
                <a:cubicBezTo>
                  <a:pt x="334380" y="81269"/>
                  <a:pt x="296314" y="64445"/>
                  <a:pt x="253780" y="59450"/>
                </a:cubicBezTo>
                <a:lnTo>
                  <a:pt x="248024" y="62449"/>
                </a:lnTo>
                <a:lnTo>
                  <a:pt x="231234" y="62449"/>
                </a:lnTo>
                <a:cubicBezTo>
                  <a:pt x="189334" y="62449"/>
                  <a:pt x="149348" y="81269"/>
                  <a:pt x="111299" y="118900"/>
                </a:cubicBezTo>
                <a:cubicBezTo>
                  <a:pt x="75154" y="161535"/>
                  <a:pt x="57086" y="205991"/>
                  <a:pt x="57086" y="252276"/>
                </a:cubicBezTo>
                <a:cubicBezTo>
                  <a:pt x="57086" y="314557"/>
                  <a:pt x="86506" y="371000"/>
                  <a:pt x="145346" y="421621"/>
                </a:cubicBezTo>
                <a:lnTo>
                  <a:pt x="145346" y="436607"/>
                </a:lnTo>
                <a:cubicBezTo>
                  <a:pt x="145346" y="446271"/>
                  <a:pt x="138797" y="458083"/>
                  <a:pt x="125683" y="472074"/>
                </a:cubicBezTo>
                <a:lnTo>
                  <a:pt x="128565" y="472074"/>
                </a:lnTo>
                <a:cubicBezTo>
                  <a:pt x="201488" y="454424"/>
                  <a:pt x="244182" y="445595"/>
                  <a:pt x="256661" y="445595"/>
                </a:cubicBezTo>
                <a:lnTo>
                  <a:pt x="259535" y="451592"/>
                </a:lnTo>
                <a:lnTo>
                  <a:pt x="259535" y="508043"/>
                </a:lnTo>
                <a:cubicBezTo>
                  <a:pt x="253136" y="508043"/>
                  <a:pt x="180848" y="522862"/>
                  <a:pt x="42694" y="552499"/>
                </a:cubicBezTo>
                <a:cubicBezTo>
                  <a:pt x="27658" y="545842"/>
                  <a:pt x="20148" y="535016"/>
                  <a:pt x="20148" y="520030"/>
                </a:cubicBezTo>
                <a:cubicBezTo>
                  <a:pt x="29420" y="500717"/>
                  <a:pt x="47488" y="473912"/>
                  <a:pt x="74361" y="439605"/>
                </a:cubicBezTo>
                <a:cubicBezTo>
                  <a:pt x="24776" y="382996"/>
                  <a:pt x="0" y="322543"/>
                  <a:pt x="0" y="258274"/>
                </a:cubicBezTo>
                <a:lnTo>
                  <a:pt x="0" y="252276"/>
                </a:lnTo>
                <a:cubicBezTo>
                  <a:pt x="0" y="139374"/>
                  <a:pt x="56126" y="59283"/>
                  <a:pt x="168393" y="11995"/>
                </a:cubicBezTo>
                <a:cubicBezTo>
                  <a:pt x="193636" y="3993"/>
                  <a:pt x="214594" y="0"/>
                  <a:pt x="231226" y="0"/>
                </a:cubicBezTo>
                <a:close/>
                <a:moveTo>
                  <a:pt x="202441" y="139365"/>
                </a:moveTo>
                <a:cubicBezTo>
                  <a:pt x="223223" y="143366"/>
                  <a:pt x="236505" y="148362"/>
                  <a:pt x="242252" y="154351"/>
                </a:cubicBezTo>
                <a:cubicBezTo>
                  <a:pt x="251842" y="148353"/>
                  <a:pt x="265290" y="143358"/>
                  <a:pt x="282548" y="139365"/>
                </a:cubicBezTo>
                <a:cubicBezTo>
                  <a:pt x="327973" y="150358"/>
                  <a:pt x="350677" y="171174"/>
                  <a:pt x="350677" y="201814"/>
                </a:cubicBezTo>
                <a:lnTo>
                  <a:pt x="350677" y="216800"/>
                </a:lnTo>
                <a:cubicBezTo>
                  <a:pt x="350677" y="273084"/>
                  <a:pt x="315485" y="322543"/>
                  <a:pt x="245134" y="365170"/>
                </a:cubicBezTo>
                <a:lnTo>
                  <a:pt x="242244" y="365170"/>
                </a:lnTo>
                <a:cubicBezTo>
                  <a:pt x="216332" y="357852"/>
                  <a:pt x="185960" y="328198"/>
                  <a:pt x="151093" y="276250"/>
                </a:cubicBezTo>
                <a:cubicBezTo>
                  <a:pt x="141504" y="253946"/>
                  <a:pt x="136709" y="238126"/>
                  <a:pt x="136709" y="228795"/>
                </a:cubicBezTo>
                <a:lnTo>
                  <a:pt x="136709" y="204813"/>
                </a:lnTo>
                <a:cubicBezTo>
                  <a:pt x="136717" y="170514"/>
                  <a:pt x="158620" y="148696"/>
                  <a:pt x="202441" y="139365"/>
                </a:cubicBezTo>
                <a:close/>
                <a:moveTo>
                  <a:pt x="487887" y="261264"/>
                </a:moveTo>
                <a:cubicBezTo>
                  <a:pt x="565288" y="261264"/>
                  <a:pt x="625097" y="300900"/>
                  <a:pt x="667315" y="380155"/>
                </a:cubicBezTo>
                <a:cubicBezTo>
                  <a:pt x="680738" y="407470"/>
                  <a:pt x="687462" y="435278"/>
                  <a:pt x="687462" y="463579"/>
                </a:cubicBezTo>
                <a:lnTo>
                  <a:pt x="687462" y="472074"/>
                </a:lnTo>
                <a:cubicBezTo>
                  <a:pt x="687462" y="524357"/>
                  <a:pt x="668425" y="573984"/>
                  <a:pt x="630360" y="620937"/>
                </a:cubicBezTo>
                <a:lnTo>
                  <a:pt x="630360" y="623928"/>
                </a:lnTo>
                <a:cubicBezTo>
                  <a:pt x="656907" y="653573"/>
                  <a:pt x="670188" y="673387"/>
                  <a:pt x="670188" y="683378"/>
                </a:cubicBezTo>
                <a:lnTo>
                  <a:pt x="670188" y="688874"/>
                </a:lnTo>
                <a:cubicBezTo>
                  <a:pt x="670188" y="704862"/>
                  <a:pt x="660757" y="713850"/>
                  <a:pt x="641879" y="715847"/>
                </a:cubicBezTo>
                <a:cubicBezTo>
                  <a:pt x="516497" y="690211"/>
                  <a:pt x="440391" y="673387"/>
                  <a:pt x="413518" y="665393"/>
                </a:cubicBezTo>
                <a:cubicBezTo>
                  <a:pt x="329727" y="628430"/>
                  <a:pt x="287025" y="561153"/>
                  <a:pt x="285430" y="463579"/>
                </a:cubicBezTo>
                <a:cubicBezTo>
                  <a:pt x="285430" y="384649"/>
                  <a:pt x="327163" y="322209"/>
                  <a:pt x="410645" y="276250"/>
                </a:cubicBezTo>
                <a:cubicBezTo>
                  <a:pt x="438778" y="266251"/>
                  <a:pt x="464540" y="261264"/>
                  <a:pt x="487887" y="261264"/>
                </a:cubicBezTo>
                <a:close/>
                <a:moveTo>
                  <a:pt x="402008" y="433608"/>
                </a:moveTo>
                <a:lnTo>
                  <a:pt x="402008" y="439605"/>
                </a:lnTo>
                <a:cubicBezTo>
                  <a:pt x="402008" y="484897"/>
                  <a:pt x="429674" y="524533"/>
                  <a:pt x="485022" y="558497"/>
                </a:cubicBezTo>
                <a:lnTo>
                  <a:pt x="487896" y="558497"/>
                </a:lnTo>
                <a:cubicBezTo>
                  <a:pt x="506122" y="558497"/>
                  <a:pt x="530756" y="532694"/>
                  <a:pt x="561771" y="481062"/>
                </a:cubicBezTo>
                <a:cubicBezTo>
                  <a:pt x="565622" y="475741"/>
                  <a:pt x="569456" y="460914"/>
                  <a:pt x="573291" y="436607"/>
                </a:cubicBezTo>
                <a:cubicBezTo>
                  <a:pt x="565296" y="400972"/>
                  <a:pt x="548181" y="383154"/>
                  <a:pt x="521960" y="383154"/>
                </a:cubicBezTo>
                <a:lnTo>
                  <a:pt x="516204" y="383154"/>
                </a:lnTo>
                <a:cubicBezTo>
                  <a:pt x="510115" y="383154"/>
                  <a:pt x="499724" y="386153"/>
                  <a:pt x="485030" y="392142"/>
                </a:cubicBezTo>
                <a:cubicBezTo>
                  <a:pt x="475107" y="386153"/>
                  <a:pt x="465517" y="383154"/>
                  <a:pt x="456237" y="383154"/>
                </a:cubicBezTo>
                <a:lnTo>
                  <a:pt x="453363" y="383154"/>
                </a:lnTo>
                <a:cubicBezTo>
                  <a:pt x="419124" y="388484"/>
                  <a:pt x="402008" y="405299"/>
                  <a:pt x="402008" y="433608"/>
                </a:cubicBez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4FDDA06C-7F08-3EC3-7D98-2E4B938F7AF2}"/>
              </a:ext>
            </a:extLst>
          </p:cNvPr>
          <p:cNvSpPr/>
          <p:nvPr/>
        </p:nvSpPr>
        <p:spPr>
          <a:xfrm>
            <a:off x="10176059" y="2850026"/>
            <a:ext cx="1112048" cy="1157947"/>
          </a:xfrm>
          <a:custGeom>
            <a:avLst/>
            <a:gdLst>
              <a:gd name="connsiteX0" fmla="*/ 57078 w 686509"/>
              <a:gd name="connsiteY0" fmla="*/ 522018 h 714844"/>
              <a:gd name="connsiteX1" fmla="*/ 105535 w 686509"/>
              <a:gd name="connsiteY1" fmla="*/ 560485 h 714844"/>
              <a:gd name="connsiteX2" fmla="*/ 108417 w 686509"/>
              <a:gd name="connsiteY2" fmla="*/ 560485 h 714844"/>
              <a:gd name="connsiteX3" fmla="*/ 142481 w 686509"/>
              <a:gd name="connsiteY3" fmla="*/ 525017 h 714844"/>
              <a:gd name="connsiteX4" fmla="*/ 145363 w 686509"/>
              <a:gd name="connsiteY4" fmla="*/ 525017 h 714844"/>
              <a:gd name="connsiteX5" fmla="*/ 182301 w 686509"/>
              <a:gd name="connsiteY5" fmla="*/ 563484 h 714844"/>
              <a:gd name="connsiteX6" fmla="*/ 182301 w 686509"/>
              <a:gd name="connsiteY6" fmla="*/ 566483 h 714844"/>
              <a:gd name="connsiteX7" fmla="*/ 148237 w 686509"/>
              <a:gd name="connsiteY7" fmla="*/ 604941 h 714844"/>
              <a:gd name="connsiteX8" fmla="*/ 148237 w 686509"/>
              <a:gd name="connsiteY8" fmla="*/ 607940 h 714844"/>
              <a:gd name="connsiteX9" fmla="*/ 185183 w 686509"/>
              <a:gd name="connsiteY9" fmla="*/ 658393 h 714844"/>
              <a:gd name="connsiteX10" fmla="*/ 71002 w 686509"/>
              <a:gd name="connsiteY10" fmla="*/ 705848 h 714844"/>
              <a:gd name="connsiteX11" fmla="*/ 25427 w 686509"/>
              <a:gd name="connsiteY11" fmla="*/ 714844 h 714844"/>
              <a:gd name="connsiteX12" fmla="*/ 0 w 686509"/>
              <a:gd name="connsiteY12" fmla="*/ 685374 h 714844"/>
              <a:gd name="connsiteX13" fmla="*/ 39820 w 686509"/>
              <a:gd name="connsiteY13" fmla="*/ 525017 h 714844"/>
              <a:gd name="connsiteX14" fmla="*/ 57078 w 686509"/>
              <a:gd name="connsiteY14" fmla="*/ 522018 h 714844"/>
              <a:gd name="connsiteX15" fmla="*/ 261941 w 686509"/>
              <a:gd name="connsiteY15" fmla="*/ 73926 h 714844"/>
              <a:gd name="connsiteX16" fmla="*/ 344454 w 686509"/>
              <a:gd name="connsiteY16" fmla="*/ 91911 h 714844"/>
              <a:gd name="connsiteX17" fmla="*/ 424570 w 686509"/>
              <a:gd name="connsiteY17" fmla="*/ 73926 h 714844"/>
              <a:gd name="connsiteX18" fmla="*/ 433207 w 686509"/>
              <a:gd name="connsiteY18" fmla="*/ 73926 h 714844"/>
              <a:gd name="connsiteX19" fmla="*/ 438486 w 686509"/>
              <a:gd name="connsiteY19" fmla="*/ 79924 h 714844"/>
              <a:gd name="connsiteX20" fmla="*/ 435604 w 686509"/>
              <a:gd name="connsiteY20" fmla="*/ 103906 h 714844"/>
              <a:gd name="connsiteX21" fmla="*/ 444241 w 686509"/>
              <a:gd name="connsiteY21" fmla="*/ 133376 h 714844"/>
              <a:gd name="connsiteX22" fmla="*/ 438486 w 686509"/>
              <a:gd name="connsiteY22" fmla="*/ 136375 h 714844"/>
              <a:gd name="connsiteX23" fmla="*/ 424570 w 686509"/>
              <a:gd name="connsiteY23" fmla="*/ 133376 h 714844"/>
              <a:gd name="connsiteX24" fmla="*/ 344454 w 686509"/>
              <a:gd name="connsiteY24" fmla="*/ 157358 h 714844"/>
              <a:gd name="connsiteX25" fmla="*/ 342057 w 686509"/>
              <a:gd name="connsiteY25" fmla="*/ 157358 h 714844"/>
              <a:gd name="connsiteX26" fmla="*/ 259059 w 686509"/>
              <a:gd name="connsiteY26" fmla="*/ 133376 h 714844"/>
              <a:gd name="connsiteX27" fmla="*/ 136717 w 686509"/>
              <a:gd name="connsiteY27" fmla="*/ 225287 h 714844"/>
              <a:gd name="connsiteX28" fmla="*/ 128080 w 686509"/>
              <a:gd name="connsiteY28" fmla="*/ 272750 h 714844"/>
              <a:gd name="connsiteX29" fmla="*/ 342048 w 686509"/>
              <a:gd name="connsiteY29" fmla="*/ 575471 h 714844"/>
              <a:gd name="connsiteX30" fmla="*/ 549776 w 686509"/>
              <a:gd name="connsiteY30" fmla="*/ 335190 h 714844"/>
              <a:gd name="connsiteX31" fmla="*/ 555531 w 686509"/>
              <a:gd name="connsiteY31" fmla="*/ 287735 h 714844"/>
              <a:gd name="connsiteX32" fmla="*/ 555531 w 686509"/>
              <a:gd name="connsiteY32" fmla="*/ 258265 h 714844"/>
              <a:gd name="connsiteX33" fmla="*/ 561287 w 686509"/>
              <a:gd name="connsiteY33" fmla="*/ 252267 h 714844"/>
              <a:gd name="connsiteX34" fmla="*/ 589588 w 686509"/>
              <a:gd name="connsiteY34" fmla="*/ 261264 h 714844"/>
              <a:gd name="connsiteX35" fmla="*/ 615499 w 686509"/>
              <a:gd name="connsiteY35" fmla="*/ 258265 h 714844"/>
              <a:gd name="connsiteX36" fmla="*/ 615499 w 686509"/>
              <a:gd name="connsiteY36" fmla="*/ 281746 h 714844"/>
              <a:gd name="connsiteX37" fmla="*/ 373231 w 686509"/>
              <a:gd name="connsiteY37" fmla="*/ 628931 h 714844"/>
              <a:gd name="connsiteX38" fmla="*/ 344445 w 686509"/>
              <a:gd name="connsiteY38" fmla="*/ 640926 h 714844"/>
              <a:gd name="connsiteX39" fmla="*/ 342048 w 686509"/>
              <a:gd name="connsiteY39" fmla="*/ 640926 h 714844"/>
              <a:gd name="connsiteX40" fmla="*/ 96898 w 686509"/>
              <a:gd name="connsiteY40" fmla="*/ 397647 h 714844"/>
              <a:gd name="connsiteX41" fmla="*/ 70986 w 686509"/>
              <a:gd name="connsiteY41" fmla="*/ 281746 h 714844"/>
              <a:gd name="connsiteX42" fmla="*/ 70986 w 686509"/>
              <a:gd name="connsiteY42" fmla="*/ 272758 h 714844"/>
              <a:gd name="connsiteX43" fmla="*/ 219222 w 686509"/>
              <a:gd name="connsiteY43" fmla="*/ 76933 h 714844"/>
              <a:gd name="connsiteX44" fmla="*/ 261941 w 686509"/>
              <a:gd name="connsiteY44" fmla="*/ 73926 h 714844"/>
              <a:gd name="connsiteX45" fmla="*/ 492699 w 686509"/>
              <a:gd name="connsiteY45" fmla="*/ 65431 h 714844"/>
              <a:gd name="connsiteX46" fmla="*/ 541156 w 686509"/>
              <a:gd name="connsiteY46" fmla="*/ 151352 h 714844"/>
              <a:gd name="connsiteX47" fmla="*/ 623669 w 686509"/>
              <a:gd name="connsiteY47" fmla="*/ 201806 h 714844"/>
              <a:gd name="connsiteX48" fmla="*/ 604005 w 686509"/>
              <a:gd name="connsiteY48" fmla="*/ 231276 h 714844"/>
              <a:gd name="connsiteX49" fmla="*/ 586739 w 686509"/>
              <a:gd name="connsiteY49" fmla="*/ 231276 h 714844"/>
              <a:gd name="connsiteX50" fmla="*/ 524365 w 686509"/>
              <a:gd name="connsiteY50" fmla="*/ 210794 h 714844"/>
              <a:gd name="connsiteX51" fmla="*/ 424578 w 686509"/>
              <a:gd name="connsiteY51" fmla="*/ 320196 h 714844"/>
              <a:gd name="connsiteX52" fmla="*/ 438495 w 686509"/>
              <a:gd name="connsiteY52" fmla="*/ 358654 h 714844"/>
              <a:gd name="connsiteX53" fmla="*/ 438495 w 686509"/>
              <a:gd name="connsiteY53" fmla="*/ 361653 h 714844"/>
              <a:gd name="connsiteX54" fmla="*/ 427460 w 686509"/>
              <a:gd name="connsiteY54" fmla="*/ 373648 h 714844"/>
              <a:gd name="connsiteX55" fmla="*/ 395801 w 686509"/>
              <a:gd name="connsiteY55" fmla="*/ 332183 h 714844"/>
              <a:gd name="connsiteX56" fmla="*/ 330554 w 686509"/>
              <a:gd name="connsiteY56" fmla="*/ 284728 h 714844"/>
              <a:gd name="connsiteX57" fmla="*/ 327672 w 686509"/>
              <a:gd name="connsiteY57" fmla="*/ 269743 h 714844"/>
              <a:gd name="connsiteX58" fmla="*/ 339183 w 686509"/>
              <a:gd name="connsiteY58" fmla="*/ 258257 h 714844"/>
              <a:gd name="connsiteX59" fmla="*/ 379003 w 686509"/>
              <a:gd name="connsiteY59" fmla="*/ 272741 h 714844"/>
              <a:gd name="connsiteX60" fmla="*/ 484070 w 686509"/>
              <a:gd name="connsiteY60" fmla="*/ 166338 h 714844"/>
              <a:gd name="connsiteX61" fmla="*/ 464406 w 686509"/>
              <a:gd name="connsiteY61" fmla="*/ 97900 h 714844"/>
              <a:gd name="connsiteX62" fmla="*/ 464406 w 686509"/>
              <a:gd name="connsiteY62" fmla="*/ 94901 h 714844"/>
              <a:gd name="connsiteX63" fmla="*/ 492699 w 686509"/>
              <a:gd name="connsiteY63" fmla="*/ 65431 h 714844"/>
              <a:gd name="connsiteX64" fmla="*/ 555540 w 686509"/>
              <a:gd name="connsiteY64" fmla="*/ 0 h 714844"/>
              <a:gd name="connsiteX65" fmla="*/ 567051 w 686509"/>
              <a:gd name="connsiteY65" fmla="*/ 0 h 714844"/>
              <a:gd name="connsiteX66" fmla="*/ 606879 w 686509"/>
              <a:gd name="connsiteY66" fmla="*/ 85921 h 714844"/>
              <a:gd name="connsiteX67" fmla="*/ 686510 w 686509"/>
              <a:gd name="connsiteY67" fmla="*/ 124388 h 714844"/>
              <a:gd name="connsiteX68" fmla="*/ 686510 w 686509"/>
              <a:gd name="connsiteY68" fmla="*/ 136383 h 714844"/>
              <a:gd name="connsiteX69" fmla="*/ 658201 w 686509"/>
              <a:gd name="connsiteY69" fmla="*/ 166355 h 714844"/>
              <a:gd name="connsiteX70" fmla="*/ 549785 w 686509"/>
              <a:gd name="connsiteY70" fmla="*/ 106905 h 714844"/>
              <a:gd name="connsiteX71" fmla="*/ 526755 w 686509"/>
              <a:gd name="connsiteY71" fmla="*/ 29479 h 714844"/>
              <a:gd name="connsiteX72" fmla="*/ 555540 w 686509"/>
              <a:gd name="connsiteY72" fmla="*/ 0 h 714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686509" h="714844">
                <a:moveTo>
                  <a:pt x="57078" y="522018"/>
                </a:moveTo>
                <a:cubicBezTo>
                  <a:pt x="60595" y="522018"/>
                  <a:pt x="76749" y="534840"/>
                  <a:pt x="105535" y="560485"/>
                </a:cubicBezTo>
                <a:lnTo>
                  <a:pt x="108417" y="560485"/>
                </a:lnTo>
                <a:cubicBezTo>
                  <a:pt x="108417" y="557820"/>
                  <a:pt x="119761" y="546000"/>
                  <a:pt x="142481" y="525017"/>
                </a:cubicBezTo>
                <a:lnTo>
                  <a:pt x="145363" y="525017"/>
                </a:lnTo>
                <a:cubicBezTo>
                  <a:pt x="169980" y="549333"/>
                  <a:pt x="182301" y="562156"/>
                  <a:pt x="182301" y="563484"/>
                </a:cubicBezTo>
                <a:lnTo>
                  <a:pt x="182301" y="566483"/>
                </a:lnTo>
                <a:lnTo>
                  <a:pt x="148237" y="604941"/>
                </a:lnTo>
                <a:lnTo>
                  <a:pt x="148237" y="607940"/>
                </a:lnTo>
                <a:cubicBezTo>
                  <a:pt x="172862" y="633250"/>
                  <a:pt x="185183" y="650073"/>
                  <a:pt x="185183" y="658393"/>
                </a:cubicBezTo>
                <a:cubicBezTo>
                  <a:pt x="185183" y="682049"/>
                  <a:pt x="147117" y="697862"/>
                  <a:pt x="71002" y="705848"/>
                </a:cubicBezTo>
                <a:cubicBezTo>
                  <a:pt x="71002" y="708521"/>
                  <a:pt x="55808" y="711520"/>
                  <a:pt x="25427" y="714844"/>
                </a:cubicBezTo>
                <a:cubicBezTo>
                  <a:pt x="9748" y="714844"/>
                  <a:pt x="1270" y="705029"/>
                  <a:pt x="0" y="685374"/>
                </a:cubicBezTo>
                <a:cubicBezTo>
                  <a:pt x="15662" y="578469"/>
                  <a:pt x="28944" y="525017"/>
                  <a:pt x="39820" y="525017"/>
                </a:cubicBezTo>
                <a:lnTo>
                  <a:pt x="57078" y="522018"/>
                </a:lnTo>
                <a:close/>
                <a:moveTo>
                  <a:pt x="261941" y="73926"/>
                </a:moveTo>
                <a:cubicBezTo>
                  <a:pt x="287844" y="73926"/>
                  <a:pt x="315351" y="79924"/>
                  <a:pt x="344454" y="91911"/>
                </a:cubicBezTo>
                <a:cubicBezTo>
                  <a:pt x="368119" y="79924"/>
                  <a:pt x="394824" y="73926"/>
                  <a:pt x="424570" y="73926"/>
                </a:cubicBezTo>
                <a:lnTo>
                  <a:pt x="433207" y="73926"/>
                </a:lnTo>
                <a:cubicBezTo>
                  <a:pt x="436724" y="74603"/>
                  <a:pt x="438486" y="76599"/>
                  <a:pt x="438486" y="79924"/>
                </a:cubicBezTo>
                <a:cubicBezTo>
                  <a:pt x="436573" y="90908"/>
                  <a:pt x="435604" y="98902"/>
                  <a:pt x="435604" y="103906"/>
                </a:cubicBezTo>
                <a:cubicBezTo>
                  <a:pt x="441360" y="122559"/>
                  <a:pt x="444241" y="132382"/>
                  <a:pt x="444241" y="133376"/>
                </a:cubicBezTo>
                <a:lnTo>
                  <a:pt x="438486" y="136375"/>
                </a:lnTo>
                <a:cubicBezTo>
                  <a:pt x="432405" y="136375"/>
                  <a:pt x="427769" y="135372"/>
                  <a:pt x="424570" y="133376"/>
                </a:cubicBezTo>
                <a:cubicBezTo>
                  <a:pt x="409860" y="133376"/>
                  <a:pt x="383154" y="141370"/>
                  <a:pt x="344454" y="157358"/>
                </a:cubicBezTo>
                <a:lnTo>
                  <a:pt x="342057" y="157358"/>
                </a:lnTo>
                <a:cubicBezTo>
                  <a:pt x="304951" y="141370"/>
                  <a:pt x="277294" y="133376"/>
                  <a:pt x="259059" y="133376"/>
                </a:cubicBezTo>
                <a:cubicBezTo>
                  <a:pt x="207561" y="133376"/>
                  <a:pt x="166781" y="164016"/>
                  <a:pt x="136717" y="225287"/>
                </a:cubicBezTo>
                <a:cubicBezTo>
                  <a:pt x="132875" y="240949"/>
                  <a:pt x="130001" y="256762"/>
                  <a:pt x="128080" y="272750"/>
                </a:cubicBezTo>
                <a:cubicBezTo>
                  <a:pt x="128080" y="380322"/>
                  <a:pt x="199400" y="481229"/>
                  <a:pt x="342048" y="575471"/>
                </a:cubicBezTo>
                <a:cubicBezTo>
                  <a:pt x="444718" y="516522"/>
                  <a:pt x="513958" y="436431"/>
                  <a:pt x="549776" y="335190"/>
                </a:cubicBezTo>
                <a:cubicBezTo>
                  <a:pt x="553619" y="312544"/>
                  <a:pt x="555531" y="296723"/>
                  <a:pt x="555531" y="287735"/>
                </a:cubicBezTo>
                <a:lnTo>
                  <a:pt x="555531" y="258265"/>
                </a:lnTo>
                <a:cubicBezTo>
                  <a:pt x="556166" y="254264"/>
                  <a:pt x="558088" y="252267"/>
                  <a:pt x="561287" y="252267"/>
                </a:cubicBezTo>
                <a:cubicBezTo>
                  <a:pt x="574393" y="258265"/>
                  <a:pt x="583832" y="261264"/>
                  <a:pt x="589588" y="261264"/>
                </a:cubicBezTo>
                <a:lnTo>
                  <a:pt x="615499" y="258265"/>
                </a:lnTo>
                <a:lnTo>
                  <a:pt x="615499" y="281746"/>
                </a:lnTo>
                <a:cubicBezTo>
                  <a:pt x="615499" y="407629"/>
                  <a:pt x="534740" y="523363"/>
                  <a:pt x="373231" y="628931"/>
                </a:cubicBezTo>
                <a:cubicBezTo>
                  <a:pt x="359799" y="636925"/>
                  <a:pt x="350201" y="640926"/>
                  <a:pt x="344445" y="640926"/>
                </a:cubicBezTo>
                <a:lnTo>
                  <a:pt x="342048" y="640926"/>
                </a:lnTo>
                <a:cubicBezTo>
                  <a:pt x="229463" y="586647"/>
                  <a:pt x="147752" y="505546"/>
                  <a:pt x="96898" y="397647"/>
                </a:cubicBezTo>
                <a:cubicBezTo>
                  <a:pt x="79623" y="357685"/>
                  <a:pt x="70986" y="319052"/>
                  <a:pt x="70986" y="281746"/>
                </a:cubicBezTo>
                <a:lnTo>
                  <a:pt x="70986" y="272758"/>
                </a:lnTo>
                <a:cubicBezTo>
                  <a:pt x="70986" y="178517"/>
                  <a:pt x="120395" y="113236"/>
                  <a:pt x="219222" y="76933"/>
                </a:cubicBezTo>
                <a:cubicBezTo>
                  <a:pt x="238101" y="74928"/>
                  <a:pt x="252334" y="73926"/>
                  <a:pt x="261941" y="73926"/>
                </a:cubicBezTo>
                <a:close/>
                <a:moveTo>
                  <a:pt x="492699" y="65431"/>
                </a:moveTo>
                <a:cubicBezTo>
                  <a:pt x="510608" y="65431"/>
                  <a:pt x="526755" y="94074"/>
                  <a:pt x="541156" y="151352"/>
                </a:cubicBezTo>
                <a:cubicBezTo>
                  <a:pt x="596162" y="165670"/>
                  <a:pt x="623669" y="182501"/>
                  <a:pt x="623669" y="201806"/>
                </a:cubicBezTo>
                <a:cubicBezTo>
                  <a:pt x="623669" y="211470"/>
                  <a:pt x="617112" y="221294"/>
                  <a:pt x="604005" y="231276"/>
                </a:cubicBezTo>
                <a:lnTo>
                  <a:pt x="586739" y="231276"/>
                </a:lnTo>
                <a:lnTo>
                  <a:pt x="524365" y="210794"/>
                </a:lnTo>
                <a:cubicBezTo>
                  <a:pt x="457840" y="280401"/>
                  <a:pt x="424578" y="316871"/>
                  <a:pt x="424578" y="320196"/>
                </a:cubicBezTo>
                <a:cubicBezTo>
                  <a:pt x="433850" y="339509"/>
                  <a:pt x="438495" y="352339"/>
                  <a:pt x="438495" y="358654"/>
                </a:cubicBezTo>
                <a:lnTo>
                  <a:pt x="438495" y="361653"/>
                </a:lnTo>
                <a:cubicBezTo>
                  <a:pt x="438495" y="364986"/>
                  <a:pt x="434819" y="368979"/>
                  <a:pt x="427460" y="373648"/>
                </a:cubicBezTo>
                <a:cubicBezTo>
                  <a:pt x="415624" y="373648"/>
                  <a:pt x="405073" y="359832"/>
                  <a:pt x="395801" y="332183"/>
                </a:cubicBezTo>
                <a:cubicBezTo>
                  <a:pt x="375327" y="306204"/>
                  <a:pt x="353575" y="290392"/>
                  <a:pt x="330554" y="284728"/>
                </a:cubicBezTo>
                <a:lnTo>
                  <a:pt x="327672" y="269743"/>
                </a:lnTo>
                <a:cubicBezTo>
                  <a:pt x="327672" y="266744"/>
                  <a:pt x="331507" y="262918"/>
                  <a:pt x="339183" y="258257"/>
                </a:cubicBezTo>
                <a:cubicBezTo>
                  <a:pt x="348772" y="258257"/>
                  <a:pt x="362046" y="263085"/>
                  <a:pt x="379003" y="272741"/>
                </a:cubicBezTo>
                <a:cubicBezTo>
                  <a:pt x="384115" y="272741"/>
                  <a:pt x="419140" y="237273"/>
                  <a:pt x="484070" y="166338"/>
                </a:cubicBezTo>
                <a:cubicBezTo>
                  <a:pt x="470955" y="129049"/>
                  <a:pt x="464406" y="106228"/>
                  <a:pt x="464406" y="97900"/>
                </a:cubicBezTo>
                <a:lnTo>
                  <a:pt x="464406" y="94901"/>
                </a:lnTo>
                <a:cubicBezTo>
                  <a:pt x="466946" y="75263"/>
                  <a:pt x="476385" y="65431"/>
                  <a:pt x="492699" y="65431"/>
                </a:cubicBezTo>
                <a:close/>
                <a:moveTo>
                  <a:pt x="555540" y="0"/>
                </a:moveTo>
                <a:lnTo>
                  <a:pt x="567051" y="0"/>
                </a:lnTo>
                <a:cubicBezTo>
                  <a:pt x="576323" y="0"/>
                  <a:pt x="589596" y="28643"/>
                  <a:pt x="606879" y="85921"/>
                </a:cubicBezTo>
                <a:cubicBezTo>
                  <a:pt x="659955" y="100581"/>
                  <a:pt x="686510" y="113403"/>
                  <a:pt x="686510" y="124388"/>
                </a:cubicBezTo>
                <a:lnTo>
                  <a:pt x="686510" y="136383"/>
                </a:lnTo>
                <a:cubicBezTo>
                  <a:pt x="682676" y="156364"/>
                  <a:pt x="673237" y="166355"/>
                  <a:pt x="658201" y="166355"/>
                </a:cubicBezTo>
                <a:cubicBezTo>
                  <a:pt x="585921" y="148704"/>
                  <a:pt x="549785" y="128890"/>
                  <a:pt x="549785" y="106905"/>
                </a:cubicBezTo>
                <a:cubicBezTo>
                  <a:pt x="534431" y="59283"/>
                  <a:pt x="526755" y="33471"/>
                  <a:pt x="526755" y="29479"/>
                </a:cubicBezTo>
                <a:cubicBezTo>
                  <a:pt x="531232" y="9823"/>
                  <a:pt x="540822" y="0"/>
                  <a:pt x="555540" y="0"/>
                </a:cubicBez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BAE6C73E-84CD-767C-E63D-703423CC850E}"/>
              </a:ext>
            </a:extLst>
          </p:cNvPr>
          <p:cNvSpPr/>
          <p:nvPr/>
        </p:nvSpPr>
        <p:spPr>
          <a:xfrm>
            <a:off x="1026981" y="4837075"/>
            <a:ext cx="877366" cy="1159542"/>
          </a:xfrm>
          <a:custGeom>
            <a:avLst/>
            <a:gdLst>
              <a:gd name="connsiteX0" fmla="*/ 250421 w 541631"/>
              <a:gd name="connsiteY0" fmla="*/ 0 h 715829"/>
              <a:gd name="connsiteX1" fmla="*/ 288804 w 541631"/>
              <a:gd name="connsiteY1" fmla="*/ 0 h 715829"/>
              <a:gd name="connsiteX2" fmla="*/ 294084 w 541631"/>
              <a:gd name="connsiteY2" fmla="*/ 2999 h 715829"/>
              <a:gd name="connsiteX3" fmla="*/ 291686 w 541631"/>
              <a:gd name="connsiteY3" fmla="*/ 16982 h 715829"/>
              <a:gd name="connsiteX4" fmla="*/ 291686 w 541631"/>
              <a:gd name="connsiteY4" fmla="*/ 39962 h 715829"/>
              <a:gd name="connsiteX5" fmla="*/ 327188 w 541631"/>
              <a:gd name="connsiteY5" fmla="*/ 39962 h 715829"/>
              <a:gd name="connsiteX6" fmla="*/ 332943 w 541631"/>
              <a:gd name="connsiteY6" fmla="*/ 45951 h 715829"/>
              <a:gd name="connsiteX7" fmla="*/ 332943 w 541631"/>
              <a:gd name="connsiteY7" fmla="*/ 82923 h 715829"/>
              <a:gd name="connsiteX8" fmla="*/ 327188 w 541631"/>
              <a:gd name="connsiteY8" fmla="*/ 88912 h 715829"/>
              <a:gd name="connsiteX9" fmla="*/ 291686 w 541631"/>
              <a:gd name="connsiteY9" fmla="*/ 88912 h 715829"/>
              <a:gd name="connsiteX10" fmla="*/ 291686 w 541631"/>
              <a:gd name="connsiteY10" fmla="*/ 120387 h 715829"/>
              <a:gd name="connsiteX11" fmla="*/ 467271 w 541631"/>
              <a:gd name="connsiteY11" fmla="*/ 309211 h 715829"/>
              <a:gd name="connsiteX12" fmla="*/ 467271 w 541631"/>
              <a:gd name="connsiteY12" fmla="*/ 315209 h 715829"/>
              <a:gd name="connsiteX13" fmla="*/ 409701 w 541631"/>
              <a:gd name="connsiteY13" fmla="*/ 315209 h 715829"/>
              <a:gd name="connsiteX14" fmla="*/ 409701 w 541631"/>
              <a:gd name="connsiteY14" fmla="*/ 389645 h 715829"/>
              <a:gd name="connsiteX15" fmla="*/ 536361 w 541631"/>
              <a:gd name="connsiteY15" fmla="*/ 389645 h 715829"/>
              <a:gd name="connsiteX16" fmla="*/ 541632 w 541631"/>
              <a:gd name="connsiteY16" fmla="*/ 395133 h 715829"/>
              <a:gd name="connsiteX17" fmla="*/ 541632 w 541631"/>
              <a:gd name="connsiteY17" fmla="*/ 543996 h 715829"/>
              <a:gd name="connsiteX18" fmla="*/ 538758 w 541631"/>
              <a:gd name="connsiteY18" fmla="*/ 581460 h 715829"/>
              <a:gd name="connsiteX19" fmla="*/ 541632 w 541631"/>
              <a:gd name="connsiteY19" fmla="*/ 606937 h 715829"/>
              <a:gd name="connsiteX20" fmla="*/ 538758 w 541631"/>
              <a:gd name="connsiteY20" fmla="*/ 644401 h 715829"/>
              <a:gd name="connsiteX21" fmla="*/ 541632 w 541631"/>
              <a:gd name="connsiteY21" fmla="*/ 695849 h 715829"/>
              <a:gd name="connsiteX22" fmla="*/ 541632 w 541631"/>
              <a:gd name="connsiteY22" fmla="*/ 710333 h 715829"/>
              <a:gd name="connsiteX23" fmla="*/ 536361 w 541631"/>
              <a:gd name="connsiteY23" fmla="*/ 715830 h 715829"/>
              <a:gd name="connsiteX24" fmla="*/ 371318 w 541631"/>
              <a:gd name="connsiteY24" fmla="*/ 715830 h 715829"/>
              <a:gd name="connsiteX25" fmla="*/ 365562 w 541631"/>
              <a:gd name="connsiteY25" fmla="*/ 710333 h 715829"/>
              <a:gd name="connsiteX26" fmla="*/ 365562 w 541631"/>
              <a:gd name="connsiteY26" fmla="*/ 603938 h 715829"/>
              <a:gd name="connsiteX27" fmla="*/ 291686 w 541631"/>
              <a:gd name="connsiteY27" fmla="*/ 507016 h 715829"/>
              <a:gd name="connsiteX28" fmla="*/ 258583 w 541631"/>
              <a:gd name="connsiteY28" fmla="*/ 507016 h 715829"/>
              <a:gd name="connsiteX29" fmla="*/ 176069 w 541631"/>
              <a:gd name="connsiteY29" fmla="*/ 581452 h 715829"/>
              <a:gd name="connsiteX30" fmla="*/ 173187 w 541631"/>
              <a:gd name="connsiteY30" fmla="*/ 603930 h 715829"/>
              <a:gd name="connsiteX31" fmla="*/ 173187 w 541631"/>
              <a:gd name="connsiteY31" fmla="*/ 710325 h 715829"/>
              <a:gd name="connsiteX32" fmla="*/ 167908 w 541631"/>
              <a:gd name="connsiteY32" fmla="*/ 715822 h 715829"/>
              <a:gd name="connsiteX33" fmla="*/ 5271 w 541631"/>
              <a:gd name="connsiteY33" fmla="*/ 715822 h 715829"/>
              <a:gd name="connsiteX34" fmla="*/ 0 w 541631"/>
              <a:gd name="connsiteY34" fmla="*/ 710325 h 715829"/>
              <a:gd name="connsiteX35" fmla="*/ 0 w 541631"/>
              <a:gd name="connsiteY35" fmla="*/ 395116 h 715829"/>
              <a:gd name="connsiteX36" fmla="*/ 5271 w 541631"/>
              <a:gd name="connsiteY36" fmla="*/ 389628 h 715829"/>
              <a:gd name="connsiteX37" fmla="*/ 131923 w 541631"/>
              <a:gd name="connsiteY37" fmla="*/ 389628 h 715829"/>
              <a:gd name="connsiteX38" fmla="*/ 131923 w 541631"/>
              <a:gd name="connsiteY38" fmla="*/ 315192 h 715829"/>
              <a:gd name="connsiteX39" fmla="*/ 76758 w 541631"/>
              <a:gd name="connsiteY39" fmla="*/ 315192 h 715829"/>
              <a:gd name="connsiteX40" fmla="*/ 71479 w 541631"/>
              <a:gd name="connsiteY40" fmla="*/ 309195 h 715829"/>
              <a:gd name="connsiteX41" fmla="*/ 247548 w 541631"/>
              <a:gd name="connsiteY41" fmla="*/ 120370 h 715829"/>
              <a:gd name="connsiteX42" fmla="*/ 247548 w 541631"/>
              <a:gd name="connsiteY42" fmla="*/ 88895 h 715829"/>
              <a:gd name="connsiteX43" fmla="*/ 211571 w 541631"/>
              <a:gd name="connsiteY43" fmla="*/ 88895 h 715829"/>
              <a:gd name="connsiteX44" fmla="*/ 206291 w 541631"/>
              <a:gd name="connsiteY44" fmla="*/ 82906 h 715829"/>
              <a:gd name="connsiteX45" fmla="*/ 206291 w 541631"/>
              <a:gd name="connsiteY45" fmla="*/ 45934 h 715829"/>
              <a:gd name="connsiteX46" fmla="*/ 211571 w 541631"/>
              <a:gd name="connsiteY46" fmla="*/ 39945 h 715829"/>
              <a:gd name="connsiteX47" fmla="*/ 244674 w 541631"/>
              <a:gd name="connsiteY47" fmla="*/ 39945 h 715829"/>
              <a:gd name="connsiteX48" fmla="*/ 244674 w 541631"/>
              <a:gd name="connsiteY48" fmla="*/ 5480 h 715829"/>
              <a:gd name="connsiteX49" fmla="*/ 250421 w 541631"/>
              <a:gd name="connsiteY49" fmla="*/ 0 h 715829"/>
              <a:gd name="connsiteX50" fmla="*/ 217318 w 541631"/>
              <a:gd name="connsiteY50" fmla="*/ 346684 h 715829"/>
              <a:gd name="connsiteX51" fmla="*/ 217318 w 541631"/>
              <a:gd name="connsiteY51" fmla="*/ 369163 h 715829"/>
              <a:gd name="connsiteX52" fmla="*/ 258574 w 541631"/>
              <a:gd name="connsiteY52" fmla="*/ 418112 h 715829"/>
              <a:gd name="connsiteX53" fmla="*/ 258574 w 541631"/>
              <a:gd name="connsiteY53" fmla="*/ 372153 h 715829"/>
              <a:gd name="connsiteX54" fmla="*/ 222588 w 541631"/>
              <a:gd name="connsiteY54" fmla="*/ 346676 h 715829"/>
              <a:gd name="connsiteX55" fmla="*/ 217318 w 541631"/>
              <a:gd name="connsiteY55" fmla="*/ 346676 h 715829"/>
              <a:gd name="connsiteX56" fmla="*/ 230758 w 541631"/>
              <a:gd name="connsiteY56" fmla="*/ 326202 h 715829"/>
              <a:gd name="connsiteX57" fmla="*/ 269617 w 541631"/>
              <a:gd name="connsiteY57" fmla="*/ 352180 h 715829"/>
              <a:gd name="connsiteX58" fmla="*/ 308000 w 541631"/>
              <a:gd name="connsiteY58" fmla="*/ 326202 h 715829"/>
              <a:gd name="connsiteX59" fmla="*/ 272015 w 541631"/>
              <a:gd name="connsiteY59" fmla="*/ 309220 h 715829"/>
              <a:gd name="connsiteX60" fmla="*/ 266735 w 541631"/>
              <a:gd name="connsiteY60" fmla="*/ 309220 h 715829"/>
              <a:gd name="connsiteX61" fmla="*/ 230758 w 541631"/>
              <a:gd name="connsiteY61" fmla="*/ 326202 h 715829"/>
              <a:gd name="connsiteX62" fmla="*/ 280643 w 541631"/>
              <a:gd name="connsiteY62" fmla="*/ 372161 h 715829"/>
              <a:gd name="connsiteX63" fmla="*/ 280643 w 541631"/>
              <a:gd name="connsiteY63" fmla="*/ 418121 h 715829"/>
              <a:gd name="connsiteX64" fmla="*/ 324306 w 541631"/>
              <a:gd name="connsiteY64" fmla="*/ 363666 h 715829"/>
              <a:gd name="connsiteX65" fmla="*/ 321908 w 541631"/>
              <a:gd name="connsiteY65" fmla="*/ 346684 h 715829"/>
              <a:gd name="connsiteX66" fmla="*/ 316153 w 541631"/>
              <a:gd name="connsiteY66" fmla="*/ 346684 h 715829"/>
              <a:gd name="connsiteX67" fmla="*/ 280643 w 541631"/>
              <a:gd name="connsiteY67" fmla="*/ 372161 h 715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541631" h="715829">
                <a:moveTo>
                  <a:pt x="250421" y="0"/>
                </a:moveTo>
                <a:lnTo>
                  <a:pt x="288804" y="0"/>
                </a:lnTo>
                <a:lnTo>
                  <a:pt x="294084" y="2999"/>
                </a:lnTo>
                <a:lnTo>
                  <a:pt x="291686" y="16982"/>
                </a:lnTo>
                <a:lnTo>
                  <a:pt x="291686" y="39962"/>
                </a:lnTo>
                <a:lnTo>
                  <a:pt x="327188" y="39962"/>
                </a:lnTo>
                <a:cubicBezTo>
                  <a:pt x="331022" y="40630"/>
                  <a:pt x="332943" y="42626"/>
                  <a:pt x="332943" y="45951"/>
                </a:cubicBezTo>
                <a:lnTo>
                  <a:pt x="332943" y="82923"/>
                </a:lnTo>
                <a:cubicBezTo>
                  <a:pt x="332943" y="86915"/>
                  <a:pt x="331030" y="88912"/>
                  <a:pt x="327188" y="88912"/>
                </a:cubicBezTo>
                <a:lnTo>
                  <a:pt x="291686" y="88912"/>
                </a:lnTo>
                <a:lnTo>
                  <a:pt x="291686" y="120387"/>
                </a:lnTo>
                <a:lnTo>
                  <a:pt x="467271" y="309211"/>
                </a:lnTo>
                <a:lnTo>
                  <a:pt x="467271" y="315209"/>
                </a:lnTo>
                <a:lnTo>
                  <a:pt x="409701" y="315209"/>
                </a:lnTo>
                <a:lnTo>
                  <a:pt x="409701" y="389645"/>
                </a:lnTo>
                <a:lnTo>
                  <a:pt x="536361" y="389645"/>
                </a:lnTo>
                <a:cubicBezTo>
                  <a:pt x="539877" y="389979"/>
                  <a:pt x="541632" y="391817"/>
                  <a:pt x="541632" y="395133"/>
                </a:cubicBezTo>
                <a:lnTo>
                  <a:pt x="541632" y="543996"/>
                </a:lnTo>
                <a:cubicBezTo>
                  <a:pt x="541632" y="556325"/>
                  <a:pt x="540671" y="568813"/>
                  <a:pt x="538758" y="581460"/>
                </a:cubicBezTo>
                <a:cubicBezTo>
                  <a:pt x="540671" y="588451"/>
                  <a:pt x="541632" y="596947"/>
                  <a:pt x="541632" y="606937"/>
                </a:cubicBezTo>
                <a:cubicBezTo>
                  <a:pt x="541632" y="619266"/>
                  <a:pt x="540671" y="631755"/>
                  <a:pt x="538758" y="644401"/>
                </a:cubicBezTo>
                <a:cubicBezTo>
                  <a:pt x="540671" y="658059"/>
                  <a:pt x="541632" y="675208"/>
                  <a:pt x="541632" y="695849"/>
                </a:cubicBezTo>
                <a:lnTo>
                  <a:pt x="541632" y="710333"/>
                </a:lnTo>
                <a:cubicBezTo>
                  <a:pt x="541632" y="714000"/>
                  <a:pt x="539877" y="715830"/>
                  <a:pt x="536361" y="715830"/>
                </a:cubicBezTo>
                <a:lnTo>
                  <a:pt x="371318" y="715830"/>
                </a:lnTo>
                <a:cubicBezTo>
                  <a:pt x="367484" y="715830"/>
                  <a:pt x="365562" y="714000"/>
                  <a:pt x="365562" y="710333"/>
                </a:cubicBezTo>
                <a:lnTo>
                  <a:pt x="365562" y="603938"/>
                </a:lnTo>
                <a:cubicBezTo>
                  <a:pt x="365562" y="558973"/>
                  <a:pt x="340929" y="526679"/>
                  <a:pt x="291686" y="507016"/>
                </a:cubicBezTo>
                <a:lnTo>
                  <a:pt x="258583" y="507016"/>
                </a:lnTo>
                <a:cubicBezTo>
                  <a:pt x="222438" y="507016"/>
                  <a:pt x="194931" y="531833"/>
                  <a:pt x="176069" y="581452"/>
                </a:cubicBezTo>
                <a:cubicBezTo>
                  <a:pt x="174148" y="588777"/>
                  <a:pt x="173187" y="596270"/>
                  <a:pt x="173187" y="603930"/>
                </a:cubicBezTo>
                <a:lnTo>
                  <a:pt x="173187" y="710325"/>
                </a:lnTo>
                <a:cubicBezTo>
                  <a:pt x="173187" y="713992"/>
                  <a:pt x="171425" y="715822"/>
                  <a:pt x="167908" y="715822"/>
                </a:cubicBezTo>
                <a:lnTo>
                  <a:pt x="5271" y="715822"/>
                </a:lnTo>
                <a:cubicBezTo>
                  <a:pt x="1754" y="715822"/>
                  <a:pt x="0" y="713992"/>
                  <a:pt x="0" y="710325"/>
                </a:cubicBezTo>
                <a:lnTo>
                  <a:pt x="0" y="395116"/>
                </a:lnTo>
                <a:cubicBezTo>
                  <a:pt x="635" y="391457"/>
                  <a:pt x="2397" y="389628"/>
                  <a:pt x="5271" y="389628"/>
                </a:cubicBezTo>
                <a:lnTo>
                  <a:pt x="131923" y="389628"/>
                </a:lnTo>
                <a:lnTo>
                  <a:pt x="131923" y="315192"/>
                </a:lnTo>
                <a:lnTo>
                  <a:pt x="76758" y="315192"/>
                </a:lnTo>
                <a:cubicBezTo>
                  <a:pt x="73233" y="315192"/>
                  <a:pt x="71479" y="313196"/>
                  <a:pt x="71479" y="309195"/>
                </a:cubicBezTo>
                <a:lnTo>
                  <a:pt x="247548" y="120370"/>
                </a:lnTo>
                <a:lnTo>
                  <a:pt x="247548" y="88895"/>
                </a:lnTo>
                <a:lnTo>
                  <a:pt x="211571" y="88895"/>
                </a:lnTo>
                <a:cubicBezTo>
                  <a:pt x="208045" y="88895"/>
                  <a:pt x="206291" y="86899"/>
                  <a:pt x="206291" y="82906"/>
                </a:cubicBezTo>
                <a:lnTo>
                  <a:pt x="206291" y="45934"/>
                </a:lnTo>
                <a:cubicBezTo>
                  <a:pt x="206926" y="41942"/>
                  <a:pt x="208689" y="39945"/>
                  <a:pt x="211571" y="39945"/>
                </a:cubicBezTo>
                <a:lnTo>
                  <a:pt x="244674" y="39945"/>
                </a:lnTo>
                <a:lnTo>
                  <a:pt x="244674" y="5480"/>
                </a:lnTo>
                <a:cubicBezTo>
                  <a:pt x="245301" y="1829"/>
                  <a:pt x="247222" y="0"/>
                  <a:pt x="250421" y="0"/>
                </a:cubicBezTo>
                <a:close/>
                <a:moveTo>
                  <a:pt x="217318" y="346684"/>
                </a:moveTo>
                <a:lnTo>
                  <a:pt x="217318" y="369163"/>
                </a:lnTo>
                <a:cubicBezTo>
                  <a:pt x="223716" y="401798"/>
                  <a:pt x="237466" y="418112"/>
                  <a:pt x="258574" y="418112"/>
                </a:cubicBezTo>
                <a:lnTo>
                  <a:pt x="258574" y="372153"/>
                </a:lnTo>
                <a:cubicBezTo>
                  <a:pt x="258574" y="369163"/>
                  <a:pt x="246579" y="360667"/>
                  <a:pt x="222588" y="346676"/>
                </a:cubicBezTo>
                <a:lnTo>
                  <a:pt x="217318" y="346676"/>
                </a:lnTo>
                <a:close/>
                <a:moveTo>
                  <a:pt x="230758" y="326202"/>
                </a:moveTo>
                <a:cubicBezTo>
                  <a:pt x="230758" y="328875"/>
                  <a:pt x="243705" y="337529"/>
                  <a:pt x="269617" y="352180"/>
                </a:cubicBezTo>
                <a:cubicBezTo>
                  <a:pt x="295195" y="337529"/>
                  <a:pt x="308000" y="328875"/>
                  <a:pt x="308000" y="326202"/>
                </a:cubicBezTo>
                <a:cubicBezTo>
                  <a:pt x="298720" y="314892"/>
                  <a:pt x="286725" y="309220"/>
                  <a:pt x="272015" y="309220"/>
                </a:cubicBezTo>
                <a:lnTo>
                  <a:pt x="266735" y="309220"/>
                </a:lnTo>
                <a:cubicBezTo>
                  <a:pt x="252343" y="309220"/>
                  <a:pt x="240347" y="314883"/>
                  <a:pt x="230758" y="326202"/>
                </a:cubicBezTo>
                <a:close/>
                <a:moveTo>
                  <a:pt x="280643" y="372161"/>
                </a:moveTo>
                <a:lnTo>
                  <a:pt x="280643" y="418121"/>
                </a:lnTo>
                <a:cubicBezTo>
                  <a:pt x="301752" y="418121"/>
                  <a:pt x="316303" y="399969"/>
                  <a:pt x="324306" y="363666"/>
                </a:cubicBezTo>
                <a:cubicBezTo>
                  <a:pt x="322702" y="360676"/>
                  <a:pt x="321908" y="355012"/>
                  <a:pt x="321908" y="346684"/>
                </a:cubicBezTo>
                <a:lnTo>
                  <a:pt x="316153" y="346684"/>
                </a:lnTo>
                <a:cubicBezTo>
                  <a:pt x="292472" y="360676"/>
                  <a:pt x="280643" y="369163"/>
                  <a:pt x="280643" y="372161"/>
                </a:cubicBez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1CA8971E-3B55-28E2-37EE-23FC4A07E9E2}"/>
              </a:ext>
            </a:extLst>
          </p:cNvPr>
          <p:cNvSpPr/>
          <p:nvPr/>
        </p:nvSpPr>
        <p:spPr>
          <a:xfrm>
            <a:off x="2409476" y="4838698"/>
            <a:ext cx="990824" cy="1157947"/>
          </a:xfrm>
          <a:custGeom>
            <a:avLst/>
            <a:gdLst>
              <a:gd name="connsiteX0" fmla="*/ 0 w 611673"/>
              <a:gd name="connsiteY0" fmla="*/ 357176 h 714844"/>
              <a:gd name="connsiteX1" fmla="*/ 10074 w 611673"/>
              <a:gd name="connsiteY1" fmla="*/ 357176 h 714844"/>
              <a:gd name="connsiteX2" fmla="*/ 10074 w 611673"/>
              <a:gd name="connsiteY2" fmla="*/ 364660 h 714844"/>
              <a:gd name="connsiteX3" fmla="*/ 0 w 611673"/>
              <a:gd name="connsiteY3" fmla="*/ 364660 h 714844"/>
              <a:gd name="connsiteX4" fmla="*/ 0 w 611673"/>
              <a:gd name="connsiteY4" fmla="*/ 357176 h 714844"/>
              <a:gd name="connsiteX5" fmla="*/ 13432 w 611673"/>
              <a:gd name="connsiteY5" fmla="*/ 368160 h 714844"/>
              <a:gd name="connsiteX6" fmla="*/ 23991 w 611673"/>
              <a:gd name="connsiteY6" fmla="*/ 378652 h 714844"/>
              <a:gd name="connsiteX7" fmla="*/ 23991 w 611673"/>
              <a:gd name="connsiteY7" fmla="*/ 382143 h 714844"/>
              <a:gd name="connsiteX8" fmla="*/ 16790 w 611673"/>
              <a:gd name="connsiteY8" fmla="*/ 389143 h 714844"/>
              <a:gd name="connsiteX9" fmla="*/ 13432 w 611673"/>
              <a:gd name="connsiteY9" fmla="*/ 389143 h 714844"/>
              <a:gd name="connsiteX10" fmla="*/ 3358 w 611673"/>
              <a:gd name="connsiteY10" fmla="*/ 378652 h 714844"/>
              <a:gd name="connsiteX11" fmla="*/ 13432 w 611673"/>
              <a:gd name="connsiteY11" fmla="*/ 368160 h 714844"/>
              <a:gd name="connsiteX12" fmla="*/ 30698 w 611673"/>
              <a:gd name="connsiteY12" fmla="*/ 325701 h 714844"/>
              <a:gd name="connsiteX13" fmla="*/ 54204 w 611673"/>
              <a:gd name="connsiteY13" fmla="*/ 350176 h 714844"/>
              <a:gd name="connsiteX14" fmla="*/ 34056 w 611673"/>
              <a:gd name="connsiteY14" fmla="*/ 371652 h 714844"/>
              <a:gd name="connsiteX15" fmla="*/ 10066 w 611673"/>
              <a:gd name="connsiteY15" fmla="*/ 350176 h 714844"/>
              <a:gd name="connsiteX16" fmla="*/ 30698 w 611673"/>
              <a:gd name="connsiteY16" fmla="*/ 325701 h 714844"/>
              <a:gd name="connsiteX17" fmla="*/ 16790 w 611673"/>
              <a:gd name="connsiteY17" fmla="*/ 392635 h 714844"/>
              <a:gd name="connsiteX18" fmla="*/ 16790 w 611673"/>
              <a:gd name="connsiteY18" fmla="*/ 403628 h 714844"/>
              <a:gd name="connsiteX19" fmla="*/ 10074 w 611673"/>
              <a:gd name="connsiteY19" fmla="*/ 396135 h 714844"/>
              <a:gd name="connsiteX20" fmla="*/ 16790 w 611673"/>
              <a:gd name="connsiteY20" fmla="*/ 392635 h 714844"/>
              <a:gd name="connsiteX21" fmla="*/ 20624 w 611673"/>
              <a:gd name="connsiteY21" fmla="*/ 314708 h 714844"/>
              <a:gd name="connsiteX22" fmla="*/ 20624 w 611673"/>
              <a:gd name="connsiteY22" fmla="*/ 325701 h 714844"/>
              <a:gd name="connsiteX23" fmla="*/ 13432 w 611673"/>
              <a:gd name="connsiteY23" fmla="*/ 318701 h 714844"/>
              <a:gd name="connsiteX24" fmla="*/ 20624 w 611673"/>
              <a:gd name="connsiteY24" fmla="*/ 314708 h 714844"/>
              <a:gd name="connsiteX25" fmla="*/ 34064 w 611673"/>
              <a:gd name="connsiteY25" fmla="*/ 300725 h 714844"/>
              <a:gd name="connsiteX26" fmla="*/ 37422 w 611673"/>
              <a:gd name="connsiteY26" fmla="*/ 300725 h 714844"/>
              <a:gd name="connsiteX27" fmla="*/ 44138 w 611673"/>
              <a:gd name="connsiteY27" fmla="*/ 307716 h 714844"/>
              <a:gd name="connsiteX28" fmla="*/ 44138 w 611673"/>
              <a:gd name="connsiteY28" fmla="*/ 314708 h 714844"/>
              <a:gd name="connsiteX29" fmla="*/ 37422 w 611673"/>
              <a:gd name="connsiteY29" fmla="*/ 322201 h 714844"/>
              <a:gd name="connsiteX30" fmla="*/ 34064 w 611673"/>
              <a:gd name="connsiteY30" fmla="*/ 322201 h 714844"/>
              <a:gd name="connsiteX31" fmla="*/ 23991 w 611673"/>
              <a:gd name="connsiteY31" fmla="*/ 311216 h 714844"/>
              <a:gd name="connsiteX32" fmla="*/ 34064 w 611673"/>
              <a:gd name="connsiteY32" fmla="*/ 300725 h 714844"/>
              <a:gd name="connsiteX33" fmla="*/ 44138 w 611673"/>
              <a:gd name="connsiteY33" fmla="*/ 375152 h 714844"/>
              <a:gd name="connsiteX34" fmla="*/ 64763 w 611673"/>
              <a:gd name="connsiteY34" fmla="*/ 396135 h 714844"/>
              <a:gd name="connsiteX35" fmla="*/ 40772 w 611673"/>
              <a:gd name="connsiteY35" fmla="*/ 421111 h 714844"/>
              <a:gd name="connsiteX36" fmla="*/ 23982 w 611673"/>
              <a:gd name="connsiteY36" fmla="*/ 396135 h 714844"/>
              <a:gd name="connsiteX37" fmla="*/ 23982 w 611673"/>
              <a:gd name="connsiteY37" fmla="*/ 389143 h 714844"/>
              <a:gd name="connsiteX38" fmla="*/ 44138 w 611673"/>
              <a:gd name="connsiteY38" fmla="*/ 375152 h 714844"/>
              <a:gd name="connsiteX39" fmla="*/ 47488 w 611673"/>
              <a:gd name="connsiteY39" fmla="*/ 290233 h 714844"/>
              <a:gd name="connsiteX40" fmla="*/ 50846 w 611673"/>
              <a:gd name="connsiteY40" fmla="*/ 297225 h 714844"/>
              <a:gd name="connsiteX41" fmla="*/ 50846 w 611673"/>
              <a:gd name="connsiteY41" fmla="*/ 300725 h 714844"/>
              <a:gd name="connsiteX42" fmla="*/ 40772 w 611673"/>
              <a:gd name="connsiteY42" fmla="*/ 300725 h 714844"/>
              <a:gd name="connsiteX43" fmla="*/ 40772 w 611673"/>
              <a:gd name="connsiteY43" fmla="*/ 297225 h 714844"/>
              <a:gd name="connsiteX44" fmla="*/ 47488 w 611673"/>
              <a:gd name="connsiteY44" fmla="*/ 290233 h 714844"/>
              <a:gd name="connsiteX45" fmla="*/ 68121 w 611673"/>
              <a:gd name="connsiteY45" fmla="*/ 290233 h 714844"/>
              <a:gd name="connsiteX46" fmla="*/ 91627 w 611673"/>
              <a:gd name="connsiteY46" fmla="*/ 314708 h 714844"/>
              <a:gd name="connsiteX47" fmla="*/ 74837 w 611673"/>
              <a:gd name="connsiteY47" fmla="*/ 336192 h 714844"/>
              <a:gd name="connsiteX48" fmla="*/ 47488 w 611673"/>
              <a:gd name="connsiteY48" fmla="*/ 314708 h 714844"/>
              <a:gd name="connsiteX49" fmla="*/ 68121 w 611673"/>
              <a:gd name="connsiteY49" fmla="*/ 290233 h 714844"/>
              <a:gd name="connsiteX50" fmla="*/ 227876 w 611673"/>
              <a:gd name="connsiteY50" fmla="*/ 56443 h 714844"/>
              <a:gd name="connsiteX51" fmla="*/ 316145 w 611673"/>
              <a:gd name="connsiteY51" fmla="*/ 212297 h 714844"/>
              <a:gd name="connsiteX52" fmla="*/ 366999 w 611673"/>
              <a:gd name="connsiteY52" fmla="*/ 403628 h 714844"/>
              <a:gd name="connsiteX53" fmla="*/ 343493 w 611673"/>
              <a:gd name="connsiteY53" fmla="*/ 421111 h 714844"/>
              <a:gd name="connsiteX54" fmla="*/ 319503 w 611673"/>
              <a:gd name="connsiteY54" fmla="*/ 375152 h 714844"/>
              <a:gd name="connsiteX55" fmla="*/ 295512 w 611673"/>
              <a:gd name="connsiteY55" fmla="*/ 375152 h 714844"/>
              <a:gd name="connsiteX56" fmla="*/ 343493 w 611673"/>
              <a:gd name="connsiteY56" fmla="*/ 636917 h 714844"/>
              <a:gd name="connsiteX57" fmla="*/ 336293 w 611673"/>
              <a:gd name="connsiteY57" fmla="*/ 640417 h 714844"/>
              <a:gd name="connsiteX58" fmla="*/ 278722 w 611673"/>
              <a:gd name="connsiteY58" fmla="*/ 640417 h 714844"/>
              <a:gd name="connsiteX59" fmla="*/ 278722 w 611673"/>
              <a:gd name="connsiteY59" fmla="*/ 686368 h 714844"/>
              <a:gd name="connsiteX60" fmla="*/ 251374 w 611673"/>
              <a:gd name="connsiteY60" fmla="*/ 714844 h 714844"/>
              <a:gd name="connsiteX61" fmla="*/ 231226 w 611673"/>
              <a:gd name="connsiteY61" fmla="*/ 697361 h 714844"/>
              <a:gd name="connsiteX62" fmla="*/ 231226 w 611673"/>
              <a:gd name="connsiteY62" fmla="*/ 640417 h 714844"/>
              <a:gd name="connsiteX63" fmla="*/ 220676 w 611673"/>
              <a:gd name="connsiteY63" fmla="*/ 640417 h 714844"/>
              <a:gd name="connsiteX64" fmla="*/ 220676 w 611673"/>
              <a:gd name="connsiteY64" fmla="*/ 682876 h 714844"/>
              <a:gd name="connsiteX65" fmla="*/ 190445 w 611673"/>
              <a:gd name="connsiteY65" fmla="*/ 714844 h 714844"/>
              <a:gd name="connsiteX66" fmla="*/ 169821 w 611673"/>
              <a:gd name="connsiteY66" fmla="*/ 682876 h 714844"/>
              <a:gd name="connsiteX67" fmla="*/ 169821 w 611673"/>
              <a:gd name="connsiteY67" fmla="*/ 640417 h 714844"/>
              <a:gd name="connsiteX68" fmla="*/ 112251 w 611673"/>
              <a:gd name="connsiteY68" fmla="*/ 640417 h 714844"/>
              <a:gd name="connsiteX69" fmla="*/ 105535 w 611673"/>
              <a:gd name="connsiteY69" fmla="*/ 633417 h 714844"/>
              <a:gd name="connsiteX70" fmla="*/ 153031 w 611673"/>
              <a:gd name="connsiteY70" fmla="*/ 375152 h 714844"/>
              <a:gd name="connsiteX71" fmla="*/ 129041 w 611673"/>
              <a:gd name="connsiteY71" fmla="*/ 375152 h 714844"/>
              <a:gd name="connsiteX72" fmla="*/ 98334 w 611673"/>
              <a:gd name="connsiteY72" fmla="*/ 421111 h 714844"/>
              <a:gd name="connsiteX73" fmla="*/ 81544 w 611673"/>
              <a:gd name="connsiteY73" fmla="*/ 396135 h 714844"/>
              <a:gd name="connsiteX74" fmla="*/ 81544 w 611673"/>
              <a:gd name="connsiteY74" fmla="*/ 392635 h 714844"/>
              <a:gd name="connsiteX75" fmla="*/ 84902 w 611673"/>
              <a:gd name="connsiteY75" fmla="*/ 385643 h 714844"/>
              <a:gd name="connsiteX76" fmla="*/ 54196 w 611673"/>
              <a:gd name="connsiteY76" fmla="*/ 368160 h 714844"/>
              <a:gd name="connsiteX77" fmla="*/ 68112 w 611673"/>
              <a:gd name="connsiteY77" fmla="*/ 339684 h 714844"/>
              <a:gd name="connsiteX78" fmla="*/ 88260 w 611673"/>
              <a:gd name="connsiteY78" fmla="*/ 346684 h 714844"/>
              <a:gd name="connsiteX79" fmla="*/ 91618 w 611673"/>
              <a:gd name="connsiteY79" fmla="*/ 346684 h 714844"/>
              <a:gd name="connsiteX80" fmla="*/ 125683 w 611673"/>
              <a:gd name="connsiteY80" fmla="*/ 229789 h 714844"/>
              <a:gd name="connsiteX81" fmla="*/ 210602 w 611673"/>
              <a:gd name="connsiteY81" fmla="*/ 59943 h 714844"/>
              <a:gd name="connsiteX82" fmla="*/ 227876 w 611673"/>
              <a:gd name="connsiteY82" fmla="*/ 56443 h 714844"/>
              <a:gd name="connsiteX83" fmla="*/ 163114 w 611673"/>
              <a:gd name="connsiteY83" fmla="*/ 261757 h 714844"/>
              <a:gd name="connsiteX84" fmla="*/ 132407 w 611673"/>
              <a:gd name="connsiteY84" fmla="*/ 364660 h 714844"/>
              <a:gd name="connsiteX85" fmla="*/ 149673 w 611673"/>
              <a:gd name="connsiteY85" fmla="*/ 364660 h 714844"/>
              <a:gd name="connsiteX86" fmla="*/ 173179 w 611673"/>
              <a:gd name="connsiteY86" fmla="*/ 261757 h 714844"/>
              <a:gd name="connsiteX87" fmla="*/ 163114 w 611673"/>
              <a:gd name="connsiteY87" fmla="*/ 261757 h 714844"/>
              <a:gd name="connsiteX88" fmla="*/ 139123 w 611673"/>
              <a:gd name="connsiteY88" fmla="*/ 212297 h 714844"/>
              <a:gd name="connsiteX89" fmla="*/ 207244 w 611673"/>
              <a:gd name="connsiteY89" fmla="*/ 187329 h 714844"/>
              <a:gd name="connsiteX90" fmla="*/ 248024 w 611673"/>
              <a:gd name="connsiteY90" fmla="*/ 187329 h 714844"/>
              <a:gd name="connsiteX91" fmla="*/ 309437 w 611673"/>
              <a:gd name="connsiteY91" fmla="*/ 212297 h 714844"/>
              <a:gd name="connsiteX92" fmla="*/ 251382 w 611673"/>
              <a:gd name="connsiteY92" fmla="*/ 74427 h 714844"/>
              <a:gd name="connsiteX93" fmla="*/ 227876 w 611673"/>
              <a:gd name="connsiteY93" fmla="*/ 67436 h 714844"/>
              <a:gd name="connsiteX94" fmla="*/ 159755 w 611673"/>
              <a:gd name="connsiteY94" fmla="*/ 109895 h 714844"/>
              <a:gd name="connsiteX95" fmla="*/ 139123 w 611673"/>
              <a:gd name="connsiteY95" fmla="*/ 212297 h 714844"/>
              <a:gd name="connsiteX96" fmla="*/ 217318 w 611673"/>
              <a:gd name="connsiteY96" fmla="*/ 77927 h 714844"/>
              <a:gd name="connsiteX97" fmla="*/ 224510 w 611673"/>
              <a:gd name="connsiteY97" fmla="*/ 77927 h 714844"/>
              <a:gd name="connsiteX98" fmla="*/ 275364 w 611673"/>
              <a:gd name="connsiteY98" fmla="*/ 134378 h 714844"/>
              <a:gd name="connsiteX99" fmla="*/ 220676 w 611673"/>
              <a:gd name="connsiteY99" fmla="*/ 183829 h 714844"/>
              <a:gd name="connsiteX100" fmla="*/ 217318 w 611673"/>
              <a:gd name="connsiteY100" fmla="*/ 183829 h 714844"/>
              <a:gd name="connsiteX101" fmla="*/ 173179 w 611673"/>
              <a:gd name="connsiteY101" fmla="*/ 130878 h 714844"/>
              <a:gd name="connsiteX102" fmla="*/ 217318 w 611673"/>
              <a:gd name="connsiteY102" fmla="*/ 77927 h 714844"/>
              <a:gd name="connsiteX103" fmla="*/ 179903 w 611673"/>
              <a:gd name="connsiteY103" fmla="*/ 205306 h 714844"/>
              <a:gd name="connsiteX104" fmla="*/ 179903 w 611673"/>
              <a:gd name="connsiteY104" fmla="*/ 215797 h 714844"/>
              <a:gd name="connsiteX105" fmla="*/ 190454 w 611673"/>
              <a:gd name="connsiteY105" fmla="*/ 215797 h 714844"/>
              <a:gd name="connsiteX106" fmla="*/ 190454 w 611673"/>
              <a:gd name="connsiteY106" fmla="*/ 212297 h 714844"/>
              <a:gd name="connsiteX107" fmla="*/ 183738 w 611673"/>
              <a:gd name="connsiteY107" fmla="*/ 205306 h 714844"/>
              <a:gd name="connsiteX108" fmla="*/ 179903 w 611673"/>
              <a:gd name="connsiteY108" fmla="*/ 205306 h 714844"/>
              <a:gd name="connsiteX109" fmla="*/ 197170 w 611673"/>
              <a:gd name="connsiteY109" fmla="*/ 219297 h 714844"/>
              <a:gd name="connsiteX110" fmla="*/ 197170 w 611673"/>
              <a:gd name="connsiteY110" fmla="*/ 222789 h 714844"/>
              <a:gd name="connsiteX111" fmla="*/ 203886 w 611673"/>
              <a:gd name="connsiteY111" fmla="*/ 229789 h 714844"/>
              <a:gd name="connsiteX112" fmla="*/ 207244 w 611673"/>
              <a:gd name="connsiteY112" fmla="*/ 229789 h 714844"/>
              <a:gd name="connsiteX113" fmla="*/ 207244 w 611673"/>
              <a:gd name="connsiteY113" fmla="*/ 219297 h 714844"/>
              <a:gd name="connsiteX114" fmla="*/ 197170 w 611673"/>
              <a:gd name="connsiteY114" fmla="*/ 219297 h 714844"/>
              <a:gd name="connsiteX115" fmla="*/ 217318 w 611673"/>
              <a:gd name="connsiteY115" fmla="*/ 233782 h 714844"/>
              <a:gd name="connsiteX116" fmla="*/ 224510 w 611673"/>
              <a:gd name="connsiteY116" fmla="*/ 237273 h 714844"/>
              <a:gd name="connsiteX117" fmla="*/ 227868 w 611673"/>
              <a:gd name="connsiteY117" fmla="*/ 237273 h 714844"/>
              <a:gd name="connsiteX118" fmla="*/ 227868 w 611673"/>
              <a:gd name="connsiteY118" fmla="*/ 226289 h 714844"/>
              <a:gd name="connsiteX119" fmla="*/ 224510 w 611673"/>
              <a:gd name="connsiteY119" fmla="*/ 226289 h 714844"/>
              <a:gd name="connsiteX120" fmla="*/ 217318 w 611673"/>
              <a:gd name="connsiteY120" fmla="*/ 233782 h 714844"/>
              <a:gd name="connsiteX121" fmla="*/ 241308 w 611673"/>
              <a:gd name="connsiteY121" fmla="*/ 219297 h 714844"/>
              <a:gd name="connsiteX122" fmla="*/ 241308 w 611673"/>
              <a:gd name="connsiteY122" fmla="*/ 229789 h 714844"/>
              <a:gd name="connsiteX123" fmla="*/ 244666 w 611673"/>
              <a:gd name="connsiteY123" fmla="*/ 229789 h 714844"/>
              <a:gd name="connsiteX124" fmla="*/ 251382 w 611673"/>
              <a:gd name="connsiteY124" fmla="*/ 222789 h 714844"/>
              <a:gd name="connsiteX125" fmla="*/ 244666 w 611673"/>
              <a:gd name="connsiteY125" fmla="*/ 219297 h 714844"/>
              <a:gd name="connsiteX126" fmla="*/ 241308 w 611673"/>
              <a:gd name="connsiteY126" fmla="*/ 219297 h 714844"/>
              <a:gd name="connsiteX127" fmla="*/ 258098 w 611673"/>
              <a:gd name="connsiteY127" fmla="*/ 205306 h 714844"/>
              <a:gd name="connsiteX128" fmla="*/ 258098 w 611673"/>
              <a:gd name="connsiteY128" fmla="*/ 215797 h 714844"/>
              <a:gd name="connsiteX129" fmla="*/ 261456 w 611673"/>
              <a:gd name="connsiteY129" fmla="*/ 215797 h 714844"/>
              <a:gd name="connsiteX130" fmla="*/ 268657 w 611673"/>
              <a:gd name="connsiteY130" fmla="*/ 208806 h 714844"/>
              <a:gd name="connsiteX131" fmla="*/ 261456 w 611673"/>
              <a:gd name="connsiteY131" fmla="*/ 205306 h 714844"/>
              <a:gd name="connsiteX132" fmla="*/ 258098 w 611673"/>
              <a:gd name="connsiteY132" fmla="*/ 205306 h 714844"/>
              <a:gd name="connsiteX133" fmla="*/ 275373 w 611673"/>
              <a:gd name="connsiteY133" fmla="*/ 261757 h 714844"/>
              <a:gd name="connsiteX134" fmla="*/ 292162 w 611673"/>
              <a:gd name="connsiteY134" fmla="*/ 364660 h 714844"/>
              <a:gd name="connsiteX135" fmla="*/ 316153 w 611673"/>
              <a:gd name="connsiteY135" fmla="*/ 364660 h 714844"/>
              <a:gd name="connsiteX136" fmla="*/ 282089 w 611673"/>
              <a:gd name="connsiteY136" fmla="*/ 261757 h 714844"/>
              <a:gd name="connsiteX137" fmla="*/ 275373 w 611673"/>
              <a:gd name="connsiteY137" fmla="*/ 261757 h 714844"/>
              <a:gd name="connsiteX138" fmla="*/ 445202 w 611673"/>
              <a:gd name="connsiteY138" fmla="*/ 183829 h 714844"/>
              <a:gd name="connsiteX139" fmla="*/ 492698 w 611673"/>
              <a:gd name="connsiteY139" fmla="*/ 382143 h 714844"/>
              <a:gd name="connsiteX140" fmla="*/ 496057 w 611673"/>
              <a:gd name="connsiteY140" fmla="*/ 382143 h 714844"/>
              <a:gd name="connsiteX141" fmla="*/ 543553 w 611673"/>
              <a:gd name="connsiteY141" fmla="*/ 183829 h 714844"/>
              <a:gd name="connsiteX142" fmla="*/ 611673 w 611673"/>
              <a:gd name="connsiteY142" fmla="*/ 254765 h 714844"/>
              <a:gd name="connsiteX143" fmla="*/ 611673 w 611673"/>
              <a:gd name="connsiteY143" fmla="*/ 424611 h 714844"/>
              <a:gd name="connsiteX144" fmla="*/ 598241 w 611673"/>
              <a:gd name="connsiteY144" fmla="*/ 438594 h 714844"/>
              <a:gd name="connsiteX145" fmla="*/ 584325 w 611673"/>
              <a:gd name="connsiteY145" fmla="*/ 438594 h 714844"/>
              <a:gd name="connsiteX146" fmla="*/ 570893 w 611673"/>
              <a:gd name="connsiteY146" fmla="*/ 424611 h 714844"/>
              <a:gd name="connsiteX147" fmla="*/ 570893 w 611673"/>
              <a:gd name="connsiteY147" fmla="*/ 265257 h 714844"/>
              <a:gd name="connsiteX148" fmla="*/ 564177 w 611673"/>
              <a:gd name="connsiteY148" fmla="*/ 258257 h 714844"/>
              <a:gd name="connsiteX149" fmla="*/ 560819 w 611673"/>
              <a:gd name="connsiteY149" fmla="*/ 258257 h 714844"/>
              <a:gd name="connsiteX150" fmla="*/ 560819 w 611673"/>
              <a:gd name="connsiteY150" fmla="*/ 682876 h 714844"/>
              <a:gd name="connsiteX151" fmla="*/ 530121 w 611673"/>
              <a:gd name="connsiteY151" fmla="*/ 714844 h 714844"/>
              <a:gd name="connsiteX152" fmla="*/ 502772 w 611673"/>
              <a:gd name="connsiteY152" fmla="*/ 679376 h 714844"/>
              <a:gd name="connsiteX153" fmla="*/ 502772 w 611673"/>
              <a:gd name="connsiteY153" fmla="*/ 590958 h 714844"/>
              <a:gd name="connsiteX154" fmla="*/ 485982 w 611673"/>
              <a:gd name="connsiteY154" fmla="*/ 590958 h 714844"/>
              <a:gd name="connsiteX155" fmla="*/ 485982 w 611673"/>
              <a:gd name="connsiteY155" fmla="*/ 675876 h 714844"/>
              <a:gd name="connsiteX156" fmla="*/ 455284 w 611673"/>
              <a:gd name="connsiteY156" fmla="*/ 714844 h 714844"/>
              <a:gd name="connsiteX157" fmla="*/ 428420 w 611673"/>
              <a:gd name="connsiteY157" fmla="*/ 693368 h 714844"/>
              <a:gd name="connsiteX158" fmla="*/ 428420 w 611673"/>
              <a:gd name="connsiteY158" fmla="*/ 265257 h 714844"/>
              <a:gd name="connsiteX159" fmla="*/ 421220 w 611673"/>
              <a:gd name="connsiteY159" fmla="*/ 258257 h 714844"/>
              <a:gd name="connsiteX160" fmla="*/ 417862 w 611673"/>
              <a:gd name="connsiteY160" fmla="*/ 258257 h 714844"/>
              <a:gd name="connsiteX161" fmla="*/ 417862 w 611673"/>
              <a:gd name="connsiteY161" fmla="*/ 407120 h 714844"/>
              <a:gd name="connsiteX162" fmla="*/ 394356 w 611673"/>
              <a:gd name="connsiteY162" fmla="*/ 438594 h 714844"/>
              <a:gd name="connsiteX163" fmla="*/ 387640 w 611673"/>
              <a:gd name="connsiteY163" fmla="*/ 438594 h 714844"/>
              <a:gd name="connsiteX164" fmla="*/ 373723 w 611673"/>
              <a:gd name="connsiteY164" fmla="*/ 392635 h 714844"/>
              <a:gd name="connsiteX165" fmla="*/ 373723 w 611673"/>
              <a:gd name="connsiteY165" fmla="*/ 286733 h 714844"/>
              <a:gd name="connsiteX166" fmla="*/ 445202 w 611673"/>
              <a:gd name="connsiteY166" fmla="*/ 183829 h 714844"/>
              <a:gd name="connsiteX167" fmla="*/ 458634 w 611673"/>
              <a:gd name="connsiteY167" fmla="*/ 0 h 714844"/>
              <a:gd name="connsiteX168" fmla="*/ 530121 w 611673"/>
              <a:gd name="connsiteY168" fmla="*/ 0 h 714844"/>
              <a:gd name="connsiteX169" fmla="*/ 536837 w 611673"/>
              <a:gd name="connsiteY169" fmla="*/ 6992 h 714844"/>
              <a:gd name="connsiteX170" fmla="*/ 536837 w 611673"/>
              <a:gd name="connsiteY170" fmla="*/ 77927 h 714844"/>
              <a:gd name="connsiteX171" fmla="*/ 557469 w 611673"/>
              <a:gd name="connsiteY171" fmla="*/ 84919 h 714844"/>
              <a:gd name="connsiteX172" fmla="*/ 557469 w 611673"/>
              <a:gd name="connsiteY172" fmla="*/ 102402 h 714844"/>
              <a:gd name="connsiteX173" fmla="*/ 543553 w 611673"/>
              <a:gd name="connsiteY173" fmla="*/ 127378 h 714844"/>
              <a:gd name="connsiteX174" fmla="*/ 492698 w 611673"/>
              <a:gd name="connsiteY174" fmla="*/ 176838 h 714844"/>
              <a:gd name="connsiteX175" fmla="*/ 489341 w 611673"/>
              <a:gd name="connsiteY175" fmla="*/ 176838 h 714844"/>
              <a:gd name="connsiteX176" fmla="*/ 441844 w 611673"/>
              <a:gd name="connsiteY176" fmla="*/ 123887 h 714844"/>
              <a:gd name="connsiteX177" fmla="*/ 445202 w 611673"/>
              <a:gd name="connsiteY177" fmla="*/ 106403 h 714844"/>
              <a:gd name="connsiteX178" fmla="*/ 431770 w 611673"/>
              <a:gd name="connsiteY178" fmla="*/ 98911 h 714844"/>
              <a:gd name="connsiteX179" fmla="*/ 431770 w 611673"/>
              <a:gd name="connsiteY179" fmla="*/ 84927 h 714844"/>
              <a:gd name="connsiteX180" fmla="*/ 448560 w 611673"/>
              <a:gd name="connsiteY180" fmla="*/ 77936 h 714844"/>
              <a:gd name="connsiteX181" fmla="*/ 448560 w 611673"/>
              <a:gd name="connsiteY181" fmla="*/ 10500 h 714844"/>
              <a:gd name="connsiteX182" fmla="*/ 458634 w 611673"/>
              <a:gd name="connsiteY182" fmla="*/ 0 h 714844"/>
              <a:gd name="connsiteX183" fmla="*/ 469193 w 611673"/>
              <a:gd name="connsiteY183" fmla="*/ 176838 h 714844"/>
              <a:gd name="connsiteX184" fmla="*/ 492698 w 611673"/>
              <a:gd name="connsiteY184" fmla="*/ 194814 h 714844"/>
              <a:gd name="connsiteX185" fmla="*/ 523405 w 611673"/>
              <a:gd name="connsiteY185" fmla="*/ 180329 h 714844"/>
              <a:gd name="connsiteX186" fmla="*/ 523405 w 611673"/>
              <a:gd name="connsiteY186" fmla="*/ 208806 h 714844"/>
              <a:gd name="connsiteX187" fmla="*/ 516689 w 611673"/>
              <a:gd name="connsiteY187" fmla="*/ 215797 h 714844"/>
              <a:gd name="connsiteX188" fmla="*/ 492698 w 611673"/>
              <a:gd name="connsiteY188" fmla="*/ 198314 h 714844"/>
              <a:gd name="connsiteX189" fmla="*/ 465834 w 611673"/>
              <a:gd name="connsiteY189" fmla="*/ 215797 h 714844"/>
              <a:gd name="connsiteX190" fmla="*/ 462000 w 611673"/>
              <a:gd name="connsiteY190" fmla="*/ 208806 h 714844"/>
              <a:gd name="connsiteX191" fmla="*/ 462000 w 611673"/>
              <a:gd name="connsiteY191" fmla="*/ 183829 h 714844"/>
              <a:gd name="connsiteX192" fmla="*/ 469193 w 611673"/>
              <a:gd name="connsiteY192" fmla="*/ 176838 h 714844"/>
              <a:gd name="connsiteX193" fmla="*/ 489341 w 611673"/>
              <a:gd name="connsiteY193" fmla="*/ 410619 h 714844"/>
              <a:gd name="connsiteX194" fmla="*/ 489341 w 611673"/>
              <a:gd name="connsiteY194" fmla="*/ 421111 h 714844"/>
              <a:gd name="connsiteX195" fmla="*/ 499414 w 611673"/>
              <a:gd name="connsiteY195" fmla="*/ 421111 h 714844"/>
              <a:gd name="connsiteX196" fmla="*/ 499414 w 611673"/>
              <a:gd name="connsiteY196" fmla="*/ 417611 h 714844"/>
              <a:gd name="connsiteX197" fmla="*/ 492698 w 611673"/>
              <a:gd name="connsiteY197" fmla="*/ 410619 h 714844"/>
              <a:gd name="connsiteX198" fmla="*/ 489341 w 611673"/>
              <a:gd name="connsiteY198" fmla="*/ 410619 h 714844"/>
              <a:gd name="connsiteX199" fmla="*/ 489341 w 611673"/>
              <a:gd name="connsiteY199" fmla="*/ 449587 h 714844"/>
              <a:gd name="connsiteX200" fmla="*/ 489341 w 611673"/>
              <a:gd name="connsiteY200" fmla="*/ 456579 h 714844"/>
              <a:gd name="connsiteX201" fmla="*/ 499414 w 611673"/>
              <a:gd name="connsiteY201" fmla="*/ 456579 h 714844"/>
              <a:gd name="connsiteX202" fmla="*/ 499414 w 611673"/>
              <a:gd name="connsiteY202" fmla="*/ 449587 h 714844"/>
              <a:gd name="connsiteX203" fmla="*/ 489341 w 611673"/>
              <a:gd name="connsiteY203" fmla="*/ 449587 h 714844"/>
              <a:gd name="connsiteX204" fmla="*/ 489341 w 611673"/>
              <a:gd name="connsiteY204" fmla="*/ 485055 h 714844"/>
              <a:gd name="connsiteX205" fmla="*/ 489341 w 611673"/>
              <a:gd name="connsiteY205" fmla="*/ 495547 h 714844"/>
              <a:gd name="connsiteX206" fmla="*/ 492698 w 611673"/>
              <a:gd name="connsiteY206" fmla="*/ 495547 h 714844"/>
              <a:gd name="connsiteX207" fmla="*/ 499414 w 611673"/>
              <a:gd name="connsiteY207" fmla="*/ 488555 h 714844"/>
              <a:gd name="connsiteX208" fmla="*/ 499414 w 611673"/>
              <a:gd name="connsiteY208" fmla="*/ 485055 h 714844"/>
              <a:gd name="connsiteX209" fmla="*/ 489341 w 611673"/>
              <a:gd name="connsiteY209" fmla="*/ 485055 h 714844"/>
              <a:gd name="connsiteX210" fmla="*/ 489341 w 611673"/>
              <a:gd name="connsiteY210" fmla="*/ 520022 h 714844"/>
              <a:gd name="connsiteX211" fmla="*/ 489341 w 611673"/>
              <a:gd name="connsiteY211" fmla="*/ 531006 h 714844"/>
              <a:gd name="connsiteX212" fmla="*/ 492698 w 611673"/>
              <a:gd name="connsiteY212" fmla="*/ 531006 h 714844"/>
              <a:gd name="connsiteX213" fmla="*/ 499414 w 611673"/>
              <a:gd name="connsiteY213" fmla="*/ 523522 h 714844"/>
              <a:gd name="connsiteX214" fmla="*/ 492698 w 611673"/>
              <a:gd name="connsiteY214" fmla="*/ 520022 h 714844"/>
              <a:gd name="connsiteX215" fmla="*/ 489341 w 611673"/>
              <a:gd name="connsiteY215" fmla="*/ 520022 h 714844"/>
              <a:gd name="connsiteX216" fmla="*/ 489341 w 611673"/>
              <a:gd name="connsiteY216" fmla="*/ 555490 h 714844"/>
              <a:gd name="connsiteX217" fmla="*/ 489341 w 611673"/>
              <a:gd name="connsiteY217" fmla="*/ 565981 h 714844"/>
              <a:gd name="connsiteX218" fmla="*/ 499414 w 611673"/>
              <a:gd name="connsiteY218" fmla="*/ 565981 h 714844"/>
              <a:gd name="connsiteX219" fmla="*/ 499414 w 611673"/>
              <a:gd name="connsiteY219" fmla="*/ 562481 h 714844"/>
              <a:gd name="connsiteX220" fmla="*/ 492698 w 611673"/>
              <a:gd name="connsiteY220" fmla="*/ 555490 h 714844"/>
              <a:gd name="connsiteX221" fmla="*/ 489341 w 611673"/>
              <a:gd name="connsiteY221" fmla="*/ 555490 h 714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</a:cxnLst>
            <a:rect l="l" t="t" r="r" b="b"/>
            <a:pathLst>
              <a:path w="611673" h="714844">
                <a:moveTo>
                  <a:pt x="0" y="357176"/>
                </a:moveTo>
                <a:lnTo>
                  <a:pt x="10074" y="357176"/>
                </a:lnTo>
                <a:lnTo>
                  <a:pt x="10074" y="364660"/>
                </a:lnTo>
                <a:lnTo>
                  <a:pt x="0" y="364660"/>
                </a:lnTo>
                <a:lnTo>
                  <a:pt x="0" y="357176"/>
                </a:lnTo>
                <a:close/>
                <a:moveTo>
                  <a:pt x="13432" y="368160"/>
                </a:moveTo>
                <a:cubicBezTo>
                  <a:pt x="16949" y="368160"/>
                  <a:pt x="20465" y="371652"/>
                  <a:pt x="23991" y="378652"/>
                </a:cubicBezTo>
                <a:lnTo>
                  <a:pt x="23991" y="382143"/>
                </a:lnTo>
                <a:cubicBezTo>
                  <a:pt x="23991" y="386821"/>
                  <a:pt x="21585" y="389143"/>
                  <a:pt x="16790" y="389143"/>
                </a:cubicBezTo>
                <a:lnTo>
                  <a:pt x="13432" y="389143"/>
                </a:lnTo>
                <a:cubicBezTo>
                  <a:pt x="10233" y="389143"/>
                  <a:pt x="6875" y="385643"/>
                  <a:pt x="3358" y="378652"/>
                </a:cubicBezTo>
                <a:cubicBezTo>
                  <a:pt x="3358" y="375327"/>
                  <a:pt x="6716" y="371827"/>
                  <a:pt x="13432" y="368160"/>
                </a:cubicBezTo>
                <a:close/>
                <a:moveTo>
                  <a:pt x="30698" y="325701"/>
                </a:moveTo>
                <a:cubicBezTo>
                  <a:pt x="46360" y="325701"/>
                  <a:pt x="54204" y="333862"/>
                  <a:pt x="54204" y="350176"/>
                </a:cubicBezTo>
                <a:cubicBezTo>
                  <a:pt x="52600" y="358170"/>
                  <a:pt x="45884" y="365328"/>
                  <a:pt x="34056" y="371652"/>
                </a:cubicBezTo>
                <a:cubicBezTo>
                  <a:pt x="25419" y="371652"/>
                  <a:pt x="17417" y="364501"/>
                  <a:pt x="10066" y="350176"/>
                </a:cubicBezTo>
                <a:cubicBezTo>
                  <a:pt x="10074" y="339859"/>
                  <a:pt x="16949" y="331690"/>
                  <a:pt x="30698" y="325701"/>
                </a:cubicBezTo>
                <a:close/>
                <a:moveTo>
                  <a:pt x="16790" y="392635"/>
                </a:moveTo>
                <a:lnTo>
                  <a:pt x="16790" y="403628"/>
                </a:lnTo>
                <a:cubicBezTo>
                  <a:pt x="12304" y="403628"/>
                  <a:pt x="10074" y="401122"/>
                  <a:pt x="10074" y="396135"/>
                </a:cubicBezTo>
                <a:lnTo>
                  <a:pt x="16790" y="392635"/>
                </a:lnTo>
                <a:close/>
                <a:moveTo>
                  <a:pt x="20624" y="314708"/>
                </a:moveTo>
                <a:lnTo>
                  <a:pt x="20624" y="325701"/>
                </a:lnTo>
                <a:cubicBezTo>
                  <a:pt x="15829" y="325701"/>
                  <a:pt x="13432" y="323370"/>
                  <a:pt x="13432" y="318701"/>
                </a:cubicBezTo>
                <a:lnTo>
                  <a:pt x="20624" y="314708"/>
                </a:lnTo>
                <a:close/>
                <a:moveTo>
                  <a:pt x="34064" y="300725"/>
                </a:moveTo>
                <a:lnTo>
                  <a:pt x="37422" y="300725"/>
                </a:lnTo>
                <a:cubicBezTo>
                  <a:pt x="41900" y="301393"/>
                  <a:pt x="44138" y="303715"/>
                  <a:pt x="44138" y="307716"/>
                </a:cubicBezTo>
                <a:lnTo>
                  <a:pt x="44138" y="314708"/>
                </a:lnTo>
                <a:cubicBezTo>
                  <a:pt x="44138" y="319711"/>
                  <a:pt x="41891" y="322201"/>
                  <a:pt x="37422" y="322201"/>
                </a:cubicBezTo>
                <a:lnTo>
                  <a:pt x="34064" y="322201"/>
                </a:lnTo>
                <a:cubicBezTo>
                  <a:pt x="30865" y="322201"/>
                  <a:pt x="27507" y="318542"/>
                  <a:pt x="23991" y="311216"/>
                </a:cubicBezTo>
                <a:cubicBezTo>
                  <a:pt x="23982" y="307892"/>
                  <a:pt x="27340" y="304392"/>
                  <a:pt x="34064" y="300725"/>
                </a:cubicBezTo>
                <a:close/>
                <a:moveTo>
                  <a:pt x="44138" y="375152"/>
                </a:moveTo>
                <a:cubicBezTo>
                  <a:pt x="50854" y="375152"/>
                  <a:pt x="57729" y="382143"/>
                  <a:pt x="64763" y="396135"/>
                </a:cubicBezTo>
                <a:cubicBezTo>
                  <a:pt x="64763" y="412791"/>
                  <a:pt x="56760" y="421111"/>
                  <a:pt x="40772" y="421111"/>
                </a:cubicBezTo>
                <a:cubicBezTo>
                  <a:pt x="29579" y="417787"/>
                  <a:pt x="23982" y="409450"/>
                  <a:pt x="23982" y="396135"/>
                </a:cubicBezTo>
                <a:lnTo>
                  <a:pt x="23982" y="389143"/>
                </a:lnTo>
                <a:cubicBezTo>
                  <a:pt x="23982" y="386145"/>
                  <a:pt x="30698" y="381484"/>
                  <a:pt x="44138" y="375152"/>
                </a:cubicBezTo>
                <a:close/>
                <a:moveTo>
                  <a:pt x="47488" y="290233"/>
                </a:moveTo>
                <a:lnTo>
                  <a:pt x="50846" y="297225"/>
                </a:lnTo>
                <a:lnTo>
                  <a:pt x="50846" y="300725"/>
                </a:lnTo>
                <a:lnTo>
                  <a:pt x="40772" y="300725"/>
                </a:lnTo>
                <a:lnTo>
                  <a:pt x="40772" y="297225"/>
                </a:lnTo>
                <a:cubicBezTo>
                  <a:pt x="41415" y="292572"/>
                  <a:pt x="43654" y="290233"/>
                  <a:pt x="47488" y="290233"/>
                </a:cubicBezTo>
                <a:close/>
                <a:moveTo>
                  <a:pt x="68121" y="290233"/>
                </a:moveTo>
                <a:cubicBezTo>
                  <a:pt x="83783" y="290233"/>
                  <a:pt x="91627" y="298394"/>
                  <a:pt x="91627" y="314708"/>
                </a:cubicBezTo>
                <a:cubicBezTo>
                  <a:pt x="91627" y="324373"/>
                  <a:pt x="86030" y="331531"/>
                  <a:pt x="74837" y="336192"/>
                </a:cubicBezTo>
                <a:cubicBezTo>
                  <a:pt x="63000" y="336192"/>
                  <a:pt x="53887" y="329034"/>
                  <a:pt x="47488" y="314708"/>
                </a:cubicBezTo>
                <a:cubicBezTo>
                  <a:pt x="47488" y="304392"/>
                  <a:pt x="54363" y="296222"/>
                  <a:pt x="68121" y="290233"/>
                </a:cubicBezTo>
                <a:close/>
                <a:moveTo>
                  <a:pt x="227876" y="56443"/>
                </a:moveTo>
                <a:cubicBezTo>
                  <a:pt x="278730" y="56443"/>
                  <a:pt x="308151" y="108400"/>
                  <a:pt x="316145" y="212297"/>
                </a:cubicBezTo>
                <a:lnTo>
                  <a:pt x="366999" y="403628"/>
                </a:lnTo>
                <a:cubicBezTo>
                  <a:pt x="363800" y="415289"/>
                  <a:pt x="355964" y="421111"/>
                  <a:pt x="343493" y="421111"/>
                </a:cubicBezTo>
                <a:cubicBezTo>
                  <a:pt x="331331" y="421111"/>
                  <a:pt x="323345" y="405800"/>
                  <a:pt x="319503" y="375152"/>
                </a:cubicBezTo>
                <a:lnTo>
                  <a:pt x="295512" y="375152"/>
                </a:lnTo>
                <a:cubicBezTo>
                  <a:pt x="304784" y="419449"/>
                  <a:pt x="320772" y="506707"/>
                  <a:pt x="343493" y="636917"/>
                </a:cubicBezTo>
                <a:lnTo>
                  <a:pt x="336293" y="640417"/>
                </a:lnTo>
                <a:lnTo>
                  <a:pt x="278722" y="640417"/>
                </a:lnTo>
                <a:lnTo>
                  <a:pt x="278722" y="686368"/>
                </a:lnTo>
                <a:cubicBezTo>
                  <a:pt x="277762" y="705347"/>
                  <a:pt x="268648" y="714844"/>
                  <a:pt x="251374" y="714844"/>
                </a:cubicBezTo>
                <a:cubicBezTo>
                  <a:pt x="242093" y="711519"/>
                  <a:pt x="235377" y="705689"/>
                  <a:pt x="231226" y="697361"/>
                </a:cubicBezTo>
                <a:lnTo>
                  <a:pt x="231226" y="640417"/>
                </a:lnTo>
                <a:lnTo>
                  <a:pt x="220676" y="640417"/>
                </a:lnTo>
                <a:lnTo>
                  <a:pt x="220676" y="682876"/>
                </a:lnTo>
                <a:cubicBezTo>
                  <a:pt x="217794" y="704194"/>
                  <a:pt x="207720" y="714844"/>
                  <a:pt x="190445" y="714844"/>
                </a:cubicBezTo>
                <a:cubicBezTo>
                  <a:pt x="176696" y="708847"/>
                  <a:pt x="169821" y="698196"/>
                  <a:pt x="169821" y="682876"/>
                </a:cubicBezTo>
                <a:lnTo>
                  <a:pt x="169821" y="640417"/>
                </a:lnTo>
                <a:lnTo>
                  <a:pt x="112251" y="640417"/>
                </a:lnTo>
                <a:cubicBezTo>
                  <a:pt x="107765" y="640417"/>
                  <a:pt x="105535" y="638086"/>
                  <a:pt x="105535" y="633417"/>
                </a:cubicBezTo>
                <a:lnTo>
                  <a:pt x="153031" y="375152"/>
                </a:lnTo>
                <a:lnTo>
                  <a:pt x="129041" y="375152"/>
                </a:lnTo>
                <a:cubicBezTo>
                  <a:pt x="129041" y="405800"/>
                  <a:pt x="118800" y="421111"/>
                  <a:pt x="98334" y="421111"/>
                </a:cubicBezTo>
                <a:cubicBezTo>
                  <a:pt x="87133" y="417787"/>
                  <a:pt x="81544" y="409450"/>
                  <a:pt x="81544" y="396135"/>
                </a:cubicBezTo>
                <a:lnTo>
                  <a:pt x="81544" y="392635"/>
                </a:lnTo>
                <a:lnTo>
                  <a:pt x="84902" y="385643"/>
                </a:lnTo>
                <a:cubicBezTo>
                  <a:pt x="64428" y="380322"/>
                  <a:pt x="54196" y="374492"/>
                  <a:pt x="54196" y="368160"/>
                </a:cubicBezTo>
                <a:cubicBezTo>
                  <a:pt x="59625" y="349182"/>
                  <a:pt x="64270" y="339684"/>
                  <a:pt x="68112" y="339684"/>
                </a:cubicBezTo>
                <a:cubicBezTo>
                  <a:pt x="75463" y="344353"/>
                  <a:pt x="82179" y="346684"/>
                  <a:pt x="88260" y="346684"/>
                </a:cubicBezTo>
                <a:lnTo>
                  <a:pt x="91618" y="346684"/>
                </a:lnTo>
                <a:cubicBezTo>
                  <a:pt x="97691" y="346684"/>
                  <a:pt x="109043" y="307716"/>
                  <a:pt x="125683" y="229789"/>
                </a:cubicBezTo>
                <a:cubicBezTo>
                  <a:pt x="138162" y="116561"/>
                  <a:pt x="166463" y="59943"/>
                  <a:pt x="210602" y="59943"/>
                </a:cubicBezTo>
                <a:cubicBezTo>
                  <a:pt x="210602" y="57612"/>
                  <a:pt x="216365" y="56443"/>
                  <a:pt x="227876" y="56443"/>
                </a:cubicBezTo>
                <a:close/>
                <a:moveTo>
                  <a:pt x="163114" y="261757"/>
                </a:moveTo>
                <a:lnTo>
                  <a:pt x="132407" y="364660"/>
                </a:lnTo>
                <a:lnTo>
                  <a:pt x="149673" y="364660"/>
                </a:lnTo>
                <a:cubicBezTo>
                  <a:pt x="154476" y="364660"/>
                  <a:pt x="162303" y="330370"/>
                  <a:pt x="173179" y="261757"/>
                </a:cubicBezTo>
                <a:lnTo>
                  <a:pt x="163114" y="261757"/>
                </a:lnTo>
                <a:close/>
                <a:moveTo>
                  <a:pt x="139123" y="212297"/>
                </a:moveTo>
                <a:cubicBezTo>
                  <a:pt x="152873" y="195658"/>
                  <a:pt x="175585" y="187329"/>
                  <a:pt x="207244" y="187329"/>
                </a:cubicBezTo>
                <a:lnTo>
                  <a:pt x="248024" y="187329"/>
                </a:lnTo>
                <a:cubicBezTo>
                  <a:pt x="273936" y="187329"/>
                  <a:pt x="294393" y="195658"/>
                  <a:pt x="309437" y="212297"/>
                </a:cubicBezTo>
                <a:cubicBezTo>
                  <a:pt x="296314" y="120387"/>
                  <a:pt x="276968" y="74427"/>
                  <a:pt x="251382" y="74427"/>
                </a:cubicBezTo>
                <a:cubicBezTo>
                  <a:pt x="251382" y="70426"/>
                  <a:pt x="243547" y="68104"/>
                  <a:pt x="227876" y="67436"/>
                </a:cubicBezTo>
                <a:cubicBezTo>
                  <a:pt x="195892" y="67436"/>
                  <a:pt x="173187" y="81594"/>
                  <a:pt x="159755" y="109895"/>
                </a:cubicBezTo>
                <a:cubicBezTo>
                  <a:pt x="150792" y="148529"/>
                  <a:pt x="143918" y="182660"/>
                  <a:pt x="139123" y="212297"/>
                </a:cubicBezTo>
                <a:close/>
                <a:moveTo>
                  <a:pt x="217318" y="77927"/>
                </a:moveTo>
                <a:lnTo>
                  <a:pt x="224510" y="77927"/>
                </a:lnTo>
                <a:cubicBezTo>
                  <a:pt x="258407" y="77927"/>
                  <a:pt x="275364" y="96747"/>
                  <a:pt x="275364" y="134378"/>
                </a:cubicBezTo>
                <a:cubicBezTo>
                  <a:pt x="275364" y="162687"/>
                  <a:pt x="257137" y="179177"/>
                  <a:pt x="220676" y="183829"/>
                </a:cubicBezTo>
                <a:lnTo>
                  <a:pt x="217318" y="183829"/>
                </a:lnTo>
                <a:cubicBezTo>
                  <a:pt x="192375" y="183829"/>
                  <a:pt x="177656" y="166179"/>
                  <a:pt x="173179" y="130878"/>
                </a:cubicBezTo>
                <a:cubicBezTo>
                  <a:pt x="177656" y="95586"/>
                  <a:pt x="192375" y="77927"/>
                  <a:pt x="217318" y="77927"/>
                </a:cubicBezTo>
                <a:close/>
                <a:moveTo>
                  <a:pt x="179903" y="205306"/>
                </a:moveTo>
                <a:lnTo>
                  <a:pt x="179903" y="215797"/>
                </a:lnTo>
                <a:lnTo>
                  <a:pt x="190454" y="215797"/>
                </a:lnTo>
                <a:lnTo>
                  <a:pt x="190454" y="212297"/>
                </a:lnTo>
                <a:cubicBezTo>
                  <a:pt x="190454" y="207636"/>
                  <a:pt x="188215" y="205306"/>
                  <a:pt x="183738" y="205306"/>
                </a:cubicBezTo>
                <a:lnTo>
                  <a:pt x="179903" y="205306"/>
                </a:lnTo>
                <a:close/>
                <a:moveTo>
                  <a:pt x="197170" y="219297"/>
                </a:moveTo>
                <a:lnTo>
                  <a:pt x="197170" y="222789"/>
                </a:lnTo>
                <a:cubicBezTo>
                  <a:pt x="197805" y="227467"/>
                  <a:pt x="200051" y="229789"/>
                  <a:pt x="203886" y="229789"/>
                </a:cubicBezTo>
                <a:lnTo>
                  <a:pt x="207244" y="229789"/>
                </a:lnTo>
                <a:lnTo>
                  <a:pt x="207244" y="219297"/>
                </a:lnTo>
                <a:lnTo>
                  <a:pt x="197170" y="219297"/>
                </a:lnTo>
                <a:close/>
                <a:moveTo>
                  <a:pt x="217318" y="233782"/>
                </a:moveTo>
                <a:lnTo>
                  <a:pt x="224510" y="237273"/>
                </a:lnTo>
                <a:lnTo>
                  <a:pt x="227868" y="237273"/>
                </a:lnTo>
                <a:lnTo>
                  <a:pt x="227868" y="226289"/>
                </a:lnTo>
                <a:lnTo>
                  <a:pt x="224510" y="226289"/>
                </a:lnTo>
                <a:cubicBezTo>
                  <a:pt x="219723" y="227291"/>
                  <a:pt x="217318" y="229789"/>
                  <a:pt x="217318" y="233782"/>
                </a:cubicBezTo>
                <a:close/>
                <a:moveTo>
                  <a:pt x="241308" y="219297"/>
                </a:moveTo>
                <a:lnTo>
                  <a:pt x="241308" y="229789"/>
                </a:lnTo>
                <a:lnTo>
                  <a:pt x="244666" y="229789"/>
                </a:lnTo>
                <a:cubicBezTo>
                  <a:pt x="249143" y="229789"/>
                  <a:pt x="251382" y="227467"/>
                  <a:pt x="251382" y="222789"/>
                </a:cubicBezTo>
                <a:lnTo>
                  <a:pt x="244666" y="219297"/>
                </a:lnTo>
                <a:lnTo>
                  <a:pt x="241308" y="219297"/>
                </a:lnTo>
                <a:close/>
                <a:moveTo>
                  <a:pt x="258098" y="205306"/>
                </a:moveTo>
                <a:lnTo>
                  <a:pt x="258098" y="215797"/>
                </a:lnTo>
                <a:lnTo>
                  <a:pt x="261456" y="215797"/>
                </a:lnTo>
                <a:cubicBezTo>
                  <a:pt x="266259" y="215797"/>
                  <a:pt x="268657" y="213475"/>
                  <a:pt x="268657" y="208806"/>
                </a:cubicBezTo>
                <a:lnTo>
                  <a:pt x="261456" y="205306"/>
                </a:lnTo>
                <a:lnTo>
                  <a:pt x="258098" y="205306"/>
                </a:lnTo>
                <a:close/>
                <a:moveTo>
                  <a:pt x="275373" y="261757"/>
                </a:moveTo>
                <a:cubicBezTo>
                  <a:pt x="286566" y="311049"/>
                  <a:pt x="292162" y="345356"/>
                  <a:pt x="292162" y="364660"/>
                </a:cubicBezTo>
                <a:lnTo>
                  <a:pt x="316153" y="364660"/>
                </a:lnTo>
                <a:cubicBezTo>
                  <a:pt x="296640" y="296398"/>
                  <a:pt x="285288" y="262091"/>
                  <a:pt x="282089" y="261757"/>
                </a:cubicBezTo>
                <a:lnTo>
                  <a:pt x="275373" y="261757"/>
                </a:lnTo>
                <a:close/>
                <a:moveTo>
                  <a:pt x="445202" y="183829"/>
                </a:moveTo>
                <a:cubicBezTo>
                  <a:pt x="449679" y="197487"/>
                  <a:pt x="465509" y="263594"/>
                  <a:pt x="492698" y="382143"/>
                </a:cubicBezTo>
                <a:lnTo>
                  <a:pt x="496057" y="382143"/>
                </a:lnTo>
                <a:cubicBezTo>
                  <a:pt x="521968" y="249937"/>
                  <a:pt x="537798" y="183829"/>
                  <a:pt x="543553" y="183829"/>
                </a:cubicBezTo>
                <a:cubicBezTo>
                  <a:pt x="581293" y="183829"/>
                  <a:pt x="603997" y="207477"/>
                  <a:pt x="611673" y="254765"/>
                </a:cubicBezTo>
                <a:lnTo>
                  <a:pt x="611673" y="424611"/>
                </a:lnTo>
                <a:cubicBezTo>
                  <a:pt x="611673" y="428270"/>
                  <a:pt x="607188" y="432940"/>
                  <a:pt x="598241" y="438594"/>
                </a:cubicBezTo>
                <a:lnTo>
                  <a:pt x="584325" y="438594"/>
                </a:lnTo>
                <a:cubicBezTo>
                  <a:pt x="580800" y="438594"/>
                  <a:pt x="576323" y="433933"/>
                  <a:pt x="570893" y="424611"/>
                </a:cubicBezTo>
                <a:lnTo>
                  <a:pt x="570893" y="265257"/>
                </a:lnTo>
                <a:cubicBezTo>
                  <a:pt x="570893" y="260587"/>
                  <a:pt x="568654" y="258257"/>
                  <a:pt x="564177" y="258257"/>
                </a:cubicBezTo>
                <a:lnTo>
                  <a:pt x="560819" y="258257"/>
                </a:lnTo>
                <a:lnTo>
                  <a:pt x="560819" y="682876"/>
                </a:lnTo>
                <a:cubicBezTo>
                  <a:pt x="557946" y="704194"/>
                  <a:pt x="547705" y="714844"/>
                  <a:pt x="530121" y="714844"/>
                </a:cubicBezTo>
                <a:cubicBezTo>
                  <a:pt x="511886" y="714844"/>
                  <a:pt x="502772" y="703024"/>
                  <a:pt x="502772" y="679376"/>
                </a:cubicBezTo>
                <a:lnTo>
                  <a:pt x="502772" y="590958"/>
                </a:lnTo>
                <a:lnTo>
                  <a:pt x="485982" y="590958"/>
                </a:lnTo>
                <a:lnTo>
                  <a:pt x="485982" y="675876"/>
                </a:lnTo>
                <a:cubicBezTo>
                  <a:pt x="484379" y="701855"/>
                  <a:pt x="474146" y="714844"/>
                  <a:pt x="455284" y="714844"/>
                </a:cubicBezTo>
                <a:cubicBezTo>
                  <a:pt x="446964" y="714844"/>
                  <a:pt x="438010" y="707694"/>
                  <a:pt x="428420" y="693368"/>
                </a:cubicBezTo>
                <a:lnTo>
                  <a:pt x="428420" y="265257"/>
                </a:lnTo>
                <a:cubicBezTo>
                  <a:pt x="428420" y="260587"/>
                  <a:pt x="426023" y="258257"/>
                  <a:pt x="421220" y="258257"/>
                </a:cubicBezTo>
                <a:lnTo>
                  <a:pt x="417862" y="258257"/>
                </a:lnTo>
                <a:lnTo>
                  <a:pt x="417862" y="407120"/>
                </a:lnTo>
                <a:cubicBezTo>
                  <a:pt x="417862" y="428103"/>
                  <a:pt x="410027" y="438594"/>
                  <a:pt x="394356" y="438594"/>
                </a:cubicBezTo>
                <a:lnTo>
                  <a:pt x="387640" y="438594"/>
                </a:lnTo>
                <a:cubicBezTo>
                  <a:pt x="379963" y="438594"/>
                  <a:pt x="375319" y="423283"/>
                  <a:pt x="373723" y="392635"/>
                </a:cubicBezTo>
                <a:lnTo>
                  <a:pt x="373723" y="286733"/>
                </a:lnTo>
                <a:cubicBezTo>
                  <a:pt x="373723" y="218128"/>
                  <a:pt x="397539" y="183829"/>
                  <a:pt x="445202" y="183829"/>
                </a:cubicBezTo>
                <a:close/>
                <a:moveTo>
                  <a:pt x="458634" y="0"/>
                </a:moveTo>
                <a:lnTo>
                  <a:pt x="530121" y="0"/>
                </a:lnTo>
                <a:cubicBezTo>
                  <a:pt x="534598" y="668"/>
                  <a:pt x="536837" y="2990"/>
                  <a:pt x="536837" y="6992"/>
                </a:cubicBezTo>
                <a:lnTo>
                  <a:pt x="536837" y="77927"/>
                </a:lnTo>
                <a:cubicBezTo>
                  <a:pt x="550586" y="77927"/>
                  <a:pt x="557469" y="80258"/>
                  <a:pt x="557469" y="84919"/>
                </a:cubicBezTo>
                <a:lnTo>
                  <a:pt x="557469" y="102402"/>
                </a:lnTo>
                <a:cubicBezTo>
                  <a:pt x="548189" y="102402"/>
                  <a:pt x="543553" y="110730"/>
                  <a:pt x="543553" y="127378"/>
                </a:cubicBezTo>
                <a:cubicBezTo>
                  <a:pt x="543553" y="156030"/>
                  <a:pt x="526596" y="172503"/>
                  <a:pt x="492698" y="176838"/>
                </a:cubicBezTo>
                <a:lnTo>
                  <a:pt x="489341" y="176838"/>
                </a:lnTo>
                <a:cubicBezTo>
                  <a:pt x="463429" y="176838"/>
                  <a:pt x="447599" y="159188"/>
                  <a:pt x="441844" y="123887"/>
                </a:cubicBezTo>
                <a:lnTo>
                  <a:pt x="445202" y="106403"/>
                </a:lnTo>
                <a:cubicBezTo>
                  <a:pt x="436247" y="106403"/>
                  <a:pt x="431770" y="103906"/>
                  <a:pt x="431770" y="98911"/>
                </a:cubicBezTo>
                <a:lnTo>
                  <a:pt x="431770" y="84927"/>
                </a:lnTo>
                <a:cubicBezTo>
                  <a:pt x="431770" y="80266"/>
                  <a:pt x="437358" y="77936"/>
                  <a:pt x="448560" y="77936"/>
                </a:cubicBezTo>
                <a:lnTo>
                  <a:pt x="448560" y="10500"/>
                </a:lnTo>
                <a:cubicBezTo>
                  <a:pt x="448560" y="7159"/>
                  <a:pt x="451918" y="3667"/>
                  <a:pt x="458634" y="0"/>
                </a:cubicBezTo>
                <a:close/>
                <a:moveTo>
                  <a:pt x="469193" y="176838"/>
                </a:moveTo>
                <a:cubicBezTo>
                  <a:pt x="469193" y="179828"/>
                  <a:pt x="477028" y="185826"/>
                  <a:pt x="492698" y="194814"/>
                </a:cubicBezTo>
                <a:cubicBezTo>
                  <a:pt x="506448" y="185166"/>
                  <a:pt x="516689" y="180329"/>
                  <a:pt x="523405" y="180329"/>
                </a:cubicBezTo>
                <a:lnTo>
                  <a:pt x="523405" y="208806"/>
                </a:lnTo>
                <a:cubicBezTo>
                  <a:pt x="523405" y="213475"/>
                  <a:pt x="521158" y="215797"/>
                  <a:pt x="516689" y="215797"/>
                </a:cubicBezTo>
                <a:cubicBezTo>
                  <a:pt x="516689" y="213141"/>
                  <a:pt x="508687" y="207302"/>
                  <a:pt x="492698" y="198314"/>
                </a:cubicBezTo>
                <a:lnTo>
                  <a:pt x="465834" y="215797"/>
                </a:lnTo>
                <a:lnTo>
                  <a:pt x="462000" y="208806"/>
                </a:lnTo>
                <a:lnTo>
                  <a:pt x="462000" y="183829"/>
                </a:lnTo>
                <a:cubicBezTo>
                  <a:pt x="462953" y="179168"/>
                  <a:pt x="465350" y="176838"/>
                  <a:pt x="469193" y="176838"/>
                </a:cubicBezTo>
                <a:close/>
                <a:moveTo>
                  <a:pt x="489341" y="410619"/>
                </a:moveTo>
                <a:lnTo>
                  <a:pt x="489341" y="421111"/>
                </a:lnTo>
                <a:lnTo>
                  <a:pt x="499414" y="421111"/>
                </a:lnTo>
                <a:lnTo>
                  <a:pt x="499414" y="417611"/>
                </a:lnTo>
                <a:cubicBezTo>
                  <a:pt x="499414" y="412950"/>
                  <a:pt x="497167" y="410619"/>
                  <a:pt x="492698" y="410619"/>
                </a:cubicBezTo>
                <a:lnTo>
                  <a:pt x="489341" y="410619"/>
                </a:lnTo>
                <a:close/>
                <a:moveTo>
                  <a:pt x="489341" y="449587"/>
                </a:moveTo>
                <a:lnTo>
                  <a:pt x="489341" y="456579"/>
                </a:lnTo>
                <a:lnTo>
                  <a:pt x="499414" y="456579"/>
                </a:lnTo>
                <a:lnTo>
                  <a:pt x="499414" y="449587"/>
                </a:lnTo>
                <a:lnTo>
                  <a:pt x="489341" y="449587"/>
                </a:lnTo>
                <a:close/>
                <a:moveTo>
                  <a:pt x="489341" y="485055"/>
                </a:moveTo>
                <a:lnTo>
                  <a:pt x="489341" y="495547"/>
                </a:lnTo>
                <a:lnTo>
                  <a:pt x="492698" y="495547"/>
                </a:lnTo>
                <a:cubicBezTo>
                  <a:pt x="497176" y="495547"/>
                  <a:pt x="499414" y="493225"/>
                  <a:pt x="499414" y="488555"/>
                </a:cubicBezTo>
                <a:lnTo>
                  <a:pt x="499414" y="485055"/>
                </a:lnTo>
                <a:lnTo>
                  <a:pt x="489341" y="485055"/>
                </a:lnTo>
                <a:close/>
                <a:moveTo>
                  <a:pt x="489341" y="520022"/>
                </a:moveTo>
                <a:lnTo>
                  <a:pt x="489341" y="531006"/>
                </a:lnTo>
                <a:lnTo>
                  <a:pt x="492698" y="531006"/>
                </a:lnTo>
                <a:cubicBezTo>
                  <a:pt x="497176" y="531006"/>
                  <a:pt x="499414" y="528509"/>
                  <a:pt x="499414" y="523522"/>
                </a:cubicBezTo>
                <a:lnTo>
                  <a:pt x="492698" y="520022"/>
                </a:lnTo>
                <a:lnTo>
                  <a:pt x="489341" y="520022"/>
                </a:lnTo>
                <a:close/>
                <a:moveTo>
                  <a:pt x="489341" y="555490"/>
                </a:moveTo>
                <a:lnTo>
                  <a:pt x="489341" y="565981"/>
                </a:lnTo>
                <a:lnTo>
                  <a:pt x="499414" y="565981"/>
                </a:lnTo>
                <a:lnTo>
                  <a:pt x="499414" y="562481"/>
                </a:lnTo>
                <a:cubicBezTo>
                  <a:pt x="499414" y="557820"/>
                  <a:pt x="497167" y="555490"/>
                  <a:pt x="492698" y="555490"/>
                </a:cubicBezTo>
                <a:lnTo>
                  <a:pt x="489341" y="555490"/>
                </a:ln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0731270C-2E44-AC4A-2241-45CCAA72A889}"/>
              </a:ext>
            </a:extLst>
          </p:cNvPr>
          <p:cNvSpPr/>
          <p:nvPr/>
        </p:nvSpPr>
        <p:spPr>
          <a:xfrm>
            <a:off x="3896864" y="4838698"/>
            <a:ext cx="1275275" cy="1157960"/>
          </a:xfrm>
          <a:custGeom>
            <a:avLst/>
            <a:gdLst>
              <a:gd name="connsiteX0" fmla="*/ 156890 w 787275"/>
              <a:gd name="connsiteY0" fmla="*/ 163347 h 714852"/>
              <a:gd name="connsiteX1" fmla="*/ 176554 w 787275"/>
              <a:gd name="connsiteY1" fmla="*/ 163347 h 714852"/>
              <a:gd name="connsiteX2" fmla="*/ 325275 w 787275"/>
              <a:gd name="connsiteY2" fmla="*/ 283241 h 714852"/>
              <a:gd name="connsiteX3" fmla="*/ 327672 w 787275"/>
              <a:gd name="connsiteY3" fmla="*/ 306221 h 714852"/>
              <a:gd name="connsiteX4" fmla="*/ 330554 w 787275"/>
              <a:gd name="connsiteY4" fmla="*/ 306221 h 714852"/>
              <a:gd name="connsiteX5" fmla="*/ 409233 w 787275"/>
              <a:gd name="connsiteY5" fmla="*/ 186828 h 714852"/>
              <a:gd name="connsiteX6" fmla="*/ 487428 w 787275"/>
              <a:gd name="connsiteY6" fmla="*/ 163347 h 714852"/>
              <a:gd name="connsiteX7" fmla="*/ 501820 w 787275"/>
              <a:gd name="connsiteY7" fmla="*/ 163347 h 714852"/>
              <a:gd name="connsiteX8" fmla="*/ 658694 w 787275"/>
              <a:gd name="connsiteY8" fmla="*/ 297726 h 714852"/>
              <a:gd name="connsiteX9" fmla="*/ 661091 w 787275"/>
              <a:gd name="connsiteY9" fmla="*/ 335691 h 714852"/>
              <a:gd name="connsiteX10" fmla="*/ 344462 w 787275"/>
              <a:gd name="connsiteY10" fmla="*/ 708855 h 714852"/>
              <a:gd name="connsiteX11" fmla="*/ 327672 w 787275"/>
              <a:gd name="connsiteY11" fmla="*/ 714853 h 714852"/>
              <a:gd name="connsiteX12" fmla="*/ 291210 w 787275"/>
              <a:gd name="connsiteY12" fmla="*/ 697369 h 714852"/>
              <a:gd name="connsiteX13" fmla="*/ 291210 w 787275"/>
              <a:gd name="connsiteY13" fmla="*/ 691372 h 714852"/>
              <a:gd name="connsiteX14" fmla="*/ 347336 w 787275"/>
              <a:gd name="connsiteY14" fmla="*/ 682876 h 714852"/>
              <a:gd name="connsiteX15" fmla="*/ 347336 w 787275"/>
              <a:gd name="connsiteY15" fmla="*/ 679878 h 714852"/>
              <a:gd name="connsiteX16" fmla="*/ 319511 w 787275"/>
              <a:gd name="connsiteY16" fmla="*/ 665393 h 714852"/>
              <a:gd name="connsiteX17" fmla="*/ 465350 w 787275"/>
              <a:gd name="connsiteY17" fmla="*/ 458091 h 714852"/>
              <a:gd name="connsiteX18" fmla="*/ 465350 w 787275"/>
              <a:gd name="connsiteY18" fmla="*/ 437609 h 714852"/>
              <a:gd name="connsiteX19" fmla="*/ 369881 w 787275"/>
              <a:gd name="connsiteY19" fmla="*/ 323713 h 714852"/>
              <a:gd name="connsiteX20" fmla="*/ 344454 w 787275"/>
              <a:gd name="connsiteY20" fmla="*/ 320714 h 714852"/>
              <a:gd name="connsiteX21" fmla="*/ 246587 w 787275"/>
              <a:gd name="connsiteY21" fmla="*/ 367676 h 714852"/>
              <a:gd name="connsiteX22" fmla="*/ 148721 w 787275"/>
              <a:gd name="connsiteY22" fmla="*/ 320714 h 714852"/>
              <a:gd name="connsiteX23" fmla="*/ 30706 w 787275"/>
              <a:gd name="connsiteY23" fmla="*/ 417127 h 714852"/>
              <a:gd name="connsiteX24" fmla="*/ 27825 w 787275"/>
              <a:gd name="connsiteY24" fmla="*/ 440608 h 714852"/>
              <a:gd name="connsiteX25" fmla="*/ 22554 w 787275"/>
              <a:gd name="connsiteY25" fmla="*/ 440608 h 714852"/>
              <a:gd name="connsiteX26" fmla="*/ 0 w 787275"/>
              <a:gd name="connsiteY26" fmla="*/ 347194 h 714852"/>
              <a:gd name="connsiteX27" fmla="*/ 0 w 787275"/>
              <a:gd name="connsiteY27" fmla="*/ 323713 h 714852"/>
              <a:gd name="connsiteX28" fmla="*/ 120420 w 787275"/>
              <a:gd name="connsiteY28" fmla="*/ 169353 h 714852"/>
              <a:gd name="connsiteX29" fmla="*/ 156890 w 787275"/>
              <a:gd name="connsiteY29" fmla="*/ 163347 h 714852"/>
              <a:gd name="connsiteX30" fmla="*/ 151127 w 787275"/>
              <a:gd name="connsiteY30" fmla="*/ 347185 h 714852"/>
              <a:gd name="connsiteX31" fmla="*/ 243714 w 787275"/>
              <a:gd name="connsiteY31" fmla="*/ 423116 h 714852"/>
              <a:gd name="connsiteX32" fmla="*/ 243714 w 787275"/>
              <a:gd name="connsiteY32" fmla="*/ 426106 h 714852"/>
              <a:gd name="connsiteX33" fmla="*/ 249469 w 787275"/>
              <a:gd name="connsiteY33" fmla="*/ 426106 h 714852"/>
              <a:gd name="connsiteX34" fmla="*/ 322384 w 787275"/>
              <a:gd name="connsiteY34" fmla="*/ 350176 h 714852"/>
              <a:gd name="connsiteX35" fmla="*/ 344454 w 787275"/>
              <a:gd name="connsiteY35" fmla="*/ 347185 h 714852"/>
              <a:gd name="connsiteX36" fmla="*/ 439923 w 787275"/>
              <a:gd name="connsiteY36" fmla="*/ 434602 h 714852"/>
              <a:gd name="connsiteX37" fmla="*/ 439923 w 787275"/>
              <a:gd name="connsiteY37" fmla="*/ 461081 h 714852"/>
              <a:gd name="connsiteX38" fmla="*/ 285923 w 787275"/>
              <a:gd name="connsiteY38" fmla="*/ 650917 h 714852"/>
              <a:gd name="connsiteX39" fmla="*/ 283041 w 787275"/>
              <a:gd name="connsiteY39" fmla="*/ 650917 h 714852"/>
              <a:gd name="connsiteX40" fmla="*/ 240824 w 787275"/>
              <a:gd name="connsiteY40" fmla="*/ 627428 h 714852"/>
              <a:gd name="connsiteX41" fmla="*/ 299831 w 787275"/>
              <a:gd name="connsiteY41" fmla="*/ 562991 h 714852"/>
              <a:gd name="connsiteX42" fmla="*/ 243697 w 787275"/>
              <a:gd name="connsiteY42" fmla="*/ 504543 h 714852"/>
              <a:gd name="connsiteX43" fmla="*/ 184690 w 787275"/>
              <a:gd name="connsiteY43" fmla="*/ 565981 h 714852"/>
              <a:gd name="connsiteX44" fmla="*/ 179411 w 787275"/>
              <a:gd name="connsiteY44" fmla="*/ 565981 h 714852"/>
              <a:gd name="connsiteX45" fmla="*/ 134312 w 787275"/>
              <a:gd name="connsiteY45" fmla="*/ 461073 h 714852"/>
              <a:gd name="connsiteX46" fmla="*/ 114648 w 787275"/>
              <a:gd name="connsiteY46" fmla="*/ 574969 h 714852"/>
              <a:gd name="connsiteX47" fmla="*/ 112251 w 787275"/>
              <a:gd name="connsiteY47" fmla="*/ 574969 h 714852"/>
              <a:gd name="connsiteX48" fmla="*/ 53243 w 787275"/>
              <a:gd name="connsiteY48" fmla="*/ 458083 h 714852"/>
              <a:gd name="connsiteX49" fmla="*/ 53243 w 787275"/>
              <a:gd name="connsiteY49" fmla="*/ 443598 h 714852"/>
              <a:gd name="connsiteX50" fmla="*/ 151127 w 787275"/>
              <a:gd name="connsiteY50" fmla="*/ 347185 h 714852"/>
              <a:gd name="connsiteX51" fmla="*/ 140100 w 787275"/>
              <a:gd name="connsiteY51" fmla="*/ 534013 h 714852"/>
              <a:gd name="connsiteX52" fmla="*/ 145856 w 787275"/>
              <a:gd name="connsiteY52" fmla="*/ 534013 h 714852"/>
              <a:gd name="connsiteX53" fmla="*/ 179444 w 787275"/>
              <a:gd name="connsiteY53" fmla="*/ 603947 h 714852"/>
              <a:gd name="connsiteX54" fmla="*/ 243731 w 787275"/>
              <a:gd name="connsiteY54" fmla="*/ 537004 h 714852"/>
              <a:gd name="connsiteX55" fmla="*/ 272040 w 787275"/>
              <a:gd name="connsiteY55" fmla="*/ 562983 h 714852"/>
              <a:gd name="connsiteX56" fmla="*/ 204395 w 787275"/>
              <a:gd name="connsiteY56" fmla="*/ 635906 h 714852"/>
              <a:gd name="connsiteX57" fmla="*/ 274437 w 787275"/>
              <a:gd name="connsiteY57" fmla="*/ 668383 h 714852"/>
              <a:gd name="connsiteX58" fmla="*/ 274437 w 787275"/>
              <a:gd name="connsiteY58" fmla="*/ 673872 h 714852"/>
              <a:gd name="connsiteX59" fmla="*/ 272040 w 787275"/>
              <a:gd name="connsiteY59" fmla="*/ 673872 h 714852"/>
              <a:gd name="connsiteX60" fmla="*/ 114681 w 787275"/>
              <a:gd name="connsiteY60" fmla="*/ 697361 h 714852"/>
              <a:gd name="connsiteX61" fmla="*/ 114681 w 787275"/>
              <a:gd name="connsiteY61" fmla="*/ 694362 h 714852"/>
              <a:gd name="connsiteX62" fmla="*/ 140100 w 787275"/>
              <a:gd name="connsiteY62" fmla="*/ 534013 h 714852"/>
              <a:gd name="connsiteX63" fmla="*/ 661100 w 787275"/>
              <a:gd name="connsiteY63" fmla="*/ 0 h 714852"/>
              <a:gd name="connsiteX64" fmla="*/ 686527 w 787275"/>
              <a:gd name="connsiteY64" fmla="*/ 104908 h 714852"/>
              <a:gd name="connsiteX65" fmla="*/ 787275 w 787275"/>
              <a:gd name="connsiteY65" fmla="*/ 131380 h 714852"/>
              <a:gd name="connsiteX66" fmla="*/ 742661 w 787275"/>
              <a:gd name="connsiteY66" fmla="*/ 174841 h 714852"/>
              <a:gd name="connsiteX67" fmla="*/ 661100 w 787275"/>
              <a:gd name="connsiteY67" fmla="*/ 157350 h 714852"/>
              <a:gd name="connsiteX68" fmla="*/ 644310 w 787275"/>
              <a:gd name="connsiteY68" fmla="*/ 177832 h 714852"/>
              <a:gd name="connsiteX69" fmla="*/ 722989 w 787275"/>
              <a:gd name="connsiteY69" fmla="*/ 198314 h 714852"/>
              <a:gd name="connsiteX70" fmla="*/ 675492 w 787275"/>
              <a:gd name="connsiteY70" fmla="*/ 242277 h 714852"/>
              <a:gd name="connsiteX71" fmla="*/ 625114 w 787275"/>
              <a:gd name="connsiteY71" fmla="*/ 192325 h 714852"/>
              <a:gd name="connsiteX72" fmla="*/ 560351 w 787275"/>
              <a:gd name="connsiteY72" fmla="*/ 148863 h 714852"/>
              <a:gd name="connsiteX73" fmla="*/ 554596 w 787275"/>
              <a:gd name="connsiteY73" fmla="*/ 107899 h 714852"/>
              <a:gd name="connsiteX74" fmla="*/ 596813 w 787275"/>
              <a:gd name="connsiteY74" fmla="*/ 66934 h 714852"/>
              <a:gd name="connsiteX75" fmla="*/ 616477 w 787275"/>
              <a:gd name="connsiteY75" fmla="*/ 145864 h 714852"/>
              <a:gd name="connsiteX76" fmla="*/ 619358 w 787275"/>
              <a:gd name="connsiteY76" fmla="*/ 145864 h 714852"/>
              <a:gd name="connsiteX77" fmla="*/ 633275 w 787275"/>
              <a:gd name="connsiteY77" fmla="*/ 128381 h 714852"/>
              <a:gd name="connsiteX78" fmla="*/ 619358 w 787275"/>
              <a:gd name="connsiteY78" fmla="*/ 40964 h 714852"/>
              <a:gd name="connsiteX79" fmla="*/ 661100 w 787275"/>
              <a:gd name="connsiteY79" fmla="*/ 0 h 714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787275" h="714852">
                <a:moveTo>
                  <a:pt x="156890" y="163347"/>
                </a:moveTo>
                <a:lnTo>
                  <a:pt x="176554" y="163347"/>
                </a:lnTo>
                <a:cubicBezTo>
                  <a:pt x="240197" y="163347"/>
                  <a:pt x="289774" y="203309"/>
                  <a:pt x="325275" y="283241"/>
                </a:cubicBezTo>
                <a:cubicBezTo>
                  <a:pt x="326870" y="293900"/>
                  <a:pt x="327672" y="301560"/>
                  <a:pt x="327672" y="306221"/>
                </a:cubicBezTo>
                <a:lnTo>
                  <a:pt x="330554" y="306221"/>
                </a:lnTo>
                <a:cubicBezTo>
                  <a:pt x="330554" y="266593"/>
                  <a:pt x="356775" y="226790"/>
                  <a:pt x="409233" y="186828"/>
                </a:cubicBezTo>
                <a:cubicBezTo>
                  <a:pt x="434811" y="171183"/>
                  <a:pt x="460881" y="163347"/>
                  <a:pt x="487428" y="163347"/>
                </a:cubicBezTo>
                <a:lnTo>
                  <a:pt x="501820" y="163347"/>
                </a:lnTo>
                <a:cubicBezTo>
                  <a:pt x="576014" y="163347"/>
                  <a:pt x="628305" y="208137"/>
                  <a:pt x="658694" y="297726"/>
                </a:cubicBezTo>
                <a:cubicBezTo>
                  <a:pt x="658694" y="316379"/>
                  <a:pt x="659487" y="329034"/>
                  <a:pt x="661091" y="335691"/>
                </a:cubicBezTo>
                <a:cubicBezTo>
                  <a:pt x="661091" y="465575"/>
                  <a:pt x="555548" y="589955"/>
                  <a:pt x="344462" y="708855"/>
                </a:cubicBezTo>
                <a:cubicBezTo>
                  <a:pt x="338381" y="712856"/>
                  <a:pt x="332784" y="714853"/>
                  <a:pt x="327672" y="714853"/>
                </a:cubicBezTo>
                <a:cubicBezTo>
                  <a:pt x="325108" y="714853"/>
                  <a:pt x="312954" y="709030"/>
                  <a:pt x="291210" y="697369"/>
                </a:cubicBezTo>
                <a:lnTo>
                  <a:pt x="291210" y="691372"/>
                </a:lnTo>
                <a:cubicBezTo>
                  <a:pt x="322877" y="685708"/>
                  <a:pt x="341580" y="682876"/>
                  <a:pt x="347336" y="682876"/>
                </a:cubicBezTo>
                <a:lnTo>
                  <a:pt x="347336" y="679878"/>
                </a:lnTo>
                <a:cubicBezTo>
                  <a:pt x="328783" y="673554"/>
                  <a:pt x="319511" y="668726"/>
                  <a:pt x="319511" y="665393"/>
                </a:cubicBezTo>
                <a:cubicBezTo>
                  <a:pt x="416734" y="593138"/>
                  <a:pt x="465350" y="524023"/>
                  <a:pt x="465350" y="458091"/>
                </a:cubicBezTo>
                <a:lnTo>
                  <a:pt x="465350" y="437609"/>
                </a:lnTo>
                <a:cubicBezTo>
                  <a:pt x="465350" y="384992"/>
                  <a:pt x="433524" y="347027"/>
                  <a:pt x="369881" y="323713"/>
                </a:cubicBezTo>
                <a:lnTo>
                  <a:pt x="344454" y="320714"/>
                </a:lnTo>
                <a:cubicBezTo>
                  <a:pt x="310548" y="320714"/>
                  <a:pt x="277929" y="336376"/>
                  <a:pt x="246587" y="367676"/>
                </a:cubicBezTo>
                <a:cubicBezTo>
                  <a:pt x="215881" y="336376"/>
                  <a:pt x="183261" y="320714"/>
                  <a:pt x="148721" y="320714"/>
                </a:cubicBezTo>
                <a:cubicBezTo>
                  <a:pt x="92746" y="320714"/>
                  <a:pt x="53411" y="352857"/>
                  <a:pt x="30706" y="417127"/>
                </a:cubicBezTo>
                <a:cubicBezTo>
                  <a:pt x="28794" y="424795"/>
                  <a:pt x="27825" y="432614"/>
                  <a:pt x="27825" y="440608"/>
                </a:cubicBezTo>
                <a:lnTo>
                  <a:pt x="22554" y="440608"/>
                </a:lnTo>
                <a:cubicBezTo>
                  <a:pt x="7518" y="402316"/>
                  <a:pt x="0" y="371176"/>
                  <a:pt x="0" y="347194"/>
                </a:cubicBezTo>
                <a:lnTo>
                  <a:pt x="0" y="323713"/>
                </a:lnTo>
                <a:cubicBezTo>
                  <a:pt x="0" y="251449"/>
                  <a:pt x="40137" y="199993"/>
                  <a:pt x="120420" y="169353"/>
                </a:cubicBezTo>
                <a:cubicBezTo>
                  <a:pt x="128740" y="165344"/>
                  <a:pt x="140894" y="163347"/>
                  <a:pt x="156890" y="163347"/>
                </a:cubicBezTo>
                <a:close/>
                <a:moveTo>
                  <a:pt x="151127" y="347185"/>
                </a:moveTo>
                <a:cubicBezTo>
                  <a:pt x="194939" y="347185"/>
                  <a:pt x="225805" y="372495"/>
                  <a:pt x="243714" y="423116"/>
                </a:cubicBezTo>
                <a:lnTo>
                  <a:pt x="243714" y="426106"/>
                </a:lnTo>
                <a:lnTo>
                  <a:pt x="249469" y="426106"/>
                </a:lnTo>
                <a:cubicBezTo>
                  <a:pt x="249469" y="395141"/>
                  <a:pt x="273769" y="369839"/>
                  <a:pt x="322384" y="350176"/>
                </a:cubicBezTo>
                <a:cubicBezTo>
                  <a:pt x="332617" y="348179"/>
                  <a:pt x="339968" y="347185"/>
                  <a:pt x="344454" y="347185"/>
                </a:cubicBezTo>
                <a:cubicBezTo>
                  <a:pt x="394665" y="347185"/>
                  <a:pt x="426491" y="376330"/>
                  <a:pt x="439923" y="434602"/>
                </a:cubicBezTo>
                <a:lnTo>
                  <a:pt x="439923" y="461081"/>
                </a:lnTo>
                <a:cubicBezTo>
                  <a:pt x="439923" y="524023"/>
                  <a:pt x="388592" y="587299"/>
                  <a:pt x="285923" y="650917"/>
                </a:cubicBezTo>
                <a:lnTo>
                  <a:pt x="283041" y="650917"/>
                </a:lnTo>
                <a:cubicBezTo>
                  <a:pt x="254890" y="637594"/>
                  <a:pt x="240824" y="629767"/>
                  <a:pt x="240824" y="627428"/>
                </a:cubicBezTo>
                <a:lnTo>
                  <a:pt x="299831" y="562991"/>
                </a:lnTo>
                <a:cubicBezTo>
                  <a:pt x="299831" y="560660"/>
                  <a:pt x="281119" y="541180"/>
                  <a:pt x="243697" y="504543"/>
                </a:cubicBezTo>
                <a:cubicBezTo>
                  <a:pt x="243697" y="507208"/>
                  <a:pt x="224034" y="527690"/>
                  <a:pt x="184690" y="565981"/>
                </a:cubicBezTo>
                <a:lnTo>
                  <a:pt x="179411" y="565981"/>
                </a:lnTo>
                <a:lnTo>
                  <a:pt x="134312" y="461073"/>
                </a:lnTo>
                <a:cubicBezTo>
                  <a:pt x="129191" y="461073"/>
                  <a:pt x="122634" y="499039"/>
                  <a:pt x="114648" y="574969"/>
                </a:cubicBezTo>
                <a:lnTo>
                  <a:pt x="112251" y="574969"/>
                </a:lnTo>
                <a:cubicBezTo>
                  <a:pt x="72915" y="535684"/>
                  <a:pt x="53243" y="496716"/>
                  <a:pt x="53243" y="458083"/>
                </a:cubicBezTo>
                <a:lnTo>
                  <a:pt x="53243" y="443598"/>
                </a:lnTo>
                <a:cubicBezTo>
                  <a:pt x="53260" y="388317"/>
                  <a:pt x="85888" y="356173"/>
                  <a:pt x="151127" y="347185"/>
                </a:cubicBezTo>
                <a:close/>
                <a:moveTo>
                  <a:pt x="140100" y="534013"/>
                </a:moveTo>
                <a:lnTo>
                  <a:pt x="145856" y="534013"/>
                </a:lnTo>
                <a:cubicBezTo>
                  <a:pt x="156088" y="563659"/>
                  <a:pt x="167282" y="586965"/>
                  <a:pt x="179444" y="603947"/>
                </a:cubicBezTo>
                <a:cubicBezTo>
                  <a:pt x="179444" y="601290"/>
                  <a:pt x="200862" y="578971"/>
                  <a:pt x="243731" y="537004"/>
                </a:cubicBezTo>
                <a:cubicBezTo>
                  <a:pt x="262601" y="552992"/>
                  <a:pt x="272040" y="561654"/>
                  <a:pt x="272040" y="562983"/>
                </a:cubicBezTo>
                <a:lnTo>
                  <a:pt x="204395" y="635906"/>
                </a:lnTo>
                <a:lnTo>
                  <a:pt x="274437" y="668383"/>
                </a:lnTo>
                <a:lnTo>
                  <a:pt x="274437" y="673872"/>
                </a:lnTo>
                <a:lnTo>
                  <a:pt x="272040" y="673872"/>
                </a:lnTo>
                <a:cubicBezTo>
                  <a:pt x="176404" y="689534"/>
                  <a:pt x="123954" y="697361"/>
                  <a:pt x="114681" y="697361"/>
                </a:cubicBezTo>
                <a:lnTo>
                  <a:pt x="114681" y="694362"/>
                </a:lnTo>
                <a:lnTo>
                  <a:pt x="140100" y="534013"/>
                </a:lnTo>
                <a:close/>
                <a:moveTo>
                  <a:pt x="661100" y="0"/>
                </a:moveTo>
                <a:cubicBezTo>
                  <a:pt x="664934" y="0"/>
                  <a:pt x="673412" y="34967"/>
                  <a:pt x="686527" y="104908"/>
                </a:cubicBezTo>
                <a:cubicBezTo>
                  <a:pt x="753695" y="115893"/>
                  <a:pt x="787275" y="124722"/>
                  <a:pt x="787275" y="131380"/>
                </a:cubicBezTo>
                <a:lnTo>
                  <a:pt x="742661" y="174841"/>
                </a:lnTo>
                <a:lnTo>
                  <a:pt x="661100" y="157350"/>
                </a:lnTo>
                <a:lnTo>
                  <a:pt x="644310" y="177832"/>
                </a:lnTo>
                <a:cubicBezTo>
                  <a:pt x="696760" y="185166"/>
                  <a:pt x="722989" y="191991"/>
                  <a:pt x="722989" y="198314"/>
                </a:cubicBezTo>
                <a:cubicBezTo>
                  <a:pt x="694521" y="227625"/>
                  <a:pt x="678691" y="242277"/>
                  <a:pt x="675492" y="242277"/>
                </a:cubicBezTo>
                <a:cubicBezTo>
                  <a:pt x="666529" y="242277"/>
                  <a:pt x="649739" y="225629"/>
                  <a:pt x="625114" y="192325"/>
                </a:cubicBezTo>
                <a:cubicBezTo>
                  <a:pt x="606244" y="175677"/>
                  <a:pt x="584651" y="161184"/>
                  <a:pt x="560351" y="148863"/>
                </a:cubicBezTo>
                <a:cubicBezTo>
                  <a:pt x="556517" y="134220"/>
                  <a:pt x="554596" y="120562"/>
                  <a:pt x="554596" y="107899"/>
                </a:cubicBezTo>
                <a:lnTo>
                  <a:pt x="596813" y="66934"/>
                </a:lnTo>
                <a:cubicBezTo>
                  <a:pt x="600004" y="66934"/>
                  <a:pt x="606561" y="93247"/>
                  <a:pt x="616477" y="145864"/>
                </a:cubicBezTo>
                <a:lnTo>
                  <a:pt x="619358" y="145864"/>
                </a:lnTo>
                <a:lnTo>
                  <a:pt x="633275" y="128381"/>
                </a:lnTo>
                <a:cubicBezTo>
                  <a:pt x="623995" y="81419"/>
                  <a:pt x="619358" y="52283"/>
                  <a:pt x="619358" y="40964"/>
                </a:cubicBezTo>
                <a:lnTo>
                  <a:pt x="661100" y="0"/>
                </a:ln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FEA20825-C499-E505-9C93-1BC4CA5CED27}"/>
              </a:ext>
            </a:extLst>
          </p:cNvPr>
          <p:cNvSpPr/>
          <p:nvPr/>
        </p:nvSpPr>
        <p:spPr>
          <a:xfrm>
            <a:off x="5672626" y="4841119"/>
            <a:ext cx="938757" cy="1155538"/>
          </a:xfrm>
          <a:custGeom>
            <a:avLst/>
            <a:gdLst>
              <a:gd name="connsiteX0" fmla="*/ 142473 w 579530"/>
              <a:gd name="connsiteY0" fmla="*/ 156364 h 713357"/>
              <a:gd name="connsiteX1" fmla="*/ 144870 w 579530"/>
              <a:gd name="connsiteY1" fmla="*/ 156364 h 713357"/>
              <a:gd name="connsiteX2" fmla="*/ 295036 w 579530"/>
              <a:gd name="connsiteY2" fmla="*/ 211312 h 713357"/>
              <a:gd name="connsiteX3" fmla="*/ 289757 w 579530"/>
              <a:gd name="connsiteY3" fmla="*/ 241283 h 713357"/>
              <a:gd name="connsiteX4" fmla="*/ 445194 w 579530"/>
              <a:gd name="connsiteY4" fmla="*/ 191824 h 713357"/>
              <a:gd name="connsiteX5" fmla="*/ 545458 w 579530"/>
              <a:gd name="connsiteY5" fmla="*/ 430609 h 713357"/>
              <a:gd name="connsiteX6" fmla="*/ 547863 w 579530"/>
              <a:gd name="connsiteY6" fmla="*/ 452595 h 713357"/>
              <a:gd name="connsiteX7" fmla="*/ 547863 w 579530"/>
              <a:gd name="connsiteY7" fmla="*/ 463579 h 713357"/>
              <a:gd name="connsiteX8" fmla="*/ 490293 w 579530"/>
              <a:gd name="connsiteY8" fmla="*/ 556993 h 713357"/>
              <a:gd name="connsiteX9" fmla="*/ 519078 w 579530"/>
              <a:gd name="connsiteY9" fmla="*/ 633927 h 713357"/>
              <a:gd name="connsiteX10" fmla="*/ 579530 w 579530"/>
              <a:gd name="connsiteY10" fmla="*/ 663898 h 713357"/>
              <a:gd name="connsiteX11" fmla="*/ 579530 w 579530"/>
              <a:gd name="connsiteY11" fmla="*/ 669394 h 713357"/>
              <a:gd name="connsiteX12" fmla="*/ 439923 w 579530"/>
              <a:gd name="connsiteY12" fmla="*/ 713357 h 713357"/>
              <a:gd name="connsiteX13" fmla="*/ 434644 w 579530"/>
              <a:gd name="connsiteY13" fmla="*/ 691380 h 713357"/>
              <a:gd name="connsiteX14" fmla="*/ 476861 w 579530"/>
              <a:gd name="connsiteY14" fmla="*/ 639423 h 713357"/>
              <a:gd name="connsiteX15" fmla="*/ 453355 w 579530"/>
              <a:gd name="connsiteY15" fmla="*/ 570484 h 713357"/>
              <a:gd name="connsiteX16" fmla="*/ 429364 w 579530"/>
              <a:gd name="connsiteY16" fmla="*/ 570484 h 713357"/>
              <a:gd name="connsiteX17" fmla="*/ 334856 w 579530"/>
              <a:gd name="connsiteY17" fmla="*/ 485557 h 713357"/>
              <a:gd name="connsiteX18" fmla="*/ 289765 w 579530"/>
              <a:gd name="connsiteY18" fmla="*/ 246779 h 713357"/>
              <a:gd name="connsiteX19" fmla="*/ 287368 w 579530"/>
              <a:gd name="connsiteY19" fmla="*/ 246779 h 713357"/>
              <a:gd name="connsiteX20" fmla="*/ 218763 w 579530"/>
              <a:gd name="connsiteY20" fmla="*/ 499548 h 713357"/>
              <a:gd name="connsiteX21" fmla="*/ 147760 w 579530"/>
              <a:gd name="connsiteY21" fmla="*/ 535016 h 713357"/>
              <a:gd name="connsiteX22" fmla="*/ 123770 w 579530"/>
              <a:gd name="connsiteY22" fmla="*/ 535016 h 713357"/>
              <a:gd name="connsiteX23" fmla="*/ 102661 w 579530"/>
              <a:gd name="connsiteY23" fmla="*/ 606453 h 713357"/>
              <a:gd name="connsiteX24" fmla="*/ 144879 w 579530"/>
              <a:gd name="connsiteY24" fmla="*/ 658410 h 713357"/>
              <a:gd name="connsiteX25" fmla="*/ 134328 w 579530"/>
              <a:gd name="connsiteY25" fmla="*/ 677890 h 713357"/>
              <a:gd name="connsiteX26" fmla="*/ 0 w 579530"/>
              <a:gd name="connsiteY26" fmla="*/ 633927 h 713357"/>
              <a:gd name="connsiteX27" fmla="*/ 0 w 579530"/>
              <a:gd name="connsiteY27" fmla="*/ 630936 h 713357"/>
              <a:gd name="connsiteX28" fmla="*/ 34064 w 579530"/>
              <a:gd name="connsiteY28" fmla="*/ 603462 h 713357"/>
              <a:gd name="connsiteX29" fmla="*/ 73884 w 579530"/>
              <a:gd name="connsiteY29" fmla="*/ 578979 h 713357"/>
              <a:gd name="connsiteX30" fmla="*/ 92120 w 579530"/>
              <a:gd name="connsiteY30" fmla="*/ 524031 h 713357"/>
              <a:gd name="connsiteX31" fmla="*/ 34073 w 579530"/>
              <a:gd name="connsiteY31" fmla="*/ 430609 h 713357"/>
              <a:gd name="connsiteX32" fmla="*/ 34073 w 579530"/>
              <a:gd name="connsiteY32" fmla="*/ 417127 h 713357"/>
              <a:gd name="connsiteX33" fmla="*/ 121389 w 579530"/>
              <a:gd name="connsiteY33" fmla="*/ 194831 h 713357"/>
              <a:gd name="connsiteX34" fmla="*/ 142473 w 579530"/>
              <a:gd name="connsiteY34" fmla="*/ 156364 h 713357"/>
              <a:gd name="connsiteX35" fmla="*/ 153031 w 579530"/>
              <a:gd name="connsiteY35" fmla="*/ 189326 h 713357"/>
              <a:gd name="connsiteX36" fmla="*/ 60444 w 579530"/>
              <a:gd name="connsiteY36" fmla="*/ 422615 h 713357"/>
              <a:gd name="connsiteX37" fmla="*/ 142481 w 579530"/>
              <a:gd name="connsiteY37" fmla="*/ 507542 h 713357"/>
              <a:gd name="connsiteX38" fmla="*/ 234592 w 579530"/>
              <a:gd name="connsiteY38" fmla="*/ 364669 h 713357"/>
              <a:gd name="connsiteX39" fmla="*/ 260980 w 579530"/>
              <a:gd name="connsiteY39" fmla="*/ 224794 h 713357"/>
              <a:gd name="connsiteX40" fmla="*/ 153031 w 579530"/>
              <a:gd name="connsiteY40" fmla="*/ 189326 h 713357"/>
              <a:gd name="connsiteX41" fmla="*/ 226431 w 579530"/>
              <a:gd name="connsiteY41" fmla="*/ 323704 h 713357"/>
              <a:gd name="connsiteX42" fmla="*/ 226431 w 579530"/>
              <a:gd name="connsiteY42" fmla="*/ 326703 h 713357"/>
              <a:gd name="connsiteX43" fmla="*/ 173664 w 579530"/>
              <a:gd name="connsiteY43" fmla="*/ 480060 h 713357"/>
              <a:gd name="connsiteX44" fmla="*/ 139599 w 579530"/>
              <a:gd name="connsiteY44" fmla="*/ 491045 h 713357"/>
              <a:gd name="connsiteX45" fmla="*/ 76273 w 579530"/>
              <a:gd name="connsiteY45" fmla="*/ 419608 h 713357"/>
              <a:gd name="connsiteX46" fmla="*/ 102661 w 579530"/>
              <a:gd name="connsiteY46" fmla="*/ 359164 h 713357"/>
              <a:gd name="connsiteX47" fmla="*/ 144879 w 579530"/>
              <a:gd name="connsiteY47" fmla="*/ 378644 h 713357"/>
              <a:gd name="connsiteX48" fmla="*/ 218763 w 579530"/>
              <a:gd name="connsiteY48" fmla="*/ 326695 h 713357"/>
              <a:gd name="connsiteX49" fmla="*/ 226431 w 579530"/>
              <a:gd name="connsiteY49" fmla="*/ 323704 h 713357"/>
              <a:gd name="connsiteX50" fmla="*/ 110814 w 579530"/>
              <a:gd name="connsiteY50" fmla="*/ 419616 h 713357"/>
              <a:gd name="connsiteX51" fmla="*/ 110814 w 579530"/>
              <a:gd name="connsiteY51" fmla="*/ 422607 h 713357"/>
              <a:gd name="connsiteX52" fmla="*/ 116093 w 579530"/>
              <a:gd name="connsiteY52" fmla="*/ 428103 h 713357"/>
              <a:gd name="connsiteX53" fmla="*/ 118491 w 579530"/>
              <a:gd name="connsiteY53" fmla="*/ 428103 h 713357"/>
              <a:gd name="connsiteX54" fmla="*/ 123770 w 579530"/>
              <a:gd name="connsiteY54" fmla="*/ 422607 h 713357"/>
              <a:gd name="connsiteX55" fmla="*/ 123770 w 579530"/>
              <a:gd name="connsiteY55" fmla="*/ 419616 h 713357"/>
              <a:gd name="connsiteX56" fmla="*/ 118491 w 579530"/>
              <a:gd name="connsiteY56" fmla="*/ 414120 h 713357"/>
              <a:gd name="connsiteX57" fmla="*/ 116093 w 579530"/>
              <a:gd name="connsiteY57" fmla="*/ 414120 h 713357"/>
              <a:gd name="connsiteX58" fmla="*/ 110814 w 579530"/>
              <a:gd name="connsiteY58" fmla="*/ 419616 h 713357"/>
              <a:gd name="connsiteX59" fmla="*/ 121364 w 579530"/>
              <a:gd name="connsiteY59" fmla="*/ 444601 h 713357"/>
              <a:gd name="connsiteX60" fmla="*/ 121364 w 579530"/>
              <a:gd name="connsiteY60" fmla="*/ 452595 h 713357"/>
              <a:gd name="connsiteX61" fmla="*/ 126643 w 579530"/>
              <a:gd name="connsiteY61" fmla="*/ 458083 h 713357"/>
              <a:gd name="connsiteX62" fmla="*/ 134320 w 579530"/>
              <a:gd name="connsiteY62" fmla="*/ 458083 h 713357"/>
              <a:gd name="connsiteX63" fmla="*/ 139591 w 579530"/>
              <a:gd name="connsiteY63" fmla="*/ 452595 h 713357"/>
              <a:gd name="connsiteX64" fmla="*/ 139591 w 579530"/>
              <a:gd name="connsiteY64" fmla="*/ 444601 h 713357"/>
              <a:gd name="connsiteX65" fmla="*/ 131914 w 579530"/>
              <a:gd name="connsiteY65" fmla="*/ 436105 h 713357"/>
              <a:gd name="connsiteX66" fmla="*/ 121364 w 579530"/>
              <a:gd name="connsiteY66" fmla="*/ 444601 h 713357"/>
              <a:gd name="connsiteX67" fmla="*/ 176537 w 579530"/>
              <a:gd name="connsiteY67" fmla="*/ 389645 h 713357"/>
              <a:gd name="connsiteX68" fmla="*/ 176537 w 579530"/>
              <a:gd name="connsiteY68" fmla="*/ 395133 h 713357"/>
              <a:gd name="connsiteX69" fmla="*/ 184214 w 579530"/>
              <a:gd name="connsiteY69" fmla="*/ 403127 h 713357"/>
              <a:gd name="connsiteX70" fmla="*/ 187096 w 579530"/>
              <a:gd name="connsiteY70" fmla="*/ 403127 h 713357"/>
              <a:gd name="connsiteX71" fmla="*/ 194772 w 579530"/>
              <a:gd name="connsiteY71" fmla="*/ 392142 h 713357"/>
              <a:gd name="connsiteX72" fmla="*/ 192375 w 579530"/>
              <a:gd name="connsiteY72" fmla="*/ 384148 h 713357"/>
              <a:gd name="connsiteX73" fmla="*/ 181817 w 579530"/>
              <a:gd name="connsiteY73" fmla="*/ 384148 h 713357"/>
              <a:gd name="connsiteX74" fmla="*/ 176537 w 579530"/>
              <a:gd name="connsiteY74" fmla="*/ 389645 h 713357"/>
              <a:gd name="connsiteX75" fmla="*/ 252819 w 579530"/>
              <a:gd name="connsiteY75" fmla="*/ 95912 h 713357"/>
              <a:gd name="connsiteX76" fmla="*/ 268657 w 579530"/>
              <a:gd name="connsiteY76" fmla="*/ 95912 h 713357"/>
              <a:gd name="connsiteX77" fmla="*/ 300324 w 579530"/>
              <a:gd name="connsiteY77" fmla="*/ 112401 h 713357"/>
              <a:gd name="connsiteX78" fmla="*/ 331991 w 579530"/>
              <a:gd name="connsiteY78" fmla="*/ 95912 h 713357"/>
              <a:gd name="connsiteX79" fmla="*/ 337270 w 579530"/>
              <a:gd name="connsiteY79" fmla="*/ 95912 h 713357"/>
              <a:gd name="connsiteX80" fmla="*/ 363658 w 579530"/>
              <a:gd name="connsiteY80" fmla="*/ 123394 h 713357"/>
              <a:gd name="connsiteX81" fmla="*/ 297935 w 579530"/>
              <a:gd name="connsiteY81" fmla="*/ 186336 h 713357"/>
              <a:gd name="connsiteX82" fmla="*/ 234609 w 579530"/>
              <a:gd name="connsiteY82" fmla="*/ 123394 h 713357"/>
              <a:gd name="connsiteX83" fmla="*/ 252819 w 579530"/>
              <a:gd name="connsiteY83" fmla="*/ 95912 h 713357"/>
              <a:gd name="connsiteX84" fmla="*/ 321424 w 579530"/>
              <a:gd name="connsiteY84" fmla="*/ 260763 h 713357"/>
              <a:gd name="connsiteX85" fmla="*/ 381868 w 579530"/>
              <a:gd name="connsiteY85" fmla="*/ 516037 h 713357"/>
              <a:gd name="connsiteX86" fmla="*/ 442796 w 579530"/>
              <a:gd name="connsiteY86" fmla="*/ 543010 h 713357"/>
              <a:gd name="connsiteX87" fmla="*/ 516196 w 579530"/>
              <a:gd name="connsiteY87" fmla="*/ 485557 h 713357"/>
              <a:gd name="connsiteX88" fmla="*/ 521475 w 579530"/>
              <a:gd name="connsiteY88" fmla="*/ 458083 h 713357"/>
              <a:gd name="connsiteX89" fmla="*/ 432246 w 579530"/>
              <a:gd name="connsiteY89" fmla="*/ 224794 h 713357"/>
              <a:gd name="connsiteX90" fmla="*/ 321424 w 579530"/>
              <a:gd name="connsiteY90" fmla="*/ 260763 h 713357"/>
              <a:gd name="connsiteX91" fmla="*/ 355480 w 579530"/>
              <a:gd name="connsiteY91" fmla="*/ 0 h 713357"/>
              <a:gd name="connsiteX92" fmla="*/ 379471 w 579530"/>
              <a:gd name="connsiteY92" fmla="*/ 13491 h 713357"/>
              <a:gd name="connsiteX93" fmla="*/ 402976 w 579530"/>
              <a:gd name="connsiteY93" fmla="*/ 0 h 713357"/>
              <a:gd name="connsiteX94" fmla="*/ 421688 w 579530"/>
              <a:gd name="connsiteY94" fmla="*/ 21977 h 713357"/>
              <a:gd name="connsiteX95" fmla="*/ 421688 w 579530"/>
              <a:gd name="connsiteY95" fmla="*/ 24475 h 713357"/>
              <a:gd name="connsiteX96" fmla="*/ 384750 w 579530"/>
              <a:gd name="connsiteY96" fmla="*/ 68438 h 713357"/>
              <a:gd name="connsiteX97" fmla="*/ 381868 w 579530"/>
              <a:gd name="connsiteY97" fmla="*/ 68438 h 713357"/>
              <a:gd name="connsiteX98" fmla="*/ 337253 w 579530"/>
              <a:gd name="connsiteY98" fmla="*/ 21977 h 713357"/>
              <a:gd name="connsiteX99" fmla="*/ 355480 w 579530"/>
              <a:gd name="connsiteY99" fmla="*/ 0 h 713357"/>
              <a:gd name="connsiteX100" fmla="*/ 358362 w 579530"/>
              <a:gd name="connsiteY100" fmla="*/ 356675 h 713357"/>
              <a:gd name="connsiteX101" fmla="*/ 402976 w 579530"/>
              <a:gd name="connsiteY101" fmla="*/ 403135 h 713357"/>
              <a:gd name="connsiteX102" fmla="*/ 429364 w 579530"/>
              <a:gd name="connsiteY102" fmla="*/ 411631 h 713357"/>
              <a:gd name="connsiteX103" fmla="*/ 445194 w 579530"/>
              <a:gd name="connsiteY103" fmla="*/ 411631 h 713357"/>
              <a:gd name="connsiteX104" fmla="*/ 482132 w 579530"/>
              <a:gd name="connsiteY104" fmla="*/ 395141 h 713357"/>
              <a:gd name="connsiteX105" fmla="*/ 506122 w 579530"/>
              <a:gd name="connsiteY105" fmla="*/ 458083 h 713357"/>
              <a:gd name="connsiteX106" fmla="*/ 442796 w 579530"/>
              <a:gd name="connsiteY106" fmla="*/ 527022 h 713357"/>
              <a:gd name="connsiteX107" fmla="*/ 368920 w 579530"/>
              <a:gd name="connsiteY107" fmla="*/ 428111 h 713357"/>
              <a:gd name="connsiteX108" fmla="*/ 355488 w 579530"/>
              <a:gd name="connsiteY108" fmla="*/ 359172 h 713357"/>
              <a:gd name="connsiteX109" fmla="*/ 358362 w 579530"/>
              <a:gd name="connsiteY109" fmla="*/ 356675 h 713357"/>
              <a:gd name="connsiteX110" fmla="*/ 387147 w 579530"/>
              <a:gd name="connsiteY110" fmla="*/ 428111 h 713357"/>
              <a:gd name="connsiteX111" fmla="*/ 390029 w 579530"/>
              <a:gd name="connsiteY111" fmla="*/ 436105 h 713357"/>
              <a:gd name="connsiteX112" fmla="*/ 400588 w 579530"/>
              <a:gd name="connsiteY112" fmla="*/ 436105 h 713357"/>
              <a:gd name="connsiteX113" fmla="*/ 405858 w 579530"/>
              <a:gd name="connsiteY113" fmla="*/ 430609 h 713357"/>
              <a:gd name="connsiteX114" fmla="*/ 405858 w 579530"/>
              <a:gd name="connsiteY114" fmla="*/ 425121 h 713357"/>
              <a:gd name="connsiteX115" fmla="*/ 397706 w 579530"/>
              <a:gd name="connsiteY115" fmla="*/ 417127 h 713357"/>
              <a:gd name="connsiteX116" fmla="*/ 387147 w 579530"/>
              <a:gd name="connsiteY116" fmla="*/ 428111 h 713357"/>
              <a:gd name="connsiteX117" fmla="*/ 439923 w 579530"/>
              <a:gd name="connsiteY117" fmla="*/ 483059 h 713357"/>
              <a:gd name="connsiteX118" fmla="*/ 439923 w 579530"/>
              <a:gd name="connsiteY118" fmla="*/ 485557 h 713357"/>
              <a:gd name="connsiteX119" fmla="*/ 448076 w 579530"/>
              <a:gd name="connsiteY119" fmla="*/ 494052 h 713357"/>
              <a:gd name="connsiteX120" fmla="*/ 455752 w 579530"/>
              <a:gd name="connsiteY120" fmla="*/ 494052 h 713357"/>
              <a:gd name="connsiteX121" fmla="*/ 461031 w 579530"/>
              <a:gd name="connsiteY121" fmla="*/ 488564 h 713357"/>
              <a:gd name="connsiteX122" fmla="*/ 461031 w 579530"/>
              <a:gd name="connsiteY122" fmla="*/ 480068 h 713357"/>
              <a:gd name="connsiteX123" fmla="*/ 453355 w 579530"/>
              <a:gd name="connsiteY123" fmla="*/ 472074 h 713357"/>
              <a:gd name="connsiteX124" fmla="*/ 439923 w 579530"/>
              <a:gd name="connsiteY124" fmla="*/ 483059 h 713357"/>
              <a:gd name="connsiteX125" fmla="*/ 458626 w 579530"/>
              <a:gd name="connsiteY125" fmla="*/ 455585 h 713357"/>
              <a:gd name="connsiteX126" fmla="*/ 458626 w 579530"/>
              <a:gd name="connsiteY126" fmla="*/ 458083 h 713357"/>
              <a:gd name="connsiteX127" fmla="*/ 463905 w 579530"/>
              <a:gd name="connsiteY127" fmla="*/ 463579 h 713357"/>
              <a:gd name="connsiteX128" fmla="*/ 466302 w 579530"/>
              <a:gd name="connsiteY128" fmla="*/ 463579 h 713357"/>
              <a:gd name="connsiteX129" fmla="*/ 471582 w 579530"/>
              <a:gd name="connsiteY129" fmla="*/ 458083 h 713357"/>
              <a:gd name="connsiteX130" fmla="*/ 471582 w 579530"/>
              <a:gd name="connsiteY130" fmla="*/ 455585 h 713357"/>
              <a:gd name="connsiteX131" fmla="*/ 466302 w 579530"/>
              <a:gd name="connsiteY131" fmla="*/ 450097 h 713357"/>
              <a:gd name="connsiteX132" fmla="*/ 463905 w 579530"/>
              <a:gd name="connsiteY132" fmla="*/ 450097 h 713357"/>
              <a:gd name="connsiteX133" fmla="*/ 458626 w 579530"/>
              <a:gd name="connsiteY133" fmla="*/ 455585 h 713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579530" h="713357">
                <a:moveTo>
                  <a:pt x="142473" y="156364"/>
                </a:moveTo>
                <a:lnTo>
                  <a:pt x="144870" y="156364"/>
                </a:lnTo>
                <a:cubicBezTo>
                  <a:pt x="244975" y="185007"/>
                  <a:pt x="295036" y="203318"/>
                  <a:pt x="295036" y="211312"/>
                </a:cubicBezTo>
                <a:cubicBezTo>
                  <a:pt x="295036" y="215647"/>
                  <a:pt x="293274" y="225638"/>
                  <a:pt x="289757" y="241283"/>
                </a:cubicBezTo>
                <a:cubicBezTo>
                  <a:pt x="374835" y="208313"/>
                  <a:pt x="426641" y="191824"/>
                  <a:pt x="445194" y="191824"/>
                </a:cubicBezTo>
                <a:cubicBezTo>
                  <a:pt x="450632" y="194822"/>
                  <a:pt x="484053" y="274429"/>
                  <a:pt x="545458" y="430609"/>
                </a:cubicBezTo>
                <a:cubicBezTo>
                  <a:pt x="547053" y="437943"/>
                  <a:pt x="547863" y="445269"/>
                  <a:pt x="547863" y="452595"/>
                </a:cubicBezTo>
                <a:lnTo>
                  <a:pt x="547863" y="463579"/>
                </a:lnTo>
                <a:cubicBezTo>
                  <a:pt x="547863" y="504878"/>
                  <a:pt x="528676" y="536010"/>
                  <a:pt x="490293" y="556993"/>
                </a:cubicBezTo>
                <a:cubicBezTo>
                  <a:pt x="501486" y="608291"/>
                  <a:pt x="511076" y="633927"/>
                  <a:pt x="519078" y="633927"/>
                </a:cubicBezTo>
                <a:cubicBezTo>
                  <a:pt x="559374" y="638596"/>
                  <a:pt x="579530" y="648587"/>
                  <a:pt x="579530" y="663898"/>
                </a:cubicBezTo>
                <a:lnTo>
                  <a:pt x="579530" y="669394"/>
                </a:lnTo>
                <a:cubicBezTo>
                  <a:pt x="490293" y="698706"/>
                  <a:pt x="443765" y="713357"/>
                  <a:pt x="439923" y="713357"/>
                </a:cubicBezTo>
                <a:cubicBezTo>
                  <a:pt x="436398" y="706700"/>
                  <a:pt x="434644" y="699366"/>
                  <a:pt x="434644" y="691380"/>
                </a:cubicBezTo>
                <a:cubicBezTo>
                  <a:pt x="462786" y="660080"/>
                  <a:pt x="476861" y="642756"/>
                  <a:pt x="476861" y="639423"/>
                </a:cubicBezTo>
                <a:cubicBezTo>
                  <a:pt x="464064" y="593464"/>
                  <a:pt x="456228" y="570484"/>
                  <a:pt x="453355" y="570484"/>
                </a:cubicBezTo>
                <a:lnTo>
                  <a:pt x="429364" y="570484"/>
                </a:lnTo>
                <a:cubicBezTo>
                  <a:pt x="389703" y="570484"/>
                  <a:pt x="358195" y="542175"/>
                  <a:pt x="334856" y="485557"/>
                </a:cubicBezTo>
                <a:lnTo>
                  <a:pt x="289765" y="246779"/>
                </a:lnTo>
                <a:lnTo>
                  <a:pt x="287368" y="246779"/>
                </a:lnTo>
                <a:cubicBezTo>
                  <a:pt x="258583" y="415298"/>
                  <a:pt x="235712" y="499548"/>
                  <a:pt x="218763" y="499548"/>
                </a:cubicBezTo>
                <a:cubicBezTo>
                  <a:pt x="200210" y="523196"/>
                  <a:pt x="176546" y="535016"/>
                  <a:pt x="147760" y="535016"/>
                </a:cubicBezTo>
                <a:lnTo>
                  <a:pt x="123770" y="535016"/>
                </a:lnTo>
                <a:lnTo>
                  <a:pt x="102661" y="606453"/>
                </a:lnTo>
                <a:cubicBezTo>
                  <a:pt x="121523" y="627770"/>
                  <a:pt x="135598" y="645087"/>
                  <a:pt x="144879" y="658410"/>
                </a:cubicBezTo>
                <a:cubicBezTo>
                  <a:pt x="142640" y="671399"/>
                  <a:pt x="139123" y="677890"/>
                  <a:pt x="134328" y="677890"/>
                </a:cubicBezTo>
                <a:cubicBezTo>
                  <a:pt x="50846" y="648587"/>
                  <a:pt x="6073" y="633927"/>
                  <a:pt x="0" y="633927"/>
                </a:cubicBezTo>
                <a:lnTo>
                  <a:pt x="0" y="630936"/>
                </a:lnTo>
                <a:cubicBezTo>
                  <a:pt x="0" y="612626"/>
                  <a:pt x="11344" y="603462"/>
                  <a:pt x="34064" y="603462"/>
                </a:cubicBezTo>
                <a:cubicBezTo>
                  <a:pt x="60603" y="599461"/>
                  <a:pt x="73884" y="591309"/>
                  <a:pt x="73884" y="578979"/>
                </a:cubicBezTo>
                <a:lnTo>
                  <a:pt x="92120" y="524031"/>
                </a:lnTo>
                <a:cubicBezTo>
                  <a:pt x="53419" y="499055"/>
                  <a:pt x="34073" y="467915"/>
                  <a:pt x="34073" y="430609"/>
                </a:cubicBezTo>
                <a:lnTo>
                  <a:pt x="34073" y="417127"/>
                </a:lnTo>
                <a:cubicBezTo>
                  <a:pt x="34073" y="395818"/>
                  <a:pt x="63167" y="321708"/>
                  <a:pt x="121389" y="194831"/>
                </a:cubicBezTo>
                <a:cubicBezTo>
                  <a:pt x="129676" y="169186"/>
                  <a:pt x="136717" y="156364"/>
                  <a:pt x="142473" y="156364"/>
                </a:cubicBezTo>
                <a:close/>
                <a:moveTo>
                  <a:pt x="153031" y="189326"/>
                </a:moveTo>
                <a:cubicBezTo>
                  <a:pt x="91301" y="330537"/>
                  <a:pt x="60444" y="408306"/>
                  <a:pt x="60444" y="422615"/>
                </a:cubicBezTo>
                <a:cubicBezTo>
                  <a:pt x="69390" y="479233"/>
                  <a:pt x="96739" y="507542"/>
                  <a:pt x="142481" y="507542"/>
                </a:cubicBezTo>
                <a:cubicBezTo>
                  <a:pt x="194614" y="507542"/>
                  <a:pt x="225312" y="459921"/>
                  <a:pt x="234592" y="364669"/>
                </a:cubicBezTo>
                <a:cubicBezTo>
                  <a:pt x="252176" y="293073"/>
                  <a:pt x="260980" y="246445"/>
                  <a:pt x="260980" y="224794"/>
                </a:cubicBezTo>
                <a:cubicBezTo>
                  <a:pt x="196359" y="201154"/>
                  <a:pt x="160382" y="189326"/>
                  <a:pt x="153031" y="189326"/>
                </a:cubicBezTo>
                <a:close/>
                <a:moveTo>
                  <a:pt x="226431" y="323704"/>
                </a:moveTo>
                <a:lnTo>
                  <a:pt x="226431" y="326703"/>
                </a:lnTo>
                <a:cubicBezTo>
                  <a:pt x="210117" y="428938"/>
                  <a:pt x="192525" y="480060"/>
                  <a:pt x="173664" y="480060"/>
                </a:cubicBezTo>
                <a:cubicBezTo>
                  <a:pt x="172377" y="484730"/>
                  <a:pt x="161025" y="488388"/>
                  <a:pt x="139599" y="491045"/>
                </a:cubicBezTo>
                <a:cubicBezTo>
                  <a:pt x="105059" y="491045"/>
                  <a:pt x="83950" y="467238"/>
                  <a:pt x="76273" y="419608"/>
                </a:cubicBezTo>
                <a:cubicBezTo>
                  <a:pt x="87467" y="379320"/>
                  <a:pt x="96263" y="359164"/>
                  <a:pt x="102661" y="359164"/>
                </a:cubicBezTo>
                <a:cubicBezTo>
                  <a:pt x="115133" y="372153"/>
                  <a:pt x="129199" y="378644"/>
                  <a:pt x="144879" y="378644"/>
                </a:cubicBezTo>
                <a:cubicBezTo>
                  <a:pt x="166305" y="378644"/>
                  <a:pt x="190938" y="361336"/>
                  <a:pt x="218763" y="326695"/>
                </a:cubicBezTo>
                <a:cubicBezTo>
                  <a:pt x="222271" y="324707"/>
                  <a:pt x="224827" y="323704"/>
                  <a:pt x="226431" y="323704"/>
                </a:cubicBezTo>
                <a:close/>
                <a:moveTo>
                  <a:pt x="110814" y="419616"/>
                </a:moveTo>
                <a:lnTo>
                  <a:pt x="110814" y="422607"/>
                </a:lnTo>
                <a:cubicBezTo>
                  <a:pt x="111131" y="426274"/>
                  <a:pt x="112894" y="428103"/>
                  <a:pt x="116093" y="428103"/>
                </a:cubicBezTo>
                <a:lnTo>
                  <a:pt x="118491" y="428103"/>
                </a:lnTo>
                <a:cubicBezTo>
                  <a:pt x="122007" y="428103"/>
                  <a:pt x="123770" y="426274"/>
                  <a:pt x="123770" y="422607"/>
                </a:cubicBezTo>
                <a:lnTo>
                  <a:pt x="123770" y="419616"/>
                </a:lnTo>
                <a:cubicBezTo>
                  <a:pt x="123770" y="415958"/>
                  <a:pt x="122007" y="414120"/>
                  <a:pt x="118491" y="414120"/>
                </a:cubicBezTo>
                <a:lnTo>
                  <a:pt x="116093" y="414120"/>
                </a:lnTo>
                <a:cubicBezTo>
                  <a:pt x="112568" y="414796"/>
                  <a:pt x="110814" y="416626"/>
                  <a:pt x="110814" y="419616"/>
                </a:cubicBezTo>
                <a:close/>
                <a:moveTo>
                  <a:pt x="121364" y="444601"/>
                </a:moveTo>
                <a:lnTo>
                  <a:pt x="121364" y="452595"/>
                </a:lnTo>
                <a:cubicBezTo>
                  <a:pt x="121682" y="456253"/>
                  <a:pt x="123444" y="458083"/>
                  <a:pt x="126643" y="458083"/>
                </a:cubicBezTo>
                <a:lnTo>
                  <a:pt x="134320" y="458083"/>
                </a:lnTo>
                <a:cubicBezTo>
                  <a:pt x="137837" y="458083"/>
                  <a:pt x="139591" y="456253"/>
                  <a:pt x="139591" y="452595"/>
                </a:cubicBezTo>
                <a:lnTo>
                  <a:pt x="139591" y="444601"/>
                </a:lnTo>
                <a:cubicBezTo>
                  <a:pt x="139591" y="442938"/>
                  <a:pt x="137027" y="440107"/>
                  <a:pt x="131914" y="436105"/>
                </a:cubicBezTo>
                <a:cubicBezTo>
                  <a:pt x="124881" y="439096"/>
                  <a:pt x="121364" y="441936"/>
                  <a:pt x="121364" y="444601"/>
                </a:cubicBezTo>
                <a:close/>
                <a:moveTo>
                  <a:pt x="176537" y="389645"/>
                </a:moveTo>
                <a:lnTo>
                  <a:pt x="176537" y="395133"/>
                </a:lnTo>
                <a:cubicBezTo>
                  <a:pt x="176537" y="397806"/>
                  <a:pt x="179093" y="400471"/>
                  <a:pt x="184214" y="403127"/>
                </a:cubicBezTo>
                <a:lnTo>
                  <a:pt x="187096" y="403127"/>
                </a:lnTo>
                <a:cubicBezTo>
                  <a:pt x="192208" y="403127"/>
                  <a:pt x="194772" y="399468"/>
                  <a:pt x="194772" y="392142"/>
                </a:cubicBezTo>
                <a:cubicBezTo>
                  <a:pt x="193168" y="388818"/>
                  <a:pt x="192375" y="386145"/>
                  <a:pt x="192375" y="384148"/>
                </a:cubicBezTo>
                <a:lnTo>
                  <a:pt x="181817" y="384148"/>
                </a:lnTo>
                <a:cubicBezTo>
                  <a:pt x="178292" y="384817"/>
                  <a:pt x="176537" y="386646"/>
                  <a:pt x="176537" y="389645"/>
                </a:cubicBezTo>
                <a:close/>
                <a:moveTo>
                  <a:pt x="252819" y="95912"/>
                </a:moveTo>
                <a:lnTo>
                  <a:pt x="268657" y="95912"/>
                </a:lnTo>
                <a:cubicBezTo>
                  <a:pt x="275690" y="95912"/>
                  <a:pt x="286240" y="101408"/>
                  <a:pt x="300324" y="112401"/>
                </a:cubicBezTo>
                <a:cubicBezTo>
                  <a:pt x="306714" y="101417"/>
                  <a:pt x="317273" y="95912"/>
                  <a:pt x="331991" y="95912"/>
                </a:cubicBezTo>
                <a:lnTo>
                  <a:pt x="337270" y="95912"/>
                </a:lnTo>
                <a:cubicBezTo>
                  <a:pt x="354854" y="100247"/>
                  <a:pt x="363658" y="109402"/>
                  <a:pt x="363658" y="123394"/>
                </a:cubicBezTo>
                <a:cubicBezTo>
                  <a:pt x="363658" y="150032"/>
                  <a:pt x="341747" y="171016"/>
                  <a:pt x="297935" y="186336"/>
                </a:cubicBezTo>
                <a:cubicBezTo>
                  <a:pt x="255717" y="170682"/>
                  <a:pt x="234609" y="149698"/>
                  <a:pt x="234609" y="123394"/>
                </a:cubicBezTo>
                <a:cubicBezTo>
                  <a:pt x="234592" y="111733"/>
                  <a:pt x="240657" y="102578"/>
                  <a:pt x="252819" y="95912"/>
                </a:cubicBezTo>
                <a:close/>
                <a:moveTo>
                  <a:pt x="321424" y="260763"/>
                </a:moveTo>
                <a:cubicBezTo>
                  <a:pt x="349883" y="430943"/>
                  <a:pt x="370031" y="516037"/>
                  <a:pt x="381868" y="516037"/>
                </a:cubicBezTo>
                <a:cubicBezTo>
                  <a:pt x="400738" y="534022"/>
                  <a:pt x="421045" y="543010"/>
                  <a:pt x="442796" y="543010"/>
                </a:cubicBezTo>
                <a:cubicBezTo>
                  <a:pt x="475733" y="543010"/>
                  <a:pt x="500208" y="523865"/>
                  <a:pt x="516196" y="485557"/>
                </a:cubicBezTo>
                <a:cubicBezTo>
                  <a:pt x="518435" y="482566"/>
                  <a:pt x="520197" y="473411"/>
                  <a:pt x="521475" y="458083"/>
                </a:cubicBezTo>
                <a:cubicBezTo>
                  <a:pt x="521475" y="445428"/>
                  <a:pt x="491730" y="367667"/>
                  <a:pt x="432246" y="224794"/>
                </a:cubicBezTo>
                <a:cubicBezTo>
                  <a:pt x="421688" y="224794"/>
                  <a:pt x="384750" y="236789"/>
                  <a:pt x="321424" y="260763"/>
                </a:cubicBezTo>
                <a:close/>
                <a:moveTo>
                  <a:pt x="355480" y="0"/>
                </a:moveTo>
                <a:cubicBezTo>
                  <a:pt x="361879" y="0"/>
                  <a:pt x="369873" y="4494"/>
                  <a:pt x="379471" y="13491"/>
                </a:cubicBezTo>
                <a:cubicBezTo>
                  <a:pt x="386821" y="6173"/>
                  <a:pt x="394657" y="1671"/>
                  <a:pt x="402976" y="0"/>
                </a:cubicBezTo>
                <a:cubicBezTo>
                  <a:pt x="413527" y="0"/>
                  <a:pt x="419767" y="7326"/>
                  <a:pt x="421688" y="21977"/>
                </a:cubicBezTo>
                <a:lnTo>
                  <a:pt x="421688" y="24475"/>
                </a:lnTo>
                <a:cubicBezTo>
                  <a:pt x="421688" y="39795"/>
                  <a:pt x="409367" y="54446"/>
                  <a:pt x="384750" y="68438"/>
                </a:cubicBezTo>
                <a:lnTo>
                  <a:pt x="381868" y="68438"/>
                </a:lnTo>
                <a:cubicBezTo>
                  <a:pt x="352122" y="59450"/>
                  <a:pt x="337253" y="43963"/>
                  <a:pt x="337253" y="21977"/>
                </a:cubicBezTo>
                <a:cubicBezTo>
                  <a:pt x="338523" y="7326"/>
                  <a:pt x="344604" y="0"/>
                  <a:pt x="355480" y="0"/>
                </a:cubicBezTo>
                <a:close/>
                <a:moveTo>
                  <a:pt x="358362" y="356675"/>
                </a:moveTo>
                <a:cubicBezTo>
                  <a:pt x="363157" y="356675"/>
                  <a:pt x="378025" y="372161"/>
                  <a:pt x="402976" y="403135"/>
                </a:cubicBezTo>
                <a:cubicBezTo>
                  <a:pt x="411923" y="408807"/>
                  <a:pt x="420727" y="411631"/>
                  <a:pt x="429364" y="411631"/>
                </a:cubicBezTo>
                <a:lnTo>
                  <a:pt x="445194" y="411631"/>
                </a:lnTo>
                <a:cubicBezTo>
                  <a:pt x="457673" y="411631"/>
                  <a:pt x="469978" y="406142"/>
                  <a:pt x="482132" y="395141"/>
                </a:cubicBezTo>
                <a:cubicBezTo>
                  <a:pt x="498120" y="424453"/>
                  <a:pt x="506122" y="445436"/>
                  <a:pt x="506122" y="458083"/>
                </a:cubicBezTo>
                <a:cubicBezTo>
                  <a:pt x="496842" y="504042"/>
                  <a:pt x="475733" y="527022"/>
                  <a:pt x="442796" y="527022"/>
                </a:cubicBezTo>
                <a:cubicBezTo>
                  <a:pt x="400897" y="527022"/>
                  <a:pt x="376271" y="494052"/>
                  <a:pt x="368920" y="428111"/>
                </a:cubicBezTo>
                <a:lnTo>
                  <a:pt x="355488" y="359172"/>
                </a:lnTo>
                <a:cubicBezTo>
                  <a:pt x="357401" y="359172"/>
                  <a:pt x="358362" y="358345"/>
                  <a:pt x="358362" y="356675"/>
                </a:cubicBezTo>
                <a:close/>
                <a:moveTo>
                  <a:pt x="387147" y="428111"/>
                </a:moveTo>
                <a:cubicBezTo>
                  <a:pt x="389069" y="431444"/>
                  <a:pt x="390029" y="434109"/>
                  <a:pt x="390029" y="436105"/>
                </a:cubicBezTo>
                <a:lnTo>
                  <a:pt x="400588" y="436105"/>
                </a:lnTo>
                <a:cubicBezTo>
                  <a:pt x="404104" y="436105"/>
                  <a:pt x="405858" y="434276"/>
                  <a:pt x="405858" y="430609"/>
                </a:cubicBezTo>
                <a:lnTo>
                  <a:pt x="405858" y="425121"/>
                </a:lnTo>
                <a:cubicBezTo>
                  <a:pt x="405858" y="422456"/>
                  <a:pt x="403135" y="419792"/>
                  <a:pt x="397706" y="417127"/>
                </a:cubicBezTo>
                <a:cubicBezTo>
                  <a:pt x="390664" y="418798"/>
                  <a:pt x="387147" y="422448"/>
                  <a:pt x="387147" y="428111"/>
                </a:cubicBezTo>
                <a:close/>
                <a:moveTo>
                  <a:pt x="439923" y="483059"/>
                </a:moveTo>
                <a:lnTo>
                  <a:pt x="439923" y="485557"/>
                </a:lnTo>
                <a:cubicBezTo>
                  <a:pt x="439923" y="488229"/>
                  <a:pt x="442638" y="491053"/>
                  <a:pt x="448076" y="494052"/>
                </a:cubicBezTo>
                <a:lnTo>
                  <a:pt x="455752" y="494052"/>
                </a:lnTo>
                <a:cubicBezTo>
                  <a:pt x="459269" y="494052"/>
                  <a:pt x="461031" y="492231"/>
                  <a:pt x="461031" y="488564"/>
                </a:cubicBezTo>
                <a:lnTo>
                  <a:pt x="461031" y="480068"/>
                </a:lnTo>
                <a:cubicBezTo>
                  <a:pt x="461031" y="478740"/>
                  <a:pt x="458467" y="476067"/>
                  <a:pt x="453355" y="472074"/>
                </a:cubicBezTo>
                <a:cubicBezTo>
                  <a:pt x="445352" y="475407"/>
                  <a:pt x="440875" y="479058"/>
                  <a:pt x="439923" y="483059"/>
                </a:cubicBezTo>
                <a:close/>
                <a:moveTo>
                  <a:pt x="458626" y="455585"/>
                </a:moveTo>
                <a:lnTo>
                  <a:pt x="458626" y="458083"/>
                </a:lnTo>
                <a:cubicBezTo>
                  <a:pt x="458943" y="461750"/>
                  <a:pt x="460706" y="463579"/>
                  <a:pt x="463905" y="463579"/>
                </a:cubicBezTo>
                <a:lnTo>
                  <a:pt x="466302" y="463579"/>
                </a:lnTo>
                <a:cubicBezTo>
                  <a:pt x="469819" y="463579"/>
                  <a:pt x="471582" y="461750"/>
                  <a:pt x="471582" y="458083"/>
                </a:cubicBezTo>
                <a:lnTo>
                  <a:pt x="471582" y="455585"/>
                </a:lnTo>
                <a:cubicBezTo>
                  <a:pt x="471582" y="451927"/>
                  <a:pt x="469819" y="450097"/>
                  <a:pt x="466302" y="450097"/>
                </a:cubicBezTo>
                <a:lnTo>
                  <a:pt x="463905" y="450097"/>
                </a:lnTo>
                <a:cubicBezTo>
                  <a:pt x="460380" y="450431"/>
                  <a:pt x="458626" y="452260"/>
                  <a:pt x="458626" y="455585"/>
                </a:cubicBez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9FA773C1-EFC5-ACE6-65D9-37DD9454AD8B}"/>
              </a:ext>
            </a:extLst>
          </p:cNvPr>
          <p:cNvSpPr/>
          <p:nvPr/>
        </p:nvSpPr>
        <p:spPr>
          <a:xfrm>
            <a:off x="7107960" y="4841119"/>
            <a:ext cx="1339750" cy="1155538"/>
          </a:xfrm>
          <a:custGeom>
            <a:avLst/>
            <a:gdLst>
              <a:gd name="connsiteX0" fmla="*/ 295997 w 827078"/>
              <a:gd name="connsiteY0" fmla="*/ 30473 h 713357"/>
              <a:gd name="connsiteX1" fmla="*/ 345414 w 827078"/>
              <a:gd name="connsiteY1" fmla="*/ 30473 h 713357"/>
              <a:gd name="connsiteX2" fmla="*/ 351170 w 827078"/>
              <a:gd name="connsiteY2" fmla="*/ 36470 h 713357"/>
              <a:gd name="connsiteX3" fmla="*/ 328148 w 827078"/>
              <a:gd name="connsiteY3" fmla="*/ 78429 h 713357"/>
              <a:gd name="connsiteX4" fmla="*/ 432731 w 827078"/>
              <a:gd name="connsiteY4" fmla="*/ 417118 h 713357"/>
              <a:gd name="connsiteX5" fmla="*/ 435612 w 827078"/>
              <a:gd name="connsiteY5" fmla="*/ 414120 h 713357"/>
              <a:gd name="connsiteX6" fmla="*/ 438494 w 827078"/>
              <a:gd name="connsiteY6" fmla="*/ 417118 h 713357"/>
              <a:gd name="connsiteX7" fmla="*/ 435612 w 827078"/>
              <a:gd name="connsiteY7" fmla="*/ 426107 h 713357"/>
              <a:gd name="connsiteX8" fmla="*/ 403469 w 827078"/>
              <a:gd name="connsiteY8" fmla="*/ 713349 h 713357"/>
              <a:gd name="connsiteX9" fmla="*/ 191414 w 827078"/>
              <a:gd name="connsiteY9" fmla="*/ 713349 h 713357"/>
              <a:gd name="connsiteX10" fmla="*/ 185659 w 827078"/>
              <a:gd name="connsiteY10" fmla="*/ 710359 h 713357"/>
              <a:gd name="connsiteX11" fmla="*/ 209165 w 827078"/>
              <a:gd name="connsiteY11" fmla="*/ 341689 h 713357"/>
              <a:gd name="connsiteX12" fmla="*/ 209165 w 827078"/>
              <a:gd name="connsiteY12" fmla="*/ 335691 h 713357"/>
              <a:gd name="connsiteX13" fmla="*/ 206291 w 827078"/>
              <a:gd name="connsiteY13" fmla="*/ 335691 h 713357"/>
              <a:gd name="connsiteX14" fmla="*/ 148236 w 827078"/>
              <a:gd name="connsiteY14" fmla="*/ 643909 h 713357"/>
              <a:gd name="connsiteX15" fmla="*/ 145363 w 827078"/>
              <a:gd name="connsiteY15" fmla="*/ 643909 h 713357"/>
              <a:gd name="connsiteX16" fmla="*/ 0 w 827078"/>
              <a:gd name="connsiteY16" fmla="*/ 607447 h 713357"/>
              <a:gd name="connsiteX17" fmla="*/ 188541 w 827078"/>
              <a:gd name="connsiteY17" fmla="*/ 42460 h 713357"/>
              <a:gd name="connsiteX18" fmla="*/ 295997 w 827078"/>
              <a:gd name="connsiteY18" fmla="*/ 30473 h 713357"/>
              <a:gd name="connsiteX19" fmla="*/ 389068 w 827078"/>
              <a:gd name="connsiteY19" fmla="*/ 0 h 713357"/>
              <a:gd name="connsiteX20" fmla="*/ 420735 w 827078"/>
              <a:gd name="connsiteY20" fmla="*/ 20984 h 713357"/>
              <a:gd name="connsiteX21" fmla="*/ 426491 w 827078"/>
              <a:gd name="connsiteY21" fmla="*/ 17985 h 713357"/>
              <a:gd name="connsiteX22" fmla="*/ 435604 w 827078"/>
              <a:gd name="connsiteY22" fmla="*/ 17985 h 713357"/>
              <a:gd name="connsiteX23" fmla="*/ 441359 w 827078"/>
              <a:gd name="connsiteY23" fmla="*/ 20984 h 713357"/>
              <a:gd name="connsiteX24" fmla="*/ 475900 w 827078"/>
              <a:gd name="connsiteY24" fmla="*/ 0 h 713357"/>
              <a:gd name="connsiteX25" fmla="*/ 478782 w 827078"/>
              <a:gd name="connsiteY25" fmla="*/ 5998 h 713357"/>
              <a:gd name="connsiteX26" fmla="*/ 478782 w 827078"/>
              <a:gd name="connsiteY26" fmla="*/ 57454 h 713357"/>
              <a:gd name="connsiteX27" fmla="*/ 473027 w 827078"/>
              <a:gd name="connsiteY27" fmla="*/ 63451 h 713357"/>
              <a:gd name="connsiteX28" fmla="*/ 441359 w 827078"/>
              <a:gd name="connsiteY28" fmla="*/ 42468 h 713357"/>
              <a:gd name="connsiteX29" fmla="*/ 435604 w 827078"/>
              <a:gd name="connsiteY29" fmla="*/ 45458 h 713357"/>
              <a:gd name="connsiteX30" fmla="*/ 420735 w 827078"/>
              <a:gd name="connsiteY30" fmla="*/ 42468 h 713357"/>
              <a:gd name="connsiteX31" fmla="*/ 386195 w 827078"/>
              <a:gd name="connsiteY31" fmla="*/ 63451 h 713357"/>
              <a:gd name="connsiteX32" fmla="*/ 383313 w 827078"/>
              <a:gd name="connsiteY32" fmla="*/ 57454 h 713357"/>
              <a:gd name="connsiteX33" fmla="*/ 383313 w 827078"/>
              <a:gd name="connsiteY33" fmla="*/ 5998 h 713357"/>
              <a:gd name="connsiteX34" fmla="*/ 389068 w 827078"/>
              <a:gd name="connsiteY34" fmla="*/ 0 h 713357"/>
              <a:gd name="connsiteX35" fmla="*/ 423609 w 827078"/>
              <a:gd name="connsiteY35" fmla="*/ 105902 h 713357"/>
              <a:gd name="connsiteX36" fmla="*/ 438486 w 827078"/>
              <a:gd name="connsiteY36" fmla="*/ 105902 h 713357"/>
              <a:gd name="connsiteX37" fmla="*/ 447123 w 827078"/>
              <a:gd name="connsiteY37" fmla="*/ 114899 h 713357"/>
              <a:gd name="connsiteX38" fmla="*/ 447123 w 827078"/>
              <a:gd name="connsiteY38" fmla="*/ 129884 h 713357"/>
              <a:gd name="connsiteX39" fmla="*/ 438486 w 827078"/>
              <a:gd name="connsiteY39" fmla="*/ 138872 h 713357"/>
              <a:gd name="connsiteX40" fmla="*/ 423609 w 827078"/>
              <a:gd name="connsiteY40" fmla="*/ 138872 h 713357"/>
              <a:gd name="connsiteX41" fmla="*/ 414971 w 827078"/>
              <a:gd name="connsiteY41" fmla="*/ 129884 h 713357"/>
              <a:gd name="connsiteX42" fmla="*/ 414971 w 827078"/>
              <a:gd name="connsiteY42" fmla="*/ 114899 h 713357"/>
              <a:gd name="connsiteX43" fmla="*/ 423609 w 827078"/>
              <a:gd name="connsiteY43" fmla="*/ 105902 h 713357"/>
              <a:gd name="connsiteX44" fmla="*/ 423609 w 827078"/>
              <a:gd name="connsiteY44" fmla="*/ 181332 h 713357"/>
              <a:gd name="connsiteX45" fmla="*/ 438486 w 827078"/>
              <a:gd name="connsiteY45" fmla="*/ 181332 h 713357"/>
              <a:gd name="connsiteX46" fmla="*/ 447123 w 827078"/>
              <a:gd name="connsiteY46" fmla="*/ 190328 h 713357"/>
              <a:gd name="connsiteX47" fmla="*/ 447123 w 827078"/>
              <a:gd name="connsiteY47" fmla="*/ 205314 h 713357"/>
              <a:gd name="connsiteX48" fmla="*/ 438486 w 827078"/>
              <a:gd name="connsiteY48" fmla="*/ 214803 h 713357"/>
              <a:gd name="connsiteX49" fmla="*/ 423609 w 827078"/>
              <a:gd name="connsiteY49" fmla="*/ 214803 h 713357"/>
              <a:gd name="connsiteX50" fmla="*/ 414971 w 827078"/>
              <a:gd name="connsiteY50" fmla="*/ 205314 h 713357"/>
              <a:gd name="connsiteX51" fmla="*/ 414971 w 827078"/>
              <a:gd name="connsiteY51" fmla="*/ 190328 h 713357"/>
              <a:gd name="connsiteX52" fmla="*/ 423609 w 827078"/>
              <a:gd name="connsiteY52" fmla="*/ 181332 h 713357"/>
              <a:gd name="connsiteX53" fmla="*/ 429849 w 827078"/>
              <a:gd name="connsiteY53" fmla="*/ 247774 h 713357"/>
              <a:gd name="connsiteX54" fmla="*/ 447123 w 827078"/>
              <a:gd name="connsiteY54" fmla="*/ 259769 h 713357"/>
              <a:gd name="connsiteX55" fmla="*/ 447123 w 827078"/>
              <a:gd name="connsiteY55" fmla="*/ 275256 h 713357"/>
              <a:gd name="connsiteX56" fmla="*/ 429849 w 827078"/>
              <a:gd name="connsiteY56" fmla="*/ 284244 h 713357"/>
              <a:gd name="connsiteX57" fmla="*/ 423609 w 827078"/>
              <a:gd name="connsiteY57" fmla="*/ 284244 h 713357"/>
              <a:gd name="connsiteX58" fmla="*/ 414971 w 827078"/>
              <a:gd name="connsiteY58" fmla="*/ 275256 h 713357"/>
              <a:gd name="connsiteX59" fmla="*/ 414971 w 827078"/>
              <a:gd name="connsiteY59" fmla="*/ 259769 h 713357"/>
              <a:gd name="connsiteX60" fmla="*/ 429849 w 827078"/>
              <a:gd name="connsiteY60" fmla="*/ 247774 h 713357"/>
              <a:gd name="connsiteX61" fmla="*/ 603997 w 827078"/>
              <a:gd name="connsiteY61" fmla="*/ 23982 h 713357"/>
              <a:gd name="connsiteX62" fmla="*/ 696584 w 827078"/>
              <a:gd name="connsiteY62" fmla="*/ 60452 h 713357"/>
              <a:gd name="connsiteX63" fmla="*/ 818441 w 827078"/>
              <a:gd name="connsiteY63" fmla="*/ 541014 h 713357"/>
              <a:gd name="connsiteX64" fmla="*/ 827078 w 827078"/>
              <a:gd name="connsiteY64" fmla="*/ 595468 h 713357"/>
              <a:gd name="connsiteX65" fmla="*/ 705221 w 827078"/>
              <a:gd name="connsiteY65" fmla="*/ 646916 h 713357"/>
              <a:gd name="connsiteX66" fmla="*/ 621263 w 827078"/>
              <a:gd name="connsiteY66" fmla="*/ 332709 h 713357"/>
              <a:gd name="connsiteX67" fmla="*/ 618389 w 827078"/>
              <a:gd name="connsiteY67" fmla="*/ 332709 h 713357"/>
              <a:gd name="connsiteX68" fmla="*/ 618389 w 827078"/>
              <a:gd name="connsiteY68" fmla="*/ 338698 h 713357"/>
              <a:gd name="connsiteX69" fmla="*/ 673554 w 827078"/>
              <a:gd name="connsiteY69" fmla="*/ 710367 h 713357"/>
              <a:gd name="connsiteX70" fmla="*/ 667799 w 827078"/>
              <a:gd name="connsiteY70" fmla="*/ 713357 h 713357"/>
              <a:gd name="connsiteX71" fmla="*/ 481656 w 827078"/>
              <a:gd name="connsiteY71" fmla="*/ 713357 h 713357"/>
              <a:gd name="connsiteX72" fmla="*/ 458626 w 827078"/>
              <a:gd name="connsiteY72" fmla="*/ 529027 h 713357"/>
              <a:gd name="connsiteX73" fmla="*/ 444233 w 827078"/>
              <a:gd name="connsiteY73" fmla="*/ 411138 h 713357"/>
              <a:gd name="connsiteX74" fmla="*/ 510917 w 827078"/>
              <a:gd name="connsiteY74" fmla="*/ 199333 h 713357"/>
              <a:gd name="connsiteX75" fmla="*/ 531073 w 827078"/>
              <a:gd name="connsiteY75" fmla="*/ 69449 h 713357"/>
              <a:gd name="connsiteX76" fmla="*/ 510917 w 827078"/>
              <a:gd name="connsiteY76" fmla="*/ 33480 h 713357"/>
              <a:gd name="connsiteX77" fmla="*/ 510917 w 827078"/>
              <a:gd name="connsiteY77" fmla="*/ 30481 h 713357"/>
              <a:gd name="connsiteX78" fmla="*/ 603997 w 827078"/>
              <a:gd name="connsiteY78" fmla="*/ 23982 h 713357"/>
              <a:gd name="connsiteX79" fmla="*/ 615508 w 827078"/>
              <a:gd name="connsiteY79" fmla="*/ 320213 h 713357"/>
              <a:gd name="connsiteX80" fmla="*/ 615508 w 827078"/>
              <a:gd name="connsiteY80" fmla="*/ 329702 h 713357"/>
              <a:gd name="connsiteX81" fmla="*/ 618389 w 827078"/>
              <a:gd name="connsiteY81" fmla="*/ 329702 h 713357"/>
              <a:gd name="connsiteX82" fmla="*/ 618389 w 827078"/>
              <a:gd name="connsiteY82" fmla="*/ 320213 h 713357"/>
              <a:gd name="connsiteX83" fmla="*/ 615508 w 827078"/>
              <a:gd name="connsiteY83" fmla="*/ 320213 h 713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827078" h="713357">
                <a:moveTo>
                  <a:pt x="295997" y="30473"/>
                </a:moveTo>
                <a:lnTo>
                  <a:pt x="345414" y="30473"/>
                </a:lnTo>
                <a:cubicBezTo>
                  <a:pt x="349248" y="30807"/>
                  <a:pt x="351170" y="32803"/>
                  <a:pt x="351170" y="36470"/>
                </a:cubicBezTo>
                <a:cubicBezTo>
                  <a:pt x="342850" y="36470"/>
                  <a:pt x="335173" y="50454"/>
                  <a:pt x="328148" y="78429"/>
                </a:cubicBezTo>
                <a:cubicBezTo>
                  <a:pt x="363324" y="304225"/>
                  <a:pt x="398190" y="417118"/>
                  <a:pt x="432731" y="417118"/>
                </a:cubicBezTo>
                <a:cubicBezTo>
                  <a:pt x="432731" y="415122"/>
                  <a:pt x="433691" y="414120"/>
                  <a:pt x="435612" y="414120"/>
                </a:cubicBezTo>
                <a:cubicBezTo>
                  <a:pt x="435612" y="416116"/>
                  <a:pt x="436573" y="417118"/>
                  <a:pt x="438494" y="417118"/>
                </a:cubicBezTo>
                <a:cubicBezTo>
                  <a:pt x="436573" y="421120"/>
                  <a:pt x="435612" y="424110"/>
                  <a:pt x="435612" y="426107"/>
                </a:cubicBezTo>
                <a:cubicBezTo>
                  <a:pt x="419616" y="617604"/>
                  <a:pt x="408907" y="713349"/>
                  <a:pt x="403469" y="713349"/>
                </a:cubicBezTo>
                <a:lnTo>
                  <a:pt x="191414" y="713349"/>
                </a:lnTo>
                <a:lnTo>
                  <a:pt x="185659" y="710359"/>
                </a:lnTo>
                <a:lnTo>
                  <a:pt x="209165" y="341689"/>
                </a:lnTo>
                <a:lnTo>
                  <a:pt x="209165" y="335691"/>
                </a:lnTo>
                <a:lnTo>
                  <a:pt x="206291" y="335691"/>
                </a:lnTo>
                <a:cubicBezTo>
                  <a:pt x="175267" y="521191"/>
                  <a:pt x="155913" y="623928"/>
                  <a:pt x="148236" y="643909"/>
                </a:cubicBezTo>
                <a:lnTo>
                  <a:pt x="145363" y="643909"/>
                </a:lnTo>
                <a:cubicBezTo>
                  <a:pt x="142798" y="643909"/>
                  <a:pt x="94341" y="631755"/>
                  <a:pt x="0" y="607447"/>
                </a:cubicBezTo>
                <a:cubicBezTo>
                  <a:pt x="73884" y="230783"/>
                  <a:pt x="136725" y="42460"/>
                  <a:pt x="188541" y="42460"/>
                </a:cubicBezTo>
                <a:cubicBezTo>
                  <a:pt x="218278" y="34465"/>
                  <a:pt x="254097" y="30473"/>
                  <a:pt x="295997" y="30473"/>
                </a:cubicBezTo>
                <a:close/>
                <a:moveTo>
                  <a:pt x="389068" y="0"/>
                </a:moveTo>
                <a:cubicBezTo>
                  <a:pt x="410177" y="10659"/>
                  <a:pt x="420735" y="17659"/>
                  <a:pt x="420735" y="20984"/>
                </a:cubicBezTo>
                <a:lnTo>
                  <a:pt x="426491" y="17985"/>
                </a:lnTo>
                <a:lnTo>
                  <a:pt x="435604" y="17985"/>
                </a:lnTo>
                <a:lnTo>
                  <a:pt x="441359" y="20984"/>
                </a:lnTo>
                <a:cubicBezTo>
                  <a:pt x="441359" y="17659"/>
                  <a:pt x="452870" y="10667"/>
                  <a:pt x="475900" y="0"/>
                </a:cubicBezTo>
                <a:lnTo>
                  <a:pt x="478782" y="5998"/>
                </a:lnTo>
                <a:lnTo>
                  <a:pt x="478782" y="57454"/>
                </a:lnTo>
                <a:cubicBezTo>
                  <a:pt x="478782" y="61455"/>
                  <a:pt x="476861" y="63451"/>
                  <a:pt x="473027" y="63451"/>
                </a:cubicBezTo>
                <a:cubicBezTo>
                  <a:pt x="452553" y="51456"/>
                  <a:pt x="442003" y="44464"/>
                  <a:pt x="441359" y="42468"/>
                </a:cubicBezTo>
                <a:lnTo>
                  <a:pt x="435604" y="45458"/>
                </a:lnTo>
                <a:lnTo>
                  <a:pt x="420735" y="42468"/>
                </a:lnTo>
                <a:cubicBezTo>
                  <a:pt x="420735" y="46461"/>
                  <a:pt x="409225" y="53452"/>
                  <a:pt x="386195" y="63451"/>
                </a:cubicBezTo>
                <a:lnTo>
                  <a:pt x="383313" y="57454"/>
                </a:lnTo>
                <a:lnTo>
                  <a:pt x="383313" y="5998"/>
                </a:lnTo>
                <a:cubicBezTo>
                  <a:pt x="383948" y="1997"/>
                  <a:pt x="385869" y="0"/>
                  <a:pt x="389068" y="0"/>
                </a:cubicBezTo>
                <a:close/>
                <a:moveTo>
                  <a:pt x="423609" y="105902"/>
                </a:moveTo>
                <a:lnTo>
                  <a:pt x="438486" y="105902"/>
                </a:lnTo>
                <a:cubicBezTo>
                  <a:pt x="441042" y="105902"/>
                  <a:pt x="443916" y="108901"/>
                  <a:pt x="447123" y="114899"/>
                </a:cubicBezTo>
                <a:lnTo>
                  <a:pt x="447123" y="129884"/>
                </a:lnTo>
                <a:cubicBezTo>
                  <a:pt x="447123" y="132883"/>
                  <a:pt x="444241" y="135882"/>
                  <a:pt x="438486" y="138872"/>
                </a:cubicBezTo>
                <a:lnTo>
                  <a:pt x="423609" y="138872"/>
                </a:lnTo>
                <a:cubicBezTo>
                  <a:pt x="421044" y="138872"/>
                  <a:pt x="418171" y="135882"/>
                  <a:pt x="414971" y="129884"/>
                </a:cubicBezTo>
                <a:lnTo>
                  <a:pt x="414971" y="114899"/>
                </a:lnTo>
                <a:cubicBezTo>
                  <a:pt x="414971" y="111900"/>
                  <a:pt x="417854" y="108901"/>
                  <a:pt x="423609" y="105902"/>
                </a:cubicBezTo>
                <a:close/>
                <a:moveTo>
                  <a:pt x="423609" y="181332"/>
                </a:moveTo>
                <a:lnTo>
                  <a:pt x="438486" y="181332"/>
                </a:lnTo>
                <a:cubicBezTo>
                  <a:pt x="441042" y="181332"/>
                  <a:pt x="443916" y="184331"/>
                  <a:pt x="447123" y="190328"/>
                </a:cubicBezTo>
                <a:lnTo>
                  <a:pt x="447123" y="205314"/>
                </a:lnTo>
                <a:cubicBezTo>
                  <a:pt x="447123" y="208305"/>
                  <a:pt x="444241" y="211479"/>
                  <a:pt x="438486" y="214803"/>
                </a:cubicBezTo>
                <a:lnTo>
                  <a:pt x="423609" y="214803"/>
                </a:lnTo>
                <a:cubicBezTo>
                  <a:pt x="421044" y="214803"/>
                  <a:pt x="418171" y="211646"/>
                  <a:pt x="414971" y="205314"/>
                </a:cubicBezTo>
                <a:lnTo>
                  <a:pt x="414971" y="190328"/>
                </a:lnTo>
                <a:cubicBezTo>
                  <a:pt x="414971" y="187664"/>
                  <a:pt x="417854" y="184665"/>
                  <a:pt x="423609" y="181332"/>
                </a:cubicBezTo>
                <a:close/>
                <a:moveTo>
                  <a:pt x="429849" y="247774"/>
                </a:moveTo>
                <a:cubicBezTo>
                  <a:pt x="441359" y="251775"/>
                  <a:pt x="447123" y="255768"/>
                  <a:pt x="447123" y="259769"/>
                </a:cubicBezTo>
                <a:lnTo>
                  <a:pt x="447123" y="275256"/>
                </a:lnTo>
                <a:cubicBezTo>
                  <a:pt x="445202" y="281253"/>
                  <a:pt x="439446" y="284244"/>
                  <a:pt x="429849" y="284244"/>
                </a:cubicBezTo>
                <a:lnTo>
                  <a:pt x="423609" y="284244"/>
                </a:lnTo>
                <a:cubicBezTo>
                  <a:pt x="421044" y="284244"/>
                  <a:pt x="418171" y="281253"/>
                  <a:pt x="414971" y="275256"/>
                </a:cubicBezTo>
                <a:lnTo>
                  <a:pt x="414971" y="259769"/>
                </a:lnTo>
                <a:cubicBezTo>
                  <a:pt x="415932" y="255768"/>
                  <a:pt x="420886" y="251775"/>
                  <a:pt x="429849" y="247774"/>
                </a:cubicBezTo>
                <a:close/>
                <a:moveTo>
                  <a:pt x="603997" y="23982"/>
                </a:moveTo>
                <a:cubicBezTo>
                  <a:pt x="665719" y="23982"/>
                  <a:pt x="696584" y="36144"/>
                  <a:pt x="696584" y="60452"/>
                </a:cubicBezTo>
                <a:cubicBezTo>
                  <a:pt x="733355" y="124730"/>
                  <a:pt x="773985" y="284920"/>
                  <a:pt x="818441" y="541014"/>
                </a:cubicBezTo>
                <a:lnTo>
                  <a:pt x="827078" y="595468"/>
                </a:lnTo>
                <a:cubicBezTo>
                  <a:pt x="821957" y="599470"/>
                  <a:pt x="781336" y="616619"/>
                  <a:pt x="705221" y="646916"/>
                </a:cubicBezTo>
                <a:cubicBezTo>
                  <a:pt x="660765" y="490736"/>
                  <a:pt x="632782" y="385994"/>
                  <a:pt x="621263" y="332709"/>
                </a:cubicBezTo>
                <a:lnTo>
                  <a:pt x="618389" y="332709"/>
                </a:lnTo>
                <a:lnTo>
                  <a:pt x="618389" y="338698"/>
                </a:lnTo>
                <a:cubicBezTo>
                  <a:pt x="651326" y="553184"/>
                  <a:pt x="669720" y="677071"/>
                  <a:pt x="673554" y="710367"/>
                </a:cubicBezTo>
                <a:lnTo>
                  <a:pt x="667799" y="713357"/>
                </a:lnTo>
                <a:lnTo>
                  <a:pt x="481656" y="713357"/>
                </a:lnTo>
                <a:cubicBezTo>
                  <a:pt x="473979" y="713357"/>
                  <a:pt x="466302" y="651919"/>
                  <a:pt x="458626" y="529027"/>
                </a:cubicBezTo>
                <a:lnTo>
                  <a:pt x="444233" y="411138"/>
                </a:lnTo>
                <a:cubicBezTo>
                  <a:pt x="471097" y="368854"/>
                  <a:pt x="493325" y="298235"/>
                  <a:pt x="510917" y="199333"/>
                </a:cubicBezTo>
                <a:cubicBezTo>
                  <a:pt x="524349" y="127738"/>
                  <a:pt x="531073" y="84434"/>
                  <a:pt x="531073" y="69449"/>
                </a:cubicBezTo>
                <a:cubicBezTo>
                  <a:pt x="524031" y="54137"/>
                  <a:pt x="517315" y="42142"/>
                  <a:pt x="510917" y="33480"/>
                </a:cubicBezTo>
                <a:lnTo>
                  <a:pt x="510917" y="30481"/>
                </a:lnTo>
                <a:cubicBezTo>
                  <a:pt x="563701" y="26146"/>
                  <a:pt x="594716" y="23982"/>
                  <a:pt x="603997" y="23982"/>
                </a:cubicBezTo>
                <a:close/>
                <a:moveTo>
                  <a:pt x="615508" y="320213"/>
                </a:moveTo>
                <a:lnTo>
                  <a:pt x="615508" y="329702"/>
                </a:lnTo>
                <a:lnTo>
                  <a:pt x="618389" y="329702"/>
                </a:lnTo>
                <a:lnTo>
                  <a:pt x="618389" y="320213"/>
                </a:lnTo>
                <a:lnTo>
                  <a:pt x="615508" y="320213"/>
                </a:ln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E40A9D2F-3822-17EC-5DF5-1901A3F89BCE}"/>
              </a:ext>
            </a:extLst>
          </p:cNvPr>
          <p:cNvSpPr/>
          <p:nvPr/>
        </p:nvSpPr>
        <p:spPr>
          <a:xfrm>
            <a:off x="8954449" y="4843541"/>
            <a:ext cx="819804" cy="1153129"/>
          </a:xfrm>
          <a:custGeom>
            <a:avLst/>
            <a:gdLst>
              <a:gd name="connsiteX0" fmla="*/ 138613 w 506096"/>
              <a:gd name="connsiteY0" fmla="*/ 0 h 711870"/>
              <a:gd name="connsiteX1" fmla="*/ 375135 w 506096"/>
              <a:gd name="connsiteY1" fmla="*/ 0 h 711870"/>
              <a:gd name="connsiteX2" fmla="*/ 422138 w 506096"/>
              <a:gd name="connsiteY2" fmla="*/ 27482 h 711870"/>
              <a:gd name="connsiteX3" fmla="*/ 448535 w 506096"/>
              <a:gd name="connsiteY3" fmla="*/ 105409 h 711870"/>
              <a:gd name="connsiteX4" fmla="*/ 460998 w 506096"/>
              <a:gd name="connsiteY4" fmla="*/ 101918 h 711870"/>
              <a:gd name="connsiteX5" fmla="*/ 490267 w 506096"/>
              <a:gd name="connsiteY5" fmla="*/ 101918 h 711870"/>
              <a:gd name="connsiteX6" fmla="*/ 506097 w 506096"/>
              <a:gd name="connsiteY6" fmla="*/ 114907 h 711870"/>
              <a:gd name="connsiteX7" fmla="*/ 506097 w 506096"/>
              <a:gd name="connsiteY7" fmla="*/ 132891 h 711870"/>
              <a:gd name="connsiteX8" fmla="*/ 488839 w 506096"/>
              <a:gd name="connsiteY8" fmla="*/ 145881 h 711870"/>
              <a:gd name="connsiteX9" fmla="*/ 463896 w 506096"/>
              <a:gd name="connsiteY9" fmla="*/ 145881 h 711870"/>
              <a:gd name="connsiteX10" fmla="*/ 488839 w 506096"/>
              <a:gd name="connsiteY10" fmla="*/ 207327 h 711870"/>
              <a:gd name="connsiteX11" fmla="*/ 478280 w 506096"/>
              <a:gd name="connsiteY11" fmla="*/ 248283 h 711870"/>
              <a:gd name="connsiteX12" fmla="*/ 479717 w 506096"/>
              <a:gd name="connsiteY12" fmla="*/ 274253 h 711870"/>
              <a:gd name="connsiteX13" fmla="*/ 473486 w 506096"/>
              <a:gd name="connsiteY13" fmla="*/ 311225 h 711870"/>
              <a:gd name="connsiteX14" fmla="*/ 473486 w 506096"/>
              <a:gd name="connsiteY14" fmla="*/ 392652 h 711870"/>
              <a:gd name="connsiteX15" fmla="*/ 459569 w 506096"/>
              <a:gd name="connsiteY15" fmla="*/ 407136 h 711870"/>
              <a:gd name="connsiteX16" fmla="*/ 404881 w 506096"/>
              <a:gd name="connsiteY16" fmla="*/ 407136 h 711870"/>
              <a:gd name="connsiteX17" fmla="*/ 392401 w 506096"/>
              <a:gd name="connsiteY17" fmla="*/ 394147 h 711870"/>
              <a:gd name="connsiteX18" fmla="*/ 392401 w 506096"/>
              <a:gd name="connsiteY18" fmla="*/ 356683 h 711870"/>
              <a:gd name="connsiteX19" fmla="*/ 389527 w 506096"/>
              <a:gd name="connsiteY19" fmla="*/ 356683 h 711870"/>
              <a:gd name="connsiteX20" fmla="*/ 316128 w 506096"/>
              <a:gd name="connsiteY20" fmla="*/ 413627 h 711870"/>
              <a:gd name="connsiteX21" fmla="*/ 381375 w 506096"/>
              <a:gd name="connsiteY21" fmla="*/ 468574 h 711870"/>
              <a:gd name="connsiteX22" fmla="*/ 457648 w 506096"/>
              <a:gd name="connsiteY22" fmla="*/ 604949 h 711870"/>
              <a:gd name="connsiteX23" fmla="*/ 457648 w 506096"/>
              <a:gd name="connsiteY23" fmla="*/ 617938 h 711870"/>
              <a:gd name="connsiteX24" fmla="*/ 456211 w 506096"/>
              <a:gd name="connsiteY24" fmla="*/ 625932 h 711870"/>
              <a:gd name="connsiteX25" fmla="*/ 484520 w 506096"/>
              <a:gd name="connsiteY25" fmla="*/ 664900 h 711870"/>
              <a:gd name="connsiteX26" fmla="*/ 453346 w 506096"/>
              <a:gd name="connsiteY26" fmla="*/ 703860 h 711870"/>
              <a:gd name="connsiteX27" fmla="*/ 443757 w 506096"/>
              <a:gd name="connsiteY27" fmla="*/ 703860 h 711870"/>
              <a:gd name="connsiteX28" fmla="*/ 383313 w 506096"/>
              <a:gd name="connsiteY28" fmla="*/ 651903 h 711870"/>
              <a:gd name="connsiteX29" fmla="*/ 379955 w 506096"/>
              <a:gd name="connsiteY29" fmla="*/ 640417 h 711870"/>
              <a:gd name="connsiteX30" fmla="*/ 420251 w 506096"/>
              <a:gd name="connsiteY30" fmla="*/ 591960 h 711870"/>
              <a:gd name="connsiteX31" fmla="*/ 422164 w 506096"/>
              <a:gd name="connsiteY31" fmla="*/ 591960 h 711870"/>
              <a:gd name="connsiteX32" fmla="*/ 443765 w 506096"/>
              <a:gd name="connsiteY32" fmla="*/ 614438 h 711870"/>
              <a:gd name="connsiteX33" fmla="*/ 453354 w 506096"/>
              <a:gd name="connsiteY33" fmla="*/ 622424 h 711870"/>
              <a:gd name="connsiteX34" fmla="*/ 454791 w 506096"/>
              <a:gd name="connsiteY34" fmla="*/ 622424 h 711870"/>
              <a:gd name="connsiteX35" fmla="*/ 454791 w 506096"/>
              <a:gd name="connsiteY35" fmla="*/ 601441 h 711870"/>
              <a:gd name="connsiteX36" fmla="*/ 397213 w 506096"/>
              <a:gd name="connsiteY36" fmla="*/ 485047 h 711870"/>
              <a:gd name="connsiteX37" fmla="*/ 323812 w 506096"/>
              <a:gd name="connsiteY37" fmla="*/ 433090 h 711870"/>
              <a:gd name="connsiteX38" fmla="*/ 312786 w 506096"/>
              <a:gd name="connsiteY38" fmla="*/ 413610 h 711870"/>
              <a:gd name="connsiteX39" fmla="*/ 378518 w 506096"/>
              <a:gd name="connsiteY39" fmla="*/ 356666 h 711870"/>
              <a:gd name="connsiteX40" fmla="*/ 386186 w 506096"/>
              <a:gd name="connsiteY40" fmla="*/ 322702 h 711870"/>
              <a:gd name="connsiteX41" fmla="*/ 366038 w 506096"/>
              <a:gd name="connsiteY41" fmla="*/ 277244 h 711870"/>
              <a:gd name="connsiteX42" fmla="*/ 364601 w 506096"/>
              <a:gd name="connsiteY42" fmla="*/ 277244 h 711870"/>
              <a:gd name="connsiteX43" fmla="*/ 364601 w 506096"/>
              <a:gd name="connsiteY43" fmla="*/ 282239 h 711870"/>
              <a:gd name="connsiteX44" fmla="*/ 381391 w 506096"/>
              <a:gd name="connsiteY44" fmla="*/ 324197 h 711870"/>
              <a:gd name="connsiteX45" fmla="*/ 364601 w 506096"/>
              <a:gd name="connsiteY45" fmla="*/ 358161 h 711870"/>
              <a:gd name="connsiteX46" fmla="*/ 308460 w 506096"/>
              <a:gd name="connsiteY46" fmla="*/ 413618 h 711870"/>
              <a:gd name="connsiteX47" fmla="*/ 384750 w 506096"/>
              <a:gd name="connsiteY47" fmla="*/ 480060 h 711870"/>
              <a:gd name="connsiteX48" fmla="*/ 449997 w 506096"/>
              <a:gd name="connsiteY48" fmla="*/ 599954 h 711870"/>
              <a:gd name="connsiteX49" fmla="*/ 447106 w 506096"/>
              <a:gd name="connsiteY49" fmla="*/ 599954 h 711870"/>
              <a:gd name="connsiteX50" fmla="*/ 397213 w 506096"/>
              <a:gd name="connsiteY50" fmla="*/ 494544 h 711870"/>
              <a:gd name="connsiteX51" fmla="*/ 314708 w 506096"/>
              <a:gd name="connsiteY51" fmla="*/ 433107 h 711870"/>
              <a:gd name="connsiteX52" fmla="*/ 305101 w 506096"/>
              <a:gd name="connsiteY52" fmla="*/ 410127 h 711870"/>
              <a:gd name="connsiteX53" fmla="*/ 345890 w 506096"/>
              <a:gd name="connsiteY53" fmla="*/ 364677 h 711870"/>
              <a:gd name="connsiteX54" fmla="*/ 347327 w 506096"/>
              <a:gd name="connsiteY54" fmla="*/ 364677 h 711870"/>
              <a:gd name="connsiteX55" fmla="*/ 347327 w 506096"/>
              <a:gd name="connsiteY55" fmla="*/ 363173 h 711870"/>
              <a:gd name="connsiteX56" fmla="*/ 264806 w 506096"/>
              <a:gd name="connsiteY56" fmla="*/ 368168 h 711870"/>
              <a:gd name="connsiteX57" fmla="*/ 258574 w 506096"/>
              <a:gd name="connsiteY57" fmla="*/ 366665 h 711870"/>
              <a:gd name="connsiteX58" fmla="*/ 247547 w 506096"/>
              <a:gd name="connsiteY58" fmla="*/ 368168 h 711870"/>
              <a:gd name="connsiteX59" fmla="*/ 205322 w 506096"/>
              <a:gd name="connsiteY59" fmla="*/ 368168 h 711870"/>
              <a:gd name="connsiteX60" fmla="*/ 199091 w 506096"/>
              <a:gd name="connsiteY60" fmla="*/ 405633 h 711870"/>
              <a:gd name="connsiteX61" fmla="*/ 252343 w 506096"/>
              <a:gd name="connsiteY61" fmla="*/ 483067 h 711870"/>
              <a:gd name="connsiteX62" fmla="*/ 294075 w 506096"/>
              <a:gd name="connsiteY62" fmla="*/ 535024 h 711870"/>
              <a:gd name="connsiteX63" fmla="*/ 294075 w 506096"/>
              <a:gd name="connsiteY63" fmla="*/ 540019 h 711870"/>
              <a:gd name="connsiteX64" fmla="*/ 295997 w 506096"/>
              <a:gd name="connsiteY64" fmla="*/ 540019 h 711870"/>
              <a:gd name="connsiteX65" fmla="*/ 325266 w 506096"/>
              <a:gd name="connsiteY65" fmla="*/ 528534 h 711870"/>
              <a:gd name="connsiteX66" fmla="*/ 356440 w 506096"/>
              <a:gd name="connsiteY66" fmla="*/ 577484 h 711870"/>
              <a:gd name="connsiteX67" fmla="*/ 278714 w 506096"/>
              <a:gd name="connsiteY67" fmla="*/ 622441 h 711870"/>
              <a:gd name="connsiteX68" fmla="*/ 248968 w 506096"/>
              <a:gd name="connsiteY68" fmla="*/ 578987 h 711870"/>
              <a:gd name="connsiteX69" fmla="*/ 248968 w 506096"/>
              <a:gd name="connsiteY69" fmla="*/ 573984 h 711870"/>
              <a:gd name="connsiteX70" fmla="*/ 284945 w 506096"/>
              <a:gd name="connsiteY70" fmla="*/ 545006 h 711870"/>
              <a:gd name="connsiteX71" fmla="*/ 284945 w 506096"/>
              <a:gd name="connsiteY71" fmla="*/ 538516 h 711870"/>
              <a:gd name="connsiteX72" fmla="*/ 216340 w 506096"/>
              <a:gd name="connsiteY72" fmla="*/ 468583 h 711870"/>
              <a:gd name="connsiteX73" fmla="*/ 191397 w 506096"/>
              <a:gd name="connsiteY73" fmla="*/ 421629 h 711870"/>
              <a:gd name="connsiteX74" fmla="*/ 194756 w 506096"/>
              <a:gd name="connsiteY74" fmla="*/ 421629 h 711870"/>
              <a:gd name="connsiteX75" fmla="*/ 266250 w 506096"/>
              <a:gd name="connsiteY75" fmla="*/ 502555 h 711870"/>
              <a:gd name="connsiteX76" fmla="*/ 288311 w 506096"/>
              <a:gd name="connsiteY76" fmla="*/ 543027 h 711870"/>
              <a:gd name="connsiteX77" fmla="*/ 289765 w 506096"/>
              <a:gd name="connsiteY77" fmla="*/ 543027 h 711870"/>
              <a:gd name="connsiteX78" fmla="*/ 292638 w 506096"/>
              <a:gd name="connsiteY78" fmla="*/ 541523 h 711870"/>
              <a:gd name="connsiteX79" fmla="*/ 228828 w 506096"/>
              <a:gd name="connsiteY79" fmla="*/ 470086 h 711870"/>
              <a:gd name="connsiteX80" fmla="*/ 196200 w 506096"/>
              <a:gd name="connsiteY80" fmla="*/ 405641 h 711870"/>
              <a:gd name="connsiteX81" fmla="*/ 203885 w 506096"/>
              <a:gd name="connsiteY81" fmla="*/ 361678 h 711870"/>
              <a:gd name="connsiteX82" fmla="*/ 191406 w 506096"/>
              <a:gd name="connsiteY82" fmla="*/ 317715 h 711870"/>
              <a:gd name="connsiteX83" fmla="*/ 216348 w 506096"/>
              <a:gd name="connsiteY83" fmla="*/ 285246 h 711870"/>
              <a:gd name="connsiteX84" fmla="*/ 216348 w 506096"/>
              <a:gd name="connsiteY84" fmla="*/ 282247 h 711870"/>
              <a:gd name="connsiteX85" fmla="*/ 214912 w 506096"/>
              <a:gd name="connsiteY85" fmla="*/ 282247 h 711870"/>
              <a:gd name="connsiteX86" fmla="*/ 188532 w 506096"/>
              <a:gd name="connsiteY86" fmla="*/ 314725 h 711870"/>
              <a:gd name="connsiteX87" fmla="*/ 188532 w 506096"/>
              <a:gd name="connsiteY87" fmla="*/ 319219 h 711870"/>
              <a:gd name="connsiteX88" fmla="*/ 199091 w 506096"/>
              <a:gd name="connsiteY88" fmla="*/ 366673 h 711870"/>
              <a:gd name="connsiteX89" fmla="*/ 194764 w 506096"/>
              <a:gd name="connsiteY89" fmla="*/ 390655 h 711870"/>
              <a:gd name="connsiteX90" fmla="*/ 191406 w 506096"/>
              <a:gd name="connsiteY90" fmla="*/ 390655 h 711870"/>
              <a:gd name="connsiteX91" fmla="*/ 191406 w 506096"/>
              <a:gd name="connsiteY91" fmla="*/ 389152 h 711870"/>
              <a:gd name="connsiteX92" fmla="*/ 196200 w 506096"/>
              <a:gd name="connsiteY92" fmla="*/ 366673 h 711870"/>
              <a:gd name="connsiteX93" fmla="*/ 146306 w 506096"/>
              <a:gd name="connsiteY93" fmla="*/ 360183 h 711870"/>
              <a:gd name="connsiteX94" fmla="*/ 146306 w 506096"/>
              <a:gd name="connsiteY94" fmla="*/ 361686 h 711870"/>
              <a:gd name="connsiteX95" fmla="*/ 180847 w 506096"/>
              <a:gd name="connsiteY95" fmla="*/ 428128 h 711870"/>
              <a:gd name="connsiteX96" fmla="*/ 104098 w 506096"/>
              <a:gd name="connsiteY96" fmla="*/ 571002 h 711870"/>
              <a:gd name="connsiteX97" fmla="*/ 87308 w 506096"/>
              <a:gd name="connsiteY97" fmla="*/ 598475 h 711870"/>
              <a:gd name="connsiteX98" fmla="*/ 99779 w 506096"/>
              <a:gd name="connsiteY98" fmla="*/ 615959 h 711870"/>
              <a:gd name="connsiteX99" fmla="*/ 99779 w 506096"/>
              <a:gd name="connsiteY99" fmla="*/ 622449 h 711870"/>
              <a:gd name="connsiteX100" fmla="*/ 62357 w 506096"/>
              <a:gd name="connsiteY100" fmla="*/ 700385 h 711870"/>
              <a:gd name="connsiteX101" fmla="*/ 45090 w 506096"/>
              <a:gd name="connsiteY101" fmla="*/ 711871 h 711870"/>
              <a:gd name="connsiteX102" fmla="*/ 43654 w 506096"/>
              <a:gd name="connsiteY102" fmla="*/ 711871 h 711870"/>
              <a:gd name="connsiteX103" fmla="*/ 0 w 506096"/>
              <a:gd name="connsiteY103" fmla="*/ 671407 h 711870"/>
              <a:gd name="connsiteX104" fmla="*/ 34064 w 506096"/>
              <a:gd name="connsiteY104" fmla="*/ 601466 h 711870"/>
              <a:gd name="connsiteX105" fmla="*/ 57570 w 506096"/>
              <a:gd name="connsiteY105" fmla="*/ 583982 h 711870"/>
              <a:gd name="connsiteX106" fmla="*/ 79640 w 506096"/>
              <a:gd name="connsiteY106" fmla="*/ 591976 h 711870"/>
              <a:gd name="connsiteX107" fmla="*/ 154000 w 506096"/>
              <a:gd name="connsiteY107" fmla="*/ 485072 h 711870"/>
              <a:gd name="connsiteX108" fmla="*/ 169829 w 506096"/>
              <a:gd name="connsiteY108" fmla="*/ 428128 h 711870"/>
              <a:gd name="connsiteX109" fmla="*/ 135289 w 506096"/>
              <a:gd name="connsiteY109" fmla="*/ 364685 h 711870"/>
              <a:gd name="connsiteX110" fmla="*/ 135289 w 506096"/>
              <a:gd name="connsiteY110" fmla="*/ 361686 h 711870"/>
              <a:gd name="connsiteX111" fmla="*/ 133852 w 506096"/>
              <a:gd name="connsiteY111" fmla="*/ 361686 h 711870"/>
              <a:gd name="connsiteX112" fmla="*/ 133852 w 506096"/>
              <a:gd name="connsiteY112" fmla="*/ 394164 h 711870"/>
              <a:gd name="connsiteX113" fmla="*/ 121380 w 506096"/>
              <a:gd name="connsiteY113" fmla="*/ 407153 h 711870"/>
              <a:gd name="connsiteX114" fmla="*/ 67168 w 506096"/>
              <a:gd name="connsiteY114" fmla="*/ 407153 h 711870"/>
              <a:gd name="connsiteX115" fmla="*/ 52776 w 506096"/>
              <a:gd name="connsiteY115" fmla="*/ 392669 h 711870"/>
              <a:gd name="connsiteX116" fmla="*/ 52776 w 506096"/>
              <a:gd name="connsiteY116" fmla="*/ 325726 h 711870"/>
              <a:gd name="connsiteX117" fmla="*/ 35986 w 506096"/>
              <a:gd name="connsiteY117" fmla="*/ 272273 h 711870"/>
              <a:gd name="connsiteX118" fmla="*/ 37422 w 506096"/>
              <a:gd name="connsiteY118" fmla="*/ 249803 h 711870"/>
              <a:gd name="connsiteX119" fmla="*/ 26388 w 506096"/>
              <a:gd name="connsiteY119" fmla="*/ 210835 h 711870"/>
              <a:gd name="connsiteX120" fmla="*/ 26388 w 506096"/>
              <a:gd name="connsiteY120" fmla="*/ 204345 h 711870"/>
              <a:gd name="connsiteX121" fmla="*/ 49894 w 506096"/>
              <a:gd name="connsiteY121" fmla="*/ 145898 h 711870"/>
              <a:gd name="connsiteX122" fmla="*/ 21585 w 506096"/>
              <a:gd name="connsiteY122" fmla="*/ 145898 h 711870"/>
              <a:gd name="connsiteX123" fmla="*/ 6239 w 506096"/>
              <a:gd name="connsiteY123" fmla="*/ 137912 h 711870"/>
              <a:gd name="connsiteX124" fmla="*/ 6239 w 506096"/>
              <a:gd name="connsiteY124" fmla="*/ 110430 h 711870"/>
              <a:gd name="connsiteX125" fmla="*/ 21585 w 506096"/>
              <a:gd name="connsiteY125" fmla="*/ 101934 h 711870"/>
              <a:gd name="connsiteX126" fmla="*/ 51330 w 506096"/>
              <a:gd name="connsiteY126" fmla="*/ 101934 h 711870"/>
              <a:gd name="connsiteX127" fmla="*/ 63802 w 506096"/>
              <a:gd name="connsiteY127" fmla="*/ 108425 h 711870"/>
              <a:gd name="connsiteX128" fmla="*/ 110338 w 506096"/>
              <a:gd name="connsiteY128" fmla="*/ 6516 h 711870"/>
              <a:gd name="connsiteX129" fmla="*/ 138613 w 506096"/>
              <a:gd name="connsiteY129" fmla="*/ 0 h 711870"/>
              <a:gd name="connsiteX130" fmla="*/ 11001 w 506096"/>
              <a:gd name="connsiteY130" fmla="*/ 654910 h 711870"/>
              <a:gd name="connsiteX131" fmla="*/ 18677 w 506096"/>
              <a:gd name="connsiteY131" fmla="*/ 653406 h 711870"/>
              <a:gd name="connsiteX132" fmla="*/ 62332 w 506096"/>
              <a:gd name="connsiteY132" fmla="*/ 690870 h 711870"/>
              <a:gd name="connsiteX133" fmla="*/ 62332 w 506096"/>
              <a:gd name="connsiteY133" fmla="*/ 693861 h 711870"/>
              <a:gd name="connsiteX134" fmla="*/ 63768 w 506096"/>
              <a:gd name="connsiteY134" fmla="*/ 693861 h 711870"/>
              <a:gd name="connsiteX135" fmla="*/ 67126 w 506096"/>
              <a:gd name="connsiteY135" fmla="*/ 682876 h 711870"/>
              <a:gd name="connsiteX136" fmla="*/ 32586 w 506096"/>
              <a:gd name="connsiteY136" fmla="*/ 648411 h 711870"/>
              <a:gd name="connsiteX137" fmla="*/ 26346 w 506096"/>
              <a:gd name="connsiteY137" fmla="*/ 648411 h 711870"/>
              <a:gd name="connsiteX138" fmla="*/ 11001 w 506096"/>
              <a:gd name="connsiteY138" fmla="*/ 654910 h 711870"/>
              <a:gd name="connsiteX139" fmla="*/ 52742 w 506096"/>
              <a:gd name="connsiteY139" fmla="*/ 170347 h 711870"/>
              <a:gd name="connsiteX140" fmla="*/ 52742 w 506096"/>
              <a:gd name="connsiteY140" fmla="*/ 236789 h 711870"/>
              <a:gd name="connsiteX141" fmla="*/ 60895 w 506096"/>
              <a:gd name="connsiteY141" fmla="*/ 238284 h 711870"/>
              <a:gd name="connsiteX142" fmla="*/ 82479 w 506096"/>
              <a:gd name="connsiteY142" fmla="*/ 238284 h 711870"/>
              <a:gd name="connsiteX143" fmla="*/ 90156 w 506096"/>
              <a:gd name="connsiteY143" fmla="*/ 236789 h 711870"/>
              <a:gd name="connsiteX144" fmla="*/ 90156 w 506096"/>
              <a:gd name="connsiteY144" fmla="*/ 173338 h 711870"/>
              <a:gd name="connsiteX145" fmla="*/ 81043 w 506096"/>
              <a:gd name="connsiteY145" fmla="*/ 168844 h 711870"/>
              <a:gd name="connsiteX146" fmla="*/ 63768 w 506096"/>
              <a:gd name="connsiteY146" fmla="*/ 168844 h 711870"/>
              <a:gd name="connsiteX147" fmla="*/ 52742 w 506096"/>
              <a:gd name="connsiteY147" fmla="*/ 170347 h 711870"/>
              <a:gd name="connsiteX148" fmla="*/ 70008 w 506096"/>
              <a:gd name="connsiteY148" fmla="*/ 157358 h 711870"/>
              <a:gd name="connsiteX149" fmla="*/ 443740 w 506096"/>
              <a:gd name="connsiteY149" fmla="*/ 157358 h 711870"/>
              <a:gd name="connsiteX150" fmla="*/ 443740 w 506096"/>
              <a:gd name="connsiteY150" fmla="*/ 155854 h 711870"/>
              <a:gd name="connsiteX151" fmla="*/ 393829 w 506096"/>
              <a:gd name="connsiteY151" fmla="*/ 28969 h 711870"/>
              <a:gd name="connsiteX152" fmla="*/ 361218 w 506096"/>
              <a:gd name="connsiteY152" fmla="*/ 15980 h 711870"/>
              <a:gd name="connsiteX153" fmla="*/ 153966 w 506096"/>
              <a:gd name="connsiteY153" fmla="*/ 15980 h 711870"/>
              <a:gd name="connsiteX154" fmla="*/ 105986 w 506096"/>
              <a:gd name="connsiteY154" fmla="*/ 58439 h 711870"/>
              <a:gd name="connsiteX155" fmla="*/ 70008 w 506096"/>
              <a:gd name="connsiteY155" fmla="*/ 157358 h 711870"/>
              <a:gd name="connsiteX156" fmla="*/ 121339 w 506096"/>
              <a:gd name="connsiteY156" fmla="*/ 304726 h 711870"/>
              <a:gd name="connsiteX157" fmla="*/ 162119 w 506096"/>
              <a:gd name="connsiteY157" fmla="*/ 392644 h 711870"/>
              <a:gd name="connsiteX158" fmla="*/ 172678 w 506096"/>
              <a:gd name="connsiteY158" fmla="*/ 429606 h 711870"/>
              <a:gd name="connsiteX159" fmla="*/ 108867 w 506096"/>
              <a:gd name="connsiteY159" fmla="*/ 552992 h 711870"/>
              <a:gd name="connsiteX160" fmla="*/ 81043 w 506096"/>
              <a:gd name="connsiteY160" fmla="*/ 593463 h 711870"/>
              <a:gd name="connsiteX161" fmla="*/ 83916 w 506096"/>
              <a:gd name="connsiteY161" fmla="*/ 596955 h 711870"/>
              <a:gd name="connsiteX162" fmla="*/ 172678 w 506096"/>
              <a:gd name="connsiteY162" fmla="*/ 457089 h 711870"/>
              <a:gd name="connsiteX163" fmla="*/ 177472 w 506096"/>
              <a:gd name="connsiteY163" fmla="*/ 429606 h 711870"/>
              <a:gd name="connsiteX164" fmla="*/ 140050 w 506096"/>
              <a:gd name="connsiteY164" fmla="*/ 358170 h 711870"/>
              <a:gd name="connsiteX165" fmla="*/ 124697 w 506096"/>
              <a:gd name="connsiteY165" fmla="*/ 312720 h 711870"/>
              <a:gd name="connsiteX166" fmla="*/ 124697 w 506096"/>
              <a:gd name="connsiteY166" fmla="*/ 309721 h 711870"/>
              <a:gd name="connsiteX167" fmla="*/ 144845 w 506096"/>
              <a:gd name="connsiteY167" fmla="*/ 277252 h 711870"/>
              <a:gd name="connsiteX168" fmla="*/ 140050 w 506096"/>
              <a:gd name="connsiteY168" fmla="*/ 277252 h 711870"/>
              <a:gd name="connsiteX169" fmla="*/ 121339 w 506096"/>
              <a:gd name="connsiteY169" fmla="*/ 304726 h 711870"/>
              <a:gd name="connsiteX170" fmla="*/ 151085 w 506096"/>
              <a:gd name="connsiteY170" fmla="*/ 235294 h 711870"/>
              <a:gd name="connsiteX171" fmla="*/ 152538 w 506096"/>
              <a:gd name="connsiteY171" fmla="*/ 238284 h 711870"/>
              <a:gd name="connsiteX172" fmla="*/ 152538 w 506096"/>
              <a:gd name="connsiteY172" fmla="*/ 269258 h 711870"/>
              <a:gd name="connsiteX173" fmla="*/ 149648 w 506096"/>
              <a:gd name="connsiteY173" fmla="*/ 274253 h 711870"/>
              <a:gd name="connsiteX174" fmla="*/ 158769 w 506096"/>
              <a:gd name="connsiteY174" fmla="*/ 274253 h 711870"/>
              <a:gd name="connsiteX175" fmla="*/ 158769 w 506096"/>
              <a:gd name="connsiteY175" fmla="*/ 272257 h 711870"/>
              <a:gd name="connsiteX176" fmla="*/ 153975 w 506096"/>
              <a:gd name="connsiteY176" fmla="*/ 269266 h 711870"/>
              <a:gd name="connsiteX177" fmla="*/ 153975 w 506096"/>
              <a:gd name="connsiteY177" fmla="*/ 243296 h 711870"/>
              <a:gd name="connsiteX178" fmla="*/ 157333 w 506096"/>
              <a:gd name="connsiteY178" fmla="*/ 243296 h 711870"/>
              <a:gd name="connsiteX179" fmla="*/ 168359 w 506096"/>
              <a:gd name="connsiteY179" fmla="*/ 272265 h 711870"/>
              <a:gd name="connsiteX180" fmla="*/ 171233 w 506096"/>
              <a:gd name="connsiteY180" fmla="*/ 272265 h 711870"/>
              <a:gd name="connsiteX181" fmla="*/ 182276 w 506096"/>
              <a:gd name="connsiteY181" fmla="*/ 243296 h 711870"/>
              <a:gd name="connsiteX182" fmla="*/ 185149 w 506096"/>
              <a:gd name="connsiteY182" fmla="*/ 243296 h 711870"/>
              <a:gd name="connsiteX183" fmla="*/ 185149 w 506096"/>
              <a:gd name="connsiteY183" fmla="*/ 269266 h 711870"/>
              <a:gd name="connsiteX184" fmla="*/ 182276 w 506096"/>
              <a:gd name="connsiteY184" fmla="*/ 274262 h 711870"/>
              <a:gd name="connsiteX185" fmla="*/ 196175 w 506096"/>
              <a:gd name="connsiteY185" fmla="*/ 274262 h 711870"/>
              <a:gd name="connsiteX186" fmla="*/ 193302 w 506096"/>
              <a:gd name="connsiteY186" fmla="*/ 269266 h 711870"/>
              <a:gd name="connsiteX187" fmla="*/ 193302 w 506096"/>
              <a:gd name="connsiteY187" fmla="*/ 238293 h 711870"/>
              <a:gd name="connsiteX188" fmla="*/ 194739 w 506096"/>
              <a:gd name="connsiteY188" fmla="*/ 235302 h 711870"/>
              <a:gd name="connsiteX189" fmla="*/ 185149 w 506096"/>
              <a:gd name="connsiteY189" fmla="*/ 235302 h 711870"/>
              <a:gd name="connsiteX190" fmla="*/ 172686 w 506096"/>
              <a:gd name="connsiteY190" fmla="*/ 257780 h 711870"/>
              <a:gd name="connsiteX191" fmla="*/ 171233 w 506096"/>
              <a:gd name="connsiteY191" fmla="*/ 257780 h 711870"/>
              <a:gd name="connsiteX192" fmla="*/ 160206 w 506096"/>
              <a:gd name="connsiteY192" fmla="*/ 235302 h 711870"/>
              <a:gd name="connsiteX193" fmla="*/ 151085 w 506096"/>
              <a:gd name="connsiteY193" fmla="*/ 235302 h 711870"/>
              <a:gd name="connsiteX194" fmla="*/ 189944 w 506096"/>
              <a:gd name="connsiteY194" fmla="*/ 394147 h 711870"/>
              <a:gd name="connsiteX195" fmla="*/ 193302 w 506096"/>
              <a:gd name="connsiteY195" fmla="*/ 394147 h 711870"/>
              <a:gd name="connsiteX196" fmla="*/ 193302 w 506096"/>
              <a:gd name="connsiteY196" fmla="*/ 416617 h 711870"/>
              <a:gd name="connsiteX197" fmla="*/ 189944 w 506096"/>
              <a:gd name="connsiteY197" fmla="*/ 416617 h 711870"/>
              <a:gd name="connsiteX198" fmla="*/ 189944 w 506096"/>
              <a:gd name="connsiteY198" fmla="*/ 394147 h 711870"/>
              <a:gd name="connsiteX199" fmla="*/ 196175 w 506096"/>
              <a:gd name="connsiteY199" fmla="*/ 311216 h 711870"/>
              <a:gd name="connsiteX200" fmla="*/ 196175 w 506096"/>
              <a:gd name="connsiteY200" fmla="*/ 329201 h 711870"/>
              <a:gd name="connsiteX201" fmla="*/ 199066 w 506096"/>
              <a:gd name="connsiteY201" fmla="*/ 343685 h 711870"/>
              <a:gd name="connsiteX202" fmla="*/ 316128 w 506096"/>
              <a:gd name="connsiteY202" fmla="*/ 343685 h 711870"/>
              <a:gd name="connsiteX203" fmla="*/ 317564 w 506096"/>
              <a:gd name="connsiteY203" fmla="*/ 335691 h 711870"/>
              <a:gd name="connsiteX204" fmla="*/ 317564 w 506096"/>
              <a:gd name="connsiteY204" fmla="*/ 303222 h 711870"/>
              <a:gd name="connsiteX205" fmla="*/ 316128 w 506096"/>
              <a:gd name="connsiteY205" fmla="*/ 295228 h 711870"/>
              <a:gd name="connsiteX206" fmla="*/ 203868 w 506096"/>
              <a:gd name="connsiteY206" fmla="*/ 295228 h 711870"/>
              <a:gd name="connsiteX207" fmla="*/ 196175 w 506096"/>
              <a:gd name="connsiteY207" fmla="*/ 311216 h 711870"/>
              <a:gd name="connsiteX208" fmla="*/ 210092 w 506096"/>
              <a:gd name="connsiteY208" fmla="*/ 165360 h 711870"/>
              <a:gd name="connsiteX209" fmla="*/ 211529 w 506096"/>
              <a:gd name="connsiteY209" fmla="*/ 168852 h 711870"/>
              <a:gd name="connsiteX210" fmla="*/ 211529 w 506096"/>
              <a:gd name="connsiteY210" fmla="*/ 199325 h 711870"/>
              <a:gd name="connsiteX211" fmla="*/ 208655 w 506096"/>
              <a:gd name="connsiteY211" fmla="*/ 202816 h 711870"/>
              <a:gd name="connsiteX212" fmla="*/ 205297 w 506096"/>
              <a:gd name="connsiteY212" fmla="*/ 199325 h 711870"/>
              <a:gd name="connsiteX213" fmla="*/ 207218 w 506096"/>
              <a:gd name="connsiteY213" fmla="*/ 194831 h 711870"/>
              <a:gd name="connsiteX214" fmla="*/ 203860 w 506096"/>
              <a:gd name="connsiteY214" fmla="*/ 191331 h 711870"/>
              <a:gd name="connsiteX215" fmla="*/ 199066 w 506096"/>
              <a:gd name="connsiteY215" fmla="*/ 192834 h 711870"/>
              <a:gd name="connsiteX216" fmla="*/ 199066 w 506096"/>
              <a:gd name="connsiteY216" fmla="*/ 194831 h 711870"/>
              <a:gd name="connsiteX217" fmla="*/ 208655 w 506096"/>
              <a:gd name="connsiteY217" fmla="*/ 204320 h 711870"/>
              <a:gd name="connsiteX218" fmla="*/ 221135 w 506096"/>
              <a:gd name="connsiteY218" fmla="*/ 191331 h 711870"/>
              <a:gd name="connsiteX219" fmla="*/ 221135 w 506096"/>
              <a:gd name="connsiteY219" fmla="*/ 168852 h 711870"/>
              <a:gd name="connsiteX220" fmla="*/ 222571 w 506096"/>
              <a:gd name="connsiteY220" fmla="*/ 165360 h 711870"/>
              <a:gd name="connsiteX221" fmla="*/ 210092 w 506096"/>
              <a:gd name="connsiteY221" fmla="*/ 165360 h 711870"/>
              <a:gd name="connsiteX222" fmla="*/ 202424 w 506096"/>
              <a:gd name="connsiteY222" fmla="*/ 256269 h 711870"/>
              <a:gd name="connsiteX223" fmla="*/ 205297 w 506096"/>
              <a:gd name="connsiteY223" fmla="*/ 257772 h 711870"/>
              <a:gd name="connsiteX224" fmla="*/ 207218 w 506096"/>
              <a:gd name="connsiteY224" fmla="*/ 257772 h 711870"/>
              <a:gd name="connsiteX225" fmla="*/ 210092 w 506096"/>
              <a:gd name="connsiteY225" fmla="*/ 254773 h 711870"/>
              <a:gd name="connsiteX226" fmla="*/ 208655 w 506096"/>
              <a:gd name="connsiteY226" fmla="*/ 249778 h 711870"/>
              <a:gd name="connsiteX227" fmla="*/ 211529 w 506096"/>
              <a:gd name="connsiteY227" fmla="*/ 248275 h 711870"/>
              <a:gd name="connsiteX228" fmla="*/ 216323 w 506096"/>
              <a:gd name="connsiteY228" fmla="*/ 252769 h 711870"/>
              <a:gd name="connsiteX229" fmla="*/ 216323 w 506096"/>
              <a:gd name="connsiteY229" fmla="*/ 254765 h 711870"/>
              <a:gd name="connsiteX230" fmla="*/ 202424 w 506096"/>
              <a:gd name="connsiteY230" fmla="*/ 267754 h 711870"/>
              <a:gd name="connsiteX231" fmla="*/ 202424 w 506096"/>
              <a:gd name="connsiteY231" fmla="*/ 270753 h 711870"/>
              <a:gd name="connsiteX232" fmla="*/ 205297 w 506096"/>
              <a:gd name="connsiteY232" fmla="*/ 274245 h 711870"/>
              <a:gd name="connsiteX233" fmla="*/ 213458 w 506096"/>
              <a:gd name="connsiteY233" fmla="*/ 272248 h 711870"/>
              <a:gd name="connsiteX234" fmla="*/ 222580 w 506096"/>
              <a:gd name="connsiteY234" fmla="*/ 274245 h 711870"/>
              <a:gd name="connsiteX235" fmla="*/ 225938 w 506096"/>
              <a:gd name="connsiteY235" fmla="*/ 270753 h 711870"/>
              <a:gd name="connsiteX236" fmla="*/ 222580 w 506096"/>
              <a:gd name="connsiteY236" fmla="*/ 267754 h 711870"/>
              <a:gd name="connsiteX237" fmla="*/ 222580 w 506096"/>
              <a:gd name="connsiteY237" fmla="*/ 251265 h 711870"/>
              <a:gd name="connsiteX238" fmla="*/ 213458 w 506096"/>
              <a:gd name="connsiteY238" fmla="*/ 246270 h 711870"/>
              <a:gd name="connsiteX239" fmla="*/ 202424 w 506096"/>
              <a:gd name="connsiteY239" fmla="*/ 256269 h 711870"/>
              <a:gd name="connsiteX240" fmla="*/ 214887 w 506096"/>
              <a:gd name="connsiteY240" fmla="*/ 259267 h 711870"/>
              <a:gd name="connsiteX241" fmla="*/ 216323 w 506096"/>
              <a:gd name="connsiteY241" fmla="*/ 262768 h 711870"/>
              <a:gd name="connsiteX242" fmla="*/ 216323 w 506096"/>
              <a:gd name="connsiteY242" fmla="*/ 265758 h 711870"/>
              <a:gd name="connsiteX243" fmla="*/ 213450 w 506096"/>
              <a:gd name="connsiteY243" fmla="*/ 269258 h 711870"/>
              <a:gd name="connsiteX244" fmla="*/ 210092 w 506096"/>
              <a:gd name="connsiteY244" fmla="*/ 269258 h 711870"/>
              <a:gd name="connsiteX245" fmla="*/ 210092 w 506096"/>
              <a:gd name="connsiteY245" fmla="*/ 264263 h 711870"/>
              <a:gd name="connsiteX246" fmla="*/ 214887 w 506096"/>
              <a:gd name="connsiteY246" fmla="*/ 259267 h 711870"/>
              <a:gd name="connsiteX247" fmla="*/ 228803 w 506096"/>
              <a:gd name="connsiteY247" fmla="*/ 176846 h 711870"/>
              <a:gd name="connsiteX248" fmla="*/ 236488 w 506096"/>
              <a:gd name="connsiteY248" fmla="*/ 204320 h 711870"/>
              <a:gd name="connsiteX249" fmla="*/ 250881 w 506096"/>
              <a:gd name="connsiteY249" fmla="*/ 202816 h 711870"/>
              <a:gd name="connsiteX250" fmla="*/ 253754 w 506096"/>
              <a:gd name="connsiteY250" fmla="*/ 202816 h 711870"/>
              <a:gd name="connsiteX251" fmla="*/ 253754 w 506096"/>
              <a:gd name="connsiteY251" fmla="*/ 179837 h 711870"/>
              <a:gd name="connsiteX252" fmla="*/ 250881 w 506096"/>
              <a:gd name="connsiteY252" fmla="*/ 176846 h 711870"/>
              <a:gd name="connsiteX253" fmla="*/ 242719 w 506096"/>
              <a:gd name="connsiteY253" fmla="*/ 176846 h 711870"/>
              <a:gd name="connsiteX254" fmla="*/ 246078 w 506096"/>
              <a:gd name="connsiteY254" fmla="*/ 181841 h 711870"/>
              <a:gd name="connsiteX255" fmla="*/ 246078 w 506096"/>
              <a:gd name="connsiteY255" fmla="*/ 196326 h 711870"/>
              <a:gd name="connsiteX256" fmla="*/ 241283 w 506096"/>
              <a:gd name="connsiteY256" fmla="*/ 201329 h 711870"/>
              <a:gd name="connsiteX257" fmla="*/ 238393 w 506096"/>
              <a:gd name="connsiteY257" fmla="*/ 197829 h 711870"/>
              <a:gd name="connsiteX258" fmla="*/ 238393 w 506096"/>
              <a:gd name="connsiteY258" fmla="*/ 176846 h 711870"/>
              <a:gd name="connsiteX259" fmla="*/ 228803 w 506096"/>
              <a:gd name="connsiteY259" fmla="*/ 176846 h 711870"/>
              <a:gd name="connsiteX260" fmla="*/ 241283 w 506096"/>
              <a:gd name="connsiteY260" fmla="*/ 251273 h 711870"/>
              <a:gd name="connsiteX261" fmla="*/ 239838 w 506096"/>
              <a:gd name="connsiteY261" fmla="*/ 251273 h 711870"/>
              <a:gd name="connsiteX262" fmla="*/ 239838 w 506096"/>
              <a:gd name="connsiteY262" fmla="*/ 248283 h 711870"/>
              <a:gd name="connsiteX263" fmla="*/ 232169 w 506096"/>
              <a:gd name="connsiteY263" fmla="*/ 248283 h 711870"/>
              <a:gd name="connsiteX264" fmla="*/ 232169 w 506096"/>
              <a:gd name="connsiteY264" fmla="*/ 270762 h 711870"/>
              <a:gd name="connsiteX265" fmla="*/ 230248 w 506096"/>
              <a:gd name="connsiteY265" fmla="*/ 274253 h 711870"/>
              <a:gd name="connsiteX266" fmla="*/ 241291 w 506096"/>
              <a:gd name="connsiteY266" fmla="*/ 274253 h 711870"/>
              <a:gd name="connsiteX267" fmla="*/ 239838 w 506096"/>
              <a:gd name="connsiteY267" fmla="*/ 270762 h 711870"/>
              <a:gd name="connsiteX268" fmla="*/ 239838 w 506096"/>
              <a:gd name="connsiteY268" fmla="*/ 264271 h 711870"/>
              <a:gd name="connsiteX269" fmla="*/ 241291 w 506096"/>
              <a:gd name="connsiteY269" fmla="*/ 252777 h 711870"/>
              <a:gd name="connsiteX270" fmla="*/ 242728 w 506096"/>
              <a:gd name="connsiteY270" fmla="*/ 252777 h 711870"/>
              <a:gd name="connsiteX271" fmla="*/ 250889 w 506096"/>
              <a:gd name="connsiteY271" fmla="*/ 254773 h 711870"/>
              <a:gd name="connsiteX272" fmla="*/ 252326 w 506096"/>
              <a:gd name="connsiteY272" fmla="*/ 251273 h 711870"/>
              <a:gd name="connsiteX273" fmla="*/ 252326 w 506096"/>
              <a:gd name="connsiteY273" fmla="*/ 249778 h 711870"/>
              <a:gd name="connsiteX274" fmla="*/ 248968 w 506096"/>
              <a:gd name="connsiteY274" fmla="*/ 246278 h 711870"/>
              <a:gd name="connsiteX275" fmla="*/ 247531 w 506096"/>
              <a:gd name="connsiteY275" fmla="*/ 246278 h 711870"/>
              <a:gd name="connsiteX276" fmla="*/ 241283 w 506096"/>
              <a:gd name="connsiteY276" fmla="*/ 251273 h 711870"/>
              <a:gd name="connsiteX277" fmla="*/ 266234 w 506096"/>
              <a:gd name="connsiteY277" fmla="*/ 251273 h 711870"/>
              <a:gd name="connsiteX278" fmla="*/ 264781 w 506096"/>
              <a:gd name="connsiteY278" fmla="*/ 251273 h 711870"/>
              <a:gd name="connsiteX279" fmla="*/ 264781 w 506096"/>
              <a:gd name="connsiteY279" fmla="*/ 248283 h 711870"/>
              <a:gd name="connsiteX280" fmla="*/ 257112 w 506096"/>
              <a:gd name="connsiteY280" fmla="*/ 248283 h 711870"/>
              <a:gd name="connsiteX281" fmla="*/ 258549 w 506096"/>
              <a:gd name="connsiteY281" fmla="*/ 251273 h 711870"/>
              <a:gd name="connsiteX282" fmla="*/ 258549 w 506096"/>
              <a:gd name="connsiteY282" fmla="*/ 269258 h 711870"/>
              <a:gd name="connsiteX283" fmla="*/ 255191 w 506096"/>
              <a:gd name="connsiteY283" fmla="*/ 274253 h 711870"/>
              <a:gd name="connsiteX284" fmla="*/ 267670 w 506096"/>
              <a:gd name="connsiteY284" fmla="*/ 274253 h 711870"/>
              <a:gd name="connsiteX285" fmla="*/ 264781 w 506096"/>
              <a:gd name="connsiteY285" fmla="*/ 269258 h 711870"/>
              <a:gd name="connsiteX286" fmla="*/ 264781 w 506096"/>
              <a:gd name="connsiteY286" fmla="*/ 265758 h 711870"/>
              <a:gd name="connsiteX287" fmla="*/ 271029 w 506096"/>
              <a:gd name="connsiteY287" fmla="*/ 252769 h 711870"/>
              <a:gd name="connsiteX288" fmla="*/ 275823 w 506096"/>
              <a:gd name="connsiteY288" fmla="*/ 254765 h 711870"/>
              <a:gd name="connsiteX289" fmla="*/ 277260 w 506096"/>
              <a:gd name="connsiteY289" fmla="*/ 251265 h 711870"/>
              <a:gd name="connsiteX290" fmla="*/ 277260 w 506096"/>
              <a:gd name="connsiteY290" fmla="*/ 249770 h 711870"/>
              <a:gd name="connsiteX291" fmla="*/ 273902 w 506096"/>
              <a:gd name="connsiteY291" fmla="*/ 246270 h 711870"/>
              <a:gd name="connsiteX292" fmla="*/ 272465 w 506096"/>
              <a:gd name="connsiteY292" fmla="*/ 246270 h 711870"/>
              <a:gd name="connsiteX293" fmla="*/ 266234 w 506096"/>
              <a:gd name="connsiteY293" fmla="*/ 251273 h 711870"/>
              <a:gd name="connsiteX294" fmla="*/ 259986 w 506096"/>
              <a:gd name="connsiteY294" fmla="*/ 184840 h 711870"/>
              <a:gd name="connsiteX295" fmla="*/ 271029 w 506096"/>
              <a:gd name="connsiteY295" fmla="*/ 197829 h 711870"/>
              <a:gd name="connsiteX296" fmla="*/ 271029 w 506096"/>
              <a:gd name="connsiteY296" fmla="*/ 199333 h 711870"/>
              <a:gd name="connsiteX297" fmla="*/ 267670 w 506096"/>
              <a:gd name="connsiteY297" fmla="*/ 202825 h 711870"/>
              <a:gd name="connsiteX298" fmla="*/ 261439 w 506096"/>
              <a:gd name="connsiteY298" fmla="*/ 197829 h 711870"/>
              <a:gd name="connsiteX299" fmla="*/ 261439 w 506096"/>
              <a:gd name="connsiteY299" fmla="*/ 202825 h 711870"/>
              <a:gd name="connsiteX300" fmla="*/ 271029 w 506096"/>
              <a:gd name="connsiteY300" fmla="*/ 204328 h 711870"/>
              <a:gd name="connsiteX301" fmla="*/ 277260 w 506096"/>
              <a:gd name="connsiteY301" fmla="*/ 199333 h 711870"/>
              <a:gd name="connsiteX302" fmla="*/ 277260 w 506096"/>
              <a:gd name="connsiteY302" fmla="*/ 192843 h 711870"/>
              <a:gd name="connsiteX303" fmla="*/ 266234 w 506096"/>
              <a:gd name="connsiteY303" fmla="*/ 181850 h 711870"/>
              <a:gd name="connsiteX304" fmla="*/ 269575 w 506096"/>
              <a:gd name="connsiteY304" fmla="*/ 178358 h 711870"/>
              <a:gd name="connsiteX305" fmla="*/ 275823 w 506096"/>
              <a:gd name="connsiteY305" fmla="*/ 183353 h 711870"/>
              <a:gd name="connsiteX306" fmla="*/ 275823 w 506096"/>
              <a:gd name="connsiteY306" fmla="*/ 176863 h 711870"/>
              <a:gd name="connsiteX307" fmla="*/ 264781 w 506096"/>
              <a:gd name="connsiteY307" fmla="*/ 176863 h 711870"/>
              <a:gd name="connsiteX308" fmla="*/ 259986 w 506096"/>
              <a:gd name="connsiteY308" fmla="*/ 184840 h 711870"/>
              <a:gd name="connsiteX309" fmla="*/ 280133 w 506096"/>
              <a:gd name="connsiteY309" fmla="*/ 248275 h 711870"/>
              <a:gd name="connsiteX310" fmla="*/ 282055 w 506096"/>
              <a:gd name="connsiteY310" fmla="*/ 251265 h 711870"/>
              <a:gd name="connsiteX311" fmla="*/ 282055 w 506096"/>
              <a:gd name="connsiteY311" fmla="*/ 270753 h 711870"/>
              <a:gd name="connsiteX312" fmla="*/ 280133 w 506096"/>
              <a:gd name="connsiteY312" fmla="*/ 274245 h 711870"/>
              <a:gd name="connsiteX313" fmla="*/ 292613 w 506096"/>
              <a:gd name="connsiteY313" fmla="*/ 274245 h 711870"/>
              <a:gd name="connsiteX314" fmla="*/ 289740 w 506096"/>
              <a:gd name="connsiteY314" fmla="*/ 269250 h 711870"/>
              <a:gd name="connsiteX315" fmla="*/ 289740 w 506096"/>
              <a:gd name="connsiteY315" fmla="*/ 248266 h 711870"/>
              <a:gd name="connsiteX316" fmla="*/ 280133 w 506096"/>
              <a:gd name="connsiteY316" fmla="*/ 248266 h 711870"/>
              <a:gd name="connsiteX317" fmla="*/ 282055 w 506096"/>
              <a:gd name="connsiteY317" fmla="*/ 179837 h 711870"/>
              <a:gd name="connsiteX318" fmla="*/ 284928 w 506096"/>
              <a:gd name="connsiteY318" fmla="*/ 183337 h 711870"/>
              <a:gd name="connsiteX319" fmla="*/ 284928 w 506096"/>
              <a:gd name="connsiteY319" fmla="*/ 199325 h 711870"/>
              <a:gd name="connsiteX320" fmla="*/ 288286 w 506096"/>
              <a:gd name="connsiteY320" fmla="*/ 202816 h 711870"/>
              <a:gd name="connsiteX321" fmla="*/ 294042 w 506096"/>
              <a:gd name="connsiteY321" fmla="*/ 202816 h 711870"/>
              <a:gd name="connsiteX322" fmla="*/ 297400 w 506096"/>
              <a:gd name="connsiteY322" fmla="*/ 199325 h 711870"/>
              <a:gd name="connsiteX323" fmla="*/ 297400 w 506096"/>
              <a:gd name="connsiteY323" fmla="*/ 197821 h 711870"/>
              <a:gd name="connsiteX324" fmla="*/ 295963 w 506096"/>
              <a:gd name="connsiteY324" fmla="*/ 197821 h 711870"/>
              <a:gd name="connsiteX325" fmla="*/ 295963 w 506096"/>
              <a:gd name="connsiteY325" fmla="*/ 201321 h 711870"/>
              <a:gd name="connsiteX326" fmla="*/ 291168 w 506096"/>
              <a:gd name="connsiteY326" fmla="*/ 196317 h 711870"/>
              <a:gd name="connsiteX327" fmla="*/ 291168 w 506096"/>
              <a:gd name="connsiteY327" fmla="*/ 183328 h 711870"/>
              <a:gd name="connsiteX328" fmla="*/ 297400 w 506096"/>
              <a:gd name="connsiteY328" fmla="*/ 179828 h 711870"/>
              <a:gd name="connsiteX329" fmla="*/ 297400 w 506096"/>
              <a:gd name="connsiteY329" fmla="*/ 176838 h 711870"/>
              <a:gd name="connsiteX330" fmla="*/ 291168 w 506096"/>
              <a:gd name="connsiteY330" fmla="*/ 168844 h 711870"/>
              <a:gd name="connsiteX331" fmla="*/ 282055 w 506096"/>
              <a:gd name="connsiteY331" fmla="*/ 179837 h 711870"/>
              <a:gd name="connsiteX332" fmla="*/ 282055 w 506096"/>
              <a:gd name="connsiteY332" fmla="*/ 238284 h 711870"/>
              <a:gd name="connsiteX333" fmla="*/ 282055 w 506096"/>
              <a:gd name="connsiteY333" fmla="*/ 239788 h 711870"/>
              <a:gd name="connsiteX334" fmla="*/ 284928 w 506096"/>
              <a:gd name="connsiteY334" fmla="*/ 243288 h 711870"/>
              <a:gd name="connsiteX335" fmla="*/ 286382 w 506096"/>
              <a:gd name="connsiteY335" fmla="*/ 243288 h 711870"/>
              <a:gd name="connsiteX336" fmla="*/ 289740 w 506096"/>
              <a:gd name="connsiteY336" fmla="*/ 239788 h 711870"/>
              <a:gd name="connsiteX337" fmla="*/ 289740 w 506096"/>
              <a:gd name="connsiteY337" fmla="*/ 235294 h 711870"/>
              <a:gd name="connsiteX338" fmla="*/ 284928 w 506096"/>
              <a:gd name="connsiteY338" fmla="*/ 235294 h 711870"/>
              <a:gd name="connsiteX339" fmla="*/ 282055 w 506096"/>
              <a:gd name="connsiteY339" fmla="*/ 238284 h 711870"/>
              <a:gd name="connsiteX340" fmla="*/ 295971 w 506096"/>
              <a:gd name="connsiteY340" fmla="*/ 261264 h 711870"/>
              <a:gd name="connsiteX341" fmla="*/ 308434 w 506096"/>
              <a:gd name="connsiteY341" fmla="*/ 275748 h 711870"/>
              <a:gd name="connsiteX342" fmla="*/ 316120 w 506096"/>
              <a:gd name="connsiteY342" fmla="*/ 269258 h 711870"/>
              <a:gd name="connsiteX343" fmla="*/ 314683 w 506096"/>
              <a:gd name="connsiteY343" fmla="*/ 269258 h 711870"/>
              <a:gd name="connsiteX344" fmla="*/ 308434 w 506096"/>
              <a:gd name="connsiteY344" fmla="*/ 270762 h 711870"/>
              <a:gd name="connsiteX345" fmla="*/ 303640 w 506096"/>
              <a:gd name="connsiteY345" fmla="*/ 264271 h 711870"/>
              <a:gd name="connsiteX346" fmla="*/ 303640 w 506096"/>
              <a:gd name="connsiteY346" fmla="*/ 262768 h 711870"/>
              <a:gd name="connsiteX347" fmla="*/ 317556 w 506096"/>
              <a:gd name="connsiteY347" fmla="*/ 259267 h 711870"/>
              <a:gd name="connsiteX348" fmla="*/ 309888 w 506096"/>
              <a:gd name="connsiteY348" fmla="*/ 246278 h 711870"/>
              <a:gd name="connsiteX349" fmla="*/ 305076 w 506096"/>
              <a:gd name="connsiteY349" fmla="*/ 246278 h 711870"/>
              <a:gd name="connsiteX350" fmla="*/ 295971 w 506096"/>
              <a:gd name="connsiteY350" fmla="*/ 261264 h 711870"/>
              <a:gd name="connsiteX351" fmla="*/ 306530 w 506096"/>
              <a:gd name="connsiteY351" fmla="*/ 249778 h 711870"/>
              <a:gd name="connsiteX352" fmla="*/ 309888 w 506096"/>
              <a:gd name="connsiteY352" fmla="*/ 249778 h 711870"/>
              <a:gd name="connsiteX353" fmla="*/ 309888 w 506096"/>
              <a:gd name="connsiteY353" fmla="*/ 257772 h 711870"/>
              <a:gd name="connsiteX354" fmla="*/ 303640 w 506096"/>
              <a:gd name="connsiteY354" fmla="*/ 257772 h 711870"/>
              <a:gd name="connsiteX355" fmla="*/ 303640 w 506096"/>
              <a:gd name="connsiteY355" fmla="*/ 252769 h 711870"/>
              <a:gd name="connsiteX356" fmla="*/ 306530 w 506096"/>
              <a:gd name="connsiteY356" fmla="*/ 249778 h 711870"/>
              <a:gd name="connsiteX357" fmla="*/ 336267 w 506096"/>
              <a:gd name="connsiteY357" fmla="*/ 235294 h 711870"/>
              <a:gd name="connsiteX358" fmla="*/ 337704 w 506096"/>
              <a:gd name="connsiteY358" fmla="*/ 238284 h 711870"/>
              <a:gd name="connsiteX359" fmla="*/ 337704 w 506096"/>
              <a:gd name="connsiteY359" fmla="*/ 248275 h 711870"/>
              <a:gd name="connsiteX360" fmla="*/ 330036 w 506096"/>
              <a:gd name="connsiteY360" fmla="*/ 246278 h 711870"/>
              <a:gd name="connsiteX361" fmla="*/ 320914 w 506096"/>
              <a:gd name="connsiteY361" fmla="*/ 264263 h 711870"/>
              <a:gd name="connsiteX362" fmla="*/ 328583 w 506096"/>
              <a:gd name="connsiteY362" fmla="*/ 275748 h 711870"/>
              <a:gd name="connsiteX363" fmla="*/ 339625 w 506096"/>
              <a:gd name="connsiteY363" fmla="*/ 274245 h 711870"/>
              <a:gd name="connsiteX364" fmla="*/ 347294 w 506096"/>
              <a:gd name="connsiteY364" fmla="*/ 274245 h 711870"/>
              <a:gd name="connsiteX365" fmla="*/ 345857 w 506096"/>
              <a:gd name="connsiteY365" fmla="*/ 265750 h 711870"/>
              <a:gd name="connsiteX366" fmla="*/ 345857 w 506096"/>
              <a:gd name="connsiteY366" fmla="*/ 235285 h 711870"/>
              <a:gd name="connsiteX367" fmla="*/ 336267 w 506096"/>
              <a:gd name="connsiteY367" fmla="*/ 235285 h 711870"/>
              <a:gd name="connsiteX368" fmla="*/ 333385 w 506096"/>
              <a:gd name="connsiteY368" fmla="*/ 249778 h 711870"/>
              <a:gd name="connsiteX369" fmla="*/ 334839 w 506096"/>
              <a:gd name="connsiteY369" fmla="*/ 249778 h 711870"/>
              <a:gd name="connsiteX370" fmla="*/ 337712 w 506096"/>
              <a:gd name="connsiteY370" fmla="*/ 252769 h 711870"/>
              <a:gd name="connsiteX371" fmla="*/ 337712 w 506096"/>
              <a:gd name="connsiteY371" fmla="*/ 267754 h 711870"/>
              <a:gd name="connsiteX372" fmla="*/ 334839 w 506096"/>
              <a:gd name="connsiteY372" fmla="*/ 270753 h 711870"/>
              <a:gd name="connsiteX373" fmla="*/ 333385 w 506096"/>
              <a:gd name="connsiteY373" fmla="*/ 270753 h 711870"/>
              <a:gd name="connsiteX374" fmla="*/ 328591 w 506096"/>
              <a:gd name="connsiteY374" fmla="*/ 261256 h 711870"/>
              <a:gd name="connsiteX375" fmla="*/ 328591 w 506096"/>
              <a:gd name="connsiteY375" fmla="*/ 259259 h 711870"/>
              <a:gd name="connsiteX376" fmla="*/ 333385 w 506096"/>
              <a:gd name="connsiteY376" fmla="*/ 249778 h 711870"/>
              <a:gd name="connsiteX377" fmla="*/ 383287 w 506096"/>
              <a:gd name="connsiteY377" fmla="*/ 637426 h 711870"/>
              <a:gd name="connsiteX378" fmla="*/ 404873 w 506096"/>
              <a:gd name="connsiteY378" fmla="*/ 663397 h 711870"/>
              <a:gd name="connsiteX379" fmla="*/ 412541 w 506096"/>
              <a:gd name="connsiteY379" fmla="*/ 663397 h 711870"/>
              <a:gd name="connsiteX380" fmla="*/ 422130 w 506096"/>
              <a:gd name="connsiteY380" fmla="*/ 658402 h 711870"/>
              <a:gd name="connsiteX381" fmla="*/ 401506 w 506096"/>
              <a:gd name="connsiteY381" fmla="*/ 628923 h 711870"/>
              <a:gd name="connsiteX382" fmla="*/ 401506 w 506096"/>
              <a:gd name="connsiteY382" fmla="*/ 617938 h 711870"/>
              <a:gd name="connsiteX383" fmla="*/ 404864 w 506096"/>
              <a:gd name="connsiteY383" fmla="*/ 603454 h 711870"/>
              <a:gd name="connsiteX384" fmla="*/ 403427 w 506096"/>
              <a:gd name="connsiteY384" fmla="*/ 603454 h 711870"/>
              <a:gd name="connsiteX385" fmla="*/ 383287 w 506096"/>
              <a:gd name="connsiteY385" fmla="*/ 637426 h 711870"/>
              <a:gd name="connsiteX386" fmla="*/ 423592 w 506096"/>
              <a:gd name="connsiteY386" fmla="*/ 173346 h 711870"/>
              <a:gd name="connsiteX387" fmla="*/ 423592 w 506096"/>
              <a:gd name="connsiteY387" fmla="*/ 233297 h 711870"/>
              <a:gd name="connsiteX388" fmla="*/ 428387 w 506096"/>
              <a:gd name="connsiteY388" fmla="*/ 238293 h 711870"/>
              <a:gd name="connsiteX389" fmla="*/ 457640 w 506096"/>
              <a:gd name="connsiteY389" fmla="*/ 238293 h 711870"/>
              <a:gd name="connsiteX390" fmla="*/ 462435 w 506096"/>
              <a:gd name="connsiteY390" fmla="*/ 228803 h 711870"/>
              <a:gd name="connsiteX391" fmla="*/ 462435 w 506096"/>
              <a:gd name="connsiteY391" fmla="*/ 175351 h 711870"/>
              <a:gd name="connsiteX392" fmla="*/ 451408 w 506096"/>
              <a:gd name="connsiteY392" fmla="*/ 168860 h 711870"/>
              <a:gd name="connsiteX393" fmla="*/ 432697 w 506096"/>
              <a:gd name="connsiteY393" fmla="*/ 168860 h 711870"/>
              <a:gd name="connsiteX394" fmla="*/ 423592 w 506096"/>
              <a:gd name="connsiteY394" fmla="*/ 173346 h 71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</a:cxnLst>
            <a:rect l="l" t="t" r="r" b="b"/>
            <a:pathLst>
              <a:path w="506096" h="711870">
                <a:moveTo>
                  <a:pt x="138613" y="0"/>
                </a:moveTo>
                <a:lnTo>
                  <a:pt x="375135" y="0"/>
                </a:lnTo>
                <a:cubicBezTo>
                  <a:pt x="397522" y="0"/>
                  <a:pt x="413184" y="9163"/>
                  <a:pt x="422138" y="27482"/>
                </a:cubicBezTo>
                <a:lnTo>
                  <a:pt x="448535" y="105409"/>
                </a:lnTo>
                <a:cubicBezTo>
                  <a:pt x="455877" y="103087"/>
                  <a:pt x="460037" y="101918"/>
                  <a:pt x="460998" y="101918"/>
                </a:cubicBezTo>
                <a:lnTo>
                  <a:pt x="490267" y="101918"/>
                </a:lnTo>
                <a:cubicBezTo>
                  <a:pt x="500826" y="101918"/>
                  <a:pt x="506097" y="106253"/>
                  <a:pt x="506097" y="114907"/>
                </a:cubicBezTo>
                <a:lnTo>
                  <a:pt x="506097" y="132891"/>
                </a:lnTo>
                <a:cubicBezTo>
                  <a:pt x="506097" y="141554"/>
                  <a:pt x="500341" y="145881"/>
                  <a:pt x="488839" y="145881"/>
                </a:cubicBezTo>
                <a:lnTo>
                  <a:pt x="463896" y="145881"/>
                </a:lnTo>
                <a:cubicBezTo>
                  <a:pt x="480519" y="168200"/>
                  <a:pt x="488839" y="188683"/>
                  <a:pt x="488839" y="207327"/>
                </a:cubicBezTo>
                <a:cubicBezTo>
                  <a:pt x="488839" y="218988"/>
                  <a:pt x="485314" y="232637"/>
                  <a:pt x="478280" y="248283"/>
                </a:cubicBezTo>
                <a:cubicBezTo>
                  <a:pt x="479241" y="259267"/>
                  <a:pt x="479717" y="267938"/>
                  <a:pt x="479717" y="274253"/>
                </a:cubicBezTo>
                <a:cubicBezTo>
                  <a:pt x="479717" y="280251"/>
                  <a:pt x="477629" y="292572"/>
                  <a:pt x="473486" y="311225"/>
                </a:cubicBezTo>
                <a:lnTo>
                  <a:pt x="473486" y="392652"/>
                </a:lnTo>
                <a:cubicBezTo>
                  <a:pt x="472200" y="402308"/>
                  <a:pt x="467564" y="407136"/>
                  <a:pt x="459569" y="407136"/>
                </a:cubicBezTo>
                <a:lnTo>
                  <a:pt x="404881" y="407136"/>
                </a:lnTo>
                <a:cubicBezTo>
                  <a:pt x="396561" y="407136"/>
                  <a:pt x="392401" y="402809"/>
                  <a:pt x="392401" y="394147"/>
                </a:cubicBezTo>
                <a:lnTo>
                  <a:pt x="392401" y="356683"/>
                </a:lnTo>
                <a:lnTo>
                  <a:pt x="389527" y="356683"/>
                </a:lnTo>
                <a:cubicBezTo>
                  <a:pt x="340586" y="374993"/>
                  <a:pt x="316128" y="393980"/>
                  <a:pt x="316128" y="413627"/>
                </a:cubicBezTo>
                <a:cubicBezTo>
                  <a:pt x="316128" y="423283"/>
                  <a:pt x="337880" y="441602"/>
                  <a:pt x="381375" y="468574"/>
                </a:cubicBezTo>
                <a:cubicBezTo>
                  <a:pt x="432229" y="506874"/>
                  <a:pt x="457648" y="552332"/>
                  <a:pt x="457648" y="604949"/>
                </a:cubicBezTo>
                <a:lnTo>
                  <a:pt x="457648" y="617938"/>
                </a:lnTo>
                <a:lnTo>
                  <a:pt x="456211" y="625932"/>
                </a:lnTo>
                <a:cubicBezTo>
                  <a:pt x="475090" y="639598"/>
                  <a:pt x="484520" y="652579"/>
                  <a:pt x="484520" y="664900"/>
                </a:cubicBezTo>
                <a:cubicBezTo>
                  <a:pt x="484520" y="672886"/>
                  <a:pt x="474129" y="685883"/>
                  <a:pt x="453346" y="703860"/>
                </a:cubicBezTo>
                <a:lnTo>
                  <a:pt x="443757" y="703860"/>
                </a:lnTo>
                <a:cubicBezTo>
                  <a:pt x="436072" y="703860"/>
                  <a:pt x="415924" y="686552"/>
                  <a:pt x="383313" y="651903"/>
                </a:cubicBezTo>
                <a:cubicBezTo>
                  <a:pt x="381057" y="648586"/>
                  <a:pt x="379955" y="644752"/>
                  <a:pt x="379955" y="640417"/>
                </a:cubicBezTo>
                <a:cubicBezTo>
                  <a:pt x="379955" y="616777"/>
                  <a:pt x="393378" y="600622"/>
                  <a:pt x="420251" y="591960"/>
                </a:cubicBezTo>
                <a:lnTo>
                  <a:pt x="422164" y="591960"/>
                </a:lnTo>
                <a:cubicBezTo>
                  <a:pt x="429523" y="591960"/>
                  <a:pt x="436715" y="599444"/>
                  <a:pt x="443765" y="614438"/>
                </a:cubicBezTo>
                <a:cubicBezTo>
                  <a:pt x="446004" y="614438"/>
                  <a:pt x="449195" y="617103"/>
                  <a:pt x="453354" y="622424"/>
                </a:cubicBezTo>
                <a:lnTo>
                  <a:pt x="454791" y="622424"/>
                </a:lnTo>
                <a:lnTo>
                  <a:pt x="454791" y="601441"/>
                </a:lnTo>
                <a:cubicBezTo>
                  <a:pt x="454791" y="560819"/>
                  <a:pt x="435604" y="522018"/>
                  <a:pt x="397213" y="485047"/>
                </a:cubicBezTo>
                <a:cubicBezTo>
                  <a:pt x="390505" y="479049"/>
                  <a:pt x="366038" y="461741"/>
                  <a:pt x="323812" y="433090"/>
                </a:cubicBezTo>
                <a:cubicBezTo>
                  <a:pt x="316453" y="425096"/>
                  <a:pt x="312786" y="418605"/>
                  <a:pt x="312786" y="413610"/>
                </a:cubicBezTo>
                <a:cubicBezTo>
                  <a:pt x="312786" y="394631"/>
                  <a:pt x="334697" y="375645"/>
                  <a:pt x="378518" y="356666"/>
                </a:cubicBezTo>
                <a:cubicBezTo>
                  <a:pt x="382661" y="346350"/>
                  <a:pt x="385226" y="335014"/>
                  <a:pt x="386186" y="322702"/>
                </a:cubicBezTo>
                <a:cubicBezTo>
                  <a:pt x="386186" y="303715"/>
                  <a:pt x="379462" y="288562"/>
                  <a:pt x="366038" y="277244"/>
                </a:cubicBezTo>
                <a:lnTo>
                  <a:pt x="364601" y="277244"/>
                </a:lnTo>
                <a:lnTo>
                  <a:pt x="364601" y="282239"/>
                </a:lnTo>
                <a:cubicBezTo>
                  <a:pt x="374191" y="285572"/>
                  <a:pt x="379788" y="299555"/>
                  <a:pt x="381391" y="324197"/>
                </a:cubicBezTo>
                <a:cubicBezTo>
                  <a:pt x="381391" y="344186"/>
                  <a:pt x="375795" y="355505"/>
                  <a:pt x="364601" y="358161"/>
                </a:cubicBezTo>
                <a:cubicBezTo>
                  <a:pt x="327179" y="376814"/>
                  <a:pt x="308460" y="395300"/>
                  <a:pt x="308460" y="413618"/>
                </a:cubicBezTo>
                <a:cubicBezTo>
                  <a:pt x="308460" y="426608"/>
                  <a:pt x="333895" y="448760"/>
                  <a:pt x="384750" y="480060"/>
                </a:cubicBezTo>
                <a:cubicBezTo>
                  <a:pt x="428245" y="517357"/>
                  <a:pt x="449997" y="557319"/>
                  <a:pt x="449997" y="599954"/>
                </a:cubicBezTo>
                <a:lnTo>
                  <a:pt x="447106" y="599954"/>
                </a:lnTo>
                <a:cubicBezTo>
                  <a:pt x="447106" y="564653"/>
                  <a:pt x="430483" y="529511"/>
                  <a:pt x="397213" y="494544"/>
                </a:cubicBezTo>
                <a:cubicBezTo>
                  <a:pt x="346049" y="457916"/>
                  <a:pt x="318542" y="437434"/>
                  <a:pt x="314708" y="433107"/>
                </a:cubicBezTo>
                <a:cubicBezTo>
                  <a:pt x="308292" y="426449"/>
                  <a:pt x="305101" y="418789"/>
                  <a:pt x="305101" y="410127"/>
                </a:cubicBezTo>
                <a:cubicBezTo>
                  <a:pt x="305101" y="396812"/>
                  <a:pt x="318692" y="381659"/>
                  <a:pt x="345890" y="364677"/>
                </a:cubicBezTo>
                <a:lnTo>
                  <a:pt x="347327" y="364677"/>
                </a:lnTo>
                <a:lnTo>
                  <a:pt x="347327" y="363173"/>
                </a:lnTo>
                <a:cubicBezTo>
                  <a:pt x="336134" y="365504"/>
                  <a:pt x="308626" y="367174"/>
                  <a:pt x="264806" y="368168"/>
                </a:cubicBezTo>
                <a:lnTo>
                  <a:pt x="258574" y="366665"/>
                </a:lnTo>
                <a:lnTo>
                  <a:pt x="247547" y="368168"/>
                </a:lnTo>
                <a:lnTo>
                  <a:pt x="205322" y="368168"/>
                </a:lnTo>
                <a:cubicBezTo>
                  <a:pt x="202449" y="378493"/>
                  <a:pt x="200360" y="390981"/>
                  <a:pt x="199091" y="405633"/>
                </a:cubicBezTo>
                <a:cubicBezTo>
                  <a:pt x="199091" y="435604"/>
                  <a:pt x="216841" y="461424"/>
                  <a:pt x="252343" y="483067"/>
                </a:cubicBezTo>
                <a:cubicBezTo>
                  <a:pt x="280159" y="505045"/>
                  <a:pt x="294075" y="522369"/>
                  <a:pt x="294075" y="535024"/>
                </a:cubicBezTo>
                <a:lnTo>
                  <a:pt x="294075" y="540019"/>
                </a:lnTo>
                <a:lnTo>
                  <a:pt x="295997" y="540019"/>
                </a:lnTo>
                <a:cubicBezTo>
                  <a:pt x="311659" y="532359"/>
                  <a:pt x="321415" y="528534"/>
                  <a:pt x="325266" y="528534"/>
                </a:cubicBezTo>
                <a:cubicBezTo>
                  <a:pt x="338364" y="528534"/>
                  <a:pt x="348755" y="544848"/>
                  <a:pt x="356440" y="577484"/>
                </a:cubicBezTo>
                <a:cubicBezTo>
                  <a:pt x="356440" y="591809"/>
                  <a:pt x="330529" y="606795"/>
                  <a:pt x="278714" y="622441"/>
                </a:cubicBezTo>
                <a:cubicBezTo>
                  <a:pt x="266885" y="622441"/>
                  <a:pt x="256962" y="607956"/>
                  <a:pt x="248968" y="578987"/>
                </a:cubicBezTo>
                <a:lnTo>
                  <a:pt x="248968" y="573984"/>
                </a:lnTo>
                <a:cubicBezTo>
                  <a:pt x="248968" y="562331"/>
                  <a:pt x="260963" y="552675"/>
                  <a:pt x="284945" y="545006"/>
                </a:cubicBezTo>
                <a:lnTo>
                  <a:pt x="284945" y="538516"/>
                </a:lnTo>
                <a:cubicBezTo>
                  <a:pt x="284945" y="524533"/>
                  <a:pt x="262091" y="501227"/>
                  <a:pt x="216340" y="468583"/>
                </a:cubicBezTo>
                <a:cubicBezTo>
                  <a:pt x="199717" y="450272"/>
                  <a:pt x="191397" y="434618"/>
                  <a:pt x="191397" y="421629"/>
                </a:cubicBezTo>
                <a:lnTo>
                  <a:pt x="194756" y="421629"/>
                </a:lnTo>
                <a:cubicBezTo>
                  <a:pt x="194756" y="443606"/>
                  <a:pt x="218579" y="470579"/>
                  <a:pt x="266250" y="502555"/>
                </a:cubicBezTo>
                <a:cubicBezTo>
                  <a:pt x="280952" y="516881"/>
                  <a:pt x="288311" y="530363"/>
                  <a:pt x="288311" y="543027"/>
                </a:cubicBezTo>
                <a:lnTo>
                  <a:pt x="289765" y="543027"/>
                </a:lnTo>
                <a:lnTo>
                  <a:pt x="292638" y="541523"/>
                </a:lnTo>
                <a:cubicBezTo>
                  <a:pt x="292638" y="522879"/>
                  <a:pt x="271363" y="499064"/>
                  <a:pt x="228828" y="470086"/>
                </a:cubicBezTo>
                <a:cubicBezTo>
                  <a:pt x="207076" y="452436"/>
                  <a:pt x="196200" y="430951"/>
                  <a:pt x="196200" y="405641"/>
                </a:cubicBezTo>
                <a:cubicBezTo>
                  <a:pt x="198121" y="386997"/>
                  <a:pt x="200686" y="372345"/>
                  <a:pt x="203885" y="361678"/>
                </a:cubicBezTo>
                <a:cubicBezTo>
                  <a:pt x="195566" y="348363"/>
                  <a:pt x="191406" y="333703"/>
                  <a:pt x="191406" y="317715"/>
                </a:cubicBezTo>
                <a:cubicBezTo>
                  <a:pt x="191406" y="300733"/>
                  <a:pt x="199725" y="289915"/>
                  <a:pt x="216348" y="285246"/>
                </a:cubicBezTo>
                <a:lnTo>
                  <a:pt x="216348" y="282247"/>
                </a:lnTo>
                <a:lnTo>
                  <a:pt x="214912" y="282247"/>
                </a:lnTo>
                <a:cubicBezTo>
                  <a:pt x="201488" y="282247"/>
                  <a:pt x="192692" y="293073"/>
                  <a:pt x="188532" y="314725"/>
                </a:cubicBezTo>
                <a:lnTo>
                  <a:pt x="188532" y="319219"/>
                </a:lnTo>
                <a:cubicBezTo>
                  <a:pt x="188532" y="330537"/>
                  <a:pt x="192041" y="346367"/>
                  <a:pt x="199091" y="366673"/>
                </a:cubicBezTo>
                <a:cubicBezTo>
                  <a:pt x="196200" y="376338"/>
                  <a:pt x="194764" y="384332"/>
                  <a:pt x="194764" y="390655"/>
                </a:cubicBezTo>
                <a:lnTo>
                  <a:pt x="191406" y="390655"/>
                </a:lnTo>
                <a:lnTo>
                  <a:pt x="191406" y="389152"/>
                </a:lnTo>
                <a:cubicBezTo>
                  <a:pt x="191406" y="381158"/>
                  <a:pt x="193001" y="373665"/>
                  <a:pt x="196200" y="366673"/>
                </a:cubicBezTo>
                <a:cubicBezTo>
                  <a:pt x="183086" y="365354"/>
                  <a:pt x="166455" y="363182"/>
                  <a:pt x="146306" y="360183"/>
                </a:cubicBezTo>
                <a:lnTo>
                  <a:pt x="146306" y="361686"/>
                </a:lnTo>
                <a:cubicBezTo>
                  <a:pt x="169345" y="385000"/>
                  <a:pt x="180847" y="407145"/>
                  <a:pt x="180847" y="428128"/>
                </a:cubicBezTo>
                <a:cubicBezTo>
                  <a:pt x="180847" y="463095"/>
                  <a:pt x="155269" y="510725"/>
                  <a:pt x="104098" y="571002"/>
                </a:cubicBezTo>
                <a:lnTo>
                  <a:pt x="87308" y="598475"/>
                </a:lnTo>
                <a:cubicBezTo>
                  <a:pt x="95619" y="602811"/>
                  <a:pt x="99779" y="608641"/>
                  <a:pt x="99779" y="615959"/>
                </a:cubicBezTo>
                <a:lnTo>
                  <a:pt x="99779" y="622449"/>
                </a:lnTo>
                <a:cubicBezTo>
                  <a:pt x="99779" y="625448"/>
                  <a:pt x="87308" y="651426"/>
                  <a:pt x="62357" y="700385"/>
                </a:cubicBezTo>
                <a:cubicBezTo>
                  <a:pt x="56919" y="708045"/>
                  <a:pt x="51164" y="711871"/>
                  <a:pt x="45090" y="711871"/>
                </a:cubicBezTo>
                <a:lnTo>
                  <a:pt x="43654" y="711871"/>
                </a:lnTo>
                <a:cubicBezTo>
                  <a:pt x="14551" y="705213"/>
                  <a:pt x="0" y="691722"/>
                  <a:pt x="0" y="671407"/>
                </a:cubicBezTo>
                <a:cubicBezTo>
                  <a:pt x="2556" y="662411"/>
                  <a:pt x="13916" y="639105"/>
                  <a:pt x="34064" y="601466"/>
                </a:cubicBezTo>
                <a:cubicBezTo>
                  <a:pt x="38859" y="589813"/>
                  <a:pt x="46694" y="583982"/>
                  <a:pt x="57570" y="583982"/>
                </a:cubicBezTo>
                <a:cubicBezTo>
                  <a:pt x="58205" y="583982"/>
                  <a:pt x="65564" y="586647"/>
                  <a:pt x="79640" y="591976"/>
                </a:cubicBezTo>
                <a:cubicBezTo>
                  <a:pt x="94350" y="569331"/>
                  <a:pt x="119133" y="533696"/>
                  <a:pt x="154000" y="485072"/>
                </a:cubicBezTo>
                <a:cubicBezTo>
                  <a:pt x="164558" y="462426"/>
                  <a:pt x="169829" y="443448"/>
                  <a:pt x="169829" y="428128"/>
                </a:cubicBezTo>
                <a:cubicBezTo>
                  <a:pt x="169829" y="409484"/>
                  <a:pt x="158310" y="388333"/>
                  <a:pt x="135289" y="364685"/>
                </a:cubicBezTo>
                <a:lnTo>
                  <a:pt x="135289" y="361686"/>
                </a:lnTo>
                <a:lnTo>
                  <a:pt x="133852" y="361686"/>
                </a:lnTo>
                <a:lnTo>
                  <a:pt x="133852" y="394164"/>
                </a:lnTo>
                <a:cubicBezTo>
                  <a:pt x="133852" y="402826"/>
                  <a:pt x="129692" y="407153"/>
                  <a:pt x="121380" y="407153"/>
                </a:cubicBezTo>
                <a:lnTo>
                  <a:pt x="67168" y="407153"/>
                </a:lnTo>
                <a:cubicBezTo>
                  <a:pt x="57570" y="405825"/>
                  <a:pt x="52776" y="400997"/>
                  <a:pt x="52776" y="392669"/>
                </a:cubicBezTo>
                <a:lnTo>
                  <a:pt x="52776" y="325726"/>
                </a:lnTo>
                <a:cubicBezTo>
                  <a:pt x="41574" y="310414"/>
                  <a:pt x="35986" y="292589"/>
                  <a:pt x="35986" y="272273"/>
                </a:cubicBezTo>
                <a:lnTo>
                  <a:pt x="37422" y="249803"/>
                </a:lnTo>
                <a:cubicBezTo>
                  <a:pt x="30063" y="237482"/>
                  <a:pt x="26388" y="224501"/>
                  <a:pt x="26388" y="210835"/>
                </a:cubicBezTo>
                <a:lnTo>
                  <a:pt x="26388" y="204345"/>
                </a:lnTo>
                <a:cubicBezTo>
                  <a:pt x="26388" y="185701"/>
                  <a:pt x="34223" y="166221"/>
                  <a:pt x="49894" y="145898"/>
                </a:cubicBezTo>
                <a:lnTo>
                  <a:pt x="21585" y="145898"/>
                </a:lnTo>
                <a:cubicBezTo>
                  <a:pt x="13590" y="145898"/>
                  <a:pt x="8470" y="143241"/>
                  <a:pt x="6239" y="137912"/>
                </a:cubicBezTo>
                <a:lnTo>
                  <a:pt x="6239" y="110430"/>
                </a:lnTo>
                <a:cubicBezTo>
                  <a:pt x="8470" y="104766"/>
                  <a:pt x="13590" y="101934"/>
                  <a:pt x="21585" y="101934"/>
                </a:cubicBezTo>
                <a:lnTo>
                  <a:pt x="51330" y="101934"/>
                </a:lnTo>
                <a:cubicBezTo>
                  <a:pt x="55165" y="101934"/>
                  <a:pt x="59325" y="104106"/>
                  <a:pt x="63802" y="108425"/>
                </a:cubicBezTo>
                <a:cubicBezTo>
                  <a:pt x="83306" y="40488"/>
                  <a:pt x="98827" y="6516"/>
                  <a:pt x="110338" y="6516"/>
                </a:cubicBezTo>
                <a:cubicBezTo>
                  <a:pt x="117664" y="2172"/>
                  <a:pt x="127094" y="0"/>
                  <a:pt x="138613" y="0"/>
                </a:cubicBezTo>
                <a:close/>
                <a:moveTo>
                  <a:pt x="11001" y="654910"/>
                </a:moveTo>
                <a:lnTo>
                  <a:pt x="18677" y="653406"/>
                </a:lnTo>
                <a:cubicBezTo>
                  <a:pt x="38508" y="653406"/>
                  <a:pt x="53051" y="665894"/>
                  <a:pt x="62332" y="690870"/>
                </a:cubicBezTo>
                <a:lnTo>
                  <a:pt x="62332" y="693861"/>
                </a:lnTo>
                <a:lnTo>
                  <a:pt x="63768" y="693861"/>
                </a:lnTo>
                <a:lnTo>
                  <a:pt x="67126" y="682876"/>
                </a:lnTo>
                <a:cubicBezTo>
                  <a:pt x="67126" y="665569"/>
                  <a:pt x="55615" y="654074"/>
                  <a:pt x="32586" y="648411"/>
                </a:cubicBezTo>
                <a:lnTo>
                  <a:pt x="26346" y="648411"/>
                </a:lnTo>
                <a:cubicBezTo>
                  <a:pt x="16113" y="649747"/>
                  <a:pt x="11001" y="651911"/>
                  <a:pt x="11001" y="654910"/>
                </a:cubicBezTo>
                <a:close/>
                <a:moveTo>
                  <a:pt x="52742" y="170347"/>
                </a:moveTo>
                <a:lnTo>
                  <a:pt x="52742" y="236789"/>
                </a:lnTo>
                <a:lnTo>
                  <a:pt x="60895" y="238284"/>
                </a:lnTo>
                <a:lnTo>
                  <a:pt x="82479" y="238284"/>
                </a:lnTo>
                <a:lnTo>
                  <a:pt x="90156" y="236789"/>
                </a:lnTo>
                <a:lnTo>
                  <a:pt x="90156" y="173338"/>
                </a:lnTo>
                <a:cubicBezTo>
                  <a:pt x="89196" y="170347"/>
                  <a:pt x="86155" y="168844"/>
                  <a:pt x="81043" y="168844"/>
                </a:cubicBezTo>
                <a:lnTo>
                  <a:pt x="63768" y="168844"/>
                </a:lnTo>
                <a:lnTo>
                  <a:pt x="52742" y="170347"/>
                </a:lnTo>
                <a:close/>
                <a:moveTo>
                  <a:pt x="70008" y="157358"/>
                </a:moveTo>
                <a:lnTo>
                  <a:pt x="443740" y="157358"/>
                </a:lnTo>
                <a:lnTo>
                  <a:pt x="443740" y="155854"/>
                </a:lnTo>
                <a:cubicBezTo>
                  <a:pt x="415272" y="80258"/>
                  <a:pt x="398649" y="37965"/>
                  <a:pt x="393829" y="28969"/>
                </a:cubicBezTo>
                <a:cubicBezTo>
                  <a:pt x="384875" y="20315"/>
                  <a:pt x="374007" y="15980"/>
                  <a:pt x="361218" y="15980"/>
                </a:cubicBezTo>
                <a:lnTo>
                  <a:pt x="153966" y="15980"/>
                </a:lnTo>
                <a:cubicBezTo>
                  <a:pt x="128055" y="15980"/>
                  <a:pt x="112058" y="30138"/>
                  <a:pt x="105986" y="58439"/>
                </a:cubicBezTo>
                <a:lnTo>
                  <a:pt x="70008" y="157358"/>
                </a:lnTo>
                <a:close/>
                <a:moveTo>
                  <a:pt x="121339" y="304726"/>
                </a:moveTo>
                <a:cubicBezTo>
                  <a:pt x="121339" y="335031"/>
                  <a:pt x="134929" y="364343"/>
                  <a:pt x="162119" y="392644"/>
                </a:cubicBezTo>
                <a:cubicBezTo>
                  <a:pt x="169153" y="403302"/>
                  <a:pt x="172678" y="415623"/>
                  <a:pt x="172678" y="429606"/>
                </a:cubicBezTo>
                <a:cubicBezTo>
                  <a:pt x="172678" y="460580"/>
                  <a:pt x="151402" y="501720"/>
                  <a:pt x="108867" y="552992"/>
                </a:cubicBezTo>
                <a:lnTo>
                  <a:pt x="81043" y="593463"/>
                </a:lnTo>
                <a:cubicBezTo>
                  <a:pt x="81360" y="595794"/>
                  <a:pt x="82313" y="596955"/>
                  <a:pt x="83916" y="596955"/>
                </a:cubicBezTo>
                <a:cubicBezTo>
                  <a:pt x="143082" y="516371"/>
                  <a:pt x="172678" y="469744"/>
                  <a:pt x="172678" y="457089"/>
                </a:cubicBezTo>
                <a:lnTo>
                  <a:pt x="177472" y="429606"/>
                </a:lnTo>
                <a:cubicBezTo>
                  <a:pt x="177472" y="408297"/>
                  <a:pt x="164993" y="384491"/>
                  <a:pt x="140050" y="358170"/>
                </a:cubicBezTo>
                <a:cubicBezTo>
                  <a:pt x="129809" y="343184"/>
                  <a:pt x="124697" y="328040"/>
                  <a:pt x="124697" y="312720"/>
                </a:cubicBezTo>
                <a:lnTo>
                  <a:pt x="124697" y="309721"/>
                </a:lnTo>
                <a:cubicBezTo>
                  <a:pt x="124697" y="299405"/>
                  <a:pt x="131413" y="288579"/>
                  <a:pt x="144845" y="277252"/>
                </a:cubicBezTo>
                <a:lnTo>
                  <a:pt x="140050" y="277252"/>
                </a:lnTo>
                <a:cubicBezTo>
                  <a:pt x="127578" y="284578"/>
                  <a:pt x="121339" y="293741"/>
                  <a:pt x="121339" y="304726"/>
                </a:cubicBezTo>
                <a:close/>
                <a:moveTo>
                  <a:pt x="151085" y="235294"/>
                </a:moveTo>
                <a:lnTo>
                  <a:pt x="152538" y="238284"/>
                </a:lnTo>
                <a:lnTo>
                  <a:pt x="152538" y="269258"/>
                </a:lnTo>
                <a:lnTo>
                  <a:pt x="149648" y="274253"/>
                </a:lnTo>
                <a:lnTo>
                  <a:pt x="158769" y="274253"/>
                </a:lnTo>
                <a:lnTo>
                  <a:pt x="158769" y="272257"/>
                </a:lnTo>
                <a:cubicBezTo>
                  <a:pt x="155570" y="272257"/>
                  <a:pt x="153975" y="271263"/>
                  <a:pt x="153975" y="269266"/>
                </a:cubicBezTo>
                <a:lnTo>
                  <a:pt x="153975" y="243296"/>
                </a:lnTo>
                <a:lnTo>
                  <a:pt x="157333" y="243296"/>
                </a:lnTo>
                <a:lnTo>
                  <a:pt x="168359" y="272265"/>
                </a:lnTo>
                <a:lnTo>
                  <a:pt x="171233" y="272265"/>
                </a:lnTo>
                <a:lnTo>
                  <a:pt x="182276" y="243296"/>
                </a:lnTo>
                <a:lnTo>
                  <a:pt x="185149" y="243296"/>
                </a:lnTo>
                <a:lnTo>
                  <a:pt x="185149" y="269266"/>
                </a:lnTo>
                <a:lnTo>
                  <a:pt x="182276" y="274262"/>
                </a:lnTo>
                <a:lnTo>
                  <a:pt x="196175" y="274262"/>
                </a:lnTo>
                <a:lnTo>
                  <a:pt x="193302" y="269266"/>
                </a:lnTo>
                <a:lnTo>
                  <a:pt x="193302" y="238293"/>
                </a:lnTo>
                <a:lnTo>
                  <a:pt x="194739" y="235302"/>
                </a:lnTo>
                <a:lnTo>
                  <a:pt x="185149" y="235302"/>
                </a:lnTo>
                <a:lnTo>
                  <a:pt x="172686" y="257780"/>
                </a:lnTo>
                <a:lnTo>
                  <a:pt x="171233" y="257780"/>
                </a:lnTo>
                <a:cubicBezTo>
                  <a:pt x="167399" y="244783"/>
                  <a:pt x="163731" y="237298"/>
                  <a:pt x="160206" y="235302"/>
                </a:cubicBezTo>
                <a:lnTo>
                  <a:pt x="151085" y="235302"/>
                </a:lnTo>
                <a:close/>
                <a:moveTo>
                  <a:pt x="189944" y="394147"/>
                </a:moveTo>
                <a:lnTo>
                  <a:pt x="193302" y="394147"/>
                </a:lnTo>
                <a:lnTo>
                  <a:pt x="193302" y="416617"/>
                </a:lnTo>
                <a:lnTo>
                  <a:pt x="189944" y="416617"/>
                </a:lnTo>
                <a:lnTo>
                  <a:pt x="189944" y="394147"/>
                </a:lnTo>
                <a:close/>
                <a:moveTo>
                  <a:pt x="196175" y="311216"/>
                </a:moveTo>
                <a:lnTo>
                  <a:pt x="196175" y="329201"/>
                </a:lnTo>
                <a:cubicBezTo>
                  <a:pt x="196175" y="331865"/>
                  <a:pt x="197136" y="336685"/>
                  <a:pt x="199066" y="343685"/>
                </a:cubicBezTo>
                <a:lnTo>
                  <a:pt x="316128" y="343685"/>
                </a:lnTo>
                <a:lnTo>
                  <a:pt x="317564" y="335691"/>
                </a:lnTo>
                <a:lnTo>
                  <a:pt x="317564" y="303222"/>
                </a:lnTo>
                <a:lnTo>
                  <a:pt x="316128" y="295228"/>
                </a:lnTo>
                <a:lnTo>
                  <a:pt x="203868" y="295228"/>
                </a:lnTo>
                <a:cubicBezTo>
                  <a:pt x="201296" y="295228"/>
                  <a:pt x="198740" y="300566"/>
                  <a:pt x="196175" y="311216"/>
                </a:cubicBezTo>
                <a:close/>
                <a:moveTo>
                  <a:pt x="210092" y="165360"/>
                </a:moveTo>
                <a:lnTo>
                  <a:pt x="211529" y="168852"/>
                </a:lnTo>
                <a:lnTo>
                  <a:pt x="211529" y="199325"/>
                </a:lnTo>
                <a:cubicBezTo>
                  <a:pt x="211529" y="201655"/>
                  <a:pt x="210585" y="202816"/>
                  <a:pt x="208655" y="202816"/>
                </a:cubicBezTo>
                <a:cubicBezTo>
                  <a:pt x="206417" y="202816"/>
                  <a:pt x="205297" y="201655"/>
                  <a:pt x="205297" y="199325"/>
                </a:cubicBezTo>
                <a:cubicBezTo>
                  <a:pt x="206567" y="197328"/>
                  <a:pt x="207218" y="195825"/>
                  <a:pt x="207218" y="194831"/>
                </a:cubicBezTo>
                <a:cubicBezTo>
                  <a:pt x="204963" y="194831"/>
                  <a:pt x="203860" y="193661"/>
                  <a:pt x="203860" y="191331"/>
                </a:cubicBezTo>
                <a:cubicBezTo>
                  <a:pt x="201939" y="192325"/>
                  <a:pt x="200335" y="192834"/>
                  <a:pt x="199066" y="192834"/>
                </a:cubicBezTo>
                <a:lnTo>
                  <a:pt x="199066" y="194831"/>
                </a:lnTo>
                <a:cubicBezTo>
                  <a:pt x="199066" y="201162"/>
                  <a:pt x="202265" y="204320"/>
                  <a:pt x="208655" y="204320"/>
                </a:cubicBezTo>
                <a:cubicBezTo>
                  <a:pt x="216975" y="204320"/>
                  <a:pt x="221135" y="199993"/>
                  <a:pt x="221135" y="191331"/>
                </a:cubicBezTo>
                <a:lnTo>
                  <a:pt x="221135" y="168852"/>
                </a:lnTo>
                <a:lnTo>
                  <a:pt x="222571" y="165360"/>
                </a:lnTo>
                <a:lnTo>
                  <a:pt x="210092" y="165360"/>
                </a:lnTo>
                <a:close/>
                <a:moveTo>
                  <a:pt x="202424" y="256269"/>
                </a:moveTo>
                <a:lnTo>
                  <a:pt x="205297" y="257772"/>
                </a:lnTo>
                <a:lnTo>
                  <a:pt x="207218" y="257772"/>
                </a:lnTo>
                <a:cubicBezTo>
                  <a:pt x="209131" y="257772"/>
                  <a:pt x="210092" y="256770"/>
                  <a:pt x="210092" y="254773"/>
                </a:cubicBezTo>
                <a:cubicBezTo>
                  <a:pt x="209131" y="252451"/>
                  <a:pt x="208655" y="250772"/>
                  <a:pt x="208655" y="249778"/>
                </a:cubicBezTo>
                <a:lnTo>
                  <a:pt x="211529" y="248275"/>
                </a:lnTo>
                <a:cubicBezTo>
                  <a:pt x="213124" y="248275"/>
                  <a:pt x="214728" y="249778"/>
                  <a:pt x="216323" y="252769"/>
                </a:cubicBezTo>
                <a:lnTo>
                  <a:pt x="216323" y="254765"/>
                </a:lnTo>
                <a:lnTo>
                  <a:pt x="202424" y="267754"/>
                </a:lnTo>
                <a:lnTo>
                  <a:pt x="202424" y="270753"/>
                </a:lnTo>
                <a:cubicBezTo>
                  <a:pt x="202732" y="273084"/>
                  <a:pt x="203693" y="274245"/>
                  <a:pt x="205297" y="274245"/>
                </a:cubicBezTo>
                <a:cubicBezTo>
                  <a:pt x="208822" y="274245"/>
                  <a:pt x="211529" y="273585"/>
                  <a:pt x="213458" y="272248"/>
                </a:cubicBezTo>
                <a:lnTo>
                  <a:pt x="222580" y="274245"/>
                </a:lnTo>
                <a:cubicBezTo>
                  <a:pt x="224819" y="274245"/>
                  <a:pt x="225938" y="273084"/>
                  <a:pt x="225938" y="270753"/>
                </a:cubicBezTo>
                <a:cubicBezTo>
                  <a:pt x="223682" y="270753"/>
                  <a:pt x="222580" y="269751"/>
                  <a:pt x="222580" y="267754"/>
                </a:cubicBezTo>
                <a:lnTo>
                  <a:pt x="222580" y="251265"/>
                </a:lnTo>
                <a:cubicBezTo>
                  <a:pt x="221619" y="247949"/>
                  <a:pt x="218570" y="246270"/>
                  <a:pt x="213458" y="246270"/>
                </a:cubicBezTo>
                <a:cubicBezTo>
                  <a:pt x="207060" y="246278"/>
                  <a:pt x="203384" y="249611"/>
                  <a:pt x="202424" y="256269"/>
                </a:cubicBezTo>
                <a:close/>
                <a:moveTo>
                  <a:pt x="214887" y="259267"/>
                </a:moveTo>
                <a:lnTo>
                  <a:pt x="216323" y="262768"/>
                </a:lnTo>
                <a:lnTo>
                  <a:pt x="216323" y="265758"/>
                </a:lnTo>
                <a:cubicBezTo>
                  <a:pt x="216323" y="268088"/>
                  <a:pt x="215380" y="269258"/>
                  <a:pt x="213450" y="269258"/>
                </a:cubicBezTo>
                <a:lnTo>
                  <a:pt x="210092" y="269258"/>
                </a:lnTo>
                <a:lnTo>
                  <a:pt x="210092" y="264263"/>
                </a:lnTo>
                <a:cubicBezTo>
                  <a:pt x="210092" y="262600"/>
                  <a:pt x="211687" y="260938"/>
                  <a:pt x="214887" y="259267"/>
                </a:cubicBezTo>
                <a:close/>
                <a:moveTo>
                  <a:pt x="228803" y="176846"/>
                </a:moveTo>
                <a:cubicBezTo>
                  <a:pt x="230073" y="195165"/>
                  <a:pt x="232637" y="204320"/>
                  <a:pt x="236488" y="204320"/>
                </a:cubicBezTo>
                <a:cubicBezTo>
                  <a:pt x="242235" y="203326"/>
                  <a:pt x="247030" y="202816"/>
                  <a:pt x="250881" y="202816"/>
                </a:cubicBezTo>
                <a:lnTo>
                  <a:pt x="253754" y="202816"/>
                </a:lnTo>
                <a:lnTo>
                  <a:pt x="253754" y="179837"/>
                </a:lnTo>
                <a:cubicBezTo>
                  <a:pt x="253754" y="177840"/>
                  <a:pt x="252794" y="176846"/>
                  <a:pt x="250881" y="176846"/>
                </a:cubicBezTo>
                <a:lnTo>
                  <a:pt x="242719" y="176846"/>
                </a:lnTo>
                <a:lnTo>
                  <a:pt x="246078" y="181841"/>
                </a:lnTo>
                <a:lnTo>
                  <a:pt x="246078" y="196326"/>
                </a:lnTo>
                <a:cubicBezTo>
                  <a:pt x="246078" y="197662"/>
                  <a:pt x="244465" y="199325"/>
                  <a:pt x="241283" y="201329"/>
                </a:cubicBezTo>
                <a:cubicBezTo>
                  <a:pt x="239361" y="201329"/>
                  <a:pt x="238393" y="200160"/>
                  <a:pt x="238393" y="197829"/>
                </a:cubicBezTo>
                <a:lnTo>
                  <a:pt x="238393" y="176846"/>
                </a:lnTo>
                <a:lnTo>
                  <a:pt x="228803" y="176846"/>
                </a:lnTo>
                <a:close/>
                <a:moveTo>
                  <a:pt x="241283" y="251273"/>
                </a:moveTo>
                <a:lnTo>
                  <a:pt x="239838" y="251273"/>
                </a:lnTo>
                <a:lnTo>
                  <a:pt x="239838" y="248283"/>
                </a:lnTo>
                <a:lnTo>
                  <a:pt x="232169" y="248283"/>
                </a:lnTo>
                <a:lnTo>
                  <a:pt x="232169" y="270762"/>
                </a:lnTo>
                <a:lnTo>
                  <a:pt x="230248" y="274253"/>
                </a:lnTo>
                <a:lnTo>
                  <a:pt x="241291" y="274253"/>
                </a:lnTo>
                <a:lnTo>
                  <a:pt x="239838" y="270762"/>
                </a:lnTo>
                <a:lnTo>
                  <a:pt x="239838" y="264271"/>
                </a:lnTo>
                <a:lnTo>
                  <a:pt x="241291" y="252777"/>
                </a:lnTo>
                <a:lnTo>
                  <a:pt x="242728" y="252777"/>
                </a:lnTo>
                <a:lnTo>
                  <a:pt x="250889" y="254773"/>
                </a:lnTo>
                <a:lnTo>
                  <a:pt x="252326" y="251273"/>
                </a:lnTo>
                <a:lnTo>
                  <a:pt x="252326" y="249778"/>
                </a:lnTo>
                <a:cubicBezTo>
                  <a:pt x="252326" y="247456"/>
                  <a:pt x="251198" y="246278"/>
                  <a:pt x="248968" y="246278"/>
                </a:cubicBezTo>
                <a:lnTo>
                  <a:pt x="247531" y="246278"/>
                </a:lnTo>
                <a:lnTo>
                  <a:pt x="241283" y="251273"/>
                </a:lnTo>
                <a:close/>
                <a:moveTo>
                  <a:pt x="266234" y="251273"/>
                </a:moveTo>
                <a:lnTo>
                  <a:pt x="264781" y="251273"/>
                </a:lnTo>
                <a:lnTo>
                  <a:pt x="264781" y="248283"/>
                </a:lnTo>
                <a:lnTo>
                  <a:pt x="257112" y="248283"/>
                </a:lnTo>
                <a:lnTo>
                  <a:pt x="258549" y="251273"/>
                </a:lnTo>
                <a:lnTo>
                  <a:pt x="258549" y="269258"/>
                </a:lnTo>
                <a:lnTo>
                  <a:pt x="255191" y="274253"/>
                </a:lnTo>
                <a:lnTo>
                  <a:pt x="267670" y="274253"/>
                </a:lnTo>
                <a:lnTo>
                  <a:pt x="264781" y="269258"/>
                </a:lnTo>
                <a:lnTo>
                  <a:pt x="264781" y="265758"/>
                </a:lnTo>
                <a:cubicBezTo>
                  <a:pt x="264781" y="257104"/>
                  <a:pt x="266869" y="252769"/>
                  <a:pt x="271029" y="252769"/>
                </a:cubicBezTo>
                <a:cubicBezTo>
                  <a:pt x="272942" y="254105"/>
                  <a:pt x="274537" y="254765"/>
                  <a:pt x="275823" y="254765"/>
                </a:cubicBezTo>
                <a:lnTo>
                  <a:pt x="277260" y="251265"/>
                </a:lnTo>
                <a:lnTo>
                  <a:pt x="277260" y="249770"/>
                </a:lnTo>
                <a:cubicBezTo>
                  <a:pt x="277260" y="247448"/>
                  <a:pt x="276132" y="246270"/>
                  <a:pt x="273902" y="246270"/>
                </a:cubicBezTo>
                <a:lnTo>
                  <a:pt x="272465" y="246270"/>
                </a:lnTo>
                <a:lnTo>
                  <a:pt x="266234" y="251273"/>
                </a:lnTo>
                <a:close/>
                <a:moveTo>
                  <a:pt x="259986" y="184840"/>
                </a:moveTo>
                <a:cubicBezTo>
                  <a:pt x="259986" y="187171"/>
                  <a:pt x="263670" y="191506"/>
                  <a:pt x="271029" y="197829"/>
                </a:cubicBezTo>
                <a:lnTo>
                  <a:pt x="271029" y="199333"/>
                </a:lnTo>
                <a:cubicBezTo>
                  <a:pt x="271029" y="201664"/>
                  <a:pt x="269901" y="202825"/>
                  <a:pt x="267670" y="202825"/>
                </a:cubicBezTo>
                <a:lnTo>
                  <a:pt x="261439" y="197829"/>
                </a:lnTo>
                <a:lnTo>
                  <a:pt x="261439" y="202825"/>
                </a:lnTo>
                <a:cubicBezTo>
                  <a:pt x="262383" y="202825"/>
                  <a:pt x="265582" y="203334"/>
                  <a:pt x="271029" y="204328"/>
                </a:cubicBezTo>
                <a:cubicBezTo>
                  <a:pt x="275172" y="202666"/>
                  <a:pt x="277260" y="201004"/>
                  <a:pt x="277260" y="199333"/>
                </a:cubicBezTo>
                <a:lnTo>
                  <a:pt x="277260" y="192843"/>
                </a:lnTo>
                <a:lnTo>
                  <a:pt x="266234" y="181850"/>
                </a:lnTo>
                <a:cubicBezTo>
                  <a:pt x="266543" y="179528"/>
                  <a:pt x="267670" y="178358"/>
                  <a:pt x="269575" y="178358"/>
                </a:cubicBezTo>
                <a:lnTo>
                  <a:pt x="275823" y="183353"/>
                </a:lnTo>
                <a:lnTo>
                  <a:pt x="275823" y="176863"/>
                </a:lnTo>
                <a:lnTo>
                  <a:pt x="264781" y="176863"/>
                </a:lnTo>
                <a:cubicBezTo>
                  <a:pt x="262216" y="176846"/>
                  <a:pt x="260620" y="179511"/>
                  <a:pt x="259986" y="184840"/>
                </a:cubicBezTo>
                <a:close/>
                <a:moveTo>
                  <a:pt x="280133" y="248275"/>
                </a:moveTo>
                <a:lnTo>
                  <a:pt x="282055" y="251265"/>
                </a:lnTo>
                <a:lnTo>
                  <a:pt x="282055" y="270753"/>
                </a:lnTo>
                <a:lnTo>
                  <a:pt x="280133" y="274245"/>
                </a:lnTo>
                <a:lnTo>
                  <a:pt x="292613" y="274245"/>
                </a:lnTo>
                <a:lnTo>
                  <a:pt x="289740" y="269250"/>
                </a:lnTo>
                <a:lnTo>
                  <a:pt x="289740" y="248266"/>
                </a:lnTo>
                <a:lnTo>
                  <a:pt x="280133" y="248266"/>
                </a:lnTo>
                <a:close/>
                <a:moveTo>
                  <a:pt x="282055" y="179837"/>
                </a:moveTo>
                <a:cubicBezTo>
                  <a:pt x="283976" y="180179"/>
                  <a:pt x="284928" y="181340"/>
                  <a:pt x="284928" y="183337"/>
                </a:cubicBezTo>
                <a:lnTo>
                  <a:pt x="284928" y="199325"/>
                </a:lnTo>
                <a:cubicBezTo>
                  <a:pt x="285254" y="201655"/>
                  <a:pt x="286382" y="202816"/>
                  <a:pt x="288286" y="202816"/>
                </a:cubicBezTo>
                <a:lnTo>
                  <a:pt x="294042" y="202816"/>
                </a:lnTo>
                <a:cubicBezTo>
                  <a:pt x="296281" y="202816"/>
                  <a:pt x="297400" y="201655"/>
                  <a:pt x="297400" y="199325"/>
                </a:cubicBezTo>
                <a:lnTo>
                  <a:pt x="297400" y="197821"/>
                </a:lnTo>
                <a:lnTo>
                  <a:pt x="295963" y="197821"/>
                </a:lnTo>
                <a:lnTo>
                  <a:pt x="295963" y="201321"/>
                </a:lnTo>
                <a:cubicBezTo>
                  <a:pt x="294351" y="201321"/>
                  <a:pt x="292764" y="199659"/>
                  <a:pt x="291168" y="196317"/>
                </a:cubicBezTo>
                <a:lnTo>
                  <a:pt x="291168" y="183328"/>
                </a:lnTo>
                <a:cubicBezTo>
                  <a:pt x="291168" y="181006"/>
                  <a:pt x="293240" y="179828"/>
                  <a:pt x="297400" y="179828"/>
                </a:cubicBezTo>
                <a:lnTo>
                  <a:pt x="297400" y="176838"/>
                </a:lnTo>
                <a:cubicBezTo>
                  <a:pt x="293240" y="176838"/>
                  <a:pt x="291168" y="174181"/>
                  <a:pt x="291168" y="168844"/>
                </a:cubicBezTo>
                <a:cubicBezTo>
                  <a:pt x="289890" y="168844"/>
                  <a:pt x="286850" y="172519"/>
                  <a:pt x="282055" y="179837"/>
                </a:cubicBezTo>
                <a:close/>
                <a:moveTo>
                  <a:pt x="282055" y="238284"/>
                </a:moveTo>
                <a:lnTo>
                  <a:pt x="282055" y="239788"/>
                </a:lnTo>
                <a:cubicBezTo>
                  <a:pt x="282364" y="242118"/>
                  <a:pt x="283325" y="243288"/>
                  <a:pt x="284928" y="243288"/>
                </a:cubicBezTo>
                <a:lnTo>
                  <a:pt x="286382" y="243288"/>
                </a:lnTo>
                <a:cubicBezTo>
                  <a:pt x="288621" y="243288"/>
                  <a:pt x="289740" y="242118"/>
                  <a:pt x="289740" y="239788"/>
                </a:cubicBezTo>
                <a:lnTo>
                  <a:pt x="289740" y="235294"/>
                </a:lnTo>
                <a:lnTo>
                  <a:pt x="284928" y="235294"/>
                </a:lnTo>
                <a:cubicBezTo>
                  <a:pt x="283016" y="235628"/>
                  <a:pt x="282055" y="236622"/>
                  <a:pt x="282055" y="238284"/>
                </a:cubicBezTo>
                <a:close/>
                <a:moveTo>
                  <a:pt x="295971" y="261264"/>
                </a:moveTo>
                <a:cubicBezTo>
                  <a:pt x="295971" y="270929"/>
                  <a:pt x="300115" y="275748"/>
                  <a:pt x="308434" y="275748"/>
                </a:cubicBezTo>
                <a:cubicBezTo>
                  <a:pt x="313229" y="273752"/>
                  <a:pt x="315794" y="271589"/>
                  <a:pt x="316120" y="269258"/>
                </a:cubicBezTo>
                <a:lnTo>
                  <a:pt x="314683" y="269258"/>
                </a:lnTo>
                <a:cubicBezTo>
                  <a:pt x="312761" y="270260"/>
                  <a:pt x="310673" y="270762"/>
                  <a:pt x="308434" y="270762"/>
                </a:cubicBezTo>
                <a:lnTo>
                  <a:pt x="303640" y="264271"/>
                </a:lnTo>
                <a:lnTo>
                  <a:pt x="303640" y="262768"/>
                </a:lnTo>
                <a:cubicBezTo>
                  <a:pt x="303640" y="260445"/>
                  <a:pt x="308276" y="259267"/>
                  <a:pt x="317556" y="259267"/>
                </a:cubicBezTo>
                <a:cubicBezTo>
                  <a:pt x="317556" y="253946"/>
                  <a:pt x="314992" y="249619"/>
                  <a:pt x="309888" y="246278"/>
                </a:cubicBezTo>
                <a:lnTo>
                  <a:pt x="305076" y="246278"/>
                </a:lnTo>
                <a:cubicBezTo>
                  <a:pt x="299004" y="250279"/>
                  <a:pt x="295971" y="255266"/>
                  <a:pt x="295971" y="261264"/>
                </a:cubicBezTo>
                <a:close/>
                <a:moveTo>
                  <a:pt x="306530" y="249778"/>
                </a:moveTo>
                <a:lnTo>
                  <a:pt x="309888" y="249778"/>
                </a:lnTo>
                <a:lnTo>
                  <a:pt x="309888" y="257772"/>
                </a:lnTo>
                <a:lnTo>
                  <a:pt x="303640" y="257772"/>
                </a:lnTo>
                <a:lnTo>
                  <a:pt x="303640" y="252769"/>
                </a:lnTo>
                <a:cubicBezTo>
                  <a:pt x="303965" y="250772"/>
                  <a:pt x="304918" y="249778"/>
                  <a:pt x="306530" y="249778"/>
                </a:cubicBezTo>
                <a:close/>
                <a:moveTo>
                  <a:pt x="336267" y="235294"/>
                </a:moveTo>
                <a:lnTo>
                  <a:pt x="337704" y="238284"/>
                </a:lnTo>
                <a:lnTo>
                  <a:pt x="337704" y="248275"/>
                </a:lnTo>
                <a:lnTo>
                  <a:pt x="330036" y="246278"/>
                </a:lnTo>
                <a:cubicBezTo>
                  <a:pt x="323946" y="248609"/>
                  <a:pt x="320914" y="254606"/>
                  <a:pt x="320914" y="264263"/>
                </a:cubicBezTo>
                <a:cubicBezTo>
                  <a:pt x="322184" y="268264"/>
                  <a:pt x="324748" y="272090"/>
                  <a:pt x="328583" y="275748"/>
                </a:cubicBezTo>
                <a:lnTo>
                  <a:pt x="339625" y="274245"/>
                </a:lnTo>
                <a:lnTo>
                  <a:pt x="347294" y="274245"/>
                </a:lnTo>
                <a:lnTo>
                  <a:pt x="345857" y="265750"/>
                </a:lnTo>
                <a:lnTo>
                  <a:pt x="345857" y="235285"/>
                </a:lnTo>
                <a:lnTo>
                  <a:pt x="336267" y="235285"/>
                </a:lnTo>
                <a:close/>
                <a:moveTo>
                  <a:pt x="333385" y="249778"/>
                </a:moveTo>
                <a:lnTo>
                  <a:pt x="334839" y="249778"/>
                </a:lnTo>
                <a:cubicBezTo>
                  <a:pt x="336752" y="250112"/>
                  <a:pt x="337712" y="251106"/>
                  <a:pt x="337712" y="252769"/>
                </a:cubicBezTo>
                <a:lnTo>
                  <a:pt x="337712" y="267754"/>
                </a:lnTo>
                <a:cubicBezTo>
                  <a:pt x="337712" y="269751"/>
                  <a:pt x="336752" y="270753"/>
                  <a:pt x="334839" y="270753"/>
                </a:cubicBezTo>
                <a:lnTo>
                  <a:pt x="333385" y="270753"/>
                </a:lnTo>
                <a:cubicBezTo>
                  <a:pt x="330186" y="269751"/>
                  <a:pt x="328591" y="266593"/>
                  <a:pt x="328591" y="261256"/>
                </a:cubicBezTo>
                <a:lnTo>
                  <a:pt x="328591" y="259259"/>
                </a:lnTo>
                <a:cubicBezTo>
                  <a:pt x="329225" y="252944"/>
                  <a:pt x="330821" y="249778"/>
                  <a:pt x="333385" y="249778"/>
                </a:cubicBezTo>
                <a:close/>
                <a:moveTo>
                  <a:pt x="383287" y="637426"/>
                </a:moveTo>
                <a:cubicBezTo>
                  <a:pt x="387431" y="654743"/>
                  <a:pt x="394623" y="663397"/>
                  <a:pt x="404873" y="663397"/>
                </a:cubicBezTo>
                <a:lnTo>
                  <a:pt x="412541" y="663397"/>
                </a:lnTo>
                <a:cubicBezTo>
                  <a:pt x="417970" y="663397"/>
                  <a:pt x="421186" y="661734"/>
                  <a:pt x="422130" y="658402"/>
                </a:cubicBezTo>
                <a:cubicBezTo>
                  <a:pt x="408381" y="653732"/>
                  <a:pt x="401506" y="643917"/>
                  <a:pt x="401506" y="628923"/>
                </a:cubicBezTo>
                <a:lnTo>
                  <a:pt x="401506" y="617938"/>
                </a:lnTo>
                <a:cubicBezTo>
                  <a:pt x="401506" y="615282"/>
                  <a:pt x="402617" y="610454"/>
                  <a:pt x="404864" y="603454"/>
                </a:cubicBezTo>
                <a:lnTo>
                  <a:pt x="403427" y="603454"/>
                </a:lnTo>
                <a:cubicBezTo>
                  <a:pt x="389995" y="612116"/>
                  <a:pt x="383287" y="623435"/>
                  <a:pt x="383287" y="637426"/>
                </a:cubicBezTo>
                <a:close/>
                <a:moveTo>
                  <a:pt x="423592" y="173346"/>
                </a:moveTo>
                <a:lnTo>
                  <a:pt x="423592" y="233297"/>
                </a:lnTo>
                <a:cubicBezTo>
                  <a:pt x="423592" y="234968"/>
                  <a:pt x="425171" y="236622"/>
                  <a:pt x="428387" y="238293"/>
                </a:cubicBezTo>
                <a:lnTo>
                  <a:pt x="457640" y="238293"/>
                </a:lnTo>
                <a:cubicBezTo>
                  <a:pt x="460839" y="237298"/>
                  <a:pt x="462435" y="234133"/>
                  <a:pt x="462435" y="228803"/>
                </a:cubicBezTo>
                <a:lnTo>
                  <a:pt x="462435" y="175351"/>
                </a:lnTo>
                <a:cubicBezTo>
                  <a:pt x="460839" y="171024"/>
                  <a:pt x="457164" y="168860"/>
                  <a:pt x="451408" y="168860"/>
                </a:cubicBezTo>
                <a:lnTo>
                  <a:pt x="432697" y="168860"/>
                </a:lnTo>
                <a:cubicBezTo>
                  <a:pt x="426624" y="169520"/>
                  <a:pt x="423592" y="171016"/>
                  <a:pt x="423592" y="173346"/>
                </a:cubicBez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041FE4EF-27CC-54D2-9885-159F57B3DEE2}"/>
              </a:ext>
            </a:extLst>
          </p:cNvPr>
          <p:cNvSpPr/>
          <p:nvPr/>
        </p:nvSpPr>
        <p:spPr>
          <a:xfrm>
            <a:off x="10294915" y="4838698"/>
            <a:ext cx="775585" cy="1157947"/>
          </a:xfrm>
          <a:custGeom>
            <a:avLst/>
            <a:gdLst>
              <a:gd name="connsiteX0" fmla="*/ 148729 w 478798"/>
              <a:gd name="connsiteY0" fmla="*/ 0 h 714844"/>
              <a:gd name="connsiteX1" fmla="*/ 330078 w 478798"/>
              <a:gd name="connsiteY1" fmla="*/ 0 h 714844"/>
              <a:gd name="connsiteX2" fmla="*/ 454808 w 478798"/>
              <a:gd name="connsiteY2" fmla="*/ 90917 h 714844"/>
              <a:gd name="connsiteX3" fmla="*/ 454808 w 478798"/>
              <a:gd name="connsiteY3" fmla="*/ 113896 h 714844"/>
              <a:gd name="connsiteX4" fmla="*/ 422189 w 478798"/>
              <a:gd name="connsiteY4" fmla="*/ 364167 h 714844"/>
              <a:gd name="connsiteX5" fmla="*/ 478798 w 478798"/>
              <a:gd name="connsiteY5" fmla="*/ 598952 h 714844"/>
              <a:gd name="connsiteX6" fmla="*/ 478798 w 478798"/>
              <a:gd name="connsiteY6" fmla="*/ 600948 h 714844"/>
              <a:gd name="connsiteX7" fmla="*/ 356457 w 478798"/>
              <a:gd name="connsiteY7" fmla="*/ 714844 h 714844"/>
              <a:gd name="connsiteX8" fmla="*/ 126660 w 478798"/>
              <a:gd name="connsiteY8" fmla="*/ 714844 h 714844"/>
              <a:gd name="connsiteX9" fmla="*/ 4318 w 478798"/>
              <a:gd name="connsiteY9" fmla="*/ 634921 h 714844"/>
              <a:gd name="connsiteX10" fmla="*/ 0 w 478798"/>
              <a:gd name="connsiteY10" fmla="*/ 614438 h 714844"/>
              <a:gd name="connsiteX11" fmla="*/ 0 w 478798"/>
              <a:gd name="connsiteY11" fmla="*/ 587466 h 714844"/>
              <a:gd name="connsiteX12" fmla="*/ 56601 w 478798"/>
              <a:gd name="connsiteY12" fmla="*/ 359673 h 714844"/>
              <a:gd name="connsiteX13" fmla="*/ 22061 w 478798"/>
              <a:gd name="connsiteY13" fmla="*/ 106896 h 714844"/>
              <a:gd name="connsiteX14" fmla="*/ 109377 w 478798"/>
              <a:gd name="connsiteY14" fmla="*/ 4494 h 714844"/>
              <a:gd name="connsiteX15" fmla="*/ 148729 w 478798"/>
              <a:gd name="connsiteY15" fmla="*/ 0 h 714844"/>
              <a:gd name="connsiteX16" fmla="*/ 59007 w 478798"/>
              <a:gd name="connsiteY16" fmla="*/ 145864 h 714844"/>
              <a:gd name="connsiteX17" fmla="*/ 87316 w 478798"/>
              <a:gd name="connsiteY17" fmla="*/ 359673 h 714844"/>
              <a:gd name="connsiteX18" fmla="*/ 164074 w 478798"/>
              <a:gd name="connsiteY18" fmla="*/ 359673 h 714844"/>
              <a:gd name="connsiteX19" fmla="*/ 188064 w 478798"/>
              <a:gd name="connsiteY19" fmla="*/ 384649 h 714844"/>
              <a:gd name="connsiteX20" fmla="*/ 183737 w 478798"/>
              <a:gd name="connsiteY20" fmla="*/ 387147 h 714844"/>
              <a:gd name="connsiteX21" fmla="*/ 82989 w 478798"/>
              <a:gd name="connsiteY21" fmla="*/ 387147 h 714844"/>
              <a:gd name="connsiteX22" fmla="*/ 41732 w 478798"/>
              <a:gd name="connsiteY22" fmla="*/ 555490 h 714844"/>
              <a:gd name="connsiteX23" fmla="*/ 41732 w 478798"/>
              <a:gd name="connsiteY23" fmla="*/ 559984 h 714844"/>
              <a:gd name="connsiteX24" fmla="*/ 87308 w 478798"/>
              <a:gd name="connsiteY24" fmla="*/ 603446 h 714844"/>
              <a:gd name="connsiteX25" fmla="*/ 391466 w 478798"/>
              <a:gd name="connsiteY25" fmla="*/ 603446 h 714844"/>
              <a:gd name="connsiteX26" fmla="*/ 437041 w 478798"/>
              <a:gd name="connsiteY26" fmla="*/ 557987 h 714844"/>
              <a:gd name="connsiteX27" fmla="*/ 397706 w 478798"/>
              <a:gd name="connsiteY27" fmla="*/ 387147 h 714844"/>
              <a:gd name="connsiteX28" fmla="*/ 295036 w 478798"/>
              <a:gd name="connsiteY28" fmla="*/ 387147 h 714844"/>
              <a:gd name="connsiteX29" fmla="*/ 290717 w 478798"/>
              <a:gd name="connsiteY29" fmla="*/ 382653 h 714844"/>
              <a:gd name="connsiteX30" fmla="*/ 314708 w 478798"/>
              <a:gd name="connsiteY30" fmla="*/ 359673 h 714844"/>
              <a:gd name="connsiteX31" fmla="*/ 393387 w 478798"/>
              <a:gd name="connsiteY31" fmla="*/ 359673 h 714844"/>
              <a:gd name="connsiteX32" fmla="*/ 419767 w 478798"/>
              <a:gd name="connsiteY32" fmla="*/ 145864 h 714844"/>
              <a:gd name="connsiteX33" fmla="*/ 376104 w 478798"/>
              <a:gd name="connsiteY33" fmla="*/ 104900 h 714844"/>
              <a:gd name="connsiteX34" fmla="*/ 100732 w 478798"/>
              <a:gd name="connsiteY34" fmla="*/ 104900 h 714844"/>
              <a:gd name="connsiteX35" fmla="*/ 59007 w 478798"/>
              <a:gd name="connsiteY35" fmla="*/ 145864 h 714844"/>
              <a:gd name="connsiteX36" fmla="*/ 192383 w 478798"/>
              <a:gd name="connsiteY36" fmla="*/ 339191 h 714844"/>
              <a:gd name="connsiteX37" fmla="*/ 194781 w 478798"/>
              <a:gd name="connsiteY37" fmla="*/ 339191 h 714844"/>
              <a:gd name="connsiteX38" fmla="*/ 216365 w 478798"/>
              <a:gd name="connsiteY38" fmla="*/ 362171 h 714844"/>
              <a:gd name="connsiteX39" fmla="*/ 210134 w 478798"/>
              <a:gd name="connsiteY39" fmla="*/ 368661 h 714844"/>
              <a:gd name="connsiteX40" fmla="*/ 223089 w 478798"/>
              <a:gd name="connsiteY40" fmla="*/ 382653 h 714844"/>
              <a:gd name="connsiteX41" fmla="*/ 255709 w 478798"/>
              <a:gd name="connsiteY41" fmla="*/ 382653 h 714844"/>
              <a:gd name="connsiteX42" fmla="*/ 269141 w 478798"/>
              <a:gd name="connsiteY42" fmla="*/ 368661 h 714844"/>
              <a:gd name="connsiteX43" fmla="*/ 262416 w 478798"/>
              <a:gd name="connsiteY43" fmla="*/ 362171 h 714844"/>
              <a:gd name="connsiteX44" fmla="*/ 284010 w 478798"/>
              <a:gd name="connsiteY44" fmla="*/ 339191 h 714844"/>
              <a:gd name="connsiteX45" fmla="*/ 286407 w 478798"/>
              <a:gd name="connsiteY45" fmla="*/ 339191 h 714844"/>
              <a:gd name="connsiteX46" fmla="*/ 299363 w 478798"/>
              <a:gd name="connsiteY46" fmla="*/ 352673 h 714844"/>
              <a:gd name="connsiteX47" fmla="*/ 262416 w 478798"/>
              <a:gd name="connsiteY47" fmla="*/ 393637 h 714844"/>
              <a:gd name="connsiteX48" fmla="*/ 262416 w 478798"/>
              <a:gd name="connsiteY48" fmla="*/ 396135 h 714844"/>
              <a:gd name="connsiteX49" fmla="*/ 360768 w 478798"/>
              <a:gd name="connsiteY49" fmla="*/ 469067 h 714844"/>
              <a:gd name="connsiteX50" fmla="*/ 371794 w 478798"/>
              <a:gd name="connsiteY50" fmla="*/ 505529 h 714844"/>
              <a:gd name="connsiteX51" fmla="*/ 367475 w 478798"/>
              <a:gd name="connsiteY51" fmla="*/ 507525 h 714844"/>
              <a:gd name="connsiteX52" fmla="*/ 338690 w 478798"/>
              <a:gd name="connsiteY52" fmla="*/ 507525 h 714844"/>
              <a:gd name="connsiteX53" fmla="*/ 314708 w 478798"/>
              <a:gd name="connsiteY53" fmla="*/ 464565 h 714844"/>
              <a:gd name="connsiteX54" fmla="*/ 238426 w 478798"/>
              <a:gd name="connsiteY54" fmla="*/ 430091 h 714844"/>
              <a:gd name="connsiteX55" fmla="*/ 144394 w 478798"/>
              <a:gd name="connsiteY55" fmla="*/ 501026 h 714844"/>
              <a:gd name="connsiteX56" fmla="*/ 137670 w 478798"/>
              <a:gd name="connsiteY56" fmla="*/ 507517 h 714844"/>
              <a:gd name="connsiteX57" fmla="*/ 109369 w 478798"/>
              <a:gd name="connsiteY57" fmla="*/ 507517 h 714844"/>
              <a:gd name="connsiteX58" fmla="*/ 105042 w 478798"/>
              <a:gd name="connsiteY58" fmla="*/ 505521 h 714844"/>
              <a:gd name="connsiteX59" fmla="*/ 164049 w 478798"/>
              <a:gd name="connsiteY59" fmla="*/ 416600 h 714844"/>
              <a:gd name="connsiteX60" fmla="*/ 216340 w 478798"/>
              <a:gd name="connsiteY60" fmla="*/ 396118 h 714844"/>
              <a:gd name="connsiteX61" fmla="*/ 216340 w 478798"/>
              <a:gd name="connsiteY61" fmla="*/ 393621 h 714844"/>
              <a:gd name="connsiteX62" fmla="*/ 179402 w 478798"/>
              <a:gd name="connsiteY62" fmla="*/ 352656 h 714844"/>
              <a:gd name="connsiteX63" fmla="*/ 192383 w 478798"/>
              <a:gd name="connsiteY63" fmla="*/ 339191 h 714844"/>
              <a:gd name="connsiteX64" fmla="*/ 170322 w 478798"/>
              <a:gd name="connsiteY64" fmla="*/ 266251 h 714844"/>
              <a:gd name="connsiteX65" fmla="*/ 199099 w 478798"/>
              <a:gd name="connsiteY65" fmla="*/ 275239 h 714844"/>
              <a:gd name="connsiteX66" fmla="*/ 185675 w 478798"/>
              <a:gd name="connsiteY66" fmla="*/ 289231 h 714844"/>
              <a:gd name="connsiteX67" fmla="*/ 161685 w 478798"/>
              <a:gd name="connsiteY67" fmla="*/ 282239 h 714844"/>
              <a:gd name="connsiteX68" fmla="*/ 170322 w 478798"/>
              <a:gd name="connsiteY68" fmla="*/ 266251 h 714844"/>
              <a:gd name="connsiteX69" fmla="*/ 161677 w 478798"/>
              <a:gd name="connsiteY69" fmla="*/ 291227 h 714844"/>
              <a:gd name="connsiteX70" fmla="*/ 212047 w 478798"/>
              <a:gd name="connsiteY70" fmla="*/ 330195 h 714844"/>
              <a:gd name="connsiteX71" fmla="*/ 240356 w 478798"/>
              <a:gd name="connsiteY71" fmla="*/ 362162 h 714844"/>
              <a:gd name="connsiteX72" fmla="*/ 297442 w 478798"/>
              <a:gd name="connsiteY72" fmla="*/ 295721 h 714844"/>
              <a:gd name="connsiteX73" fmla="*/ 314716 w 478798"/>
              <a:gd name="connsiteY73" fmla="*/ 293725 h 714844"/>
              <a:gd name="connsiteX74" fmla="*/ 240356 w 478798"/>
              <a:gd name="connsiteY74" fmla="*/ 371159 h 714844"/>
              <a:gd name="connsiteX75" fmla="*/ 238443 w 478798"/>
              <a:gd name="connsiteY75" fmla="*/ 371159 h 714844"/>
              <a:gd name="connsiteX76" fmla="*/ 161685 w 478798"/>
              <a:gd name="connsiteY76" fmla="*/ 293725 h 714844"/>
              <a:gd name="connsiteX77" fmla="*/ 161685 w 478798"/>
              <a:gd name="connsiteY77" fmla="*/ 291227 h 714844"/>
              <a:gd name="connsiteX78" fmla="*/ 210134 w 478798"/>
              <a:gd name="connsiteY78" fmla="*/ 252769 h 714844"/>
              <a:gd name="connsiteX79" fmla="*/ 269141 w 478798"/>
              <a:gd name="connsiteY79" fmla="*/ 252769 h 714844"/>
              <a:gd name="connsiteX80" fmla="*/ 299363 w 478798"/>
              <a:gd name="connsiteY80" fmla="*/ 257263 h 714844"/>
              <a:gd name="connsiteX81" fmla="*/ 299363 w 478798"/>
              <a:gd name="connsiteY81" fmla="*/ 261757 h 714844"/>
              <a:gd name="connsiteX82" fmla="*/ 269141 w 478798"/>
              <a:gd name="connsiteY82" fmla="*/ 266251 h 714844"/>
              <a:gd name="connsiteX83" fmla="*/ 205331 w 478798"/>
              <a:gd name="connsiteY83" fmla="*/ 266251 h 714844"/>
              <a:gd name="connsiteX84" fmla="*/ 179419 w 478798"/>
              <a:gd name="connsiteY84" fmla="*/ 261757 h 714844"/>
              <a:gd name="connsiteX85" fmla="*/ 179419 w 478798"/>
              <a:gd name="connsiteY85" fmla="*/ 257263 h 714844"/>
              <a:gd name="connsiteX86" fmla="*/ 210134 w 478798"/>
              <a:gd name="connsiteY86" fmla="*/ 252769 h 714844"/>
              <a:gd name="connsiteX87" fmla="*/ 210134 w 478798"/>
              <a:gd name="connsiteY87" fmla="*/ 273251 h 714844"/>
              <a:gd name="connsiteX88" fmla="*/ 269141 w 478798"/>
              <a:gd name="connsiteY88" fmla="*/ 273251 h 714844"/>
              <a:gd name="connsiteX89" fmla="*/ 282097 w 478798"/>
              <a:gd name="connsiteY89" fmla="*/ 289231 h 714844"/>
              <a:gd name="connsiteX90" fmla="*/ 277770 w 478798"/>
              <a:gd name="connsiteY90" fmla="*/ 291227 h 714844"/>
              <a:gd name="connsiteX91" fmla="*/ 196693 w 478798"/>
              <a:gd name="connsiteY91" fmla="*/ 291227 h 714844"/>
              <a:gd name="connsiteX92" fmla="*/ 196693 w 478798"/>
              <a:gd name="connsiteY92" fmla="*/ 286733 h 714844"/>
              <a:gd name="connsiteX93" fmla="*/ 210134 w 478798"/>
              <a:gd name="connsiteY93" fmla="*/ 273251 h 714844"/>
              <a:gd name="connsiteX94" fmla="*/ 199099 w 478798"/>
              <a:gd name="connsiteY94" fmla="*/ 298219 h 714844"/>
              <a:gd name="connsiteX95" fmla="*/ 279691 w 478798"/>
              <a:gd name="connsiteY95" fmla="*/ 298219 h 714844"/>
              <a:gd name="connsiteX96" fmla="*/ 279691 w 478798"/>
              <a:gd name="connsiteY96" fmla="*/ 300725 h 714844"/>
              <a:gd name="connsiteX97" fmla="*/ 238443 w 478798"/>
              <a:gd name="connsiteY97" fmla="*/ 350668 h 714844"/>
              <a:gd name="connsiteX98" fmla="*/ 199099 w 478798"/>
              <a:gd name="connsiteY98" fmla="*/ 302721 h 714844"/>
              <a:gd name="connsiteX99" fmla="*/ 199099 w 478798"/>
              <a:gd name="connsiteY99" fmla="*/ 298219 h 714844"/>
              <a:gd name="connsiteX100" fmla="*/ 308485 w 478798"/>
              <a:gd name="connsiteY100" fmla="*/ 266251 h 714844"/>
              <a:gd name="connsiteX101" fmla="*/ 314725 w 478798"/>
              <a:gd name="connsiteY101" fmla="*/ 284737 h 714844"/>
              <a:gd name="connsiteX102" fmla="*/ 314725 w 478798"/>
              <a:gd name="connsiteY102" fmla="*/ 286733 h 714844"/>
              <a:gd name="connsiteX103" fmla="*/ 288813 w 478798"/>
              <a:gd name="connsiteY103" fmla="*/ 291227 h 714844"/>
              <a:gd name="connsiteX104" fmla="*/ 277778 w 478798"/>
              <a:gd name="connsiteY104" fmla="*/ 275239 h 714844"/>
              <a:gd name="connsiteX105" fmla="*/ 308485 w 478798"/>
              <a:gd name="connsiteY105" fmla="*/ 266251 h 714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478798" h="714844">
                <a:moveTo>
                  <a:pt x="148729" y="0"/>
                </a:moveTo>
                <a:lnTo>
                  <a:pt x="330078" y="0"/>
                </a:lnTo>
                <a:cubicBezTo>
                  <a:pt x="393404" y="0"/>
                  <a:pt x="434978" y="30305"/>
                  <a:pt x="454808" y="90917"/>
                </a:cubicBezTo>
                <a:lnTo>
                  <a:pt x="454808" y="113896"/>
                </a:lnTo>
                <a:cubicBezTo>
                  <a:pt x="454808" y="126886"/>
                  <a:pt x="443932" y="210309"/>
                  <a:pt x="422189" y="364167"/>
                </a:cubicBezTo>
                <a:cubicBezTo>
                  <a:pt x="451292" y="474396"/>
                  <a:pt x="470161" y="552666"/>
                  <a:pt x="478798" y="598952"/>
                </a:cubicBezTo>
                <a:lnTo>
                  <a:pt x="478798" y="600948"/>
                </a:lnTo>
                <a:cubicBezTo>
                  <a:pt x="478798" y="664558"/>
                  <a:pt x="438018" y="702523"/>
                  <a:pt x="356457" y="714844"/>
                </a:cubicBezTo>
                <a:lnTo>
                  <a:pt x="126660" y="714844"/>
                </a:lnTo>
                <a:cubicBezTo>
                  <a:pt x="67803" y="714844"/>
                  <a:pt x="27023" y="688206"/>
                  <a:pt x="4318" y="634921"/>
                </a:cubicBezTo>
                <a:cubicBezTo>
                  <a:pt x="1437" y="625264"/>
                  <a:pt x="0" y="618431"/>
                  <a:pt x="0" y="614438"/>
                </a:cubicBezTo>
                <a:lnTo>
                  <a:pt x="0" y="587466"/>
                </a:lnTo>
                <a:cubicBezTo>
                  <a:pt x="0" y="583465"/>
                  <a:pt x="18870" y="507542"/>
                  <a:pt x="56601" y="359673"/>
                </a:cubicBezTo>
                <a:cubicBezTo>
                  <a:pt x="33580" y="212139"/>
                  <a:pt x="22061" y="127879"/>
                  <a:pt x="22061" y="106896"/>
                </a:cubicBezTo>
                <a:cubicBezTo>
                  <a:pt x="22061" y="60277"/>
                  <a:pt x="51155" y="26146"/>
                  <a:pt x="109377" y="4494"/>
                </a:cubicBezTo>
                <a:cubicBezTo>
                  <a:pt x="123778" y="1495"/>
                  <a:pt x="136893" y="0"/>
                  <a:pt x="148729" y="0"/>
                </a:cubicBezTo>
                <a:close/>
                <a:moveTo>
                  <a:pt x="59007" y="145864"/>
                </a:moveTo>
                <a:cubicBezTo>
                  <a:pt x="73717" y="288404"/>
                  <a:pt x="83157" y="359673"/>
                  <a:pt x="87316" y="359673"/>
                </a:cubicBezTo>
                <a:lnTo>
                  <a:pt x="164074" y="359673"/>
                </a:lnTo>
                <a:cubicBezTo>
                  <a:pt x="165987" y="359673"/>
                  <a:pt x="173989" y="368001"/>
                  <a:pt x="188064" y="384649"/>
                </a:cubicBezTo>
                <a:lnTo>
                  <a:pt x="183737" y="387147"/>
                </a:lnTo>
                <a:lnTo>
                  <a:pt x="82989" y="387147"/>
                </a:lnTo>
                <a:cubicBezTo>
                  <a:pt x="79464" y="387147"/>
                  <a:pt x="65723" y="443272"/>
                  <a:pt x="41732" y="555490"/>
                </a:cubicBezTo>
                <a:lnTo>
                  <a:pt x="41732" y="559984"/>
                </a:lnTo>
                <a:cubicBezTo>
                  <a:pt x="41732" y="584300"/>
                  <a:pt x="56919" y="598793"/>
                  <a:pt x="87308" y="603446"/>
                </a:cubicBezTo>
                <a:lnTo>
                  <a:pt x="391466" y="603446"/>
                </a:lnTo>
                <a:cubicBezTo>
                  <a:pt x="421855" y="597782"/>
                  <a:pt x="437041" y="582638"/>
                  <a:pt x="437041" y="557987"/>
                </a:cubicBezTo>
                <a:lnTo>
                  <a:pt x="397706" y="387147"/>
                </a:lnTo>
                <a:lnTo>
                  <a:pt x="295036" y="387147"/>
                </a:lnTo>
                <a:cubicBezTo>
                  <a:pt x="292163" y="387147"/>
                  <a:pt x="290717" y="385643"/>
                  <a:pt x="290717" y="382653"/>
                </a:cubicBezTo>
                <a:lnTo>
                  <a:pt x="314708" y="359673"/>
                </a:lnTo>
                <a:lnTo>
                  <a:pt x="393387" y="359673"/>
                </a:lnTo>
                <a:cubicBezTo>
                  <a:pt x="405215" y="269751"/>
                  <a:pt x="414020" y="198489"/>
                  <a:pt x="419767" y="145864"/>
                </a:cubicBezTo>
                <a:cubicBezTo>
                  <a:pt x="419767" y="123552"/>
                  <a:pt x="405215" y="109895"/>
                  <a:pt x="376104" y="104900"/>
                </a:cubicBezTo>
                <a:lnTo>
                  <a:pt x="100732" y="104900"/>
                </a:lnTo>
                <a:cubicBezTo>
                  <a:pt x="72924" y="109895"/>
                  <a:pt x="59007" y="123552"/>
                  <a:pt x="59007" y="145864"/>
                </a:cubicBezTo>
                <a:close/>
                <a:moveTo>
                  <a:pt x="192383" y="339191"/>
                </a:moveTo>
                <a:lnTo>
                  <a:pt x="194781" y="339191"/>
                </a:lnTo>
                <a:cubicBezTo>
                  <a:pt x="196693" y="339191"/>
                  <a:pt x="203894" y="346859"/>
                  <a:pt x="216365" y="362171"/>
                </a:cubicBezTo>
                <a:cubicBezTo>
                  <a:pt x="214452" y="362171"/>
                  <a:pt x="212364" y="364343"/>
                  <a:pt x="210134" y="368661"/>
                </a:cubicBezTo>
                <a:cubicBezTo>
                  <a:pt x="210134" y="370992"/>
                  <a:pt x="214452" y="375653"/>
                  <a:pt x="223089" y="382653"/>
                </a:cubicBezTo>
                <a:lnTo>
                  <a:pt x="255709" y="382653"/>
                </a:lnTo>
                <a:cubicBezTo>
                  <a:pt x="257948" y="382653"/>
                  <a:pt x="262425" y="377984"/>
                  <a:pt x="269141" y="368661"/>
                </a:cubicBezTo>
                <a:cubicBezTo>
                  <a:pt x="266894" y="368661"/>
                  <a:pt x="264655" y="366498"/>
                  <a:pt x="262416" y="362171"/>
                </a:cubicBezTo>
                <a:cubicBezTo>
                  <a:pt x="262416" y="360174"/>
                  <a:pt x="269609" y="352514"/>
                  <a:pt x="284010" y="339191"/>
                </a:cubicBezTo>
                <a:lnTo>
                  <a:pt x="286407" y="339191"/>
                </a:lnTo>
                <a:cubicBezTo>
                  <a:pt x="288320" y="339191"/>
                  <a:pt x="292639" y="343685"/>
                  <a:pt x="299363" y="352673"/>
                </a:cubicBezTo>
                <a:lnTo>
                  <a:pt x="262416" y="393637"/>
                </a:lnTo>
                <a:lnTo>
                  <a:pt x="262416" y="396135"/>
                </a:lnTo>
                <a:cubicBezTo>
                  <a:pt x="295353" y="396135"/>
                  <a:pt x="328140" y="420451"/>
                  <a:pt x="360768" y="469067"/>
                </a:cubicBezTo>
                <a:cubicBezTo>
                  <a:pt x="368118" y="489391"/>
                  <a:pt x="371794" y="501536"/>
                  <a:pt x="371794" y="505529"/>
                </a:cubicBezTo>
                <a:lnTo>
                  <a:pt x="367475" y="507525"/>
                </a:lnTo>
                <a:lnTo>
                  <a:pt x="338690" y="507525"/>
                </a:lnTo>
                <a:lnTo>
                  <a:pt x="314708" y="464565"/>
                </a:lnTo>
                <a:cubicBezTo>
                  <a:pt x="291678" y="441585"/>
                  <a:pt x="266251" y="430091"/>
                  <a:pt x="238426" y="430091"/>
                </a:cubicBezTo>
                <a:cubicBezTo>
                  <a:pt x="194605" y="430091"/>
                  <a:pt x="163264" y="453747"/>
                  <a:pt x="144394" y="501026"/>
                </a:cubicBezTo>
                <a:cubicBezTo>
                  <a:pt x="144394" y="503023"/>
                  <a:pt x="142147" y="505195"/>
                  <a:pt x="137670" y="507517"/>
                </a:cubicBezTo>
                <a:lnTo>
                  <a:pt x="109369" y="507517"/>
                </a:lnTo>
                <a:lnTo>
                  <a:pt x="105042" y="505521"/>
                </a:lnTo>
                <a:cubicBezTo>
                  <a:pt x="118474" y="460898"/>
                  <a:pt x="138146" y="431260"/>
                  <a:pt x="164049" y="416600"/>
                </a:cubicBezTo>
                <a:cubicBezTo>
                  <a:pt x="185158" y="402943"/>
                  <a:pt x="202583" y="396118"/>
                  <a:pt x="216340" y="396118"/>
                </a:cubicBezTo>
                <a:lnTo>
                  <a:pt x="216340" y="393621"/>
                </a:lnTo>
                <a:lnTo>
                  <a:pt x="179402" y="352656"/>
                </a:lnTo>
                <a:cubicBezTo>
                  <a:pt x="179427" y="350677"/>
                  <a:pt x="183746" y="346183"/>
                  <a:pt x="192383" y="339191"/>
                </a:cubicBezTo>
                <a:close/>
                <a:moveTo>
                  <a:pt x="170322" y="266251"/>
                </a:moveTo>
                <a:cubicBezTo>
                  <a:pt x="189510" y="269250"/>
                  <a:pt x="199099" y="272249"/>
                  <a:pt x="199099" y="275239"/>
                </a:cubicBezTo>
                <a:cubicBezTo>
                  <a:pt x="195574" y="284569"/>
                  <a:pt x="191105" y="289231"/>
                  <a:pt x="185675" y="289231"/>
                </a:cubicBezTo>
                <a:cubicBezTo>
                  <a:pt x="169679" y="289231"/>
                  <a:pt x="161685" y="286908"/>
                  <a:pt x="161685" y="282239"/>
                </a:cubicBezTo>
                <a:lnTo>
                  <a:pt x="170322" y="266251"/>
                </a:lnTo>
                <a:close/>
                <a:moveTo>
                  <a:pt x="161677" y="291227"/>
                </a:moveTo>
                <a:cubicBezTo>
                  <a:pt x="180547" y="291227"/>
                  <a:pt x="197337" y="304216"/>
                  <a:pt x="212047" y="330195"/>
                </a:cubicBezTo>
                <a:lnTo>
                  <a:pt x="240356" y="362162"/>
                </a:lnTo>
                <a:cubicBezTo>
                  <a:pt x="272023" y="317874"/>
                  <a:pt x="291043" y="295721"/>
                  <a:pt x="297442" y="295721"/>
                </a:cubicBezTo>
                <a:cubicBezTo>
                  <a:pt x="302879" y="294401"/>
                  <a:pt x="308635" y="293725"/>
                  <a:pt x="314716" y="293725"/>
                </a:cubicBezTo>
                <a:cubicBezTo>
                  <a:pt x="313755" y="296723"/>
                  <a:pt x="288963" y="322535"/>
                  <a:pt x="240356" y="371159"/>
                </a:cubicBezTo>
                <a:lnTo>
                  <a:pt x="238443" y="371159"/>
                </a:lnTo>
                <a:cubicBezTo>
                  <a:pt x="187262" y="321883"/>
                  <a:pt x="161685" y="296063"/>
                  <a:pt x="161685" y="293725"/>
                </a:cubicBezTo>
                <a:lnTo>
                  <a:pt x="161685" y="291227"/>
                </a:lnTo>
                <a:close/>
                <a:moveTo>
                  <a:pt x="210134" y="252769"/>
                </a:moveTo>
                <a:lnTo>
                  <a:pt x="269141" y="252769"/>
                </a:lnTo>
                <a:cubicBezTo>
                  <a:pt x="273936" y="252769"/>
                  <a:pt x="284010" y="254264"/>
                  <a:pt x="299363" y="257263"/>
                </a:cubicBezTo>
                <a:lnTo>
                  <a:pt x="299363" y="261757"/>
                </a:lnTo>
                <a:cubicBezTo>
                  <a:pt x="288479" y="264747"/>
                  <a:pt x="278405" y="266251"/>
                  <a:pt x="269141" y="266251"/>
                </a:cubicBezTo>
                <a:lnTo>
                  <a:pt x="205331" y="266251"/>
                </a:lnTo>
                <a:cubicBezTo>
                  <a:pt x="197963" y="266251"/>
                  <a:pt x="189334" y="264747"/>
                  <a:pt x="179419" y="261757"/>
                </a:cubicBezTo>
                <a:lnTo>
                  <a:pt x="179419" y="257263"/>
                </a:lnTo>
                <a:cubicBezTo>
                  <a:pt x="194781" y="254264"/>
                  <a:pt x="205013" y="252769"/>
                  <a:pt x="210134" y="252769"/>
                </a:cubicBezTo>
                <a:close/>
                <a:moveTo>
                  <a:pt x="210134" y="273251"/>
                </a:moveTo>
                <a:lnTo>
                  <a:pt x="269141" y="273251"/>
                </a:lnTo>
                <a:cubicBezTo>
                  <a:pt x="271697" y="273251"/>
                  <a:pt x="276007" y="278580"/>
                  <a:pt x="282097" y="289231"/>
                </a:cubicBezTo>
                <a:lnTo>
                  <a:pt x="277770" y="291227"/>
                </a:lnTo>
                <a:lnTo>
                  <a:pt x="196693" y="291227"/>
                </a:lnTo>
                <a:lnTo>
                  <a:pt x="196693" y="286733"/>
                </a:lnTo>
                <a:cubicBezTo>
                  <a:pt x="196702" y="284737"/>
                  <a:pt x="201179" y="280242"/>
                  <a:pt x="210134" y="273251"/>
                </a:cubicBezTo>
                <a:close/>
                <a:moveTo>
                  <a:pt x="199099" y="298219"/>
                </a:moveTo>
                <a:lnTo>
                  <a:pt x="279691" y="298219"/>
                </a:lnTo>
                <a:lnTo>
                  <a:pt x="279691" y="300725"/>
                </a:lnTo>
                <a:cubicBezTo>
                  <a:pt x="259861" y="328040"/>
                  <a:pt x="246111" y="344688"/>
                  <a:pt x="238443" y="350668"/>
                </a:cubicBezTo>
                <a:cubicBezTo>
                  <a:pt x="237165" y="350668"/>
                  <a:pt x="224042" y="334689"/>
                  <a:pt x="199099" y="302721"/>
                </a:cubicBezTo>
                <a:lnTo>
                  <a:pt x="199099" y="298219"/>
                </a:lnTo>
                <a:close/>
                <a:moveTo>
                  <a:pt x="308485" y="266251"/>
                </a:moveTo>
                <a:cubicBezTo>
                  <a:pt x="312636" y="273919"/>
                  <a:pt x="314725" y="280075"/>
                  <a:pt x="314725" y="284737"/>
                </a:cubicBezTo>
                <a:lnTo>
                  <a:pt x="314725" y="286733"/>
                </a:lnTo>
                <a:cubicBezTo>
                  <a:pt x="308969" y="286733"/>
                  <a:pt x="300324" y="288236"/>
                  <a:pt x="288813" y="291227"/>
                </a:cubicBezTo>
                <a:cubicBezTo>
                  <a:pt x="288813" y="289899"/>
                  <a:pt x="285138" y="284569"/>
                  <a:pt x="277778" y="275239"/>
                </a:cubicBezTo>
                <a:cubicBezTo>
                  <a:pt x="277778" y="272249"/>
                  <a:pt x="288011" y="269258"/>
                  <a:pt x="308485" y="266251"/>
                </a:cubicBez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599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6F66C9D8-656C-998A-343B-8199C035EA8C}"/>
              </a:ext>
            </a:extLst>
          </p:cNvPr>
          <p:cNvSpPr/>
          <p:nvPr/>
        </p:nvSpPr>
        <p:spPr>
          <a:xfrm>
            <a:off x="5439497" y="861339"/>
            <a:ext cx="629477" cy="1157947"/>
          </a:xfrm>
          <a:custGeom>
            <a:avLst/>
            <a:gdLst>
              <a:gd name="connsiteX0" fmla="*/ 215405 w 388600"/>
              <a:gd name="connsiteY0" fmla="*/ 0 h 714844"/>
              <a:gd name="connsiteX1" fmla="*/ 266259 w 388600"/>
              <a:gd name="connsiteY1" fmla="*/ 26471 h 714844"/>
              <a:gd name="connsiteX2" fmla="*/ 337746 w 388600"/>
              <a:gd name="connsiteY2" fmla="*/ 41958 h 714844"/>
              <a:gd name="connsiteX3" fmla="*/ 369889 w 388600"/>
              <a:gd name="connsiteY3" fmla="*/ 109895 h 714844"/>
              <a:gd name="connsiteX4" fmla="*/ 388601 w 388600"/>
              <a:gd name="connsiteY4" fmla="*/ 418112 h 714844"/>
              <a:gd name="connsiteX5" fmla="*/ 384282 w 388600"/>
              <a:gd name="connsiteY5" fmla="*/ 420109 h 714844"/>
              <a:gd name="connsiteX6" fmla="*/ 333904 w 388600"/>
              <a:gd name="connsiteY6" fmla="*/ 420109 h 714844"/>
              <a:gd name="connsiteX7" fmla="*/ 323354 w 388600"/>
              <a:gd name="connsiteY7" fmla="*/ 266251 h 714844"/>
              <a:gd name="connsiteX8" fmla="*/ 306079 w 388600"/>
              <a:gd name="connsiteY8" fmla="*/ 202307 h 714844"/>
              <a:gd name="connsiteX9" fmla="*/ 308476 w 388600"/>
              <a:gd name="connsiteY9" fmla="*/ 213300 h 714844"/>
              <a:gd name="connsiteX10" fmla="*/ 308476 w 388600"/>
              <a:gd name="connsiteY10" fmla="*/ 369655 h 714844"/>
              <a:gd name="connsiteX11" fmla="*/ 306079 w 388600"/>
              <a:gd name="connsiteY11" fmla="*/ 382645 h 714844"/>
              <a:gd name="connsiteX12" fmla="*/ 308476 w 388600"/>
              <a:gd name="connsiteY12" fmla="*/ 393638 h 714844"/>
              <a:gd name="connsiteX13" fmla="*/ 308476 w 388600"/>
              <a:gd name="connsiteY13" fmla="*/ 396135 h 714844"/>
              <a:gd name="connsiteX14" fmla="*/ 297926 w 388600"/>
              <a:gd name="connsiteY14" fmla="*/ 404630 h 714844"/>
              <a:gd name="connsiteX15" fmla="*/ 293599 w 388600"/>
              <a:gd name="connsiteY15" fmla="*/ 712848 h 714844"/>
              <a:gd name="connsiteX16" fmla="*/ 289281 w 388600"/>
              <a:gd name="connsiteY16" fmla="*/ 714844 h 714844"/>
              <a:gd name="connsiteX17" fmla="*/ 213484 w 388600"/>
              <a:gd name="connsiteY17" fmla="*/ 714844 h 714844"/>
              <a:gd name="connsiteX18" fmla="*/ 196218 w 388600"/>
              <a:gd name="connsiteY18" fmla="*/ 479559 h 714844"/>
              <a:gd name="connsiteX19" fmla="*/ 194296 w 388600"/>
              <a:gd name="connsiteY19" fmla="*/ 479559 h 714844"/>
              <a:gd name="connsiteX20" fmla="*/ 179428 w 388600"/>
              <a:gd name="connsiteY20" fmla="*/ 714844 h 714844"/>
              <a:gd name="connsiteX21" fmla="*/ 101233 w 388600"/>
              <a:gd name="connsiteY21" fmla="*/ 714844 h 714844"/>
              <a:gd name="connsiteX22" fmla="*/ 97399 w 388600"/>
              <a:gd name="connsiteY22" fmla="*/ 710350 h 714844"/>
              <a:gd name="connsiteX23" fmla="*/ 93072 w 388600"/>
              <a:gd name="connsiteY23" fmla="*/ 404622 h 714844"/>
              <a:gd name="connsiteX24" fmla="*/ 82522 w 388600"/>
              <a:gd name="connsiteY24" fmla="*/ 398132 h 714844"/>
              <a:gd name="connsiteX25" fmla="*/ 82522 w 388600"/>
              <a:gd name="connsiteY25" fmla="*/ 200319 h 714844"/>
              <a:gd name="connsiteX26" fmla="*/ 80116 w 388600"/>
              <a:gd name="connsiteY26" fmla="*/ 200319 h 714844"/>
              <a:gd name="connsiteX27" fmla="*/ 61413 w 388600"/>
              <a:gd name="connsiteY27" fmla="*/ 418121 h 714844"/>
              <a:gd name="connsiteX28" fmla="*/ 57094 w 388600"/>
              <a:gd name="connsiteY28" fmla="*/ 420117 h 714844"/>
              <a:gd name="connsiteX29" fmla="*/ 6240 w 388600"/>
              <a:gd name="connsiteY29" fmla="*/ 420117 h 714844"/>
              <a:gd name="connsiteX30" fmla="*/ 0 w 388600"/>
              <a:gd name="connsiteY30" fmla="*/ 409133 h 714844"/>
              <a:gd name="connsiteX31" fmla="*/ 1913 w 388600"/>
              <a:gd name="connsiteY31" fmla="*/ 396143 h 714844"/>
              <a:gd name="connsiteX32" fmla="*/ 46536 w 388600"/>
              <a:gd name="connsiteY32" fmla="*/ 45959 h 714844"/>
              <a:gd name="connsiteX33" fmla="*/ 118491 w 388600"/>
              <a:gd name="connsiteY33" fmla="*/ 30974 h 714844"/>
              <a:gd name="connsiteX34" fmla="*/ 168869 w 388600"/>
              <a:gd name="connsiteY34" fmla="*/ 0 h 714844"/>
              <a:gd name="connsiteX35" fmla="*/ 215405 w 388600"/>
              <a:gd name="connsiteY35" fmla="*/ 0 h 714844"/>
              <a:gd name="connsiteX36" fmla="*/ 107941 w 388600"/>
              <a:gd name="connsiteY36" fmla="*/ 65940 h 714844"/>
              <a:gd name="connsiteX37" fmla="*/ 124730 w 388600"/>
              <a:gd name="connsiteY37" fmla="*/ 74937 h 714844"/>
              <a:gd name="connsiteX38" fmla="*/ 116093 w 388600"/>
              <a:gd name="connsiteY38" fmla="*/ 90424 h 714844"/>
              <a:gd name="connsiteX39" fmla="*/ 116093 w 388600"/>
              <a:gd name="connsiteY39" fmla="*/ 94425 h 714844"/>
              <a:gd name="connsiteX40" fmla="*/ 171267 w 388600"/>
              <a:gd name="connsiteY40" fmla="*/ 162863 h 714844"/>
              <a:gd name="connsiteX41" fmla="*/ 171267 w 388600"/>
              <a:gd name="connsiteY41" fmla="*/ 224301 h 714844"/>
              <a:gd name="connsiteX42" fmla="*/ 173180 w 388600"/>
              <a:gd name="connsiteY42" fmla="*/ 255275 h 714844"/>
              <a:gd name="connsiteX43" fmla="*/ 171267 w 388600"/>
              <a:gd name="connsiteY43" fmla="*/ 259769 h 714844"/>
              <a:gd name="connsiteX44" fmla="*/ 173180 w 388600"/>
              <a:gd name="connsiteY44" fmla="*/ 268264 h 714844"/>
              <a:gd name="connsiteX45" fmla="*/ 171267 w 388600"/>
              <a:gd name="connsiteY45" fmla="*/ 283751 h 714844"/>
              <a:gd name="connsiteX46" fmla="*/ 173180 w 388600"/>
              <a:gd name="connsiteY46" fmla="*/ 292747 h 714844"/>
              <a:gd name="connsiteX47" fmla="*/ 171267 w 388600"/>
              <a:gd name="connsiteY47" fmla="*/ 292747 h 714844"/>
              <a:gd name="connsiteX48" fmla="*/ 173180 w 388600"/>
              <a:gd name="connsiteY48" fmla="*/ 296740 h 714844"/>
              <a:gd name="connsiteX49" fmla="*/ 173180 w 388600"/>
              <a:gd name="connsiteY49" fmla="*/ 371677 h 714844"/>
              <a:gd name="connsiteX50" fmla="*/ 215396 w 388600"/>
              <a:gd name="connsiteY50" fmla="*/ 371677 h 714844"/>
              <a:gd name="connsiteX51" fmla="*/ 217794 w 388600"/>
              <a:gd name="connsiteY51" fmla="*/ 164868 h 714844"/>
              <a:gd name="connsiteX52" fmla="*/ 274404 w 388600"/>
              <a:gd name="connsiteY52" fmla="*/ 94433 h 714844"/>
              <a:gd name="connsiteX53" fmla="*/ 263846 w 388600"/>
              <a:gd name="connsiteY53" fmla="*/ 72456 h 714844"/>
              <a:gd name="connsiteX54" fmla="*/ 284954 w 388600"/>
              <a:gd name="connsiteY54" fmla="*/ 63961 h 714844"/>
              <a:gd name="connsiteX55" fmla="*/ 276793 w 388600"/>
              <a:gd name="connsiteY55" fmla="*/ 37481 h 714844"/>
              <a:gd name="connsiteX56" fmla="*/ 274396 w 388600"/>
              <a:gd name="connsiteY56" fmla="*/ 37481 h 714844"/>
              <a:gd name="connsiteX57" fmla="*/ 251366 w 388600"/>
              <a:gd name="connsiteY57" fmla="*/ 61463 h 714844"/>
              <a:gd name="connsiteX58" fmla="*/ 247047 w 388600"/>
              <a:gd name="connsiteY58" fmla="*/ 61463 h 714844"/>
              <a:gd name="connsiteX59" fmla="*/ 255676 w 388600"/>
              <a:gd name="connsiteY59" fmla="*/ 92437 h 714844"/>
              <a:gd name="connsiteX60" fmla="*/ 200511 w 388600"/>
              <a:gd name="connsiteY60" fmla="*/ 149381 h 714844"/>
              <a:gd name="connsiteX61" fmla="*/ 188040 w 388600"/>
              <a:gd name="connsiteY61" fmla="*/ 149381 h 714844"/>
              <a:gd name="connsiteX62" fmla="*/ 139583 w 388600"/>
              <a:gd name="connsiteY62" fmla="*/ 96931 h 714844"/>
              <a:gd name="connsiteX63" fmla="*/ 132866 w 388600"/>
              <a:gd name="connsiteY63" fmla="*/ 87934 h 714844"/>
              <a:gd name="connsiteX64" fmla="*/ 143425 w 388600"/>
              <a:gd name="connsiteY64" fmla="*/ 61463 h 714844"/>
              <a:gd name="connsiteX65" fmla="*/ 116077 w 388600"/>
              <a:gd name="connsiteY65" fmla="*/ 45976 h 714844"/>
              <a:gd name="connsiteX66" fmla="*/ 116077 w 388600"/>
              <a:gd name="connsiteY66" fmla="*/ 37464 h 714844"/>
              <a:gd name="connsiteX67" fmla="*/ 107941 w 388600"/>
              <a:gd name="connsiteY67" fmla="*/ 65940 h 714844"/>
              <a:gd name="connsiteX68" fmla="*/ 147760 w 388600"/>
              <a:gd name="connsiteY68" fmla="*/ 19981 h 714844"/>
              <a:gd name="connsiteX69" fmla="*/ 179419 w 388600"/>
              <a:gd name="connsiteY69" fmla="*/ 116394 h 714844"/>
              <a:gd name="connsiteX70" fmla="*/ 207244 w 388600"/>
              <a:gd name="connsiteY70" fmla="*/ 116394 h 714844"/>
              <a:gd name="connsiteX71" fmla="*/ 242745 w 388600"/>
              <a:gd name="connsiteY71" fmla="*/ 21977 h 714844"/>
              <a:gd name="connsiteX72" fmla="*/ 207244 w 388600"/>
              <a:gd name="connsiteY72" fmla="*/ 10984 h 714844"/>
              <a:gd name="connsiteX73" fmla="*/ 185659 w 388600"/>
              <a:gd name="connsiteY73" fmla="*/ 10984 h 714844"/>
              <a:gd name="connsiteX74" fmla="*/ 147760 w 388600"/>
              <a:gd name="connsiteY74" fmla="*/ 19981 h 714844"/>
              <a:gd name="connsiteX75" fmla="*/ 188056 w 388600"/>
              <a:gd name="connsiteY75" fmla="*/ 158360 h 714844"/>
              <a:gd name="connsiteX76" fmla="*/ 194288 w 388600"/>
              <a:gd name="connsiteY76" fmla="*/ 184832 h 714844"/>
              <a:gd name="connsiteX77" fmla="*/ 196209 w 388600"/>
              <a:gd name="connsiteY77" fmla="*/ 184832 h 714844"/>
              <a:gd name="connsiteX78" fmla="*/ 196209 w 388600"/>
              <a:gd name="connsiteY78" fmla="*/ 162855 h 714844"/>
              <a:gd name="connsiteX79" fmla="*/ 200528 w 388600"/>
              <a:gd name="connsiteY79" fmla="*/ 158360 h 714844"/>
              <a:gd name="connsiteX80" fmla="*/ 209165 w 388600"/>
              <a:gd name="connsiteY80" fmla="*/ 184832 h 714844"/>
              <a:gd name="connsiteX81" fmla="*/ 209165 w 388600"/>
              <a:gd name="connsiteY81" fmla="*/ 292731 h 714844"/>
              <a:gd name="connsiteX82" fmla="*/ 194288 w 388600"/>
              <a:gd name="connsiteY82" fmla="*/ 312210 h 714844"/>
              <a:gd name="connsiteX83" fmla="*/ 179419 w 388600"/>
              <a:gd name="connsiteY83" fmla="*/ 285739 h 714844"/>
              <a:gd name="connsiteX84" fmla="*/ 179419 w 388600"/>
              <a:gd name="connsiteY84" fmla="*/ 195825 h 714844"/>
              <a:gd name="connsiteX85" fmla="*/ 188056 w 388600"/>
              <a:gd name="connsiteY85" fmla="*/ 158360 h 714844"/>
              <a:gd name="connsiteX86" fmla="*/ 238911 w 388600"/>
              <a:gd name="connsiteY86" fmla="*/ 169345 h 714844"/>
              <a:gd name="connsiteX87" fmla="*/ 238911 w 388600"/>
              <a:gd name="connsiteY87" fmla="*/ 171341 h 714844"/>
              <a:gd name="connsiteX88" fmla="*/ 281128 w 388600"/>
              <a:gd name="connsiteY88" fmla="*/ 171341 h 714844"/>
              <a:gd name="connsiteX89" fmla="*/ 266259 w 388600"/>
              <a:gd name="connsiteY89" fmla="*/ 153858 h 714844"/>
              <a:gd name="connsiteX90" fmla="*/ 238911 w 388600"/>
              <a:gd name="connsiteY90" fmla="*/ 169345 h 714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388600" h="714844">
                <a:moveTo>
                  <a:pt x="215405" y="0"/>
                </a:moveTo>
                <a:cubicBezTo>
                  <a:pt x="236514" y="0"/>
                  <a:pt x="253471" y="8829"/>
                  <a:pt x="266259" y="26471"/>
                </a:cubicBezTo>
                <a:cubicBezTo>
                  <a:pt x="269141" y="30473"/>
                  <a:pt x="292956" y="35635"/>
                  <a:pt x="337746" y="41958"/>
                </a:cubicBezTo>
                <a:cubicBezTo>
                  <a:pt x="350535" y="50621"/>
                  <a:pt x="361252" y="73266"/>
                  <a:pt x="369889" y="109895"/>
                </a:cubicBezTo>
                <a:cubicBezTo>
                  <a:pt x="382361" y="217468"/>
                  <a:pt x="388601" y="320204"/>
                  <a:pt x="388601" y="418112"/>
                </a:cubicBezTo>
                <a:lnTo>
                  <a:pt x="384282" y="420109"/>
                </a:lnTo>
                <a:lnTo>
                  <a:pt x="333904" y="420109"/>
                </a:lnTo>
                <a:cubicBezTo>
                  <a:pt x="329109" y="420109"/>
                  <a:pt x="325584" y="368828"/>
                  <a:pt x="323354" y="266251"/>
                </a:cubicBezTo>
                <a:cubicBezTo>
                  <a:pt x="317264" y="223624"/>
                  <a:pt x="311517" y="202307"/>
                  <a:pt x="306079" y="202307"/>
                </a:cubicBezTo>
                <a:lnTo>
                  <a:pt x="308476" y="213300"/>
                </a:lnTo>
                <a:lnTo>
                  <a:pt x="308476" y="369655"/>
                </a:lnTo>
                <a:lnTo>
                  <a:pt x="306079" y="382645"/>
                </a:lnTo>
                <a:cubicBezTo>
                  <a:pt x="307675" y="384984"/>
                  <a:pt x="308476" y="388642"/>
                  <a:pt x="308476" y="393638"/>
                </a:cubicBezTo>
                <a:lnTo>
                  <a:pt x="308476" y="396135"/>
                </a:lnTo>
                <a:cubicBezTo>
                  <a:pt x="305603" y="401807"/>
                  <a:pt x="302078" y="404630"/>
                  <a:pt x="297926" y="404630"/>
                </a:cubicBezTo>
                <a:cubicBezTo>
                  <a:pt x="295045" y="537188"/>
                  <a:pt x="293599" y="639916"/>
                  <a:pt x="293599" y="712848"/>
                </a:cubicBezTo>
                <a:lnTo>
                  <a:pt x="289281" y="714844"/>
                </a:lnTo>
                <a:lnTo>
                  <a:pt x="213484" y="714844"/>
                </a:lnTo>
                <a:cubicBezTo>
                  <a:pt x="208998" y="714844"/>
                  <a:pt x="203243" y="636416"/>
                  <a:pt x="196218" y="479559"/>
                </a:cubicBezTo>
                <a:lnTo>
                  <a:pt x="194296" y="479559"/>
                </a:lnTo>
                <a:cubicBezTo>
                  <a:pt x="187263" y="628422"/>
                  <a:pt x="182301" y="706850"/>
                  <a:pt x="179428" y="714844"/>
                </a:cubicBezTo>
                <a:lnTo>
                  <a:pt x="101233" y="714844"/>
                </a:lnTo>
                <a:cubicBezTo>
                  <a:pt x="98668" y="714844"/>
                  <a:pt x="97399" y="713349"/>
                  <a:pt x="97399" y="710350"/>
                </a:cubicBezTo>
                <a:cubicBezTo>
                  <a:pt x="97399" y="652070"/>
                  <a:pt x="95954" y="550169"/>
                  <a:pt x="93072" y="404622"/>
                </a:cubicBezTo>
                <a:cubicBezTo>
                  <a:pt x="86039" y="404622"/>
                  <a:pt x="82522" y="402459"/>
                  <a:pt x="82522" y="398132"/>
                </a:cubicBezTo>
                <a:lnTo>
                  <a:pt x="82522" y="200319"/>
                </a:lnTo>
                <a:lnTo>
                  <a:pt x="80116" y="200319"/>
                </a:lnTo>
                <a:cubicBezTo>
                  <a:pt x="67645" y="236288"/>
                  <a:pt x="61413" y="308894"/>
                  <a:pt x="61413" y="418121"/>
                </a:cubicBezTo>
                <a:lnTo>
                  <a:pt x="57094" y="420117"/>
                </a:lnTo>
                <a:lnTo>
                  <a:pt x="6240" y="420117"/>
                </a:lnTo>
                <a:cubicBezTo>
                  <a:pt x="4319" y="420117"/>
                  <a:pt x="2239" y="416459"/>
                  <a:pt x="0" y="409133"/>
                </a:cubicBezTo>
                <a:lnTo>
                  <a:pt x="1913" y="396143"/>
                </a:lnTo>
                <a:cubicBezTo>
                  <a:pt x="1913" y="198322"/>
                  <a:pt x="16782" y="81603"/>
                  <a:pt x="46536" y="45959"/>
                </a:cubicBezTo>
                <a:cubicBezTo>
                  <a:pt x="46536" y="42635"/>
                  <a:pt x="70518" y="37640"/>
                  <a:pt x="118491" y="30974"/>
                </a:cubicBezTo>
                <a:cubicBezTo>
                  <a:pt x="135122" y="10325"/>
                  <a:pt x="151912" y="0"/>
                  <a:pt x="168869" y="0"/>
                </a:cubicBezTo>
                <a:lnTo>
                  <a:pt x="215405" y="0"/>
                </a:lnTo>
                <a:close/>
                <a:moveTo>
                  <a:pt x="107941" y="65940"/>
                </a:moveTo>
                <a:cubicBezTo>
                  <a:pt x="119126" y="67611"/>
                  <a:pt x="124730" y="70610"/>
                  <a:pt x="124730" y="74937"/>
                </a:cubicBezTo>
                <a:lnTo>
                  <a:pt x="116093" y="90424"/>
                </a:lnTo>
                <a:lnTo>
                  <a:pt x="116093" y="94425"/>
                </a:lnTo>
                <a:lnTo>
                  <a:pt x="171267" y="162863"/>
                </a:lnTo>
                <a:lnTo>
                  <a:pt x="171267" y="224301"/>
                </a:lnTo>
                <a:cubicBezTo>
                  <a:pt x="171267" y="232295"/>
                  <a:pt x="171901" y="242620"/>
                  <a:pt x="173180" y="255275"/>
                </a:cubicBezTo>
                <a:lnTo>
                  <a:pt x="171267" y="259769"/>
                </a:lnTo>
                <a:cubicBezTo>
                  <a:pt x="172536" y="262099"/>
                  <a:pt x="173180" y="264939"/>
                  <a:pt x="173180" y="268264"/>
                </a:cubicBezTo>
                <a:lnTo>
                  <a:pt x="171267" y="283751"/>
                </a:lnTo>
                <a:cubicBezTo>
                  <a:pt x="172536" y="286424"/>
                  <a:pt x="173180" y="289414"/>
                  <a:pt x="173180" y="292747"/>
                </a:cubicBezTo>
                <a:lnTo>
                  <a:pt x="171267" y="292747"/>
                </a:lnTo>
                <a:lnTo>
                  <a:pt x="173180" y="296740"/>
                </a:lnTo>
                <a:lnTo>
                  <a:pt x="173180" y="371677"/>
                </a:lnTo>
                <a:lnTo>
                  <a:pt x="215396" y="371677"/>
                </a:lnTo>
                <a:cubicBezTo>
                  <a:pt x="216992" y="272766"/>
                  <a:pt x="217794" y="203827"/>
                  <a:pt x="217794" y="164868"/>
                </a:cubicBezTo>
                <a:cubicBezTo>
                  <a:pt x="218429" y="161543"/>
                  <a:pt x="237299" y="138062"/>
                  <a:pt x="274404" y="94433"/>
                </a:cubicBezTo>
                <a:lnTo>
                  <a:pt x="263846" y="72456"/>
                </a:lnTo>
                <a:lnTo>
                  <a:pt x="284954" y="63961"/>
                </a:lnTo>
                <a:cubicBezTo>
                  <a:pt x="279516" y="51640"/>
                  <a:pt x="276793" y="42810"/>
                  <a:pt x="276793" y="37481"/>
                </a:cubicBezTo>
                <a:lnTo>
                  <a:pt x="274396" y="37481"/>
                </a:lnTo>
                <a:cubicBezTo>
                  <a:pt x="274396" y="53469"/>
                  <a:pt x="266719" y="61463"/>
                  <a:pt x="251366" y="61463"/>
                </a:cubicBezTo>
                <a:lnTo>
                  <a:pt x="247047" y="61463"/>
                </a:lnTo>
                <a:cubicBezTo>
                  <a:pt x="252794" y="78119"/>
                  <a:pt x="255676" y="88436"/>
                  <a:pt x="255676" y="92437"/>
                </a:cubicBezTo>
                <a:cubicBezTo>
                  <a:pt x="230733" y="113754"/>
                  <a:pt x="212339" y="132733"/>
                  <a:pt x="200511" y="149381"/>
                </a:cubicBezTo>
                <a:lnTo>
                  <a:pt x="188040" y="149381"/>
                </a:lnTo>
                <a:cubicBezTo>
                  <a:pt x="183245" y="139065"/>
                  <a:pt x="167090" y="121573"/>
                  <a:pt x="139583" y="96931"/>
                </a:cubicBezTo>
                <a:cubicBezTo>
                  <a:pt x="136058" y="96931"/>
                  <a:pt x="133828" y="93932"/>
                  <a:pt x="132866" y="87934"/>
                </a:cubicBezTo>
                <a:lnTo>
                  <a:pt x="143425" y="61463"/>
                </a:lnTo>
                <a:cubicBezTo>
                  <a:pt x="125190" y="61463"/>
                  <a:pt x="116077" y="56301"/>
                  <a:pt x="116077" y="45976"/>
                </a:cubicBezTo>
                <a:lnTo>
                  <a:pt x="116077" y="37464"/>
                </a:lnTo>
                <a:cubicBezTo>
                  <a:pt x="110655" y="40463"/>
                  <a:pt x="107941" y="49952"/>
                  <a:pt x="107941" y="65940"/>
                </a:cubicBezTo>
                <a:close/>
                <a:moveTo>
                  <a:pt x="147760" y="19981"/>
                </a:moveTo>
                <a:cubicBezTo>
                  <a:pt x="147760" y="36963"/>
                  <a:pt x="158319" y="69106"/>
                  <a:pt x="179419" y="116394"/>
                </a:cubicBezTo>
                <a:lnTo>
                  <a:pt x="207244" y="116394"/>
                </a:lnTo>
                <a:cubicBezTo>
                  <a:pt x="230908" y="71771"/>
                  <a:pt x="242745" y="40296"/>
                  <a:pt x="242745" y="21977"/>
                </a:cubicBezTo>
                <a:cubicBezTo>
                  <a:pt x="233473" y="14660"/>
                  <a:pt x="221645" y="10984"/>
                  <a:pt x="207244" y="10984"/>
                </a:cubicBezTo>
                <a:lnTo>
                  <a:pt x="185659" y="10984"/>
                </a:lnTo>
                <a:cubicBezTo>
                  <a:pt x="171910" y="10993"/>
                  <a:pt x="159271" y="13992"/>
                  <a:pt x="147760" y="19981"/>
                </a:cubicBezTo>
                <a:close/>
                <a:moveTo>
                  <a:pt x="188056" y="158360"/>
                </a:moveTo>
                <a:cubicBezTo>
                  <a:pt x="190938" y="158360"/>
                  <a:pt x="193010" y="167190"/>
                  <a:pt x="194288" y="184832"/>
                </a:cubicBezTo>
                <a:lnTo>
                  <a:pt x="196209" y="184832"/>
                </a:lnTo>
                <a:lnTo>
                  <a:pt x="196209" y="162855"/>
                </a:lnTo>
                <a:cubicBezTo>
                  <a:pt x="196844" y="159856"/>
                  <a:pt x="198281" y="158360"/>
                  <a:pt x="200528" y="158360"/>
                </a:cubicBezTo>
                <a:cubicBezTo>
                  <a:pt x="206283" y="158360"/>
                  <a:pt x="209165" y="167190"/>
                  <a:pt x="209165" y="184832"/>
                </a:cubicBezTo>
                <a:lnTo>
                  <a:pt x="209165" y="292731"/>
                </a:lnTo>
                <a:cubicBezTo>
                  <a:pt x="201488" y="305720"/>
                  <a:pt x="196518" y="312210"/>
                  <a:pt x="194288" y="312210"/>
                </a:cubicBezTo>
                <a:cubicBezTo>
                  <a:pt x="184373" y="301560"/>
                  <a:pt x="179419" y="292731"/>
                  <a:pt x="179419" y="285739"/>
                </a:cubicBezTo>
                <a:lnTo>
                  <a:pt x="179419" y="195825"/>
                </a:lnTo>
                <a:cubicBezTo>
                  <a:pt x="181015" y="170840"/>
                  <a:pt x="183896" y="158360"/>
                  <a:pt x="188056" y="158360"/>
                </a:cubicBezTo>
                <a:close/>
                <a:moveTo>
                  <a:pt x="238911" y="169345"/>
                </a:moveTo>
                <a:lnTo>
                  <a:pt x="238911" y="171341"/>
                </a:lnTo>
                <a:lnTo>
                  <a:pt x="281128" y="171341"/>
                </a:lnTo>
                <a:lnTo>
                  <a:pt x="266259" y="153858"/>
                </a:lnTo>
                <a:cubicBezTo>
                  <a:pt x="249946" y="164191"/>
                  <a:pt x="240832" y="169345"/>
                  <a:pt x="238911" y="169345"/>
                </a:cubicBez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7E785804-C7EF-C9E1-B1A8-7A1519D369B7}"/>
              </a:ext>
            </a:extLst>
          </p:cNvPr>
          <p:cNvSpPr/>
          <p:nvPr/>
        </p:nvSpPr>
        <p:spPr>
          <a:xfrm>
            <a:off x="6588081" y="861339"/>
            <a:ext cx="1112048" cy="1157947"/>
          </a:xfrm>
          <a:custGeom>
            <a:avLst/>
            <a:gdLst>
              <a:gd name="connsiteX0" fmla="*/ 541147 w 686509"/>
              <a:gd name="connsiteY0" fmla="*/ 0 h 714844"/>
              <a:gd name="connsiteX1" fmla="*/ 586723 w 686509"/>
              <a:gd name="connsiteY1" fmla="*/ 47455 h 714844"/>
              <a:gd name="connsiteX2" fmla="*/ 686510 w 686509"/>
              <a:gd name="connsiteY2" fmla="*/ 228285 h 714844"/>
              <a:gd name="connsiteX3" fmla="*/ 686510 w 686509"/>
              <a:gd name="connsiteY3" fmla="*/ 240281 h 714844"/>
              <a:gd name="connsiteX4" fmla="*/ 575212 w 686509"/>
              <a:gd name="connsiteY4" fmla="*/ 406126 h 714844"/>
              <a:gd name="connsiteX5" fmla="*/ 355965 w 686509"/>
              <a:gd name="connsiteY5" fmla="*/ 711845 h 714844"/>
              <a:gd name="connsiteX6" fmla="*/ 344454 w 686509"/>
              <a:gd name="connsiteY6" fmla="*/ 714844 h 714844"/>
              <a:gd name="connsiteX7" fmla="*/ 342057 w 686509"/>
              <a:gd name="connsiteY7" fmla="*/ 714844 h 714844"/>
              <a:gd name="connsiteX8" fmla="*/ 248024 w 686509"/>
              <a:gd name="connsiteY8" fmla="*/ 598952 h 714844"/>
              <a:gd name="connsiteX9" fmla="*/ 0 w 686509"/>
              <a:gd name="connsiteY9" fmla="*/ 243271 h 714844"/>
              <a:gd name="connsiteX10" fmla="*/ 0 w 686509"/>
              <a:gd name="connsiteY10" fmla="*/ 231284 h 714844"/>
              <a:gd name="connsiteX11" fmla="*/ 59968 w 686509"/>
              <a:gd name="connsiteY11" fmla="*/ 115893 h 714844"/>
              <a:gd name="connsiteX12" fmla="*/ 136726 w 686509"/>
              <a:gd name="connsiteY12" fmla="*/ 0 h 714844"/>
              <a:gd name="connsiteX13" fmla="*/ 541147 w 686509"/>
              <a:gd name="connsiteY13" fmla="*/ 0 h 714844"/>
              <a:gd name="connsiteX14" fmla="*/ 130970 w 686509"/>
              <a:gd name="connsiteY14" fmla="*/ 106905 h 714844"/>
              <a:gd name="connsiteX15" fmla="*/ 76758 w 686509"/>
              <a:gd name="connsiteY15" fmla="*/ 207820 h 714844"/>
              <a:gd name="connsiteX16" fmla="*/ 165035 w 686509"/>
              <a:gd name="connsiteY16" fmla="*/ 207820 h 714844"/>
              <a:gd name="connsiteX17" fmla="*/ 165035 w 686509"/>
              <a:gd name="connsiteY17" fmla="*/ 204821 h 714844"/>
              <a:gd name="connsiteX18" fmla="*/ 136726 w 686509"/>
              <a:gd name="connsiteY18" fmla="*/ 106905 h 714844"/>
              <a:gd name="connsiteX19" fmla="*/ 130970 w 686509"/>
              <a:gd name="connsiteY19" fmla="*/ 106905 h 714844"/>
              <a:gd name="connsiteX20" fmla="*/ 88277 w 686509"/>
              <a:gd name="connsiteY20" fmla="*/ 266760 h 714844"/>
              <a:gd name="connsiteX21" fmla="*/ 88277 w 686509"/>
              <a:gd name="connsiteY21" fmla="*/ 269759 h 714844"/>
              <a:gd name="connsiteX22" fmla="*/ 256194 w 686509"/>
              <a:gd name="connsiteY22" fmla="*/ 513039 h 714844"/>
              <a:gd name="connsiteX23" fmla="*/ 259075 w 686509"/>
              <a:gd name="connsiteY23" fmla="*/ 513039 h 714844"/>
              <a:gd name="connsiteX24" fmla="*/ 259075 w 686509"/>
              <a:gd name="connsiteY24" fmla="*/ 510040 h 714844"/>
              <a:gd name="connsiteX25" fmla="*/ 185191 w 686509"/>
              <a:gd name="connsiteY25" fmla="*/ 266760 h 714844"/>
              <a:gd name="connsiteX26" fmla="*/ 88277 w 686509"/>
              <a:gd name="connsiteY26" fmla="*/ 266760 h 714844"/>
              <a:gd name="connsiteX27" fmla="*/ 185183 w 686509"/>
              <a:gd name="connsiteY27" fmla="*/ 59450 h 714844"/>
              <a:gd name="connsiteX28" fmla="*/ 213484 w 686509"/>
              <a:gd name="connsiteY28" fmla="*/ 166355 h 714844"/>
              <a:gd name="connsiteX29" fmla="*/ 216366 w 686509"/>
              <a:gd name="connsiteY29" fmla="*/ 166355 h 714844"/>
              <a:gd name="connsiteX30" fmla="*/ 287852 w 686509"/>
              <a:gd name="connsiteY30" fmla="*/ 59450 h 714844"/>
              <a:gd name="connsiteX31" fmla="*/ 185183 w 686509"/>
              <a:gd name="connsiteY31" fmla="*/ 59450 h 714844"/>
              <a:gd name="connsiteX32" fmla="*/ 248032 w 686509"/>
              <a:gd name="connsiteY32" fmla="*/ 266760 h 714844"/>
              <a:gd name="connsiteX33" fmla="*/ 248032 w 686509"/>
              <a:gd name="connsiteY33" fmla="*/ 269759 h 714844"/>
              <a:gd name="connsiteX34" fmla="*/ 342065 w 686509"/>
              <a:gd name="connsiteY34" fmla="*/ 581477 h 714844"/>
              <a:gd name="connsiteX35" fmla="*/ 344462 w 686509"/>
              <a:gd name="connsiteY35" fmla="*/ 581477 h 714844"/>
              <a:gd name="connsiteX36" fmla="*/ 438495 w 686509"/>
              <a:gd name="connsiteY36" fmla="*/ 266760 h 714844"/>
              <a:gd name="connsiteX37" fmla="*/ 248032 w 686509"/>
              <a:gd name="connsiteY37" fmla="*/ 266760 h 714844"/>
              <a:gd name="connsiteX38" fmla="*/ 342065 w 686509"/>
              <a:gd name="connsiteY38" fmla="*/ 85921 h 714844"/>
              <a:gd name="connsiteX39" fmla="*/ 261941 w 686509"/>
              <a:gd name="connsiteY39" fmla="*/ 207812 h 714844"/>
              <a:gd name="connsiteX40" fmla="*/ 424578 w 686509"/>
              <a:gd name="connsiteY40" fmla="*/ 207812 h 714844"/>
              <a:gd name="connsiteX41" fmla="*/ 342065 w 686509"/>
              <a:gd name="connsiteY41" fmla="*/ 85921 h 714844"/>
              <a:gd name="connsiteX42" fmla="*/ 398666 w 686509"/>
              <a:gd name="connsiteY42" fmla="*/ 59450 h 714844"/>
              <a:gd name="connsiteX43" fmla="*/ 470153 w 686509"/>
              <a:gd name="connsiteY43" fmla="*/ 166355 h 714844"/>
              <a:gd name="connsiteX44" fmla="*/ 501336 w 686509"/>
              <a:gd name="connsiteY44" fmla="*/ 59450 h 714844"/>
              <a:gd name="connsiteX45" fmla="*/ 398666 w 686509"/>
              <a:gd name="connsiteY45" fmla="*/ 59450 h 714844"/>
              <a:gd name="connsiteX46" fmla="*/ 504218 w 686509"/>
              <a:gd name="connsiteY46" fmla="*/ 269759 h 714844"/>
              <a:gd name="connsiteX47" fmla="*/ 427460 w 686509"/>
              <a:gd name="connsiteY47" fmla="*/ 510040 h 714844"/>
              <a:gd name="connsiteX48" fmla="*/ 427460 w 686509"/>
              <a:gd name="connsiteY48" fmla="*/ 513039 h 714844"/>
              <a:gd name="connsiteX49" fmla="*/ 430342 w 686509"/>
              <a:gd name="connsiteY49" fmla="*/ 513039 h 714844"/>
              <a:gd name="connsiteX50" fmla="*/ 598259 w 686509"/>
              <a:gd name="connsiteY50" fmla="*/ 269759 h 714844"/>
              <a:gd name="connsiteX51" fmla="*/ 598259 w 686509"/>
              <a:gd name="connsiteY51" fmla="*/ 266760 h 714844"/>
              <a:gd name="connsiteX52" fmla="*/ 592503 w 686509"/>
              <a:gd name="connsiteY52" fmla="*/ 269759 h 714844"/>
              <a:gd name="connsiteX53" fmla="*/ 504218 w 686509"/>
              <a:gd name="connsiteY53" fmla="*/ 269759 h 714844"/>
              <a:gd name="connsiteX54" fmla="*/ 549793 w 686509"/>
              <a:gd name="connsiteY54" fmla="*/ 103906 h 714844"/>
              <a:gd name="connsiteX55" fmla="*/ 521484 w 686509"/>
              <a:gd name="connsiteY55" fmla="*/ 207812 h 714844"/>
              <a:gd name="connsiteX56" fmla="*/ 609753 w 686509"/>
              <a:gd name="connsiteY56" fmla="*/ 207812 h 714844"/>
              <a:gd name="connsiteX57" fmla="*/ 552667 w 686509"/>
              <a:gd name="connsiteY57" fmla="*/ 103906 h 714844"/>
              <a:gd name="connsiteX58" fmla="*/ 549793 w 686509"/>
              <a:gd name="connsiteY58" fmla="*/ 103906 h 714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686509" h="714844">
                <a:moveTo>
                  <a:pt x="541147" y="0"/>
                </a:moveTo>
                <a:cubicBezTo>
                  <a:pt x="559382" y="0"/>
                  <a:pt x="574568" y="15821"/>
                  <a:pt x="586723" y="47455"/>
                </a:cubicBezTo>
                <a:cubicBezTo>
                  <a:pt x="650365" y="154025"/>
                  <a:pt x="683637" y="214302"/>
                  <a:pt x="686510" y="228285"/>
                </a:cubicBezTo>
                <a:lnTo>
                  <a:pt x="686510" y="240281"/>
                </a:lnTo>
                <a:cubicBezTo>
                  <a:pt x="685232" y="250939"/>
                  <a:pt x="648127" y="306221"/>
                  <a:pt x="575212" y="406126"/>
                </a:cubicBezTo>
                <a:cubicBezTo>
                  <a:pt x="439923" y="600622"/>
                  <a:pt x="366840" y="702523"/>
                  <a:pt x="355965" y="711845"/>
                </a:cubicBezTo>
                <a:cubicBezTo>
                  <a:pt x="352765" y="713842"/>
                  <a:pt x="348923" y="714844"/>
                  <a:pt x="344454" y="714844"/>
                </a:cubicBezTo>
                <a:lnTo>
                  <a:pt x="342057" y="714844"/>
                </a:lnTo>
                <a:cubicBezTo>
                  <a:pt x="327656" y="714844"/>
                  <a:pt x="296314" y="676211"/>
                  <a:pt x="248024" y="598952"/>
                </a:cubicBezTo>
                <a:cubicBezTo>
                  <a:pt x="82664" y="368828"/>
                  <a:pt x="0" y="250263"/>
                  <a:pt x="0" y="243271"/>
                </a:cubicBezTo>
                <a:lnTo>
                  <a:pt x="0" y="231284"/>
                </a:lnTo>
                <a:cubicBezTo>
                  <a:pt x="0" y="219297"/>
                  <a:pt x="19981" y="180831"/>
                  <a:pt x="59968" y="115893"/>
                </a:cubicBezTo>
                <a:cubicBezTo>
                  <a:pt x="100264" y="38634"/>
                  <a:pt x="125850" y="0"/>
                  <a:pt x="136726" y="0"/>
                </a:cubicBezTo>
                <a:lnTo>
                  <a:pt x="541147" y="0"/>
                </a:lnTo>
                <a:close/>
                <a:moveTo>
                  <a:pt x="130970" y="106905"/>
                </a:moveTo>
                <a:lnTo>
                  <a:pt x="76758" y="207820"/>
                </a:lnTo>
                <a:lnTo>
                  <a:pt x="165035" y="207820"/>
                </a:lnTo>
                <a:lnTo>
                  <a:pt x="165035" y="204821"/>
                </a:lnTo>
                <a:lnTo>
                  <a:pt x="136726" y="106905"/>
                </a:lnTo>
                <a:lnTo>
                  <a:pt x="130970" y="106905"/>
                </a:lnTo>
                <a:close/>
                <a:moveTo>
                  <a:pt x="88277" y="266760"/>
                </a:moveTo>
                <a:lnTo>
                  <a:pt x="88277" y="269759"/>
                </a:lnTo>
                <a:cubicBezTo>
                  <a:pt x="193820" y="419290"/>
                  <a:pt x="249787" y="500383"/>
                  <a:pt x="256194" y="513039"/>
                </a:cubicBezTo>
                <a:lnTo>
                  <a:pt x="259075" y="513039"/>
                </a:lnTo>
                <a:lnTo>
                  <a:pt x="259075" y="510040"/>
                </a:lnTo>
                <a:cubicBezTo>
                  <a:pt x="209817" y="350184"/>
                  <a:pt x="185191" y="269091"/>
                  <a:pt x="185191" y="266760"/>
                </a:cubicBezTo>
                <a:cubicBezTo>
                  <a:pt x="124730" y="266760"/>
                  <a:pt x="92428" y="266760"/>
                  <a:pt x="88277" y="266760"/>
                </a:cubicBezTo>
                <a:close/>
                <a:moveTo>
                  <a:pt x="185183" y="59450"/>
                </a:moveTo>
                <a:cubicBezTo>
                  <a:pt x="185183" y="63785"/>
                  <a:pt x="194614" y="99412"/>
                  <a:pt x="213484" y="166355"/>
                </a:cubicBezTo>
                <a:lnTo>
                  <a:pt x="216366" y="166355"/>
                </a:lnTo>
                <a:cubicBezTo>
                  <a:pt x="224042" y="158695"/>
                  <a:pt x="247866" y="123068"/>
                  <a:pt x="287852" y="59450"/>
                </a:cubicBezTo>
                <a:lnTo>
                  <a:pt x="185183" y="59450"/>
                </a:lnTo>
                <a:close/>
                <a:moveTo>
                  <a:pt x="248032" y="266760"/>
                </a:moveTo>
                <a:lnTo>
                  <a:pt x="248032" y="269759"/>
                </a:lnTo>
                <a:lnTo>
                  <a:pt x="342065" y="581477"/>
                </a:lnTo>
                <a:lnTo>
                  <a:pt x="344462" y="581477"/>
                </a:lnTo>
                <a:lnTo>
                  <a:pt x="438495" y="266760"/>
                </a:lnTo>
                <a:lnTo>
                  <a:pt x="248032" y="266760"/>
                </a:lnTo>
                <a:close/>
                <a:moveTo>
                  <a:pt x="342065" y="85921"/>
                </a:moveTo>
                <a:lnTo>
                  <a:pt x="261941" y="207812"/>
                </a:lnTo>
                <a:lnTo>
                  <a:pt x="424578" y="207812"/>
                </a:lnTo>
                <a:cubicBezTo>
                  <a:pt x="376597" y="134220"/>
                  <a:pt x="349090" y="93590"/>
                  <a:pt x="342065" y="85921"/>
                </a:cubicBezTo>
                <a:close/>
                <a:moveTo>
                  <a:pt x="398666" y="59450"/>
                </a:moveTo>
                <a:cubicBezTo>
                  <a:pt x="430651" y="110405"/>
                  <a:pt x="454483" y="146048"/>
                  <a:pt x="470153" y="166355"/>
                </a:cubicBezTo>
                <a:cubicBezTo>
                  <a:pt x="490936" y="103747"/>
                  <a:pt x="501336" y="68112"/>
                  <a:pt x="501336" y="59450"/>
                </a:cubicBezTo>
                <a:lnTo>
                  <a:pt x="398666" y="59450"/>
                </a:lnTo>
                <a:close/>
                <a:moveTo>
                  <a:pt x="504218" y="269759"/>
                </a:moveTo>
                <a:cubicBezTo>
                  <a:pt x="500375" y="271096"/>
                  <a:pt x="474790" y="351186"/>
                  <a:pt x="427460" y="510040"/>
                </a:cubicBezTo>
                <a:lnTo>
                  <a:pt x="427460" y="513039"/>
                </a:lnTo>
                <a:lnTo>
                  <a:pt x="430342" y="513039"/>
                </a:lnTo>
                <a:cubicBezTo>
                  <a:pt x="466803" y="457423"/>
                  <a:pt x="522761" y="376330"/>
                  <a:pt x="598259" y="269759"/>
                </a:cubicBezTo>
                <a:lnTo>
                  <a:pt x="598259" y="266760"/>
                </a:lnTo>
                <a:lnTo>
                  <a:pt x="592503" y="269759"/>
                </a:lnTo>
                <a:lnTo>
                  <a:pt x="504218" y="269759"/>
                </a:lnTo>
                <a:close/>
                <a:moveTo>
                  <a:pt x="549793" y="103906"/>
                </a:moveTo>
                <a:lnTo>
                  <a:pt x="521484" y="207812"/>
                </a:lnTo>
                <a:lnTo>
                  <a:pt x="609753" y="207812"/>
                </a:lnTo>
                <a:lnTo>
                  <a:pt x="552667" y="103906"/>
                </a:lnTo>
                <a:lnTo>
                  <a:pt x="549793" y="103906"/>
                </a:ln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4E8EEB47-880C-735E-3166-42E9FB87EC6C}"/>
              </a:ext>
            </a:extLst>
          </p:cNvPr>
          <p:cNvSpPr/>
          <p:nvPr/>
        </p:nvSpPr>
        <p:spPr>
          <a:xfrm>
            <a:off x="8199820" y="859729"/>
            <a:ext cx="937213" cy="1159570"/>
          </a:xfrm>
          <a:custGeom>
            <a:avLst/>
            <a:gdLst>
              <a:gd name="connsiteX0" fmla="*/ 7200 w 578577"/>
              <a:gd name="connsiteY0" fmla="*/ 671391 h 715846"/>
              <a:gd name="connsiteX1" fmla="*/ 573775 w 578577"/>
              <a:gd name="connsiteY1" fmla="*/ 671391 h 715846"/>
              <a:gd name="connsiteX2" fmla="*/ 578577 w 578577"/>
              <a:gd name="connsiteY2" fmla="*/ 676386 h 715846"/>
              <a:gd name="connsiteX3" fmla="*/ 578577 w 578577"/>
              <a:gd name="connsiteY3" fmla="*/ 678884 h 715846"/>
              <a:gd name="connsiteX4" fmla="*/ 509488 w 578577"/>
              <a:gd name="connsiteY4" fmla="*/ 715847 h 715846"/>
              <a:gd name="connsiteX5" fmla="*/ 68604 w 578577"/>
              <a:gd name="connsiteY5" fmla="*/ 715847 h 715846"/>
              <a:gd name="connsiteX6" fmla="*/ 0 w 578577"/>
              <a:gd name="connsiteY6" fmla="*/ 676378 h 715846"/>
              <a:gd name="connsiteX7" fmla="*/ 7200 w 578577"/>
              <a:gd name="connsiteY7" fmla="*/ 671391 h 715846"/>
              <a:gd name="connsiteX8" fmla="*/ 196693 w 578577"/>
              <a:gd name="connsiteY8" fmla="*/ 0 h 715846"/>
              <a:gd name="connsiteX9" fmla="*/ 377081 w 578577"/>
              <a:gd name="connsiteY9" fmla="*/ 0 h 715846"/>
              <a:gd name="connsiteX10" fmla="*/ 402992 w 578577"/>
              <a:gd name="connsiteY10" fmla="*/ 44456 h 715846"/>
              <a:gd name="connsiteX11" fmla="*/ 402992 w 578577"/>
              <a:gd name="connsiteY11" fmla="*/ 192325 h 715846"/>
              <a:gd name="connsiteX12" fmla="*/ 398198 w 578577"/>
              <a:gd name="connsiteY12" fmla="*/ 212306 h 715846"/>
              <a:gd name="connsiteX13" fmla="*/ 497978 w 578577"/>
              <a:gd name="connsiteY13" fmla="*/ 212306 h 715846"/>
              <a:gd name="connsiteX14" fmla="*/ 531082 w 578577"/>
              <a:gd name="connsiteY14" fmla="*/ 256762 h 715846"/>
              <a:gd name="connsiteX15" fmla="*/ 531082 w 578577"/>
              <a:gd name="connsiteY15" fmla="*/ 400136 h 715846"/>
              <a:gd name="connsiteX16" fmla="*/ 526286 w 578577"/>
              <a:gd name="connsiteY16" fmla="*/ 427109 h 715846"/>
              <a:gd name="connsiteX17" fmla="*/ 564184 w 578577"/>
              <a:gd name="connsiteY17" fmla="*/ 444091 h 715846"/>
              <a:gd name="connsiteX18" fmla="*/ 568980 w 578577"/>
              <a:gd name="connsiteY18" fmla="*/ 461574 h 715846"/>
              <a:gd name="connsiteX19" fmla="*/ 568980 w 578577"/>
              <a:gd name="connsiteY19" fmla="*/ 621923 h 715846"/>
              <a:gd name="connsiteX20" fmla="*/ 543076 w 578577"/>
              <a:gd name="connsiteY20" fmla="*/ 656388 h 715846"/>
              <a:gd name="connsiteX21" fmla="*/ 30706 w 578577"/>
              <a:gd name="connsiteY21" fmla="*/ 656388 h 715846"/>
              <a:gd name="connsiteX22" fmla="*/ 9597 w 578577"/>
              <a:gd name="connsiteY22" fmla="*/ 616928 h 715846"/>
              <a:gd name="connsiteX23" fmla="*/ 9597 w 578577"/>
              <a:gd name="connsiteY23" fmla="*/ 466570 h 715846"/>
              <a:gd name="connsiteX24" fmla="*/ 37907 w 578577"/>
              <a:gd name="connsiteY24" fmla="*/ 427109 h 715846"/>
              <a:gd name="connsiteX25" fmla="*/ 52299 w 578577"/>
              <a:gd name="connsiteY25" fmla="*/ 427109 h 715846"/>
              <a:gd name="connsiteX26" fmla="*/ 49902 w 578577"/>
              <a:gd name="connsiteY26" fmla="*/ 409626 h 715846"/>
              <a:gd name="connsiteX27" fmla="*/ 49902 w 578577"/>
              <a:gd name="connsiteY27" fmla="*/ 246771 h 715846"/>
              <a:gd name="connsiteX28" fmla="*/ 87801 w 578577"/>
              <a:gd name="connsiteY28" fmla="*/ 219798 h 715846"/>
              <a:gd name="connsiteX29" fmla="*/ 180396 w 578577"/>
              <a:gd name="connsiteY29" fmla="*/ 214803 h 715846"/>
              <a:gd name="connsiteX30" fmla="*/ 180396 w 578577"/>
              <a:gd name="connsiteY30" fmla="*/ 212306 h 715846"/>
              <a:gd name="connsiteX31" fmla="*/ 177990 w 578577"/>
              <a:gd name="connsiteY31" fmla="*/ 197320 h 715846"/>
              <a:gd name="connsiteX32" fmla="*/ 177990 w 578577"/>
              <a:gd name="connsiteY32" fmla="*/ 34465 h 715846"/>
              <a:gd name="connsiteX33" fmla="*/ 196693 w 578577"/>
              <a:gd name="connsiteY33" fmla="*/ 0 h 715846"/>
              <a:gd name="connsiteX34" fmla="*/ 25903 w 578577"/>
              <a:gd name="connsiteY34" fmla="*/ 545499 h 715846"/>
              <a:gd name="connsiteX35" fmla="*/ 25903 w 578577"/>
              <a:gd name="connsiteY35" fmla="*/ 619434 h 715846"/>
              <a:gd name="connsiteX36" fmla="*/ 45098 w 578577"/>
              <a:gd name="connsiteY36" fmla="*/ 641912 h 715846"/>
              <a:gd name="connsiteX37" fmla="*/ 277293 w 578577"/>
              <a:gd name="connsiteY37" fmla="*/ 641912 h 715846"/>
              <a:gd name="connsiteX38" fmla="*/ 277293 w 578577"/>
              <a:gd name="connsiteY38" fmla="*/ 639415 h 715846"/>
              <a:gd name="connsiteX39" fmla="*/ 203893 w 578577"/>
              <a:gd name="connsiteY39" fmla="*/ 584960 h 715846"/>
              <a:gd name="connsiteX40" fmla="*/ 175584 w 578577"/>
              <a:gd name="connsiteY40" fmla="*/ 577467 h 715846"/>
              <a:gd name="connsiteX41" fmla="*/ 161192 w 578577"/>
              <a:gd name="connsiteY41" fmla="*/ 577467 h 715846"/>
              <a:gd name="connsiteX42" fmla="*/ 106504 w 578577"/>
              <a:gd name="connsiteY42" fmla="*/ 599946 h 715846"/>
              <a:gd name="connsiteX43" fmla="*/ 92587 w 578577"/>
              <a:gd name="connsiteY43" fmla="*/ 599946 h 715846"/>
              <a:gd name="connsiteX44" fmla="*/ 28300 w 578577"/>
              <a:gd name="connsiteY44" fmla="*/ 545491 h 715846"/>
              <a:gd name="connsiteX45" fmla="*/ 25903 w 578577"/>
              <a:gd name="connsiteY45" fmla="*/ 545491 h 715846"/>
              <a:gd name="connsiteX46" fmla="*/ 49893 w 578577"/>
              <a:gd name="connsiteY46" fmla="*/ 486058 h 715846"/>
              <a:gd name="connsiteX47" fmla="*/ 111306 w 578577"/>
              <a:gd name="connsiteY47" fmla="*/ 560493 h 715846"/>
              <a:gd name="connsiteX48" fmla="*/ 170789 w 578577"/>
              <a:gd name="connsiteY48" fmla="*/ 481564 h 715846"/>
              <a:gd name="connsiteX49" fmla="*/ 144410 w 578577"/>
              <a:gd name="connsiteY49" fmla="*/ 449095 h 715846"/>
              <a:gd name="connsiteX50" fmla="*/ 140083 w 578577"/>
              <a:gd name="connsiteY50" fmla="*/ 449095 h 715846"/>
              <a:gd name="connsiteX51" fmla="*/ 108909 w 578577"/>
              <a:gd name="connsiteY51" fmla="*/ 479066 h 715846"/>
              <a:gd name="connsiteX52" fmla="*/ 106512 w 578577"/>
              <a:gd name="connsiteY52" fmla="*/ 479066 h 715846"/>
              <a:gd name="connsiteX53" fmla="*/ 78202 w 578577"/>
              <a:gd name="connsiteY53" fmla="*/ 449095 h 715846"/>
              <a:gd name="connsiteX54" fmla="*/ 73408 w 578577"/>
              <a:gd name="connsiteY54" fmla="*/ 449095 h 715846"/>
              <a:gd name="connsiteX55" fmla="*/ 49893 w 578577"/>
              <a:gd name="connsiteY55" fmla="*/ 486058 h 715846"/>
              <a:gd name="connsiteX56" fmla="*/ 92595 w 578577"/>
              <a:gd name="connsiteY56" fmla="*/ 340686 h 715846"/>
              <a:gd name="connsiteX57" fmla="*/ 63810 w 578577"/>
              <a:gd name="connsiteY57" fmla="*/ 330696 h 715846"/>
              <a:gd name="connsiteX58" fmla="*/ 63810 w 578577"/>
              <a:gd name="connsiteY58" fmla="*/ 395133 h 715846"/>
              <a:gd name="connsiteX59" fmla="*/ 73408 w 578577"/>
              <a:gd name="connsiteY59" fmla="*/ 427109 h 715846"/>
              <a:gd name="connsiteX60" fmla="*/ 505169 w 578577"/>
              <a:gd name="connsiteY60" fmla="*/ 427109 h 715846"/>
              <a:gd name="connsiteX61" fmla="*/ 514291 w 578577"/>
              <a:gd name="connsiteY61" fmla="*/ 409626 h 715846"/>
              <a:gd name="connsiteX62" fmla="*/ 514291 w 578577"/>
              <a:gd name="connsiteY62" fmla="*/ 330696 h 715846"/>
              <a:gd name="connsiteX63" fmla="*/ 490785 w 578577"/>
              <a:gd name="connsiteY63" fmla="*/ 340686 h 715846"/>
              <a:gd name="connsiteX64" fmla="*/ 476393 w 578577"/>
              <a:gd name="connsiteY64" fmla="*/ 340686 h 715846"/>
              <a:gd name="connsiteX65" fmla="*/ 422180 w 578577"/>
              <a:gd name="connsiteY65" fmla="*/ 318208 h 715846"/>
              <a:gd name="connsiteX66" fmla="*/ 405391 w 578577"/>
              <a:gd name="connsiteY66" fmla="*/ 318208 h 715846"/>
              <a:gd name="connsiteX67" fmla="*/ 329593 w 578577"/>
              <a:gd name="connsiteY67" fmla="*/ 367659 h 715846"/>
              <a:gd name="connsiteX68" fmla="*/ 294091 w 578577"/>
              <a:gd name="connsiteY68" fmla="*/ 382645 h 715846"/>
              <a:gd name="connsiteX69" fmla="*/ 284494 w 578577"/>
              <a:gd name="connsiteY69" fmla="*/ 382645 h 715846"/>
              <a:gd name="connsiteX70" fmla="*/ 208696 w 578577"/>
              <a:gd name="connsiteY70" fmla="*/ 330696 h 715846"/>
              <a:gd name="connsiteX71" fmla="*/ 175593 w 578577"/>
              <a:gd name="connsiteY71" fmla="*/ 318208 h 715846"/>
              <a:gd name="connsiteX72" fmla="*/ 161200 w 578577"/>
              <a:gd name="connsiteY72" fmla="*/ 318208 h 715846"/>
              <a:gd name="connsiteX73" fmla="*/ 106512 w 578577"/>
              <a:gd name="connsiteY73" fmla="*/ 340686 h 715846"/>
              <a:gd name="connsiteX74" fmla="*/ 92595 w 578577"/>
              <a:gd name="connsiteY74" fmla="*/ 340686 h 715846"/>
              <a:gd name="connsiteX75" fmla="*/ 90190 w 578577"/>
              <a:gd name="connsiteY75" fmla="*/ 254264 h 715846"/>
              <a:gd name="connsiteX76" fmla="*/ 137686 w 578577"/>
              <a:gd name="connsiteY76" fmla="*/ 318208 h 715846"/>
              <a:gd name="connsiteX77" fmla="*/ 140083 w 578577"/>
              <a:gd name="connsiteY77" fmla="*/ 318208 h 715846"/>
              <a:gd name="connsiteX78" fmla="*/ 187103 w 578577"/>
              <a:gd name="connsiteY78" fmla="*/ 254264 h 715846"/>
              <a:gd name="connsiteX79" fmla="*/ 165995 w 578577"/>
              <a:gd name="connsiteY79" fmla="*/ 229789 h 715846"/>
              <a:gd name="connsiteX80" fmla="*/ 158803 w 578577"/>
              <a:gd name="connsiteY80" fmla="*/ 229789 h 715846"/>
              <a:gd name="connsiteX81" fmla="*/ 137694 w 578577"/>
              <a:gd name="connsiteY81" fmla="*/ 254264 h 715846"/>
              <a:gd name="connsiteX82" fmla="*/ 111315 w 578577"/>
              <a:gd name="connsiteY82" fmla="*/ 229789 h 715846"/>
              <a:gd name="connsiteX83" fmla="*/ 90190 w 578577"/>
              <a:gd name="connsiteY83" fmla="*/ 254264 h 715846"/>
              <a:gd name="connsiteX84" fmla="*/ 191898 w 578577"/>
              <a:gd name="connsiteY84" fmla="*/ 110897 h 715846"/>
              <a:gd name="connsiteX85" fmla="*/ 191898 w 578577"/>
              <a:gd name="connsiteY85" fmla="*/ 180338 h 715846"/>
              <a:gd name="connsiteX86" fmla="*/ 201488 w 578577"/>
              <a:gd name="connsiteY86" fmla="*/ 212306 h 715846"/>
              <a:gd name="connsiteX87" fmla="*/ 381876 w 578577"/>
              <a:gd name="connsiteY87" fmla="*/ 212306 h 715846"/>
              <a:gd name="connsiteX88" fmla="*/ 386194 w 578577"/>
              <a:gd name="connsiteY88" fmla="*/ 194822 h 715846"/>
              <a:gd name="connsiteX89" fmla="*/ 386194 w 578577"/>
              <a:gd name="connsiteY89" fmla="*/ 110897 h 715846"/>
              <a:gd name="connsiteX90" fmla="*/ 289289 w 578577"/>
              <a:gd name="connsiteY90" fmla="*/ 170347 h 715846"/>
              <a:gd name="connsiteX91" fmla="*/ 191898 w 578577"/>
              <a:gd name="connsiteY91" fmla="*/ 110897 h 715846"/>
              <a:gd name="connsiteX92" fmla="*/ 206291 w 578577"/>
              <a:gd name="connsiteY92" fmla="*/ 491053 h 715846"/>
              <a:gd name="connsiteX93" fmla="*/ 206291 w 578577"/>
              <a:gd name="connsiteY93" fmla="*/ 498546 h 715846"/>
              <a:gd name="connsiteX94" fmla="*/ 291694 w 578577"/>
              <a:gd name="connsiteY94" fmla="*/ 604949 h 715846"/>
              <a:gd name="connsiteX95" fmla="*/ 374692 w 578577"/>
              <a:gd name="connsiteY95" fmla="*/ 493550 h 715846"/>
              <a:gd name="connsiteX96" fmla="*/ 341588 w 578577"/>
              <a:gd name="connsiteY96" fmla="*/ 449095 h 715846"/>
              <a:gd name="connsiteX97" fmla="*/ 334396 w 578577"/>
              <a:gd name="connsiteY97" fmla="*/ 449095 h 715846"/>
              <a:gd name="connsiteX98" fmla="*/ 291702 w 578577"/>
              <a:gd name="connsiteY98" fmla="*/ 491053 h 715846"/>
              <a:gd name="connsiteX99" fmla="*/ 291702 w 578577"/>
              <a:gd name="connsiteY99" fmla="*/ 493550 h 715846"/>
              <a:gd name="connsiteX100" fmla="*/ 286908 w 578577"/>
              <a:gd name="connsiteY100" fmla="*/ 493550 h 715846"/>
              <a:gd name="connsiteX101" fmla="*/ 241809 w 578577"/>
              <a:gd name="connsiteY101" fmla="*/ 449095 h 715846"/>
              <a:gd name="connsiteX102" fmla="*/ 206291 w 578577"/>
              <a:gd name="connsiteY102" fmla="*/ 491053 h 715846"/>
              <a:gd name="connsiteX103" fmla="*/ 222605 w 578577"/>
              <a:gd name="connsiteY103" fmla="*/ 51949 h 715846"/>
              <a:gd name="connsiteX104" fmla="*/ 289289 w 578577"/>
              <a:gd name="connsiteY104" fmla="*/ 138371 h 715846"/>
              <a:gd name="connsiteX105" fmla="*/ 355497 w 578577"/>
              <a:gd name="connsiteY105" fmla="*/ 56944 h 715846"/>
              <a:gd name="connsiteX106" fmla="*/ 355497 w 578577"/>
              <a:gd name="connsiteY106" fmla="*/ 49451 h 715846"/>
              <a:gd name="connsiteX107" fmla="*/ 324790 w 578577"/>
              <a:gd name="connsiteY107" fmla="*/ 14986 h 715846"/>
              <a:gd name="connsiteX108" fmla="*/ 289289 w 578577"/>
              <a:gd name="connsiteY108" fmla="*/ 49451 h 715846"/>
              <a:gd name="connsiteX109" fmla="*/ 286891 w 578577"/>
              <a:gd name="connsiteY109" fmla="*/ 49451 h 715846"/>
              <a:gd name="connsiteX110" fmla="*/ 251390 w 578577"/>
              <a:gd name="connsiteY110" fmla="*/ 14986 h 715846"/>
              <a:gd name="connsiteX111" fmla="*/ 222605 w 578577"/>
              <a:gd name="connsiteY111" fmla="*/ 51949 h 715846"/>
              <a:gd name="connsiteX112" fmla="*/ 222605 w 578577"/>
              <a:gd name="connsiteY112" fmla="*/ 269250 h 715846"/>
              <a:gd name="connsiteX113" fmla="*/ 291694 w 578577"/>
              <a:gd name="connsiteY113" fmla="*/ 353174 h 715846"/>
              <a:gd name="connsiteX114" fmla="*/ 355505 w 578577"/>
              <a:gd name="connsiteY114" fmla="*/ 273752 h 715846"/>
              <a:gd name="connsiteX115" fmla="*/ 355505 w 578577"/>
              <a:gd name="connsiteY115" fmla="*/ 259267 h 715846"/>
              <a:gd name="connsiteX116" fmla="*/ 329593 w 578577"/>
              <a:gd name="connsiteY116" fmla="*/ 229797 h 715846"/>
              <a:gd name="connsiteX117" fmla="*/ 327195 w 578577"/>
              <a:gd name="connsiteY117" fmla="*/ 229797 h 715846"/>
              <a:gd name="connsiteX118" fmla="*/ 291694 w 578577"/>
              <a:gd name="connsiteY118" fmla="*/ 264263 h 715846"/>
              <a:gd name="connsiteX119" fmla="*/ 286900 w 578577"/>
              <a:gd name="connsiteY119" fmla="*/ 264263 h 715846"/>
              <a:gd name="connsiteX120" fmla="*/ 253796 w 578577"/>
              <a:gd name="connsiteY120" fmla="*/ 229797 h 715846"/>
              <a:gd name="connsiteX121" fmla="*/ 251398 w 578577"/>
              <a:gd name="connsiteY121" fmla="*/ 229797 h 715846"/>
              <a:gd name="connsiteX122" fmla="*/ 222605 w 578577"/>
              <a:gd name="connsiteY122" fmla="*/ 269250 h 715846"/>
              <a:gd name="connsiteX123" fmla="*/ 552190 w 578577"/>
              <a:gd name="connsiteY123" fmla="*/ 543002 h 715846"/>
              <a:gd name="connsiteX124" fmla="*/ 485982 w 578577"/>
              <a:gd name="connsiteY124" fmla="*/ 599954 h 715846"/>
              <a:gd name="connsiteX125" fmla="*/ 476393 w 578577"/>
              <a:gd name="connsiteY125" fmla="*/ 599954 h 715846"/>
              <a:gd name="connsiteX126" fmla="*/ 422180 w 578577"/>
              <a:gd name="connsiteY126" fmla="*/ 577475 h 715846"/>
              <a:gd name="connsiteX127" fmla="*/ 402992 w 578577"/>
              <a:gd name="connsiteY127" fmla="*/ 577475 h 715846"/>
              <a:gd name="connsiteX128" fmla="*/ 319986 w 578577"/>
              <a:gd name="connsiteY128" fmla="*/ 634419 h 715846"/>
              <a:gd name="connsiteX129" fmla="*/ 305594 w 578577"/>
              <a:gd name="connsiteY129" fmla="*/ 639415 h 715846"/>
              <a:gd name="connsiteX130" fmla="*/ 305594 w 578577"/>
              <a:gd name="connsiteY130" fmla="*/ 641912 h 715846"/>
              <a:gd name="connsiteX131" fmla="*/ 535868 w 578577"/>
              <a:gd name="connsiteY131" fmla="*/ 641912 h 715846"/>
              <a:gd name="connsiteX132" fmla="*/ 554579 w 578577"/>
              <a:gd name="connsiteY132" fmla="*/ 611941 h 715846"/>
              <a:gd name="connsiteX133" fmla="*/ 554579 w 578577"/>
              <a:gd name="connsiteY133" fmla="*/ 543002 h 715846"/>
              <a:gd name="connsiteX134" fmla="*/ 552190 w 578577"/>
              <a:gd name="connsiteY134" fmla="*/ 543002 h 715846"/>
              <a:gd name="connsiteX135" fmla="*/ 390998 w 578577"/>
              <a:gd name="connsiteY135" fmla="*/ 254264 h 715846"/>
              <a:gd name="connsiteX136" fmla="*/ 440892 w 578577"/>
              <a:gd name="connsiteY136" fmla="*/ 318208 h 715846"/>
              <a:gd name="connsiteX137" fmla="*/ 490785 w 578577"/>
              <a:gd name="connsiteY137" fmla="*/ 254264 h 715846"/>
              <a:gd name="connsiteX138" fmla="*/ 473995 w 578577"/>
              <a:gd name="connsiteY138" fmla="*/ 229789 h 715846"/>
              <a:gd name="connsiteX139" fmla="*/ 466803 w 578577"/>
              <a:gd name="connsiteY139" fmla="*/ 229789 h 715846"/>
              <a:gd name="connsiteX140" fmla="*/ 443297 w 578577"/>
              <a:gd name="connsiteY140" fmla="*/ 254264 h 715846"/>
              <a:gd name="connsiteX141" fmla="*/ 438503 w 578577"/>
              <a:gd name="connsiteY141" fmla="*/ 254264 h 715846"/>
              <a:gd name="connsiteX142" fmla="*/ 412591 w 578577"/>
              <a:gd name="connsiteY142" fmla="*/ 229789 h 715846"/>
              <a:gd name="connsiteX143" fmla="*/ 407796 w 578577"/>
              <a:gd name="connsiteY143" fmla="*/ 229789 h 715846"/>
              <a:gd name="connsiteX144" fmla="*/ 390998 w 578577"/>
              <a:gd name="connsiteY144" fmla="*/ 254264 h 715846"/>
              <a:gd name="connsiteX145" fmla="*/ 410185 w 578577"/>
              <a:gd name="connsiteY145" fmla="*/ 476560 h 715846"/>
              <a:gd name="connsiteX146" fmla="*/ 410185 w 578577"/>
              <a:gd name="connsiteY146" fmla="*/ 486049 h 715846"/>
              <a:gd name="connsiteX147" fmla="*/ 466795 w 578577"/>
              <a:gd name="connsiteY147" fmla="*/ 557987 h 715846"/>
              <a:gd name="connsiteX148" fmla="*/ 471589 w 578577"/>
              <a:gd name="connsiteY148" fmla="*/ 557987 h 715846"/>
              <a:gd name="connsiteX149" fmla="*/ 528675 w 578577"/>
              <a:gd name="connsiteY149" fmla="*/ 488547 h 715846"/>
              <a:gd name="connsiteX150" fmla="*/ 528675 w 578577"/>
              <a:gd name="connsiteY150" fmla="*/ 476560 h 715846"/>
              <a:gd name="connsiteX151" fmla="*/ 505169 w 578577"/>
              <a:gd name="connsiteY151" fmla="*/ 449086 h 715846"/>
              <a:gd name="connsiteX152" fmla="*/ 500375 w 578577"/>
              <a:gd name="connsiteY152" fmla="*/ 449086 h 715846"/>
              <a:gd name="connsiteX153" fmla="*/ 471597 w 578577"/>
              <a:gd name="connsiteY153" fmla="*/ 479058 h 715846"/>
              <a:gd name="connsiteX154" fmla="*/ 466803 w 578577"/>
              <a:gd name="connsiteY154" fmla="*/ 479058 h 715846"/>
              <a:gd name="connsiteX155" fmla="*/ 436096 w 578577"/>
              <a:gd name="connsiteY155" fmla="*/ 449086 h 715846"/>
              <a:gd name="connsiteX156" fmla="*/ 433699 w 578577"/>
              <a:gd name="connsiteY156" fmla="*/ 449086 h 715846"/>
              <a:gd name="connsiteX157" fmla="*/ 410185 w 578577"/>
              <a:gd name="connsiteY157" fmla="*/ 476560 h 715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</a:cxnLst>
            <a:rect l="l" t="t" r="r" b="b"/>
            <a:pathLst>
              <a:path w="578577" h="715846">
                <a:moveTo>
                  <a:pt x="7200" y="671391"/>
                </a:moveTo>
                <a:lnTo>
                  <a:pt x="573775" y="671391"/>
                </a:lnTo>
                <a:cubicBezTo>
                  <a:pt x="576973" y="672059"/>
                  <a:pt x="578577" y="673721"/>
                  <a:pt x="578577" y="676386"/>
                </a:cubicBezTo>
                <a:lnTo>
                  <a:pt x="578577" y="678884"/>
                </a:lnTo>
                <a:cubicBezTo>
                  <a:pt x="553944" y="701863"/>
                  <a:pt x="530914" y="714184"/>
                  <a:pt x="509488" y="715847"/>
                </a:cubicBezTo>
                <a:lnTo>
                  <a:pt x="68604" y="715847"/>
                </a:lnTo>
                <a:cubicBezTo>
                  <a:pt x="50369" y="715847"/>
                  <a:pt x="27499" y="702690"/>
                  <a:pt x="0" y="676378"/>
                </a:cubicBezTo>
                <a:lnTo>
                  <a:pt x="7200" y="671391"/>
                </a:lnTo>
                <a:close/>
                <a:moveTo>
                  <a:pt x="196693" y="0"/>
                </a:moveTo>
                <a:lnTo>
                  <a:pt x="377081" y="0"/>
                </a:lnTo>
                <a:cubicBezTo>
                  <a:pt x="394347" y="0"/>
                  <a:pt x="402992" y="14819"/>
                  <a:pt x="402992" y="44456"/>
                </a:cubicBezTo>
                <a:lnTo>
                  <a:pt x="402992" y="192325"/>
                </a:lnTo>
                <a:cubicBezTo>
                  <a:pt x="402992" y="199650"/>
                  <a:pt x="401389" y="206308"/>
                  <a:pt x="398198" y="212306"/>
                </a:cubicBezTo>
                <a:lnTo>
                  <a:pt x="497978" y="212306"/>
                </a:lnTo>
                <a:cubicBezTo>
                  <a:pt x="520055" y="212306"/>
                  <a:pt x="531082" y="227124"/>
                  <a:pt x="531082" y="256762"/>
                </a:cubicBezTo>
                <a:lnTo>
                  <a:pt x="531082" y="400136"/>
                </a:lnTo>
                <a:cubicBezTo>
                  <a:pt x="531082" y="411797"/>
                  <a:pt x="529486" y="420794"/>
                  <a:pt x="526286" y="427109"/>
                </a:cubicBezTo>
                <a:cubicBezTo>
                  <a:pt x="551547" y="427109"/>
                  <a:pt x="564184" y="432772"/>
                  <a:pt x="564184" y="444091"/>
                </a:cubicBezTo>
                <a:cubicBezTo>
                  <a:pt x="567384" y="444091"/>
                  <a:pt x="568980" y="449922"/>
                  <a:pt x="568980" y="461574"/>
                </a:cubicBezTo>
                <a:lnTo>
                  <a:pt x="568980" y="621923"/>
                </a:lnTo>
                <a:cubicBezTo>
                  <a:pt x="566416" y="644903"/>
                  <a:pt x="557778" y="656388"/>
                  <a:pt x="543076" y="656388"/>
                </a:cubicBezTo>
                <a:lnTo>
                  <a:pt x="30706" y="656388"/>
                </a:lnTo>
                <a:cubicBezTo>
                  <a:pt x="16623" y="646732"/>
                  <a:pt x="9597" y="633584"/>
                  <a:pt x="9597" y="616928"/>
                </a:cubicBezTo>
                <a:lnTo>
                  <a:pt x="9597" y="466570"/>
                </a:lnTo>
                <a:cubicBezTo>
                  <a:pt x="13114" y="440265"/>
                  <a:pt x="22553" y="427109"/>
                  <a:pt x="37907" y="427109"/>
                </a:cubicBezTo>
                <a:lnTo>
                  <a:pt x="52299" y="427109"/>
                </a:lnTo>
                <a:lnTo>
                  <a:pt x="49902" y="409626"/>
                </a:lnTo>
                <a:lnTo>
                  <a:pt x="49902" y="246771"/>
                </a:lnTo>
                <a:cubicBezTo>
                  <a:pt x="49902" y="228787"/>
                  <a:pt x="62532" y="219798"/>
                  <a:pt x="87801" y="219798"/>
                </a:cubicBezTo>
                <a:cubicBezTo>
                  <a:pt x="131295" y="216474"/>
                  <a:pt x="162161" y="214803"/>
                  <a:pt x="180396" y="214803"/>
                </a:cubicBezTo>
                <a:lnTo>
                  <a:pt x="180396" y="212306"/>
                </a:lnTo>
                <a:lnTo>
                  <a:pt x="177990" y="197320"/>
                </a:lnTo>
                <a:lnTo>
                  <a:pt x="177990" y="34465"/>
                </a:lnTo>
                <a:cubicBezTo>
                  <a:pt x="177981" y="19814"/>
                  <a:pt x="184222" y="8328"/>
                  <a:pt x="196693" y="0"/>
                </a:cubicBezTo>
                <a:close/>
                <a:moveTo>
                  <a:pt x="25903" y="545499"/>
                </a:moveTo>
                <a:lnTo>
                  <a:pt x="25903" y="619434"/>
                </a:lnTo>
                <a:cubicBezTo>
                  <a:pt x="25903" y="634419"/>
                  <a:pt x="32301" y="641912"/>
                  <a:pt x="45098" y="641912"/>
                </a:cubicBezTo>
                <a:lnTo>
                  <a:pt x="277293" y="641912"/>
                </a:lnTo>
                <a:lnTo>
                  <a:pt x="277293" y="639415"/>
                </a:lnTo>
                <a:cubicBezTo>
                  <a:pt x="264822" y="639415"/>
                  <a:pt x="240355" y="621271"/>
                  <a:pt x="203893" y="584960"/>
                </a:cubicBezTo>
                <a:cubicBezTo>
                  <a:pt x="189501" y="579965"/>
                  <a:pt x="180061" y="577467"/>
                  <a:pt x="175584" y="577467"/>
                </a:cubicBezTo>
                <a:lnTo>
                  <a:pt x="161192" y="577467"/>
                </a:lnTo>
                <a:cubicBezTo>
                  <a:pt x="154476" y="577467"/>
                  <a:pt x="136249" y="584960"/>
                  <a:pt x="106504" y="599946"/>
                </a:cubicBezTo>
                <a:lnTo>
                  <a:pt x="92587" y="599946"/>
                </a:lnTo>
                <a:cubicBezTo>
                  <a:pt x="70517" y="599946"/>
                  <a:pt x="49092" y="581794"/>
                  <a:pt x="28300" y="545491"/>
                </a:cubicBezTo>
                <a:lnTo>
                  <a:pt x="25903" y="545491"/>
                </a:lnTo>
                <a:close/>
                <a:moveTo>
                  <a:pt x="49893" y="486058"/>
                </a:moveTo>
                <a:cubicBezTo>
                  <a:pt x="55966" y="510040"/>
                  <a:pt x="76440" y="534849"/>
                  <a:pt x="111306" y="560493"/>
                </a:cubicBezTo>
                <a:cubicBezTo>
                  <a:pt x="150959" y="527197"/>
                  <a:pt x="170789" y="500885"/>
                  <a:pt x="170789" y="481564"/>
                </a:cubicBezTo>
                <a:cubicBezTo>
                  <a:pt x="166955" y="459920"/>
                  <a:pt x="158152" y="449095"/>
                  <a:pt x="144410" y="449095"/>
                </a:cubicBezTo>
                <a:lnTo>
                  <a:pt x="140083" y="449095"/>
                </a:lnTo>
                <a:cubicBezTo>
                  <a:pt x="129533" y="449095"/>
                  <a:pt x="119133" y="459085"/>
                  <a:pt x="108909" y="479066"/>
                </a:cubicBezTo>
                <a:lnTo>
                  <a:pt x="106512" y="479066"/>
                </a:lnTo>
                <a:cubicBezTo>
                  <a:pt x="100422" y="459085"/>
                  <a:pt x="90991" y="449095"/>
                  <a:pt x="78202" y="449095"/>
                </a:cubicBezTo>
                <a:lnTo>
                  <a:pt x="73408" y="449095"/>
                </a:lnTo>
                <a:cubicBezTo>
                  <a:pt x="57728" y="449086"/>
                  <a:pt x="49893" y="461407"/>
                  <a:pt x="49893" y="486058"/>
                </a:cubicBezTo>
                <a:close/>
                <a:moveTo>
                  <a:pt x="92595" y="340686"/>
                </a:moveTo>
                <a:cubicBezTo>
                  <a:pt x="84601" y="340686"/>
                  <a:pt x="75004" y="337362"/>
                  <a:pt x="63810" y="330696"/>
                </a:cubicBezTo>
                <a:lnTo>
                  <a:pt x="63810" y="395133"/>
                </a:lnTo>
                <a:cubicBezTo>
                  <a:pt x="65088" y="416450"/>
                  <a:pt x="68287" y="427109"/>
                  <a:pt x="73408" y="427109"/>
                </a:cubicBezTo>
                <a:lnTo>
                  <a:pt x="505169" y="427109"/>
                </a:lnTo>
                <a:cubicBezTo>
                  <a:pt x="511251" y="424444"/>
                  <a:pt x="514291" y="418614"/>
                  <a:pt x="514291" y="409626"/>
                </a:cubicBezTo>
                <a:lnTo>
                  <a:pt x="514291" y="330696"/>
                </a:lnTo>
                <a:cubicBezTo>
                  <a:pt x="503416" y="337362"/>
                  <a:pt x="495580" y="340686"/>
                  <a:pt x="490785" y="340686"/>
                </a:cubicBezTo>
                <a:lnTo>
                  <a:pt x="476393" y="340686"/>
                </a:lnTo>
                <a:cubicBezTo>
                  <a:pt x="471597" y="340686"/>
                  <a:pt x="453522" y="333194"/>
                  <a:pt x="422180" y="318208"/>
                </a:cubicBezTo>
                <a:lnTo>
                  <a:pt x="405391" y="318208"/>
                </a:lnTo>
                <a:cubicBezTo>
                  <a:pt x="385552" y="318208"/>
                  <a:pt x="360299" y="334697"/>
                  <a:pt x="329593" y="367659"/>
                </a:cubicBezTo>
                <a:cubicBezTo>
                  <a:pt x="317756" y="377649"/>
                  <a:pt x="305920" y="382645"/>
                  <a:pt x="294091" y="382645"/>
                </a:cubicBezTo>
                <a:lnTo>
                  <a:pt x="284494" y="382645"/>
                </a:lnTo>
                <a:cubicBezTo>
                  <a:pt x="268506" y="382645"/>
                  <a:pt x="243246" y="365337"/>
                  <a:pt x="208696" y="330696"/>
                </a:cubicBezTo>
                <a:cubicBezTo>
                  <a:pt x="195582" y="322376"/>
                  <a:pt x="184547" y="318208"/>
                  <a:pt x="175593" y="318208"/>
                </a:cubicBezTo>
                <a:lnTo>
                  <a:pt x="161200" y="318208"/>
                </a:lnTo>
                <a:cubicBezTo>
                  <a:pt x="155444" y="318208"/>
                  <a:pt x="137218" y="325701"/>
                  <a:pt x="106512" y="340686"/>
                </a:cubicBezTo>
                <a:lnTo>
                  <a:pt x="92595" y="340686"/>
                </a:lnTo>
                <a:close/>
                <a:moveTo>
                  <a:pt x="90190" y="254264"/>
                </a:moveTo>
                <a:cubicBezTo>
                  <a:pt x="90190" y="272583"/>
                  <a:pt x="106027" y="293900"/>
                  <a:pt x="137686" y="318208"/>
                </a:cubicBezTo>
                <a:lnTo>
                  <a:pt x="140083" y="318208"/>
                </a:lnTo>
                <a:cubicBezTo>
                  <a:pt x="171425" y="294560"/>
                  <a:pt x="187103" y="273251"/>
                  <a:pt x="187103" y="254264"/>
                </a:cubicBezTo>
                <a:cubicBezTo>
                  <a:pt x="185190" y="237950"/>
                  <a:pt x="178148" y="229789"/>
                  <a:pt x="165995" y="229789"/>
                </a:cubicBezTo>
                <a:lnTo>
                  <a:pt x="158803" y="229789"/>
                </a:lnTo>
                <a:cubicBezTo>
                  <a:pt x="154969" y="229789"/>
                  <a:pt x="147927" y="237950"/>
                  <a:pt x="137694" y="254264"/>
                </a:cubicBezTo>
                <a:cubicBezTo>
                  <a:pt x="130335" y="237950"/>
                  <a:pt x="121539" y="229789"/>
                  <a:pt x="111315" y="229789"/>
                </a:cubicBezTo>
                <a:cubicBezTo>
                  <a:pt x="99470" y="229789"/>
                  <a:pt x="92428" y="237950"/>
                  <a:pt x="90190" y="254264"/>
                </a:cubicBezTo>
                <a:close/>
                <a:moveTo>
                  <a:pt x="191898" y="110897"/>
                </a:moveTo>
                <a:lnTo>
                  <a:pt x="191898" y="180338"/>
                </a:lnTo>
                <a:cubicBezTo>
                  <a:pt x="193168" y="201655"/>
                  <a:pt x="196375" y="212306"/>
                  <a:pt x="201488" y="212306"/>
                </a:cubicBezTo>
                <a:lnTo>
                  <a:pt x="381876" y="212306"/>
                </a:lnTo>
                <a:lnTo>
                  <a:pt x="386194" y="194822"/>
                </a:lnTo>
                <a:lnTo>
                  <a:pt x="386194" y="110897"/>
                </a:lnTo>
                <a:cubicBezTo>
                  <a:pt x="339500" y="146541"/>
                  <a:pt x="307198" y="166346"/>
                  <a:pt x="289289" y="170347"/>
                </a:cubicBezTo>
                <a:cubicBezTo>
                  <a:pt x="279690" y="170339"/>
                  <a:pt x="247230" y="150534"/>
                  <a:pt x="191898" y="110897"/>
                </a:cubicBezTo>
                <a:close/>
                <a:moveTo>
                  <a:pt x="206291" y="491053"/>
                </a:moveTo>
                <a:lnTo>
                  <a:pt x="206291" y="498546"/>
                </a:lnTo>
                <a:cubicBezTo>
                  <a:pt x="206291" y="526521"/>
                  <a:pt x="234750" y="561988"/>
                  <a:pt x="291694" y="604949"/>
                </a:cubicBezTo>
                <a:cubicBezTo>
                  <a:pt x="347018" y="560326"/>
                  <a:pt x="374692" y="523196"/>
                  <a:pt x="374692" y="493550"/>
                </a:cubicBezTo>
                <a:cubicBezTo>
                  <a:pt x="374692" y="470571"/>
                  <a:pt x="363657" y="455760"/>
                  <a:pt x="341588" y="449095"/>
                </a:cubicBezTo>
                <a:lnTo>
                  <a:pt x="334396" y="449095"/>
                </a:lnTo>
                <a:cubicBezTo>
                  <a:pt x="314883" y="449095"/>
                  <a:pt x="300649" y="463078"/>
                  <a:pt x="291702" y="491053"/>
                </a:cubicBezTo>
                <a:lnTo>
                  <a:pt x="291702" y="493550"/>
                </a:lnTo>
                <a:lnTo>
                  <a:pt x="286908" y="493550"/>
                </a:lnTo>
                <a:cubicBezTo>
                  <a:pt x="277628" y="463913"/>
                  <a:pt x="262591" y="449095"/>
                  <a:pt x="241809" y="449095"/>
                </a:cubicBezTo>
                <a:cubicBezTo>
                  <a:pt x="221644" y="449086"/>
                  <a:pt x="209808" y="463078"/>
                  <a:pt x="206291" y="491053"/>
                </a:cubicBezTo>
                <a:close/>
                <a:moveTo>
                  <a:pt x="222605" y="51949"/>
                </a:moveTo>
                <a:cubicBezTo>
                  <a:pt x="222605" y="73600"/>
                  <a:pt x="244824" y="102402"/>
                  <a:pt x="289289" y="138371"/>
                </a:cubicBezTo>
                <a:cubicBezTo>
                  <a:pt x="333418" y="103739"/>
                  <a:pt x="355497" y="76599"/>
                  <a:pt x="355497" y="56944"/>
                </a:cubicBezTo>
                <a:lnTo>
                  <a:pt x="355497" y="49451"/>
                </a:lnTo>
                <a:cubicBezTo>
                  <a:pt x="353893" y="26471"/>
                  <a:pt x="343660" y="14986"/>
                  <a:pt x="324790" y="14986"/>
                </a:cubicBezTo>
                <a:cubicBezTo>
                  <a:pt x="314866" y="14986"/>
                  <a:pt x="303038" y="26471"/>
                  <a:pt x="289289" y="49451"/>
                </a:cubicBezTo>
                <a:lnTo>
                  <a:pt x="286891" y="49451"/>
                </a:lnTo>
                <a:cubicBezTo>
                  <a:pt x="279523" y="26471"/>
                  <a:pt x="267696" y="14986"/>
                  <a:pt x="251390" y="14986"/>
                </a:cubicBezTo>
                <a:cubicBezTo>
                  <a:pt x="236346" y="14986"/>
                  <a:pt x="226757" y="27307"/>
                  <a:pt x="222605" y="51949"/>
                </a:cubicBezTo>
                <a:close/>
                <a:moveTo>
                  <a:pt x="222605" y="269250"/>
                </a:moveTo>
                <a:cubicBezTo>
                  <a:pt x="222605" y="289231"/>
                  <a:pt x="245635" y="317205"/>
                  <a:pt x="291694" y="353174"/>
                </a:cubicBezTo>
                <a:cubicBezTo>
                  <a:pt x="334229" y="316546"/>
                  <a:pt x="355505" y="290066"/>
                  <a:pt x="355505" y="273752"/>
                </a:cubicBezTo>
                <a:lnTo>
                  <a:pt x="355505" y="259267"/>
                </a:lnTo>
                <a:cubicBezTo>
                  <a:pt x="351344" y="239621"/>
                  <a:pt x="342708" y="229797"/>
                  <a:pt x="329593" y="229797"/>
                </a:cubicBezTo>
                <a:lnTo>
                  <a:pt x="327195" y="229797"/>
                </a:lnTo>
                <a:cubicBezTo>
                  <a:pt x="309921" y="229797"/>
                  <a:pt x="298084" y="241283"/>
                  <a:pt x="291694" y="264263"/>
                </a:cubicBezTo>
                <a:lnTo>
                  <a:pt x="286900" y="264263"/>
                </a:lnTo>
                <a:cubicBezTo>
                  <a:pt x="279223" y="241283"/>
                  <a:pt x="268188" y="229797"/>
                  <a:pt x="253796" y="229797"/>
                </a:cubicBezTo>
                <a:lnTo>
                  <a:pt x="251398" y="229797"/>
                </a:lnTo>
                <a:cubicBezTo>
                  <a:pt x="232195" y="229789"/>
                  <a:pt x="222605" y="242945"/>
                  <a:pt x="222605" y="269250"/>
                </a:cubicBezTo>
                <a:close/>
                <a:moveTo>
                  <a:pt x="552190" y="543002"/>
                </a:moveTo>
                <a:cubicBezTo>
                  <a:pt x="531082" y="580967"/>
                  <a:pt x="509012" y="599954"/>
                  <a:pt x="485982" y="599954"/>
                </a:cubicBezTo>
                <a:lnTo>
                  <a:pt x="476393" y="599954"/>
                </a:lnTo>
                <a:cubicBezTo>
                  <a:pt x="471597" y="599954"/>
                  <a:pt x="453522" y="592461"/>
                  <a:pt x="422180" y="577475"/>
                </a:cubicBezTo>
                <a:lnTo>
                  <a:pt x="402992" y="577475"/>
                </a:lnTo>
                <a:cubicBezTo>
                  <a:pt x="385401" y="577475"/>
                  <a:pt x="357727" y="596454"/>
                  <a:pt x="319986" y="634419"/>
                </a:cubicBezTo>
                <a:lnTo>
                  <a:pt x="305594" y="639415"/>
                </a:lnTo>
                <a:lnTo>
                  <a:pt x="305594" y="641912"/>
                </a:lnTo>
                <a:lnTo>
                  <a:pt x="535868" y="641912"/>
                </a:lnTo>
                <a:cubicBezTo>
                  <a:pt x="548339" y="641912"/>
                  <a:pt x="554579" y="631922"/>
                  <a:pt x="554579" y="611941"/>
                </a:cubicBezTo>
                <a:lnTo>
                  <a:pt x="554579" y="543002"/>
                </a:lnTo>
                <a:lnTo>
                  <a:pt x="552190" y="543002"/>
                </a:lnTo>
                <a:close/>
                <a:moveTo>
                  <a:pt x="390998" y="254264"/>
                </a:moveTo>
                <a:cubicBezTo>
                  <a:pt x="390998" y="271246"/>
                  <a:pt x="407621" y="292563"/>
                  <a:pt x="440892" y="318208"/>
                </a:cubicBezTo>
                <a:cubicBezTo>
                  <a:pt x="474146" y="294226"/>
                  <a:pt x="490785" y="272925"/>
                  <a:pt x="490785" y="254264"/>
                </a:cubicBezTo>
                <a:cubicBezTo>
                  <a:pt x="485030" y="237950"/>
                  <a:pt x="479433" y="229789"/>
                  <a:pt x="473995" y="229789"/>
                </a:cubicBezTo>
                <a:lnTo>
                  <a:pt x="466803" y="229789"/>
                </a:lnTo>
                <a:cubicBezTo>
                  <a:pt x="451124" y="232788"/>
                  <a:pt x="443297" y="240949"/>
                  <a:pt x="443297" y="254264"/>
                </a:cubicBezTo>
                <a:lnTo>
                  <a:pt x="438503" y="254264"/>
                </a:lnTo>
                <a:cubicBezTo>
                  <a:pt x="432747" y="237950"/>
                  <a:pt x="424102" y="229789"/>
                  <a:pt x="412591" y="229789"/>
                </a:cubicBezTo>
                <a:lnTo>
                  <a:pt x="407796" y="229789"/>
                </a:lnTo>
                <a:cubicBezTo>
                  <a:pt x="401380" y="231125"/>
                  <a:pt x="395792" y="239278"/>
                  <a:pt x="390998" y="254264"/>
                </a:cubicBezTo>
                <a:close/>
                <a:moveTo>
                  <a:pt x="410185" y="476560"/>
                </a:moveTo>
                <a:lnTo>
                  <a:pt x="410185" y="486049"/>
                </a:lnTo>
                <a:cubicBezTo>
                  <a:pt x="410185" y="502037"/>
                  <a:pt x="429054" y="526011"/>
                  <a:pt x="466795" y="557987"/>
                </a:cubicBezTo>
                <a:lnTo>
                  <a:pt x="471589" y="557987"/>
                </a:lnTo>
                <a:cubicBezTo>
                  <a:pt x="509647" y="527690"/>
                  <a:pt x="528675" y="504535"/>
                  <a:pt x="528675" y="488547"/>
                </a:cubicBezTo>
                <a:lnTo>
                  <a:pt x="528675" y="476560"/>
                </a:lnTo>
                <a:cubicBezTo>
                  <a:pt x="525476" y="458250"/>
                  <a:pt x="517649" y="449086"/>
                  <a:pt x="505169" y="449086"/>
                </a:cubicBezTo>
                <a:lnTo>
                  <a:pt x="500375" y="449086"/>
                </a:lnTo>
                <a:cubicBezTo>
                  <a:pt x="486951" y="449086"/>
                  <a:pt x="477344" y="459077"/>
                  <a:pt x="471597" y="479058"/>
                </a:cubicBezTo>
                <a:lnTo>
                  <a:pt x="466803" y="479058"/>
                </a:lnTo>
                <a:cubicBezTo>
                  <a:pt x="460396" y="459077"/>
                  <a:pt x="450172" y="449086"/>
                  <a:pt x="436096" y="449086"/>
                </a:cubicBezTo>
                <a:lnTo>
                  <a:pt x="433699" y="449086"/>
                </a:lnTo>
                <a:cubicBezTo>
                  <a:pt x="421219" y="449086"/>
                  <a:pt x="413376" y="458250"/>
                  <a:pt x="410185" y="476560"/>
                </a:cubicBez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D1EBCFF0-5C0D-9993-E03A-818DF5145396}"/>
              </a:ext>
            </a:extLst>
          </p:cNvPr>
          <p:cNvSpPr/>
          <p:nvPr/>
        </p:nvSpPr>
        <p:spPr>
          <a:xfrm>
            <a:off x="9621960" y="861339"/>
            <a:ext cx="1589209" cy="1157973"/>
          </a:xfrm>
          <a:custGeom>
            <a:avLst/>
            <a:gdLst>
              <a:gd name="connsiteX0" fmla="*/ 291202 w 981078"/>
              <a:gd name="connsiteY0" fmla="*/ 17483 h 714860"/>
              <a:gd name="connsiteX1" fmla="*/ 626066 w 981078"/>
              <a:gd name="connsiteY1" fmla="*/ 355680 h 714860"/>
              <a:gd name="connsiteX2" fmla="*/ 723448 w 981078"/>
              <a:gd name="connsiteY2" fmla="*/ 177840 h 714860"/>
              <a:gd name="connsiteX3" fmla="*/ 810289 w 981078"/>
              <a:gd name="connsiteY3" fmla="*/ 135882 h 714860"/>
              <a:gd name="connsiteX4" fmla="*/ 820362 w 981078"/>
              <a:gd name="connsiteY4" fmla="*/ 135882 h 714860"/>
              <a:gd name="connsiteX5" fmla="*/ 944132 w 981078"/>
              <a:gd name="connsiteY5" fmla="*/ 244282 h 714860"/>
              <a:gd name="connsiteX6" fmla="*/ 981078 w 981078"/>
              <a:gd name="connsiteY6" fmla="*/ 265265 h 714860"/>
              <a:gd name="connsiteX7" fmla="*/ 981078 w 981078"/>
              <a:gd name="connsiteY7" fmla="*/ 268264 h 714860"/>
              <a:gd name="connsiteX8" fmla="*/ 947490 w 981078"/>
              <a:gd name="connsiteY8" fmla="*/ 282256 h 714860"/>
              <a:gd name="connsiteX9" fmla="*/ 693226 w 981078"/>
              <a:gd name="connsiteY9" fmla="*/ 683386 h 714860"/>
              <a:gd name="connsiteX10" fmla="*/ 542593 w 981078"/>
              <a:gd name="connsiteY10" fmla="*/ 714861 h 714860"/>
              <a:gd name="connsiteX11" fmla="*/ 147284 w 981078"/>
              <a:gd name="connsiteY11" fmla="*/ 547512 h 714860"/>
              <a:gd name="connsiteX12" fmla="*/ 0 w 981078"/>
              <a:gd name="connsiteY12" fmla="*/ 401147 h 714860"/>
              <a:gd name="connsiteX13" fmla="*/ 6717 w 981078"/>
              <a:gd name="connsiteY13" fmla="*/ 394155 h 714860"/>
              <a:gd name="connsiteX14" fmla="*/ 26865 w 981078"/>
              <a:gd name="connsiteY14" fmla="*/ 397655 h 714860"/>
              <a:gd name="connsiteX15" fmla="*/ 63802 w 981078"/>
              <a:gd name="connsiteY15" fmla="*/ 359189 h 714860"/>
              <a:gd name="connsiteX16" fmla="*/ 70526 w 981078"/>
              <a:gd name="connsiteY16" fmla="*/ 355697 h 714860"/>
              <a:gd name="connsiteX17" fmla="*/ 93557 w 981078"/>
              <a:gd name="connsiteY17" fmla="*/ 359189 h 714860"/>
              <a:gd name="connsiteX18" fmla="*/ 127145 w 981078"/>
              <a:gd name="connsiteY18" fmla="*/ 320722 h 714860"/>
              <a:gd name="connsiteX19" fmla="*/ 150643 w 981078"/>
              <a:gd name="connsiteY19" fmla="*/ 320722 h 714860"/>
              <a:gd name="connsiteX20" fmla="*/ 177514 w 981078"/>
              <a:gd name="connsiteY20" fmla="*/ 292747 h 714860"/>
              <a:gd name="connsiteX21" fmla="*/ 184231 w 981078"/>
              <a:gd name="connsiteY21" fmla="*/ 289247 h 714860"/>
              <a:gd name="connsiteX22" fmla="*/ 187589 w 981078"/>
              <a:gd name="connsiteY22" fmla="*/ 289247 h 714860"/>
              <a:gd name="connsiteX23" fmla="*/ 395317 w 981078"/>
              <a:gd name="connsiteY23" fmla="*/ 481071 h 714860"/>
              <a:gd name="connsiteX24" fmla="*/ 248024 w 981078"/>
              <a:gd name="connsiteY24" fmla="*/ 177840 h 714860"/>
              <a:gd name="connsiteX25" fmla="*/ 291202 w 981078"/>
              <a:gd name="connsiteY25" fmla="*/ 17483 h 714860"/>
              <a:gd name="connsiteX26" fmla="*/ 502296 w 981078"/>
              <a:gd name="connsiteY26" fmla="*/ 0 h 714860"/>
              <a:gd name="connsiteX27" fmla="*/ 659654 w 981078"/>
              <a:gd name="connsiteY27" fmla="*/ 97407 h 714860"/>
              <a:gd name="connsiteX28" fmla="*/ 693234 w 981078"/>
              <a:gd name="connsiteY28" fmla="*/ 153357 h 714860"/>
              <a:gd name="connsiteX29" fmla="*/ 632791 w 981078"/>
              <a:gd name="connsiteY29" fmla="*/ 275247 h 714860"/>
              <a:gd name="connsiteX30" fmla="*/ 622716 w 981078"/>
              <a:gd name="connsiteY30" fmla="*/ 275247 h 714860"/>
              <a:gd name="connsiteX31" fmla="*/ 472083 w 981078"/>
              <a:gd name="connsiteY31" fmla="*/ 62942 h 714860"/>
              <a:gd name="connsiteX32" fmla="*/ 502296 w 981078"/>
              <a:gd name="connsiteY32" fmla="*/ 0 h 714860"/>
              <a:gd name="connsiteX33" fmla="*/ 786782 w 981078"/>
              <a:gd name="connsiteY33" fmla="*/ 258265 h 714860"/>
              <a:gd name="connsiteX34" fmla="*/ 820370 w 981078"/>
              <a:gd name="connsiteY34" fmla="*/ 285739 h 714860"/>
              <a:gd name="connsiteX35" fmla="*/ 850593 w 981078"/>
              <a:gd name="connsiteY35" fmla="*/ 254765 h 714860"/>
              <a:gd name="connsiteX36" fmla="*/ 850593 w 981078"/>
              <a:gd name="connsiteY36" fmla="*/ 251273 h 714860"/>
              <a:gd name="connsiteX37" fmla="*/ 820370 w 981078"/>
              <a:gd name="connsiteY37" fmla="*/ 219798 h 714860"/>
              <a:gd name="connsiteX38" fmla="*/ 817021 w 981078"/>
              <a:gd name="connsiteY38" fmla="*/ 219798 h 714860"/>
              <a:gd name="connsiteX39" fmla="*/ 786782 w 981078"/>
              <a:gd name="connsiteY39" fmla="*/ 258265 h 714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981078" h="714860">
                <a:moveTo>
                  <a:pt x="291202" y="17483"/>
                </a:moveTo>
                <a:cubicBezTo>
                  <a:pt x="397705" y="17483"/>
                  <a:pt x="509322" y="130218"/>
                  <a:pt x="626066" y="355680"/>
                </a:cubicBezTo>
                <a:cubicBezTo>
                  <a:pt x="684598" y="242452"/>
                  <a:pt x="717058" y="183170"/>
                  <a:pt x="723448" y="177840"/>
                </a:cubicBezTo>
                <a:cubicBezTo>
                  <a:pt x="748708" y="149865"/>
                  <a:pt x="777661" y="135882"/>
                  <a:pt x="810289" y="135882"/>
                </a:cubicBezTo>
                <a:lnTo>
                  <a:pt x="820362" y="135882"/>
                </a:lnTo>
                <a:cubicBezTo>
                  <a:pt x="875694" y="135882"/>
                  <a:pt x="916950" y="172026"/>
                  <a:pt x="944132" y="244282"/>
                </a:cubicBezTo>
                <a:cubicBezTo>
                  <a:pt x="968757" y="253612"/>
                  <a:pt x="981078" y="260604"/>
                  <a:pt x="981078" y="265265"/>
                </a:cubicBezTo>
                <a:lnTo>
                  <a:pt x="981078" y="268264"/>
                </a:lnTo>
                <a:cubicBezTo>
                  <a:pt x="979474" y="268264"/>
                  <a:pt x="968281" y="272933"/>
                  <a:pt x="947490" y="282256"/>
                </a:cubicBezTo>
                <a:cubicBezTo>
                  <a:pt x="947490" y="465091"/>
                  <a:pt x="862738" y="598801"/>
                  <a:pt x="693226" y="683386"/>
                </a:cubicBezTo>
                <a:cubicBezTo>
                  <a:pt x="665084" y="698046"/>
                  <a:pt x="614865" y="708538"/>
                  <a:pt x="542593" y="714861"/>
                </a:cubicBezTo>
                <a:cubicBezTo>
                  <a:pt x="388425" y="714861"/>
                  <a:pt x="256662" y="659086"/>
                  <a:pt x="147284" y="547512"/>
                </a:cubicBezTo>
                <a:cubicBezTo>
                  <a:pt x="100581" y="506548"/>
                  <a:pt x="51490" y="457765"/>
                  <a:pt x="0" y="401147"/>
                </a:cubicBezTo>
                <a:cubicBezTo>
                  <a:pt x="635" y="396486"/>
                  <a:pt x="2882" y="394155"/>
                  <a:pt x="6717" y="394155"/>
                </a:cubicBezTo>
                <a:lnTo>
                  <a:pt x="26865" y="397655"/>
                </a:lnTo>
                <a:cubicBezTo>
                  <a:pt x="32293" y="397655"/>
                  <a:pt x="44615" y="384833"/>
                  <a:pt x="63802" y="359189"/>
                </a:cubicBezTo>
                <a:lnTo>
                  <a:pt x="70526" y="355697"/>
                </a:lnTo>
                <a:cubicBezTo>
                  <a:pt x="79156" y="358028"/>
                  <a:pt x="86832" y="359189"/>
                  <a:pt x="93557" y="359189"/>
                </a:cubicBezTo>
                <a:cubicBezTo>
                  <a:pt x="96438" y="359189"/>
                  <a:pt x="107631" y="346375"/>
                  <a:pt x="127145" y="320722"/>
                </a:cubicBezTo>
                <a:lnTo>
                  <a:pt x="150643" y="320722"/>
                </a:lnTo>
                <a:cubicBezTo>
                  <a:pt x="168560" y="318400"/>
                  <a:pt x="177514" y="309069"/>
                  <a:pt x="177514" y="292747"/>
                </a:cubicBezTo>
                <a:lnTo>
                  <a:pt x="184231" y="289247"/>
                </a:lnTo>
                <a:lnTo>
                  <a:pt x="187589" y="289247"/>
                </a:lnTo>
                <a:cubicBezTo>
                  <a:pt x="268180" y="396486"/>
                  <a:pt x="337429" y="460430"/>
                  <a:pt x="395317" y="481071"/>
                </a:cubicBezTo>
                <a:cubicBezTo>
                  <a:pt x="297116" y="386487"/>
                  <a:pt x="248024" y="285413"/>
                  <a:pt x="248024" y="177840"/>
                </a:cubicBezTo>
                <a:cubicBezTo>
                  <a:pt x="248024" y="107573"/>
                  <a:pt x="262417" y="54121"/>
                  <a:pt x="291202" y="17483"/>
                </a:cubicBezTo>
                <a:close/>
                <a:moveTo>
                  <a:pt x="502296" y="0"/>
                </a:moveTo>
                <a:cubicBezTo>
                  <a:pt x="544514" y="4995"/>
                  <a:pt x="596963" y="37464"/>
                  <a:pt x="659654" y="97407"/>
                </a:cubicBezTo>
                <a:cubicBezTo>
                  <a:pt x="682033" y="131045"/>
                  <a:pt x="693234" y="149698"/>
                  <a:pt x="693234" y="153357"/>
                </a:cubicBezTo>
                <a:cubicBezTo>
                  <a:pt x="670522" y="193319"/>
                  <a:pt x="650374" y="233957"/>
                  <a:pt x="632791" y="275247"/>
                </a:cubicBezTo>
                <a:lnTo>
                  <a:pt x="622716" y="275247"/>
                </a:lnTo>
                <a:cubicBezTo>
                  <a:pt x="597449" y="215973"/>
                  <a:pt x="547236" y="145204"/>
                  <a:pt x="472083" y="62942"/>
                </a:cubicBezTo>
                <a:cubicBezTo>
                  <a:pt x="472075" y="53285"/>
                  <a:pt x="482148" y="32310"/>
                  <a:pt x="502296" y="0"/>
                </a:cubicBezTo>
                <a:close/>
                <a:moveTo>
                  <a:pt x="786782" y="258265"/>
                </a:moveTo>
                <a:cubicBezTo>
                  <a:pt x="792863" y="276584"/>
                  <a:pt x="804056" y="285739"/>
                  <a:pt x="820370" y="285739"/>
                </a:cubicBezTo>
                <a:cubicBezTo>
                  <a:pt x="840519" y="282080"/>
                  <a:pt x="850593" y="271756"/>
                  <a:pt x="850593" y="254765"/>
                </a:cubicBezTo>
                <a:lnTo>
                  <a:pt x="850593" y="251273"/>
                </a:lnTo>
                <a:cubicBezTo>
                  <a:pt x="847711" y="230290"/>
                  <a:pt x="837636" y="219798"/>
                  <a:pt x="820370" y="219798"/>
                </a:cubicBezTo>
                <a:lnTo>
                  <a:pt x="817021" y="219798"/>
                </a:lnTo>
                <a:cubicBezTo>
                  <a:pt x="796856" y="219798"/>
                  <a:pt x="786782" y="232621"/>
                  <a:pt x="786782" y="258265"/>
                </a:cubicBez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1CDB6E8C-F7ED-20A8-ABE3-C2D974099509}"/>
              </a:ext>
            </a:extLst>
          </p:cNvPr>
          <p:cNvSpPr/>
          <p:nvPr/>
        </p:nvSpPr>
        <p:spPr>
          <a:xfrm>
            <a:off x="5668089" y="2852447"/>
            <a:ext cx="1114390" cy="1155525"/>
          </a:xfrm>
          <a:custGeom>
            <a:avLst/>
            <a:gdLst>
              <a:gd name="connsiteX0" fmla="*/ 382369 w 687955"/>
              <a:gd name="connsiteY0" fmla="*/ 0 h 713349"/>
              <a:gd name="connsiteX1" fmla="*/ 391006 w 687955"/>
              <a:gd name="connsiteY1" fmla="*/ 0 h 713349"/>
              <a:gd name="connsiteX2" fmla="*/ 522452 w 687955"/>
              <a:gd name="connsiteY2" fmla="*/ 94909 h 713349"/>
              <a:gd name="connsiteX3" fmla="*/ 525335 w 687955"/>
              <a:gd name="connsiteY3" fmla="*/ 112894 h 713349"/>
              <a:gd name="connsiteX4" fmla="*/ 602084 w 687955"/>
              <a:gd name="connsiteY4" fmla="*/ 94909 h 713349"/>
              <a:gd name="connsiteX5" fmla="*/ 610721 w 687955"/>
              <a:gd name="connsiteY5" fmla="*/ 94909 h 713349"/>
              <a:gd name="connsiteX6" fmla="*/ 687955 w 687955"/>
              <a:gd name="connsiteY6" fmla="*/ 112894 h 713349"/>
              <a:gd name="connsiteX7" fmla="*/ 687955 w 687955"/>
              <a:gd name="connsiteY7" fmla="*/ 127880 h 713349"/>
              <a:gd name="connsiteX8" fmla="*/ 627987 w 687955"/>
              <a:gd name="connsiteY8" fmla="*/ 261757 h 713349"/>
              <a:gd name="connsiteX9" fmla="*/ 625105 w 687955"/>
              <a:gd name="connsiteY9" fmla="*/ 264747 h 713349"/>
              <a:gd name="connsiteX10" fmla="*/ 659170 w 687955"/>
              <a:gd name="connsiteY10" fmla="*/ 374651 h 713349"/>
              <a:gd name="connsiteX11" fmla="*/ 556501 w 687955"/>
              <a:gd name="connsiteY11" fmla="*/ 546994 h 713349"/>
              <a:gd name="connsiteX12" fmla="*/ 559382 w 687955"/>
              <a:gd name="connsiteY12" fmla="*/ 597456 h 713349"/>
              <a:gd name="connsiteX13" fmla="*/ 559382 w 687955"/>
              <a:gd name="connsiteY13" fmla="*/ 603446 h 713349"/>
              <a:gd name="connsiteX14" fmla="*/ 533955 w 687955"/>
              <a:gd name="connsiteY14" fmla="*/ 713349 h 713349"/>
              <a:gd name="connsiteX15" fmla="*/ 528200 w 687955"/>
              <a:gd name="connsiteY15" fmla="*/ 713349 h 713349"/>
              <a:gd name="connsiteX16" fmla="*/ 362697 w 687955"/>
              <a:gd name="connsiteY16" fmla="*/ 629925 h 713349"/>
              <a:gd name="connsiteX17" fmla="*/ 336785 w 687955"/>
              <a:gd name="connsiteY17" fmla="*/ 573483 h 713349"/>
              <a:gd name="connsiteX18" fmla="*/ 213968 w 687955"/>
              <a:gd name="connsiteY18" fmla="*/ 653907 h 713349"/>
              <a:gd name="connsiteX19" fmla="*/ 156882 w 687955"/>
              <a:gd name="connsiteY19" fmla="*/ 668893 h 713349"/>
              <a:gd name="connsiteX20" fmla="*/ 128573 w 687955"/>
              <a:gd name="connsiteY20" fmla="*/ 550002 h 713349"/>
              <a:gd name="connsiteX21" fmla="*/ 128573 w 687955"/>
              <a:gd name="connsiteY21" fmla="*/ 520030 h 713349"/>
              <a:gd name="connsiteX22" fmla="*/ 2882 w 687955"/>
              <a:gd name="connsiteY22" fmla="*/ 416124 h 713349"/>
              <a:gd name="connsiteX23" fmla="*/ 0 w 687955"/>
              <a:gd name="connsiteY23" fmla="*/ 401139 h 713349"/>
              <a:gd name="connsiteX24" fmla="*/ 0 w 687955"/>
              <a:gd name="connsiteY24" fmla="*/ 398148 h 713349"/>
              <a:gd name="connsiteX25" fmla="*/ 80116 w 687955"/>
              <a:gd name="connsiteY25" fmla="*/ 356683 h 713349"/>
              <a:gd name="connsiteX26" fmla="*/ 54204 w 687955"/>
              <a:gd name="connsiteY26" fmla="*/ 270260 h 713349"/>
              <a:gd name="connsiteX27" fmla="*/ 171266 w 687955"/>
              <a:gd name="connsiteY27" fmla="*/ 106905 h 713349"/>
              <a:gd name="connsiteX28" fmla="*/ 213960 w 687955"/>
              <a:gd name="connsiteY28" fmla="*/ 100907 h 713349"/>
              <a:gd name="connsiteX29" fmla="*/ 248509 w 687955"/>
              <a:gd name="connsiteY29" fmla="*/ 106905 h 713349"/>
              <a:gd name="connsiteX30" fmla="*/ 382369 w 687955"/>
              <a:gd name="connsiteY30" fmla="*/ 0 h 713349"/>
              <a:gd name="connsiteX31" fmla="*/ 42710 w 687955"/>
              <a:gd name="connsiteY31" fmla="*/ 404129 h 713349"/>
              <a:gd name="connsiteX32" fmla="*/ 42710 w 687955"/>
              <a:gd name="connsiteY32" fmla="*/ 407128 h 713349"/>
              <a:gd name="connsiteX33" fmla="*/ 154009 w 687955"/>
              <a:gd name="connsiteY33" fmla="*/ 445595 h 713349"/>
              <a:gd name="connsiteX34" fmla="*/ 171275 w 687955"/>
              <a:gd name="connsiteY34" fmla="*/ 416124 h 713349"/>
              <a:gd name="connsiteX35" fmla="*/ 105551 w 687955"/>
              <a:gd name="connsiteY35" fmla="*/ 386153 h 713349"/>
              <a:gd name="connsiteX36" fmla="*/ 42710 w 687955"/>
              <a:gd name="connsiteY36" fmla="*/ 404129 h 713349"/>
              <a:gd name="connsiteX37" fmla="*/ 68622 w 687955"/>
              <a:gd name="connsiteY37" fmla="*/ 457582 h 713349"/>
              <a:gd name="connsiteX38" fmla="*/ 128589 w 687955"/>
              <a:gd name="connsiteY38" fmla="*/ 487553 h 713349"/>
              <a:gd name="connsiteX39" fmla="*/ 134345 w 687955"/>
              <a:gd name="connsiteY39" fmla="*/ 487553 h 713349"/>
              <a:gd name="connsiteX40" fmla="*/ 134345 w 687955"/>
              <a:gd name="connsiteY40" fmla="*/ 475558 h 713349"/>
              <a:gd name="connsiteX41" fmla="*/ 68622 w 687955"/>
              <a:gd name="connsiteY41" fmla="*/ 457582 h 713349"/>
              <a:gd name="connsiteX42" fmla="*/ 114197 w 687955"/>
              <a:gd name="connsiteY42" fmla="*/ 255768 h 713349"/>
              <a:gd name="connsiteX43" fmla="*/ 114197 w 687955"/>
              <a:gd name="connsiteY43" fmla="*/ 264756 h 713349"/>
              <a:gd name="connsiteX44" fmla="*/ 145371 w 687955"/>
              <a:gd name="connsiteY44" fmla="*/ 341689 h 713349"/>
              <a:gd name="connsiteX45" fmla="*/ 148253 w 687955"/>
              <a:gd name="connsiteY45" fmla="*/ 341689 h 713349"/>
              <a:gd name="connsiteX46" fmla="*/ 145371 w 687955"/>
              <a:gd name="connsiteY46" fmla="*/ 335691 h 713349"/>
              <a:gd name="connsiteX47" fmla="*/ 145371 w 687955"/>
              <a:gd name="connsiteY47" fmla="*/ 297225 h 713349"/>
              <a:gd name="connsiteX48" fmla="*/ 151127 w 687955"/>
              <a:gd name="connsiteY48" fmla="*/ 240782 h 713349"/>
              <a:gd name="connsiteX49" fmla="*/ 148245 w 687955"/>
              <a:gd name="connsiteY49" fmla="*/ 240782 h 713349"/>
              <a:gd name="connsiteX50" fmla="*/ 114197 w 687955"/>
              <a:gd name="connsiteY50" fmla="*/ 255768 h 713349"/>
              <a:gd name="connsiteX51" fmla="*/ 128589 w 687955"/>
              <a:gd name="connsiteY51" fmla="*/ 213801 h 713349"/>
              <a:gd name="connsiteX52" fmla="*/ 131472 w 687955"/>
              <a:gd name="connsiteY52" fmla="*/ 213801 h 713349"/>
              <a:gd name="connsiteX53" fmla="*/ 191440 w 687955"/>
              <a:gd name="connsiteY53" fmla="*/ 199316 h 713349"/>
              <a:gd name="connsiteX54" fmla="*/ 242778 w 687955"/>
              <a:gd name="connsiteY54" fmla="*/ 243772 h 713349"/>
              <a:gd name="connsiteX55" fmla="*/ 242778 w 687955"/>
              <a:gd name="connsiteY55" fmla="*/ 258758 h 713349"/>
              <a:gd name="connsiteX56" fmla="*/ 239896 w 687955"/>
              <a:gd name="connsiteY56" fmla="*/ 273242 h 713349"/>
              <a:gd name="connsiteX57" fmla="*/ 279716 w 687955"/>
              <a:gd name="connsiteY57" fmla="*/ 237775 h 713349"/>
              <a:gd name="connsiteX58" fmla="*/ 216875 w 687955"/>
              <a:gd name="connsiteY58" fmla="*/ 163339 h 713349"/>
              <a:gd name="connsiteX59" fmla="*/ 211119 w 687955"/>
              <a:gd name="connsiteY59" fmla="*/ 163339 h 713349"/>
              <a:gd name="connsiteX60" fmla="*/ 128589 w 687955"/>
              <a:gd name="connsiteY60" fmla="*/ 213801 h 713349"/>
              <a:gd name="connsiteX61" fmla="*/ 156890 w 687955"/>
              <a:gd name="connsiteY61" fmla="*/ 544004 h 713349"/>
              <a:gd name="connsiteX62" fmla="*/ 159772 w 687955"/>
              <a:gd name="connsiteY62" fmla="*/ 576473 h 713349"/>
              <a:gd name="connsiteX63" fmla="*/ 162654 w 687955"/>
              <a:gd name="connsiteY63" fmla="*/ 576473 h 713349"/>
              <a:gd name="connsiteX64" fmla="*/ 273953 w 687955"/>
              <a:gd name="connsiteY64" fmla="*/ 407128 h 713349"/>
              <a:gd name="connsiteX65" fmla="*/ 268197 w 687955"/>
              <a:gd name="connsiteY65" fmla="*/ 404129 h 713349"/>
              <a:gd name="connsiteX66" fmla="*/ 162654 w 687955"/>
              <a:gd name="connsiteY66" fmla="*/ 499540 h 713349"/>
              <a:gd name="connsiteX67" fmla="*/ 156890 w 687955"/>
              <a:gd name="connsiteY67" fmla="*/ 544004 h 713349"/>
              <a:gd name="connsiteX68" fmla="*/ 308493 w 687955"/>
              <a:gd name="connsiteY68" fmla="*/ 246771 h 713349"/>
              <a:gd name="connsiteX69" fmla="*/ 222622 w 687955"/>
              <a:gd name="connsiteY69" fmla="*/ 309220 h 713349"/>
              <a:gd name="connsiteX70" fmla="*/ 174165 w 687955"/>
              <a:gd name="connsiteY70" fmla="*/ 303222 h 713349"/>
              <a:gd name="connsiteX71" fmla="*/ 194313 w 687955"/>
              <a:gd name="connsiteY71" fmla="*/ 368661 h 713349"/>
              <a:gd name="connsiteX72" fmla="*/ 216858 w 687955"/>
              <a:gd name="connsiteY72" fmla="*/ 368661 h 713349"/>
              <a:gd name="connsiteX73" fmla="*/ 311367 w 687955"/>
              <a:gd name="connsiteY73" fmla="*/ 282239 h 713349"/>
              <a:gd name="connsiteX74" fmla="*/ 311367 w 687955"/>
              <a:gd name="connsiteY74" fmla="*/ 246771 h 713349"/>
              <a:gd name="connsiteX75" fmla="*/ 308493 w 687955"/>
              <a:gd name="connsiteY75" fmla="*/ 246771 h 713349"/>
              <a:gd name="connsiteX76" fmla="*/ 305611 w 687955"/>
              <a:gd name="connsiteY76" fmla="*/ 422114 h 713349"/>
              <a:gd name="connsiteX77" fmla="*/ 177039 w 687955"/>
              <a:gd name="connsiteY77" fmla="*/ 632924 h 713349"/>
              <a:gd name="connsiteX78" fmla="*/ 331038 w 687955"/>
              <a:gd name="connsiteY78" fmla="*/ 490560 h 713349"/>
              <a:gd name="connsiteX79" fmla="*/ 331038 w 687955"/>
              <a:gd name="connsiteY79" fmla="*/ 466578 h 713349"/>
              <a:gd name="connsiteX80" fmla="*/ 305611 w 687955"/>
              <a:gd name="connsiteY80" fmla="*/ 422114 h 713349"/>
              <a:gd name="connsiteX81" fmla="*/ 179920 w 687955"/>
              <a:gd name="connsiteY81" fmla="*/ 252769 h 713349"/>
              <a:gd name="connsiteX82" fmla="*/ 200068 w 687955"/>
              <a:gd name="connsiteY82" fmla="*/ 267253 h 713349"/>
              <a:gd name="connsiteX83" fmla="*/ 213977 w 687955"/>
              <a:gd name="connsiteY83" fmla="*/ 246771 h 713349"/>
              <a:gd name="connsiteX84" fmla="*/ 194313 w 687955"/>
              <a:gd name="connsiteY84" fmla="*/ 231785 h 713349"/>
              <a:gd name="connsiteX85" fmla="*/ 179920 w 687955"/>
              <a:gd name="connsiteY85" fmla="*/ 252769 h 713349"/>
              <a:gd name="connsiteX86" fmla="*/ 336794 w 687955"/>
              <a:gd name="connsiteY86" fmla="*/ 74427 h 713349"/>
              <a:gd name="connsiteX87" fmla="*/ 305611 w 687955"/>
              <a:gd name="connsiteY87" fmla="*/ 130878 h 713349"/>
              <a:gd name="connsiteX88" fmla="*/ 305611 w 687955"/>
              <a:gd name="connsiteY88" fmla="*/ 133877 h 713349"/>
              <a:gd name="connsiteX89" fmla="*/ 365587 w 687955"/>
              <a:gd name="connsiteY89" fmla="*/ 88920 h 713349"/>
              <a:gd name="connsiteX90" fmla="*/ 336794 w 687955"/>
              <a:gd name="connsiteY90" fmla="*/ 74427 h 713349"/>
              <a:gd name="connsiteX91" fmla="*/ 331038 w 687955"/>
              <a:gd name="connsiteY91" fmla="*/ 154359 h 713349"/>
              <a:gd name="connsiteX92" fmla="*/ 365587 w 687955"/>
              <a:gd name="connsiteY92" fmla="*/ 225796 h 713349"/>
              <a:gd name="connsiteX93" fmla="*/ 399644 w 687955"/>
              <a:gd name="connsiteY93" fmla="*/ 202315 h 713349"/>
              <a:gd name="connsiteX94" fmla="*/ 339676 w 687955"/>
              <a:gd name="connsiteY94" fmla="*/ 145864 h 713349"/>
              <a:gd name="connsiteX95" fmla="*/ 331038 w 687955"/>
              <a:gd name="connsiteY95" fmla="*/ 154359 h 713349"/>
              <a:gd name="connsiteX96" fmla="*/ 356942 w 687955"/>
              <a:gd name="connsiteY96" fmla="*/ 359673 h 713349"/>
              <a:gd name="connsiteX97" fmla="*/ 356942 w 687955"/>
              <a:gd name="connsiteY97" fmla="*/ 383655 h 713349"/>
              <a:gd name="connsiteX98" fmla="*/ 448092 w 687955"/>
              <a:gd name="connsiteY98" fmla="*/ 499548 h 713349"/>
              <a:gd name="connsiteX99" fmla="*/ 465359 w 687955"/>
              <a:gd name="connsiteY99" fmla="*/ 502547 h 713349"/>
              <a:gd name="connsiteX100" fmla="*/ 468240 w 687955"/>
              <a:gd name="connsiteY100" fmla="*/ 502547 h 713349"/>
              <a:gd name="connsiteX101" fmla="*/ 468240 w 687955"/>
              <a:gd name="connsiteY101" fmla="*/ 499548 h 713349"/>
              <a:gd name="connsiteX102" fmla="*/ 411154 w 687955"/>
              <a:gd name="connsiteY102" fmla="*/ 440106 h 713349"/>
              <a:gd name="connsiteX103" fmla="*/ 411154 w 687955"/>
              <a:gd name="connsiteY103" fmla="*/ 428111 h 713349"/>
              <a:gd name="connsiteX104" fmla="*/ 476877 w 687955"/>
              <a:gd name="connsiteY104" fmla="*/ 312219 h 713349"/>
              <a:gd name="connsiteX105" fmla="*/ 411154 w 687955"/>
              <a:gd name="connsiteY105" fmla="*/ 270260 h 713349"/>
              <a:gd name="connsiteX106" fmla="*/ 356942 w 687955"/>
              <a:gd name="connsiteY106" fmla="*/ 359673 h 713349"/>
              <a:gd name="connsiteX107" fmla="*/ 359824 w 687955"/>
              <a:gd name="connsiteY107" fmla="*/ 520030 h 713349"/>
              <a:gd name="connsiteX108" fmla="*/ 359824 w 687955"/>
              <a:gd name="connsiteY108" fmla="*/ 532017 h 713349"/>
              <a:gd name="connsiteX109" fmla="*/ 508060 w 687955"/>
              <a:gd name="connsiteY109" fmla="*/ 674891 h 713349"/>
              <a:gd name="connsiteX110" fmla="*/ 510942 w 687955"/>
              <a:gd name="connsiteY110" fmla="*/ 674891 h 713349"/>
              <a:gd name="connsiteX111" fmla="*/ 453856 w 687955"/>
              <a:gd name="connsiteY111" fmla="*/ 561997 h 713349"/>
              <a:gd name="connsiteX112" fmla="*/ 359824 w 687955"/>
              <a:gd name="connsiteY112" fmla="*/ 520030 h 713349"/>
              <a:gd name="connsiteX113" fmla="*/ 373732 w 687955"/>
              <a:gd name="connsiteY113" fmla="*/ 124881 h 713349"/>
              <a:gd name="connsiteX114" fmla="*/ 385251 w 687955"/>
              <a:gd name="connsiteY114" fmla="*/ 139866 h 713349"/>
              <a:gd name="connsiteX115" fmla="*/ 391006 w 687955"/>
              <a:gd name="connsiteY115" fmla="*/ 139866 h 713349"/>
              <a:gd name="connsiteX116" fmla="*/ 402517 w 687955"/>
              <a:gd name="connsiteY116" fmla="*/ 124881 h 713349"/>
              <a:gd name="connsiteX117" fmla="*/ 391006 w 687955"/>
              <a:gd name="connsiteY117" fmla="*/ 109895 h 713349"/>
              <a:gd name="connsiteX118" fmla="*/ 373732 w 687955"/>
              <a:gd name="connsiteY118" fmla="*/ 124881 h 713349"/>
              <a:gd name="connsiteX119" fmla="*/ 379496 w 687955"/>
              <a:gd name="connsiteY119" fmla="*/ 56451 h 713349"/>
              <a:gd name="connsiteX120" fmla="*/ 379496 w 687955"/>
              <a:gd name="connsiteY120" fmla="*/ 62449 h 713349"/>
              <a:gd name="connsiteX121" fmla="*/ 430835 w 687955"/>
              <a:gd name="connsiteY121" fmla="*/ 118892 h 713349"/>
              <a:gd name="connsiteX122" fmla="*/ 430835 w 687955"/>
              <a:gd name="connsiteY122" fmla="*/ 130887 h 713349"/>
              <a:gd name="connsiteX123" fmla="*/ 402525 w 687955"/>
              <a:gd name="connsiteY123" fmla="*/ 166355 h 713349"/>
              <a:gd name="connsiteX124" fmla="*/ 425555 w 687955"/>
              <a:gd name="connsiteY124" fmla="*/ 178341 h 713349"/>
              <a:gd name="connsiteX125" fmla="*/ 436590 w 687955"/>
              <a:gd name="connsiteY125" fmla="*/ 178341 h 713349"/>
              <a:gd name="connsiteX126" fmla="*/ 462493 w 687955"/>
              <a:gd name="connsiteY126" fmla="*/ 112902 h 713349"/>
              <a:gd name="connsiteX127" fmla="*/ 462493 w 687955"/>
              <a:gd name="connsiteY127" fmla="*/ 103906 h 713349"/>
              <a:gd name="connsiteX128" fmla="*/ 379496 w 687955"/>
              <a:gd name="connsiteY128" fmla="*/ 56451 h 713349"/>
              <a:gd name="connsiteX129" fmla="*/ 585303 w 687955"/>
              <a:gd name="connsiteY129" fmla="*/ 324205 h 713349"/>
              <a:gd name="connsiteX130" fmla="*/ 499431 w 687955"/>
              <a:gd name="connsiteY130" fmla="*/ 428111 h 713349"/>
              <a:gd name="connsiteX131" fmla="*/ 450974 w 687955"/>
              <a:gd name="connsiteY131" fmla="*/ 389143 h 713349"/>
              <a:gd name="connsiteX132" fmla="*/ 442337 w 687955"/>
              <a:gd name="connsiteY132" fmla="*/ 422114 h 713349"/>
              <a:gd name="connsiteX133" fmla="*/ 442337 w 687955"/>
              <a:gd name="connsiteY133" fmla="*/ 443097 h 713349"/>
              <a:gd name="connsiteX134" fmla="*/ 502313 w 687955"/>
              <a:gd name="connsiteY134" fmla="*/ 478565 h 713349"/>
              <a:gd name="connsiteX135" fmla="*/ 533972 w 687955"/>
              <a:gd name="connsiteY135" fmla="*/ 478565 h 713349"/>
              <a:gd name="connsiteX136" fmla="*/ 599695 w 687955"/>
              <a:gd name="connsiteY136" fmla="*/ 392142 h 713349"/>
              <a:gd name="connsiteX137" fmla="*/ 599695 w 687955"/>
              <a:gd name="connsiteY137" fmla="*/ 368661 h 713349"/>
              <a:gd name="connsiteX138" fmla="*/ 591066 w 687955"/>
              <a:gd name="connsiteY138" fmla="*/ 324205 h 713349"/>
              <a:gd name="connsiteX139" fmla="*/ 585303 w 687955"/>
              <a:gd name="connsiteY139" fmla="*/ 324205 h 713349"/>
              <a:gd name="connsiteX140" fmla="*/ 450974 w 687955"/>
              <a:gd name="connsiteY140" fmla="*/ 255768 h 713349"/>
              <a:gd name="connsiteX141" fmla="*/ 547888 w 687955"/>
              <a:gd name="connsiteY141" fmla="*/ 338690 h 713349"/>
              <a:gd name="connsiteX142" fmla="*/ 550770 w 687955"/>
              <a:gd name="connsiteY142" fmla="*/ 338690 h 713349"/>
              <a:gd name="connsiteX143" fmla="*/ 562281 w 687955"/>
              <a:gd name="connsiteY143" fmla="*/ 285238 h 713349"/>
              <a:gd name="connsiteX144" fmla="*/ 562281 w 687955"/>
              <a:gd name="connsiteY144" fmla="*/ 282239 h 713349"/>
              <a:gd name="connsiteX145" fmla="*/ 485523 w 687955"/>
              <a:gd name="connsiteY145" fmla="*/ 249770 h 713349"/>
              <a:gd name="connsiteX146" fmla="*/ 456746 w 687955"/>
              <a:gd name="connsiteY146" fmla="*/ 249770 h 713349"/>
              <a:gd name="connsiteX147" fmla="*/ 450974 w 687955"/>
              <a:gd name="connsiteY147" fmla="*/ 255768 h 713349"/>
              <a:gd name="connsiteX148" fmla="*/ 482633 w 687955"/>
              <a:gd name="connsiteY148" fmla="*/ 371660 h 713349"/>
              <a:gd name="connsiteX149" fmla="*/ 505178 w 687955"/>
              <a:gd name="connsiteY149" fmla="*/ 395141 h 713349"/>
              <a:gd name="connsiteX150" fmla="*/ 513815 w 687955"/>
              <a:gd name="connsiteY150" fmla="*/ 395141 h 713349"/>
              <a:gd name="connsiteX151" fmla="*/ 528208 w 687955"/>
              <a:gd name="connsiteY151" fmla="*/ 371660 h 713349"/>
              <a:gd name="connsiteX152" fmla="*/ 505178 w 687955"/>
              <a:gd name="connsiteY152" fmla="*/ 350677 h 713349"/>
              <a:gd name="connsiteX153" fmla="*/ 496550 w 687955"/>
              <a:gd name="connsiteY153" fmla="*/ 350677 h 713349"/>
              <a:gd name="connsiteX154" fmla="*/ 482633 w 687955"/>
              <a:gd name="connsiteY154" fmla="*/ 371660 h 713349"/>
              <a:gd name="connsiteX155" fmla="*/ 505187 w 687955"/>
              <a:gd name="connsiteY155" fmla="*/ 561988 h 713349"/>
              <a:gd name="connsiteX156" fmla="*/ 499440 w 687955"/>
              <a:gd name="connsiteY156" fmla="*/ 561988 h 713349"/>
              <a:gd name="connsiteX157" fmla="*/ 499440 w 687955"/>
              <a:gd name="connsiteY157" fmla="*/ 564486 h 713349"/>
              <a:gd name="connsiteX158" fmla="*/ 525351 w 687955"/>
              <a:gd name="connsiteY158" fmla="*/ 623936 h 713349"/>
              <a:gd name="connsiteX159" fmla="*/ 528225 w 687955"/>
              <a:gd name="connsiteY159" fmla="*/ 623936 h 713349"/>
              <a:gd name="connsiteX160" fmla="*/ 528225 w 687955"/>
              <a:gd name="connsiteY160" fmla="*/ 564486 h 713349"/>
              <a:gd name="connsiteX161" fmla="*/ 525351 w 687955"/>
              <a:gd name="connsiteY161" fmla="*/ 558990 h 713349"/>
              <a:gd name="connsiteX162" fmla="*/ 505187 w 687955"/>
              <a:gd name="connsiteY162" fmla="*/ 561988 h 713349"/>
              <a:gd name="connsiteX163" fmla="*/ 505187 w 687955"/>
              <a:gd name="connsiteY163" fmla="*/ 190320 h 713349"/>
              <a:gd name="connsiteX164" fmla="*/ 519588 w 687955"/>
              <a:gd name="connsiteY164" fmla="*/ 193319 h 713349"/>
              <a:gd name="connsiteX165" fmla="*/ 599704 w 687955"/>
              <a:gd name="connsiteY165" fmla="*/ 130878 h 713349"/>
              <a:gd name="connsiteX166" fmla="*/ 599704 w 687955"/>
              <a:gd name="connsiteY166" fmla="*/ 127880 h 713349"/>
              <a:gd name="connsiteX167" fmla="*/ 591075 w 687955"/>
              <a:gd name="connsiteY167" fmla="*/ 127880 h 713349"/>
              <a:gd name="connsiteX168" fmla="*/ 505187 w 687955"/>
              <a:gd name="connsiteY168" fmla="*/ 190320 h 713349"/>
              <a:gd name="connsiteX169" fmla="*/ 550770 w 687955"/>
              <a:gd name="connsiteY169" fmla="*/ 205314 h 713349"/>
              <a:gd name="connsiteX170" fmla="*/ 602101 w 687955"/>
              <a:gd name="connsiteY170" fmla="*/ 237783 h 713349"/>
              <a:gd name="connsiteX171" fmla="*/ 604982 w 687955"/>
              <a:gd name="connsiteY171" fmla="*/ 237783 h 713349"/>
              <a:gd name="connsiteX172" fmla="*/ 653916 w 687955"/>
              <a:gd name="connsiteY172" fmla="*/ 139866 h 713349"/>
              <a:gd name="connsiteX173" fmla="*/ 550770 w 687955"/>
              <a:gd name="connsiteY173" fmla="*/ 205314 h 713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687955" h="713349">
                <a:moveTo>
                  <a:pt x="382369" y="0"/>
                </a:moveTo>
                <a:lnTo>
                  <a:pt x="391006" y="0"/>
                </a:lnTo>
                <a:cubicBezTo>
                  <a:pt x="452411" y="0"/>
                  <a:pt x="496224" y="31642"/>
                  <a:pt x="522452" y="94909"/>
                </a:cubicBezTo>
                <a:lnTo>
                  <a:pt x="525335" y="112894"/>
                </a:lnTo>
                <a:cubicBezTo>
                  <a:pt x="550587" y="100899"/>
                  <a:pt x="576181" y="94909"/>
                  <a:pt x="602084" y="94909"/>
                </a:cubicBezTo>
                <a:lnTo>
                  <a:pt x="610721" y="94909"/>
                </a:lnTo>
                <a:cubicBezTo>
                  <a:pt x="662211" y="94909"/>
                  <a:pt x="687955" y="100907"/>
                  <a:pt x="687955" y="112894"/>
                </a:cubicBezTo>
                <a:lnTo>
                  <a:pt x="687955" y="127880"/>
                </a:lnTo>
                <a:cubicBezTo>
                  <a:pt x="675167" y="191498"/>
                  <a:pt x="655169" y="236121"/>
                  <a:pt x="627987" y="261757"/>
                </a:cubicBezTo>
                <a:cubicBezTo>
                  <a:pt x="626075" y="261757"/>
                  <a:pt x="625105" y="262751"/>
                  <a:pt x="625105" y="264747"/>
                </a:cubicBezTo>
                <a:cubicBezTo>
                  <a:pt x="647818" y="302053"/>
                  <a:pt x="659170" y="338682"/>
                  <a:pt x="659170" y="374651"/>
                </a:cubicBezTo>
                <a:cubicBezTo>
                  <a:pt x="659170" y="447917"/>
                  <a:pt x="624939" y="505370"/>
                  <a:pt x="556501" y="546994"/>
                </a:cubicBezTo>
                <a:cubicBezTo>
                  <a:pt x="558414" y="570317"/>
                  <a:pt x="559382" y="587132"/>
                  <a:pt x="559382" y="597456"/>
                </a:cubicBezTo>
                <a:lnTo>
                  <a:pt x="559382" y="603446"/>
                </a:lnTo>
                <a:cubicBezTo>
                  <a:pt x="559382" y="664725"/>
                  <a:pt x="550904" y="701362"/>
                  <a:pt x="533955" y="713349"/>
                </a:cubicBezTo>
                <a:lnTo>
                  <a:pt x="528200" y="713349"/>
                </a:lnTo>
                <a:cubicBezTo>
                  <a:pt x="471907" y="708354"/>
                  <a:pt x="416735" y="680554"/>
                  <a:pt x="362697" y="629925"/>
                </a:cubicBezTo>
                <a:cubicBezTo>
                  <a:pt x="345423" y="599628"/>
                  <a:pt x="336785" y="580808"/>
                  <a:pt x="336785" y="573483"/>
                </a:cubicBezTo>
                <a:cubicBezTo>
                  <a:pt x="295529" y="618114"/>
                  <a:pt x="254581" y="644919"/>
                  <a:pt x="213968" y="653907"/>
                </a:cubicBezTo>
                <a:cubicBezTo>
                  <a:pt x="192542" y="663898"/>
                  <a:pt x="173505" y="668893"/>
                  <a:pt x="156882" y="668893"/>
                </a:cubicBezTo>
                <a:cubicBezTo>
                  <a:pt x="138004" y="668893"/>
                  <a:pt x="128573" y="629265"/>
                  <a:pt x="128573" y="550002"/>
                </a:cubicBezTo>
                <a:lnTo>
                  <a:pt x="128573" y="520030"/>
                </a:lnTo>
                <a:cubicBezTo>
                  <a:pt x="79640" y="520030"/>
                  <a:pt x="37732" y="485398"/>
                  <a:pt x="2882" y="416124"/>
                </a:cubicBezTo>
                <a:cubicBezTo>
                  <a:pt x="961" y="412800"/>
                  <a:pt x="0" y="407805"/>
                  <a:pt x="0" y="401139"/>
                </a:cubicBezTo>
                <a:lnTo>
                  <a:pt x="0" y="398148"/>
                </a:lnTo>
                <a:cubicBezTo>
                  <a:pt x="0" y="391491"/>
                  <a:pt x="26697" y="377666"/>
                  <a:pt x="80116" y="356683"/>
                </a:cubicBezTo>
                <a:cubicBezTo>
                  <a:pt x="62850" y="326386"/>
                  <a:pt x="54204" y="297575"/>
                  <a:pt x="54204" y="270260"/>
                </a:cubicBezTo>
                <a:cubicBezTo>
                  <a:pt x="54204" y="196326"/>
                  <a:pt x="93222" y="141871"/>
                  <a:pt x="171266" y="106905"/>
                </a:cubicBezTo>
                <a:lnTo>
                  <a:pt x="213960" y="100907"/>
                </a:lnTo>
                <a:cubicBezTo>
                  <a:pt x="233790" y="103580"/>
                  <a:pt x="245301" y="105577"/>
                  <a:pt x="248509" y="106905"/>
                </a:cubicBezTo>
                <a:cubicBezTo>
                  <a:pt x="271230" y="35635"/>
                  <a:pt x="315844" y="0"/>
                  <a:pt x="382369" y="0"/>
                </a:cubicBezTo>
                <a:close/>
                <a:moveTo>
                  <a:pt x="42710" y="404129"/>
                </a:moveTo>
                <a:lnTo>
                  <a:pt x="42710" y="407128"/>
                </a:lnTo>
                <a:cubicBezTo>
                  <a:pt x="85888" y="432772"/>
                  <a:pt x="122985" y="445595"/>
                  <a:pt x="154009" y="445595"/>
                </a:cubicBezTo>
                <a:cubicBezTo>
                  <a:pt x="165519" y="429607"/>
                  <a:pt x="171275" y="419792"/>
                  <a:pt x="171275" y="416124"/>
                </a:cubicBezTo>
                <a:cubicBezTo>
                  <a:pt x="152396" y="396143"/>
                  <a:pt x="130494" y="386153"/>
                  <a:pt x="105551" y="386153"/>
                </a:cubicBezTo>
                <a:cubicBezTo>
                  <a:pt x="98518" y="386145"/>
                  <a:pt x="77568" y="392142"/>
                  <a:pt x="42710" y="404129"/>
                </a:cubicBezTo>
                <a:close/>
                <a:moveTo>
                  <a:pt x="68622" y="457582"/>
                </a:moveTo>
                <a:cubicBezTo>
                  <a:pt x="80767" y="477562"/>
                  <a:pt x="100765" y="487553"/>
                  <a:pt x="128589" y="487553"/>
                </a:cubicBezTo>
                <a:lnTo>
                  <a:pt x="134345" y="487553"/>
                </a:lnTo>
                <a:lnTo>
                  <a:pt x="134345" y="475558"/>
                </a:lnTo>
                <a:cubicBezTo>
                  <a:pt x="125064" y="475566"/>
                  <a:pt x="103163" y="469577"/>
                  <a:pt x="68622" y="457582"/>
                </a:cubicBezTo>
                <a:close/>
                <a:moveTo>
                  <a:pt x="114197" y="255768"/>
                </a:moveTo>
                <a:lnTo>
                  <a:pt x="114197" y="264756"/>
                </a:lnTo>
                <a:cubicBezTo>
                  <a:pt x="114197" y="298394"/>
                  <a:pt x="124580" y="324038"/>
                  <a:pt x="145371" y="341689"/>
                </a:cubicBezTo>
                <a:lnTo>
                  <a:pt x="148253" y="341689"/>
                </a:lnTo>
                <a:lnTo>
                  <a:pt x="145371" y="335691"/>
                </a:lnTo>
                <a:lnTo>
                  <a:pt x="145371" y="297225"/>
                </a:lnTo>
                <a:cubicBezTo>
                  <a:pt x="145371" y="275247"/>
                  <a:pt x="147292" y="256436"/>
                  <a:pt x="151127" y="240782"/>
                </a:cubicBezTo>
                <a:lnTo>
                  <a:pt x="148245" y="240782"/>
                </a:lnTo>
                <a:cubicBezTo>
                  <a:pt x="144728" y="240782"/>
                  <a:pt x="133384" y="245777"/>
                  <a:pt x="114197" y="255768"/>
                </a:cubicBezTo>
                <a:close/>
                <a:moveTo>
                  <a:pt x="128589" y="213801"/>
                </a:moveTo>
                <a:lnTo>
                  <a:pt x="131472" y="213801"/>
                </a:lnTo>
                <a:cubicBezTo>
                  <a:pt x="155771" y="204145"/>
                  <a:pt x="175769" y="199316"/>
                  <a:pt x="191440" y="199316"/>
                </a:cubicBezTo>
                <a:cubicBezTo>
                  <a:pt x="225663" y="203986"/>
                  <a:pt x="242778" y="218804"/>
                  <a:pt x="242778" y="243772"/>
                </a:cubicBezTo>
                <a:lnTo>
                  <a:pt x="242778" y="258758"/>
                </a:lnTo>
                <a:lnTo>
                  <a:pt x="239896" y="273242"/>
                </a:lnTo>
                <a:cubicBezTo>
                  <a:pt x="266443" y="266585"/>
                  <a:pt x="279716" y="254765"/>
                  <a:pt x="279716" y="237775"/>
                </a:cubicBezTo>
                <a:cubicBezTo>
                  <a:pt x="266293" y="188157"/>
                  <a:pt x="245334" y="163339"/>
                  <a:pt x="216875" y="163339"/>
                </a:cubicBezTo>
                <a:lnTo>
                  <a:pt x="211119" y="163339"/>
                </a:lnTo>
                <a:cubicBezTo>
                  <a:pt x="175276" y="163347"/>
                  <a:pt x="147769" y="180171"/>
                  <a:pt x="128589" y="213801"/>
                </a:cubicBezTo>
                <a:close/>
                <a:moveTo>
                  <a:pt x="156890" y="544004"/>
                </a:moveTo>
                <a:cubicBezTo>
                  <a:pt x="158803" y="550996"/>
                  <a:pt x="159772" y="561821"/>
                  <a:pt x="159772" y="576473"/>
                </a:cubicBezTo>
                <a:lnTo>
                  <a:pt x="162654" y="576473"/>
                </a:lnTo>
                <a:cubicBezTo>
                  <a:pt x="170331" y="533846"/>
                  <a:pt x="207419" y="477395"/>
                  <a:pt x="273953" y="407128"/>
                </a:cubicBezTo>
                <a:lnTo>
                  <a:pt x="268197" y="404129"/>
                </a:lnTo>
                <a:cubicBezTo>
                  <a:pt x="220225" y="404129"/>
                  <a:pt x="185032" y="435938"/>
                  <a:pt x="162654" y="499540"/>
                </a:cubicBezTo>
                <a:cubicBezTo>
                  <a:pt x="160407" y="524524"/>
                  <a:pt x="158494" y="539343"/>
                  <a:pt x="156890" y="544004"/>
                </a:cubicBezTo>
                <a:close/>
                <a:moveTo>
                  <a:pt x="308493" y="246771"/>
                </a:moveTo>
                <a:cubicBezTo>
                  <a:pt x="308493" y="276083"/>
                  <a:pt x="279867" y="296899"/>
                  <a:pt x="222622" y="309220"/>
                </a:cubicBezTo>
                <a:cubicBezTo>
                  <a:pt x="196710" y="305219"/>
                  <a:pt x="180564" y="303222"/>
                  <a:pt x="174165" y="303222"/>
                </a:cubicBezTo>
                <a:cubicBezTo>
                  <a:pt x="174165" y="346859"/>
                  <a:pt x="180881" y="368661"/>
                  <a:pt x="194313" y="368661"/>
                </a:cubicBezTo>
                <a:lnTo>
                  <a:pt x="216858" y="368661"/>
                </a:lnTo>
                <a:cubicBezTo>
                  <a:pt x="263553" y="368661"/>
                  <a:pt x="295053" y="339859"/>
                  <a:pt x="311367" y="282239"/>
                </a:cubicBezTo>
                <a:lnTo>
                  <a:pt x="311367" y="246771"/>
                </a:lnTo>
                <a:lnTo>
                  <a:pt x="308493" y="246771"/>
                </a:lnTo>
                <a:close/>
                <a:moveTo>
                  <a:pt x="305611" y="422114"/>
                </a:moveTo>
                <a:cubicBezTo>
                  <a:pt x="233013" y="490385"/>
                  <a:pt x="190153" y="560660"/>
                  <a:pt x="177039" y="632924"/>
                </a:cubicBezTo>
                <a:cubicBezTo>
                  <a:pt x="279700" y="604949"/>
                  <a:pt x="331038" y="557494"/>
                  <a:pt x="331038" y="490560"/>
                </a:cubicBezTo>
                <a:lnTo>
                  <a:pt x="331038" y="466578"/>
                </a:lnTo>
                <a:cubicBezTo>
                  <a:pt x="322084" y="436932"/>
                  <a:pt x="313605" y="422114"/>
                  <a:pt x="305611" y="422114"/>
                </a:cubicBezTo>
                <a:close/>
                <a:moveTo>
                  <a:pt x="179920" y="252769"/>
                </a:moveTo>
                <a:cubicBezTo>
                  <a:pt x="182477" y="262433"/>
                  <a:pt x="189184" y="267253"/>
                  <a:pt x="200068" y="267253"/>
                </a:cubicBezTo>
                <a:cubicBezTo>
                  <a:pt x="209332" y="264589"/>
                  <a:pt x="213977" y="257764"/>
                  <a:pt x="213977" y="246771"/>
                </a:cubicBezTo>
                <a:cubicBezTo>
                  <a:pt x="211412" y="236781"/>
                  <a:pt x="204863" y="231785"/>
                  <a:pt x="194313" y="231785"/>
                </a:cubicBezTo>
                <a:cubicBezTo>
                  <a:pt x="184715" y="234458"/>
                  <a:pt x="179920" y="241450"/>
                  <a:pt x="179920" y="252769"/>
                </a:cubicBezTo>
                <a:close/>
                <a:moveTo>
                  <a:pt x="336794" y="74427"/>
                </a:moveTo>
                <a:cubicBezTo>
                  <a:pt x="316003" y="93080"/>
                  <a:pt x="305611" y="111892"/>
                  <a:pt x="305611" y="130878"/>
                </a:cubicBezTo>
                <a:lnTo>
                  <a:pt x="305611" y="133877"/>
                </a:lnTo>
                <a:cubicBezTo>
                  <a:pt x="336635" y="103906"/>
                  <a:pt x="356616" y="88920"/>
                  <a:pt x="365587" y="88920"/>
                </a:cubicBezTo>
                <a:cubicBezTo>
                  <a:pt x="365587" y="85253"/>
                  <a:pt x="355981" y="80425"/>
                  <a:pt x="336794" y="74427"/>
                </a:cubicBezTo>
                <a:close/>
                <a:moveTo>
                  <a:pt x="331038" y="154359"/>
                </a:moveTo>
                <a:cubicBezTo>
                  <a:pt x="354068" y="189668"/>
                  <a:pt x="365587" y="213475"/>
                  <a:pt x="365587" y="225796"/>
                </a:cubicBezTo>
                <a:cubicBezTo>
                  <a:pt x="388292" y="212807"/>
                  <a:pt x="399644" y="204988"/>
                  <a:pt x="399644" y="202315"/>
                </a:cubicBezTo>
                <a:cubicBezTo>
                  <a:pt x="387172" y="202315"/>
                  <a:pt x="367174" y="183504"/>
                  <a:pt x="339676" y="145864"/>
                </a:cubicBezTo>
                <a:cubicBezTo>
                  <a:pt x="336794" y="145864"/>
                  <a:pt x="333921" y="148696"/>
                  <a:pt x="331038" y="154359"/>
                </a:cubicBezTo>
                <a:close/>
                <a:moveTo>
                  <a:pt x="356942" y="359673"/>
                </a:moveTo>
                <a:lnTo>
                  <a:pt x="356942" y="383655"/>
                </a:lnTo>
                <a:cubicBezTo>
                  <a:pt x="356942" y="437601"/>
                  <a:pt x="387323" y="476243"/>
                  <a:pt x="448092" y="499548"/>
                </a:cubicBezTo>
                <a:cubicBezTo>
                  <a:pt x="458008" y="501545"/>
                  <a:pt x="463763" y="502547"/>
                  <a:pt x="465359" y="502547"/>
                </a:cubicBezTo>
                <a:lnTo>
                  <a:pt x="468240" y="502547"/>
                </a:lnTo>
                <a:lnTo>
                  <a:pt x="468240" y="499548"/>
                </a:lnTo>
                <a:cubicBezTo>
                  <a:pt x="430174" y="490226"/>
                  <a:pt x="411154" y="470412"/>
                  <a:pt x="411154" y="440106"/>
                </a:cubicBezTo>
                <a:lnTo>
                  <a:pt x="411154" y="428111"/>
                </a:lnTo>
                <a:cubicBezTo>
                  <a:pt x="411154" y="391817"/>
                  <a:pt x="433057" y="353183"/>
                  <a:pt x="476877" y="312219"/>
                </a:cubicBezTo>
                <a:cubicBezTo>
                  <a:pt x="456729" y="292238"/>
                  <a:pt x="434819" y="278246"/>
                  <a:pt x="411154" y="270260"/>
                </a:cubicBezTo>
                <a:cubicBezTo>
                  <a:pt x="375018" y="297901"/>
                  <a:pt x="356942" y="327697"/>
                  <a:pt x="356942" y="359673"/>
                </a:cubicBezTo>
                <a:close/>
                <a:moveTo>
                  <a:pt x="359824" y="520030"/>
                </a:moveTo>
                <a:lnTo>
                  <a:pt x="359824" y="532017"/>
                </a:lnTo>
                <a:cubicBezTo>
                  <a:pt x="359824" y="602953"/>
                  <a:pt x="409233" y="650583"/>
                  <a:pt x="508060" y="674891"/>
                </a:cubicBezTo>
                <a:lnTo>
                  <a:pt x="510942" y="674891"/>
                </a:lnTo>
                <a:cubicBezTo>
                  <a:pt x="487269" y="599637"/>
                  <a:pt x="468249" y="561997"/>
                  <a:pt x="453856" y="561997"/>
                </a:cubicBezTo>
                <a:cubicBezTo>
                  <a:pt x="423785" y="559324"/>
                  <a:pt x="392443" y="545341"/>
                  <a:pt x="359824" y="520030"/>
                </a:cubicBezTo>
                <a:close/>
                <a:moveTo>
                  <a:pt x="373732" y="124881"/>
                </a:moveTo>
                <a:cubicBezTo>
                  <a:pt x="377574" y="133877"/>
                  <a:pt x="381409" y="138864"/>
                  <a:pt x="385251" y="139866"/>
                </a:cubicBezTo>
                <a:lnTo>
                  <a:pt x="391006" y="139866"/>
                </a:lnTo>
                <a:cubicBezTo>
                  <a:pt x="394840" y="138864"/>
                  <a:pt x="398674" y="133877"/>
                  <a:pt x="402517" y="124881"/>
                </a:cubicBezTo>
                <a:cubicBezTo>
                  <a:pt x="402517" y="121882"/>
                  <a:pt x="398674" y="116887"/>
                  <a:pt x="391006" y="109895"/>
                </a:cubicBezTo>
                <a:cubicBezTo>
                  <a:pt x="383338" y="109895"/>
                  <a:pt x="377574" y="114899"/>
                  <a:pt x="373732" y="124881"/>
                </a:cubicBezTo>
                <a:close/>
                <a:moveTo>
                  <a:pt x="379496" y="56451"/>
                </a:moveTo>
                <a:lnTo>
                  <a:pt x="379496" y="62449"/>
                </a:lnTo>
                <a:cubicBezTo>
                  <a:pt x="413719" y="81427"/>
                  <a:pt x="430835" y="100247"/>
                  <a:pt x="430835" y="118892"/>
                </a:cubicBezTo>
                <a:lnTo>
                  <a:pt x="430835" y="130887"/>
                </a:lnTo>
                <a:cubicBezTo>
                  <a:pt x="425079" y="154535"/>
                  <a:pt x="415640" y="166355"/>
                  <a:pt x="402525" y="166355"/>
                </a:cubicBezTo>
                <a:cubicBezTo>
                  <a:pt x="402525" y="171684"/>
                  <a:pt x="410202" y="175677"/>
                  <a:pt x="425555" y="178341"/>
                </a:cubicBezTo>
                <a:lnTo>
                  <a:pt x="436590" y="178341"/>
                </a:lnTo>
                <a:cubicBezTo>
                  <a:pt x="453856" y="165352"/>
                  <a:pt x="462493" y="143542"/>
                  <a:pt x="462493" y="112902"/>
                </a:cubicBezTo>
                <a:lnTo>
                  <a:pt x="462493" y="103906"/>
                </a:lnTo>
                <a:cubicBezTo>
                  <a:pt x="444266" y="72272"/>
                  <a:pt x="416592" y="56451"/>
                  <a:pt x="379496" y="56451"/>
                </a:cubicBezTo>
                <a:close/>
                <a:moveTo>
                  <a:pt x="585303" y="324205"/>
                </a:moveTo>
                <a:cubicBezTo>
                  <a:pt x="567385" y="393479"/>
                  <a:pt x="538766" y="428111"/>
                  <a:pt x="499431" y="428111"/>
                </a:cubicBezTo>
                <a:cubicBezTo>
                  <a:pt x="483435" y="428111"/>
                  <a:pt x="467280" y="415122"/>
                  <a:pt x="450974" y="389143"/>
                </a:cubicBezTo>
                <a:cubicBezTo>
                  <a:pt x="445219" y="404463"/>
                  <a:pt x="442337" y="415456"/>
                  <a:pt x="442337" y="422114"/>
                </a:cubicBezTo>
                <a:lnTo>
                  <a:pt x="442337" y="443097"/>
                </a:lnTo>
                <a:cubicBezTo>
                  <a:pt x="446488" y="466753"/>
                  <a:pt x="466486" y="478565"/>
                  <a:pt x="502313" y="478565"/>
                </a:cubicBezTo>
                <a:lnTo>
                  <a:pt x="533972" y="478565"/>
                </a:lnTo>
                <a:cubicBezTo>
                  <a:pt x="564361" y="478565"/>
                  <a:pt x="586271" y="449763"/>
                  <a:pt x="599695" y="392142"/>
                </a:cubicBezTo>
                <a:lnTo>
                  <a:pt x="599695" y="368661"/>
                </a:lnTo>
                <a:cubicBezTo>
                  <a:pt x="599695" y="356675"/>
                  <a:pt x="596813" y="341864"/>
                  <a:pt x="591066" y="324205"/>
                </a:cubicBezTo>
                <a:lnTo>
                  <a:pt x="585303" y="324205"/>
                </a:lnTo>
                <a:close/>
                <a:moveTo>
                  <a:pt x="450974" y="255768"/>
                </a:moveTo>
                <a:cubicBezTo>
                  <a:pt x="469518" y="259769"/>
                  <a:pt x="501828" y="287410"/>
                  <a:pt x="547888" y="338690"/>
                </a:cubicBezTo>
                <a:lnTo>
                  <a:pt x="550770" y="338690"/>
                </a:lnTo>
                <a:cubicBezTo>
                  <a:pt x="558439" y="317047"/>
                  <a:pt x="562281" y="299221"/>
                  <a:pt x="562281" y="285238"/>
                </a:cubicBezTo>
                <a:lnTo>
                  <a:pt x="562281" y="282239"/>
                </a:lnTo>
                <a:cubicBezTo>
                  <a:pt x="534774" y="260596"/>
                  <a:pt x="509188" y="249770"/>
                  <a:pt x="485523" y="249770"/>
                </a:cubicBezTo>
                <a:lnTo>
                  <a:pt x="456746" y="249770"/>
                </a:lnTo>
                <a:cubicBezTo>
                  <a:pt x="452895" y="250447"/>
                  <a:pt x="450974" y="252443"/>
                  <a:pt x="450974" y="255768"/>
                </a:cubicBezTo>
                <a:close/>
                <a:moveTo>
                  <a:pt x="482633" y="371660"/>
                </a:moveTo>
                <a:cubicBezTo>
                  <a:pt x="482633" y="387322"/>
                  <a:pt x="490142" y="395141"/>
                  <a:pt x="505178" y="395141"/>
                </a:cubicBezTo>
                <a:lnTo>
                  <a:pt x="513815" y="395141"/>
                </a:lnTo>
                <a:cubicBezTo>
                  <a:pt x="523405" y="389820"/>
                  <a:pt x="528208" y="381985"/>
                  <a:pt x="528208" y="371660"/>
                </a:cubicBezTo>
                <a:cubicBezTo>
                  <a:pt x="524374" y="357677"/>
                  <a:pt x="516697" y="350677"/>
                  <a:pt x="505178" y="350677"/>
                </a:cubicBezTo>
                <a:lnTo>
                  <a:pt x="496550" y="350677"/>
                </a:lnTo>
                <a:cubicBezTo>
                  <a:pt x="487269" y="354678"/>
                  <a:pt x="482633" y="361670"/>
                  <a:pt x="482633" y="371660"/>
                </a:cubicBezTo>
                <a:close/>
                <a:moveTo>
                  <a:pt x="505187" y="561988"/>
                </a:moveTo>
                <a:lnTo>
                  <a:pt x="499440" y="561988"/>
                </a:lnTo>
                <a:lnTo>
                  <a:pt x="499440" y="564486"/>
                </a:lnTo>
                <a:cubicBezTo>
                  <a:pt x="511268" y="583139"/>
                  <a:pt x="519897" y="602953"/>
                  <a:pt x="525351" y="623936"/>
                </a:cubicBezTo>
                <a:lnTo>
                  <a:pt x="528225" y="623936"/>
                </a:lnTo>
                <a:lnTo>
                  <a:pt x="528225" y="564486"/>
                </a:lnTo>
                <a:lnTo>
                  <a:pt x="525351" y="558990"/>
                </a:lnTo>
                <a:lnTo>
                  <a:pt x="505187" y="561988"/>
                </a:lnTo>
                <a:close/>
                <a:moveTo>
                  <a:pt x="505187" y="190320"/>
                </a:moveTo>
                <a:cubicBezTo>
                  <a:pt x="511585" y="190320"/>
                  <a:pt x="516380" y="191322"/>
                  <a:pt x="519588" y="193319"/>
                </a:cubicBezTo>
                <a:cubicBezTo>
                  <a:pt x="548365" y="159689"/>
                  <a:pt x="575078" y="138864"/>
                  <a:pt x="599704" y="130878"/>
                </a:cubicBezTo>
                <a:lnTo>
                  <a:pt x="599704" y="127880"/>
                </a:lnTo>
                <a:lnTo>
                  <a:pt x="591075" y="127880"/>
                </a:lnTo>
                <a:cubicBezTo>
                  <a:pt x="551722" y="127880"/>
                  <a:pt x="523096" y="148696"/>
                  <a:pt x="505187" y="190320"/>
                </a:cubicBezTo>
                <a:close/>
                <a:moveTo>
                  <a:pt x="550770" y="205314"/>
                </a:moveTo>
                <a:cubicBezTo>
                  <a:pt x="558439" y="205314"/>
                  <a:pt x="575546" y="216140"/>
                  <a:pt x="602101" y="237783"/>
                </a:cubicBezTo>
                <a:lnTo>
                  <a:pt x="604982" y="237783"/>
                </a:lnTo>
                <a:cubicBezTo>
                  <a:pt x="618732" y="237783"/>
                  <a:pt x="635046" y="205147"/>
                  <a:pt x="653916" y="139866"/>
                </a:cubicBezTo>
                <a:cubicBezTo>
                  <a:pt x="615524" y="151862"/>
                  <a:pt x="581142" y="173680"/>
                  <a:pt x="550770" y="205314"/>
                </a:cubicBez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A2C37138-FECE-0ED7-D9B1-D74BB1E10B68}"/>
              </a:ext>
            </a:extLst>
          </p:cNvPr>
          <p:cNvSpPr/>
          <p:nvPr/>
        </p:nvSpPr>
        <p:spPr>
          <a:xfrm>
            <a:off x="7172403" y="2850026"/>
            <a:ext cx="1112048" cy="1157947"/>
          </a:xfrm>
          <a:custGeom>
            <a:avLst/>
            <a:gdLst>
              <a:gd name="connsiteX0" fmla="*/ 111299 w 686509"/>
              <a:gd name="connsiteY0" fmla="*/ 88912 h 714844"/>
              <a:gd name="connsiteX1" fmla="*/ 182301 w 686509"/>
              <a:gd name="connsiteY1" fmla="*/ 177832 h 714844"/>
              <a:gd name="connsiteX2" fmla="*/ 190930 w 686509"/>
              <a:gd name="connsiteY2" fmla="*/ 177832 h 714844"/>
              <a:gd name="connsiteX3" fmla="*/ 253304 w 686509"/>
              <a:gd name="connsiteY3" fmla="*/ 124380 h 714844"/>
              <a:gd name="connsiteX4" fmla="*/ 261932 w 686509"/>
              <a:gd name="connsiteY4" fmla="*/ 88912 h 714844"/>
              <a:gd name="connsiteX5" fmla="*/ 424569 w 686509"/>
              <a:gd name="connsiteY5" fmla="*/ 88912 h 714844"/>
              <a:gd name="connsiteX6" fmla="*/ 435604 w 686509"/>
              <a:gd name="connsiteY6" fmla="*/ 136375 h 714844"/>
              <a:gd name="connsiteX7" fmla="*/ 504209 w 686509"/>
              <a:gd name="connsiteY7" fmla="*/ 177832 h 714844"/>
              <a:gd name="connsiteX8" fmla="*/ 569933 w 686509"/>
              <a:gd name="connsiteY8" fmla="*/ 112894 h 714844"/>
              <a:gd name="connsiteX9" fmla="*/ 569933 w 686509"/>
              <a:gd name="connsiteY9" fmla="*/ 94909 h 714844"/>
              <a:gd name="connsiteX10" fmla="*/ 575212 w 686509"/>
              <a:gd name="connsiteY10" fmla="*/ 88912 h 714844"/>
              <a:gd name="connsiteX11" fmla="*/ 683628 w 686509"/>
              <a:gd name="connsiteY11" fmla="*/ 180831 h 714844"/>
              <a:gd name="connsiteX12" fmla="*/ 686510 w 686509"/>
              <a:gd name="connsiteY12" fmla="*/ 210802 h 714844"/>
              <a:gd name="connsiteX13" fmla="*/ 686510 w 686509"/>
              <a:gd name="connsiteY13" fmla="*/ 598952 h 714844"/>
              <a:gd name="connsiteX14" fmla="*/ 620787 w 686509"/>
              <a:gd name="connsiteY14" fmla="*/ 702857 h 714844"/>
              <a:gd name="connsiteX15" fmla="*/ 575212 w 686509"/>
              <a:gd name="connsiteY15" fmla="*/ 714844 h 714844"/>
              <a:gd name="connsiteX16" fmla="*/ 111299 w 686509"/>
              <a:gd name="connsiteY16" fmla="*/ 714844 h 714844"/>
              <a:gd name="connsiteX17" fmla="*/ 5747 w 686509"/>
              <a:gd name="connsiteY17" fmla="*/ 631922 h 714844"/>
              <a:gd name="connsiteX18" fmla="*/ 0 w 686509"/>
              <a:gd name="connsiteY18" fmla="*/ 607940 h 714844"/>
              <a:gd name="connsiteX19" fmla="*/ 0 w 686509"/>
              <a:gd name="connsiteY19" fmla="*/ 201806 h 714844"/>
              <a:gd name="connsiteX20" fmla="*/ 94032 w 686509"/>
              <a:gd name="connsiteY20" fmla="*/ 88903 h 714844"/>
              <a:gd name="connsiteX21" fmla="*/ 111299 w 686509"/>
              <a:gd name="connsiteY21" fmla="*/ 88903 h 714844"/>
              <a:gd name="connsiteX22" fmla="*/ 57086 w 686509"/>
              <a:gd name="connsiteY22" fmla="*/ 240281 h 714844"/>
              <a:gd name="connsiteX23" fmla="*/ 57086 w 686509"/>
              <a:gd name="connsiteY23" fmla="*/ 519028 h 714844"/>
              <a:gd name="connsiteX24" fmla="*/ 125207 w 686509"/>
              <a:gd name="connsiteY24" fmla="*/ 643416 h 714844"/>
              <a:gd name="connsiteX25" fmla="*/ 167900 w 686509"/>
              <a:gd name="connsiteY25" fmla="*/ 655403 h 714844"/>
              <a:gd name="connsiteX26" fmla="*/ 182301 w 686509"/>
              <a:gd name="connsiteY26" fmla="*/ 652404 h 714844"/>
              <a:gd name="connsiteX27" fmla="*/ 253304 w 686509"/>
              <a:gd name="connsiteY27" fmla="*/ 652404 h 714844"/>
              <a:gd name="connsiteX28" fmla="*/ 256185 w 686509"/>
              <a:gd name="connsiteY28" fmla="*/ 655403 h 714844"/>
              <a:gd name="connsiteX29" fmla="*/ 261932 w 686509"/>
              <a:gd name="connsiteY29" fmla="*/ 652404 h 714844"/>
              <a:gd name="connsiteX30" fmla="*/ 498446 w 686509"/>
              <a:gd name="connsiteY30" fmla="*/ 652404 h 714844"/>
              <a:gd name="connsiteX31" fmla="*/ 498446 w 686509"/>
              <a:gd name="connsiteY31" fmla="*/ 569481 h 714844"/>
              <a:gd name="connsiteX32" fmla="*/ 524357 w 686509"/>
              <a:gd name="connsiteY32" fmla="*/ 548498 h 714844"/>
              <a:gd name="connsiteX33" fmla="*/ 609753 w 686509"/>
              <a:gd name="connsiteY33" fmla="*/ 548498 h 714844"/>
              <a:gd name="connsiteX34" fmla="*/ 612634 w 686509"/>
              <a:gd name="connsiteY34" fmla="*/ 551497 h 714844"/>
              <a:gd name="connsiteX35" fmla="*/ 629424 w 686509"/>
              <a:gd name="connsiteY35" fmla="*/ 522027 h 714844"/>
              <a:gd name="connsiteX36" fmla="*/ 629424 w 686509"/>
              <a:gd name="connsiteY36" fmla="*/ 240281 h 714844"/>
              <a:gd name="connsiteX37" fmla="*/ 336302 w 686509"/>
              <a:gd name="connsiteY37" fmla="*/ 240281 h 714844"/>
              <a:gd name="connsiteX38" fmla="*/ 276333 w 686509"/>
              <a:gd name="connsiteY38" fmla="*/ 237282 h 714844"/>
              <a:gd name="connsiteX39" fmla="*/ 267696 w 686509"/>
              <a:gd name="connsiteY39" fmla="*/ 240281 h 714844"/>
              <a:gd name="connsiteX40" fmla="*/ 210610 w 686509"/>
              <a:gd name="connsiteY40" fmla="*/ 237282 h 714844"/>
              <a:gd name="connsiteX41" fmla="*/ 205331 w 686509"/>
              <a:gd name="connsiteY41" fmla="*/ 237282 h 714844"/>
              <a:gd name="connsiteX42" fmla="*/ 142481 w 686509"/>
              <a:gd name="connsiteY42" fmla="*/ 240281 h 714844"/>
              <a:gd name="connsiteX43" fmla="*/ 119460 w 686509"/>
              <a:gd name="connsiteY43" fmla="*/ 237282 h 714844"/>
              <a:gd name="connsiteX44" fmla="*/ 57086 w 686509"/>
              <a:gd name="connsiteY44" fmla="*/ 240281 h 714844"/>
              <a:gd name="connsiteX45" fmla="*/ 185183 w 686509"/>
              <a:gd name="connsiteY45" fmla="*/ 0 h 714844"/>
              <a:gd name="connsiteX46" fmla="*/ 190930 w 686509"/>
              <a:gd name="connsiteY46" fmla="*/ 0 h 714844"/>
              <a:gd name="connsiteX47" fmla="*/ 230758 w 686509"/>
              <a:gd name="connsiteY47" fmla="*/ 59442 h 714844"/>
              <a:gd name="connsiteX48" fmla="*/ 230758 w 686509"/>
              <a:gd name="connsiteY48" fmla="*/ 91911 h 714844"/>
              <a:gd name="connsiteX49" fmla="*/ 190930 w 686509"/>
              <a:gd name="connsiteY49" fmla="*/ 148362 h 714844"/>
              <a:gd name="connsiteX50" fmla="*/ 188056 w 686509"/>
              <a:gd name="connsiteY50" fmla="*/ 151361 h 714844"/>
              <a:gd name="connsiteX51" fmla="*/ 142473 w 686509"/>
              <a:gd name="connsiteY51" fmla="*/ 109895 h 714844"/>
              <a:gd name="connsiteX52" fmla="*/ 142473 w 686509"/>
              <a:gd name="connsiteY52" fmla="*/ 44456 h 714844"/>
              <a:gd name="connsiteX53" fmla="*/ 185183 w 686509"/>
              <a:gd name="connsiteY53" fmla="*/ 0 h 714844"/>
              <a:gd name="connsiteX54" fmla="*/ 304642 w 686509"/>
              <a:gd name="connsiteY54" fmla="*/ 311208 h 714844"/>
              <a:gd name="connsiteX55" fmla="*/ 344462 w 686509"/>
              <a:gd name="connsiteY55" fmla="*/ 326194 h 714844"/>
              <a:gd name="connsiteX56" fmla="*/ 392919 w 686509"/>
              <a:gd name="connsiteY56" fmla="*/ 311208 h 714844"/>
              <a:gd name="connsiteX57" fmla="*/ 473035 w 686509"/>
              <a:gd name="connsiteY57" fmla="*/ 397630 h 714844"/>
              <a:gd name="connsiteX58" fmla="*/ 347344 w 686509"/>
              <a:gd name="connsiteY58" fmla="*/ 581460 h 714844"/>
              <a:gd name="connsiteX59" fmla="*/ 342065 w 686509"/>
              <a:gd name="connsiteY59" fmla="*/ 581460 h 714844"/>
              <a:gd name="connsiteX60" fmla="*/ 230767 w 686509"/>
              <a:gd name="connsiteY60" fmla="*/ 471557 h 714844"/>
              <a:gd name="connsiteX61" fmla="*/ 213492 w 686509"/>
              <a:gd name="connsiteY61" fmla="*/ 397622 h 714844"/>
              <a:gd name="connsiteX62" fmla="*/ 304642 w 686509"/>
              <a:gd name="connsiteY62" fmla="*/ 311208 h 714844"/>
              <a:gd name="connsiteX63" fmla="*/ 495572 w 686509"/>
              <a:gd name="connsiteY63" fmla="*/ 0 h 714844"/>
              <a:gd name="connsiteX64" fmla="*/ 501328 w 686509"/>
              <a:gd name="connsiteY64" fmla="*/ 0 h 714844"/>
              <a:gd name="connsiteX65" fmla="*/ 544021 w 686509"/>
              <a:gd name="connsiteY65" fmla="*/ 44456 h 714844"/>
              <a:gd name="connsiteX66" fmla="*/ 544021 w 686509"/>
              <a:gd name="connsiteY66" fmla="*/ 109895 h 714844"/>
              <a:gd name="connsiteX67" fmla="*/ 501328 w 686509"/>
              <a:gd name="connsiteY67" fmla="*/ 151361 h 714844"/>
              <a:gd name="connsiteX68" fmla="*/ 455752 w 686509"/>
              <a:gd name="connsiteY68" fmla="*/ 91911 h 714844"/>
              <a:gd name="connsiteX69" fmla="*/ 455752 w 686509"/>
              <a:gd name="connsiteY69" fmla="*/ 56443 h 714844"/>
              <a:gd name="connsiteX70" fmla="*/ 495572 w 686509"/>
              <a:gd name="connsiteY70" fmla="*/ 0 h 714844"/>
              <a:gd name="connsiteX71" fmla="*/ 529636 w 686509"/>
              <a:gd name="connsiteY71" fmla="*/ 581468 h 714844"/>
              <a:gd name="connsiteX72" fmla="*/ 529636 w 686509"/>
              <a:gd name="connsiteY72" fmla="*/ 649405 h 714844"/>
              <a:gd name="connsiteX73" fmla="*/ 612634 w 686509"/>
              <a:gd name="connsiteY73" fmla="*/ 581468 h 714844"/>
              <a:gd name="connsiteX74" fmla="*/ 529636 w 686509"/>
              <a:gd name="connsiteY74" fmla="*/ 581468 h 714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686509" h="714844">
                <a:moveTo>
                  <a:pt x="111299" y="88912"/>
                </a:moveTo>
                <a:cubicBezTo>
                  <a:pt x="119928" y="148195"/>
                  <a:pt x="143592" y="177832"/>
                  <a:pt x="182301" y="177832"/>
                </a:cubicBezTo>
                <a:lnTo>
                  <a:pt x="190930" y="177832"/>
                </a:lnTo>
                <a:cubicBezTo>
                  <a:pt x="219398" y="177832"/>
                  <a:pt x="240180" y="160023"/>
                  <a:pt x="253304" y="124380"/>
                </a:cubicBezTo>
                <a:cubicBezTo>
                  <a:pt x="255217" y="100740"/>
                  <a:pt x="258098" y="88912"/>
                  <a:pt x="261932" y="88912"/>
                </a:cubicBezTo>
                <a:lnTo>
                  <a:pt x="424569" y="88912"/>
                </a:lnTo>
                <a:cubicBezTo>
                  <a:pt x="427134" y="88912"/>
                  <a:pt x="430810" y="104733"/>
                  <a:pt x="435604" y="136375"/>
                </a:cubicBezTo>
                <a:cubicBezTo>
                  <a:pt x="450958" y="164024"/>
                  <a:pt x="473821" y="177832"/>
                  <a:pt x="504209" y="177832"/>
                </a:cubicBezTo>
                <a:cubicBezTo>
                  <a:pt x="548022" y="167841"/>
                  <a:pt x="569933" y="146198"/>
                  <a:pt x="569933" y="112894"/>
                </a:cubicBezTo>
                <a:lnTo>
                  <a:pt x="569933" y="94909"/>
                </a:lnTo>
                <a:cubicBezTo>
                  <a:pt x="570250" y="90908"/>
                  <a:pt x="572004" y="88912"/>
                  <a:pt x="575212" y="88912"/>
                </a:cubicBezTo>
                <a:cubicBezTo>
                  <a:pt x="627662" y="88912"/>
                  <a:pt x="663798" y="119560"/>
                  <a:pt x="683628" y="180831"/>
                </a:cubicBezTo>
                <a:cubicBezTo>
                  <a:pt x="685541" y="191155"/>
                  <a:pt x="686510" y="201146"/>
                  <a:pt x="686510" y="210802"/>
                </a:cubicBezTo>
                <a:lnTo>
                  <a:pt x="686510" y="598952"/>
                </a:lnTo>
                <a:cubicBezTo>
                  <a:pt x="686510" y="644243"/>
                  <a:pt x="664600" y="678875"/>
                  <a:pt x="620787" y="702857"/>
                </a:cubicBezTo>
                <a:cubicBezTo>
                  <a:pt x="607038" y="710851"/>
                  <a:pt x="591835" y="714844"/>
                  <a:pt x="575212" y="714844"/>
                </a:cubicBezTo>
                <a:lnTo>
                  <a:pt x="111299" y="714844"/>
                </a:lnTo>
                <a:cubicBezTo>
                  <a:pt x="61079" y="714844"/>
                  <a:pt x="25895" y="687203"/>
                  <a:pt x="5747" y="631922"/>
                </a:cubicBezTo>
                <a:cubicBezTo>
                  <a:pt x="1913" y="624604"/>
                  <a:pt x="0" y="616610"/>
                  <a:pt x="0" y="607940"/>
                </a:cubicBezTo>
                <a:lnTo>
                  <a:pt x="0" y="201806"/>
                </a:lnTo>
                <a:cubicBezTo>
                  <a:pt x="0" y="148529"/>
                  <a:pt x="31341" y="110889"/>
                  <a:pt x="94032" y="88903"/>
                </a:cubicBezTo>
                <a:lnTo>
                  <a:pt x="111299" y="88903"/>
                </a:lnTo>
                <a:close/>
                <a:moveTo>
                  <a:pt x="57086" y="240281"/>
                </a:moveTo>
                <a:lnTo>
                  <a:pt x="57086" y="519028"/>
                </a:lnTo>
                <a:cubicBezTo>
                  <a:pt x="57086" y="580307"/>
                  <a:pt x="79799" y="621773"/>
                  <a:pt x="125207" y="643416"/>
                </a:cubicBezTo>
                <a:cubicBezTo>
                  <a:pt x="137361" y="648745"/>
                  <a:pt x="151594" y="652746"/>
                  <a:pt x="167900" y="655403"/>
                </a:cubicBezTo>
                <a:lnTo>
                  <a:pt x="182301" y="652404"/>
                </a:lnTo>
                <a:lnTo>
                  <a:pt x="253304" y="652404"/>
                </a:lnTo>
                <a:cubicBezTo>
                  <a:pt x="255217" y="652404"/>
                  <a:pt x="256185" y="653406"/>
                  <a:pt x="256185" y="655403"/>
                </a:cubicBezTo>
                <a:lnTo>
                  <a:pt x="261932" y="652404"/>
                </a:lnTo>
                <a:lnTo>
                  <a:pt x="498446" y="652404"/>
                </a:lnTo>
                <a:lnTo>
                  <a:pt x="498446" y="569481"/>
                </a:lnTo>
                <a:cubicBezTo>
                  <a:pt x="498446" y="555498"/>
                  <a:pt x="507083" y="548498"/>
                  <a:pt x="524357" y="548498"/>
                </a:cubicBezTo>
                <a:lnTo>
                  <a:pt x="609753" y="548498"/>
                </a:lnTo>
                <a:cubicBezTo>
                  <a:pt x="611665" y="548498"/>
                  <a:pt x="612634" y="549500"/>
                  <a:pt x="612634" y="551497"/>
                </a:cubicBezTo>
                <a:cubicBezTo>
                  <a:pt x="623827" y="551497"/>
                  <a:pt x="629424" y="541682"/>
                  <a:pt x="629424" y="522027"/>
                </a:cubicBezTo>
                <a:lnTo>
                  <a:pt x="629424" y="240281"/>
                </a:lnTo>
                <a:lnTo>
                  <a:pt x="336302" y="240281"/>
                </a:lnTo>
                <a:cubicBezTo>
                  <a:pt x="320948" y="240281"/>
                  <a:pt x="300958" y="239278"/>
                  <a:pt x="276333" y="237282"/>
                </a:cubicBezTo>
                <a:cubicBezTo>
                  <a:pt x="272491" y="239278"/>
                  <a:pt x="269609" y="240281"/>
                  <a:pt x="267696" y="240281"/>
                </a:cubicBezTo>
                <a:cubicBezTo>
                  <a:pt x="246588" y="238284"/>
                  <a:pt x="227551" y="237282"/>
                  <a:pt x="210610" y="237282"/>
                </a:cubicBezTo>
                <a:lnTo>
                  <a:pt x="205331" y="237282"/>
                </a:lnTo>
                <a:cubicBezTo>
                  <a:pt x="185183" y="237282"/>
                  <a:pt x="164225" y="238284"/>
                  <a:pt x="142481" y="240281"/>
                </a:cubicBezTo>
                <a:cubicBezTo>
                  <a:pt x="131931" y="238284"/>
                  <a:pt x="124254" y="237282"/>
                  <a:pt x="119460" y="237282"/>
                </a:cubicBezTo>
                <a:cubicBezTo>
                  <a:pt x="97700" y="239278"/>
                  <a:pt x="76917" y="240281"/>
                  <a:pt x="57086" y="240281"/>
                </a:cubicBezTo>
                <a:close/>
                <a:moveTo>
                  <a:pt x="185183" y="0"/>
                </a:moveTo>
                <a:lnTo>
                  <a:pt x="190930" y="0"/>
                </a:lnTo>
                <a:cubicBezTo>
                  <a:pt x="215238" y="0"/>
                  <a:pt x="228511" y="19814"/>
                  <a:pt x="230758" y="59442"/>
                </a:cubicBezTo>
                <a:lnTo>
                  <a:pt x="230758" y="91911"/>
                </a:lnTo>
                <a:cubicBezTo>
                  <a:pt x="230758" y="129550"/>
                  <a:pt x="217477" y="148362"/>
                  <a:pt x="190930" y="148362"/>
                </a:cubicBezTo>
                <a:cubicBezTo>
                  <a:pt x="190930" y="150358"/>
                  <a:pt x="189978" y="151361"/>
                  <a:pt x="188056" y="151361"/>
                </a:cubicBezTo>
                <a:cubicBezTo>
                  <a:pt x="157659" y="145363"/>
                  <a:pt x="142473" y="131547"/>
                  <a:pt x="142473" y="109895"/>
                </a:cubicBezTo>
                <a:lnTo>
                  <a:pt x="142473" y="44456"/>
                </a:lnTo>
                <a:cubicBezTo>
                  <a:pt x="145355" y="14819"/>
                  <a:pt x="159589" y="0"/>
                  <a:pt x="185183" y="0"/>
                </a:cubicBezTo>
                <a:close/>
                <a:moveTo>
                  <a:pt x="304642" y="311208"/>
                </a:moveTo>
                <a:cubicBezTo>
                  <a:pt x="308159" y="311208"/>
                  <a:pt x="321433" y="316203"/>
                  <a:pt x="344462" y="326194"/>
                </a:cubicBezTo>
                <a:cubicBezTo>
                  <a:pt x="361728" y="316203"/>
                  <a:pt x="377875" y="311208"/>
                  <a:pt x="392919" y="311208"/>
                </a:cubicBezTo>
                <a:cubicBezTo>
                  <a:pt x="437684" y="311208"/>
                  <a:pt x="464406" y="340018"/>
                  <a:pt x="473035" y="397630"/>
                </a:cubicBezTo>
                <a:cubicBezTo>
                  <a:pt x="473035" y="465241"/>
                  <a:pt x="431127" y="526512"/>
                  <a:pt x="347344" y="581460"/>
                </a:cubicBezTo>
                <a:lnTo>
                  <a:pt x="342065" y="581460"/>
                </a:lnTo>
                <a:cubicBezTo>
                  <a:pt x="303682" y="565472"/>
                  <a:pt x="266577" y="528843"/>
                  <a:pt x="230767" y="471557"/>
                </a:cubicBezTo>
                <a:cubicBezTo>
                  <a:pt x="219247" y="442579"/>
                  <a:pt x="213492" y="417945"/>
                  <a:pt x="213492" y="397622"/>
                </a:cubicBezTo>
                <a:cubicBezTo>
                  <a:pt x="213484" y="345356"/>
                  <a:pt x="243864" y="316546"/>
                  <a:pt x="304642" y="311208"/>
                </a:cubicBezTo>
                <a:close/>
                <a:moveTo>
                  <a:pt x="495572" y="0"/>
                </a:moveTo>
                <a:lnTo>
                  <a:pt x="501328" y="0"/>
                </a:lnTo>
                <a:cubicBezTo>
                  <a:pt x="529787" y="3667"/>
                  <a:pt x="544021" y="18477"/>
                  <a:pt x="544021" y="44456"/>
                </a:cubicBezTo>
                <a:lnTo>
                  <a:pt x="544021" y="109895"/>
                </a:lnTo>
                <a:cubicBezTo>
                  <a:pt x="544021" y="129550"/>
                  <a:pt x="529787" y="143367"/>
                  <a:pt x="501328" y="151361"/>
                </a:cubicBezTo>
                <a:cubicBezTo>
                  <a:pt x="470938" y="151361"/>
                  <a:pt x="455752" y="131547"/>
                  <a:pt x="455752" y="91911"/>
                </a:cubicBezTo>
                <a:lnTo>
                  <a:pt x="455752" y="56443"/>
                </a:lnTo>
                <a:cubicBezTo>
                  <a:pt x="457991" y="18811"/>
                  <a:pt x="471265" y="0"/>
                  <a:pt x="495572" y="0"/>
                </a:cubicBezTo>
                <a:close/>
                <a:moveTo>
                  <a:pt x="529636" y="581468"/>
                </a:moveTo>
                <a:lnTo>
                  <a:pt x="529636" y="649405"/>
                </a:lnTo>
                <a:cubicBezTo>
                  <a:pt x="543712" y="640743"/>
                  <a:pt x="571370" y="618105"/>
                  <a:pt x="612634" y="581468"/>
                </a:cubicBezTo>
                <a:lnTo>
                  <a:pt x="529636" y="581468"/>
                </a:ln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0F63BAA8-24E3-5EC2-8438-2A061C529E86}"/>
              </a:ext>
            </a:extLst>
          </p:cNvPr>
          <p:cNvSpPr/>
          <p:nvPr/>
        </p:nvSpPr>
        <p:spPr>
          <a:xfrm>
            <a:off x="8776456" y="2845966"/>
            <a:ext cx="1115933" cy="1162019"/>
          </a:xfrm>
          <a:custGeom>
            <a:avLst/>
            <a:gdLst>
              <a:gd name="connsiteX0" fmla="*/ 560343 w 688907"/>
              <a:gd name="connsiteY0" fmla="*/ 0 h 717358"/>
              <a:gd name="connsiteX1" fmla="*/ 563225 w 688907"/>
              <a:gd name="connsiteY1" fmla="*/ 0 h 717358"/>
              <a:gd name="connsiteX2" fmla="*/ 568980 w 688907"/>
              <a:gd name="connsiteY2" fmla="*/ 5998 h 717358"/>
              <a:gd name="connsiteX3" fmla="*/ 568980 w 688907"/>
              <a:gd name="connsiteY3" fmla="*/ 11995 h 717358"/>
              <a:gd name="connsiteX4" fmla="*/ 566098 w 688907"/>
              <a:gd name="connsiteY4" fmla="*/ 17984 h 717358"/>
              <a:gd name="connsiteX5" fmla="*/ 583365 w 688907"/>
              <a:gd name="connsiteY5" fmla="*/ 32970 h 717358"/>
              <a:gd name="connsiteX6" fmla="*/ 626058 w 688907"/>
              <a:gd name="connsiteY6" fmla="*/ 5998 h 717358"/>
              <a:gd name="connsiteX7" fmla="*/ 665878 w 688907"/>
              <a:gd name="connsiteY7" fmla="*/ 44464 h 717358"/>
              <a:gd name="connsiteX8" fmla="*/ 665878 w 688907"/>
              <a:gd name="connsiteY8" fmla="*/ 47455 h 717358"/>
              <a:gd name="connsiteX9" fmla="*/ 657249 w 688907"/>
              <a:gd name="connsiteY9" fmla="*/ 77426 h 717358"/>
              <a:gd name="connsiteX10" fmla="*/ 688908 w 688907"/>
              <a:gd name="connsiteY10" fmla="*/ 95411 h 717358"/>
              <a:gd name="connsiteX11" fmla="*/ 688908 w 688907"/>
              <a:gd name="connsiteY11" fmla="*/ 101408 h 717358"/>
              <a:gd name="connsiteX12" fmla="*/ 657249 w 688907"/>
              <a:gd name="connsiteY12" fmla="*/ 133877 h 717358"/>
              <a:gd name="connsiteX13" fmla="*/ 654367 w 688907"/>
              <a:gd name="connsiteY13" fmla="*/ 133877 h 717358"/>
              <a:gd name="connsiteX14" fmla="*/ 649088 w 688907"/>
              <a:gd name="connsiteY14" fmla="*/ 127880 h 717358"/>
              <a:gd name="connsiteX15" fmla="*/ 649088 w 688907"/>
              <a:gd name="connsiteY15" fmla="*/ 121882 h 717358"/>
              <a:gd name="connsiteX16" fmla="*/ 651970 w 688907"/>
              <a:gd name="connsiteY16" fmla="*/ 115893 h 717358"/>
              <a:gd name="connsiteX17" fmla="*/ 634704 w 688907"/>
              <a:gd name="connsiteY17" fmla="*/ 101408 h 717358"/>
              <a:gd name="connsiteX18" fmla="*/ 605918 w 688907"/>
              <a:gd name="connsiteY18" fmla="*/ 133877 h 717358"/>
              <a:gd name="connsiteX19" fmla="*/ 623184 w 688907"/>
              <a:gd name="connsiteY19" fmla="*/ 148863 h 717358"/>
              <a:gd name="connsiteX20" fmla="*/ 631822 w 688907"/>
              <a:gd name="connsiteY20" fmla="*/ 145864 h 717358"/>
              <a:gd name="connsiteX21" fmla="*/ 637569 w 688907"/>
              <a:gd name="connsiteY21" fmla="*/ 154861 h 717358"/>
              <a:gd name="connsiteX22" fmla="*/ 603028 w 688907"/>
              <a:gd name="connsiteY22" fmla="*/ 190328 h 717358"/>
              <a:gd name="connsiteX23" fmla="*/ 597273 w 688907"/>
              <a:gd name="connsiteY23" fmla="*/ 181332 h 717358"/>
              <a:gd name="connsiteX24" fmla="*/ 597273 w 688907"/>
              <a:gd name="connsiteY24" fmla="*/ 178834 h 717358"/>
              <a:gd name="connsiteX25" fmla="*/ 600155 w 688907"/>
              <a:gd name="connsiteY25" fmla="*/ 175835 h 717358"/>
              <a:gd name="connsiteX26" fmla="*/ 585762 w 688907"/>
              <a:gd name="connsiteY26" fmla="*/ 157851 h 717358"/>
              <a:gd name="connsiteX27" fmla="*/ 457189 w 688907"/>
              <a:gd name="connsiteY27" fmla="*/ 312711 h 717358"/>
              <a:gd name="connsiteX28" fmla="*/ 483092 w 688907"/>
              <a:gd name="connsiteY28" fmla="*/ 390146 h 717358"/>
              <a:gd name="connsiteX29" fmla="*/ 483092 w 688907"/>
              <a:gd name="connsiteY29" fmla="*/ 398641 h 717358"/>
              <a:gd name="connsiteX30" fmla="*/ 397221 w 688907"/>
              <a:gd name="connsiteY30" fmla="*/ 512036 h 717358"/>
              <a:gd name="connsiteX31" fmla="*/ 397221 w 688907"/>
              <a:gd name="connsiteY31" fmla="*/ 518034 h 717358"/>
              <a:gd name="connsiteX32" fmla="*/ 400104 w 688907"/>
              <a:gd name="connsiteY32" fmla="*/ 524031 h 717358"/>
              <a:gd name="connsiteX33" fmla="*/ 388592 w 688907"/>
              <a:gd name="connsiteY33" fmla="*/ 538516 h 717358"/>
              <a:gd name="connsiteX34" fmla="*/ 379956 w 688907"/>
              <a:gd name="connsiteY34" fmla="*/ 538516 h 717358"/>
              <a:gd name="connsiteX35" fmla="*/ 354528 w 688907"/>
              <a:gd name="connsiteY35" fmla="*/ 515035 h 717358"/>
              <a:gd name="connsiteX36" fmla="*/ 331498 w 688907"/>
              <a:gd name="connsiteY36" fmla="*/ 544505 h 717358"/>
              <a:gd name="connsiteX37" fmla="*/ 331498 w 688907"/>
              <a:gd name="connsiteY37" fmla="*/ 550503 h 717358"/>
              <a:gd name="connsiteX38" fmla="*/ 351646 w 688907"/>
              <a:gd name="connsiteY38" fmla="*/ 583473 h 717358"/>
              <a:gd name="connsiteX39" fmla="*/ 343018 w 688907"/>
              <a:gd name="connsiteY39" fmla="*/ 595468 h 717358"/>
              <a:gd name="connsiteX40" fmla="*/ 325743 w 688907"/>
              <a:gd name="connsiteY40" fmla="*/ 595468 h 717358"/>
              <a:gd name="connsiteX41" fmla="*/ 223082 w 688907"/>
              <a:gd name="connsiteY41" fmla="*/ 717359 h 717358"/>
              <a:gd name="connsiteX42" fmla="*/ 217327 w 688907"/>
              <a:gd name="connsiteY42" fmla="*/ 717359 h 717358"/>
              <a:gd name="connsiteX43" fmla="*/ 25912 w 688907"/>
              <a:gd name="connsiteY43" fmla="*/ 577484 h 717358"/>
              <a:gd name="connsiteX44" fmla="*/ 0 w 688907"/>
              <a:gd name="connsiteY44" fmla="*/ 488062 h 717358"/>
              <a:gd name="connsiteX45" fmla="*/ 57086 w 688907"/>
              <a:gd name="connsiteY45" fmla="*/ 387155 h 717358"/>
              <a:gd name="connsiteX46" fmla="*/ 114181 w 688907"/>
              <a:gd name="connsiteY46" fmla="*/ 369171 h 717358"/>
              <a:gd name="connsiteX47" fmla="*/ 114181 w 688907"/>
              <a:gd name="connsiteY47" fmla="*/ 354185 h 717358"/>
              <a:gd name="connsiteX48" fmla="*/ 125691 w 688907"/>
              <a:gd name="connsiteY48" fmla="*/ 342190 h 717358"/>
              <a:gd name="connsiteX49" fmla="*/ 131447 w 688907"/>
              <a:gd name="connsiteY49" fmla="*/ 342190 h 717358"/>
              <a:gd name="connsiteX50" fmla="*/ 157358 w 688907"/>
              <a:gd name="connsiteY50" fmla="*/ 363173 h 717358"/>
              <a:gd name="connsiteX51" fmla="*/ 160240 w 688907"/>
              <a:gd name="connsiteY51" fmla="*/ 363173 h 717358"/>
              <a:gd name="connsiteX52" fmla="*/ 188549 w 688907"/>
              <a:gd name="connsiteY52" fmla="*/ 342190 h 717358"/>
              <a:gd name="connsiteX53" fmla="*/ 188549 w 688907"/>
              <a:gd name="connsiteY53" fmla="*/ 333202 h 717358"/>
              <a:gd name="connsiteX54" fmla="*/ 168878 w 688907"/>
              <a:gd name="connsiteY54" fmla="*/ 315719 h 717358"/>
              <a:gd name="connsiteX55" fmla="*/ 168878 w 688907"/>
              <a:gd name="connsiteY55" fmla="*/ 300733 h 717358"/>
              <a:gd name="connsiteX56" fmla="*/ 177039 w 688907"/>
              <a:gd name="connsiteY56" fmla="*/ 291737 h 717358"/>
              <a:gd name="connsiteX57" fmla="*/ 194304 w 688907"/>
              <a:gd name="connsiteY57" fmla="*/ 291737 h 717358"/>
              <a:gd name="connsiteX58" fmla="*/ 303206 w 688907"/>
              <a:gd name="connsiteY58" fmla="*/ 199325 h 717358"/>
              <a:gd name="connsiteX59" fmla="*/ 377567 w 688907"/>
              <a:gd name="connsiteY59" fmla="*/ 229296 h 717358"/>
              <a:gd name="connsiteX60" fmla="*/ 503258 w 688907"/>
              <a:gd name="connsiteY60" fmla="*/ 107406 h 717358"/>
              <a:gd name="connsiteX61" fmla="*/ 491746 w 688907"/>
              <a:gd name="connsiteY61" fmla="*/ 95411 h 717358"/>
              <a:gd name="connsiteX62" fmla="*/ 480236 w 688907"/>
              <a:gd name="connsiteY62" fmla="*/ 98409 h 717358"/>
              <a:gd name="connsiteX63" fmla="*/ 477354 w 688907"/>
              <a:gd name="connsiteY63" fmla="*/ 92412 h 717358"/>
              <a:gd name="connsiteX64" fmla="*/ 477354 w 688907"/>
              <a:gd name="connsiteY64" fmla="*/ 89413 h 717358"/>
              <a:gd name="connsiteX65" fmla="*/ 506131 w 688907"/>
              <a:gd name="connsiteY65" fmla="*/ 56443 h 717358"/>
              <a:gd name="connsiteX66" fmla="*/ 511886 w 688907"/>
              <a:gd name="connsiteY66" fmla="*/ 56443 h 717358"/>
              <a:gd name="connsiteX67" fmla="*/ 520048 w 688907"/>
              <a:gd name="connsiteY67" fmla="*/ 80425 h 717358"/>
              <a:gd name="connsiteX68" fmla="*/ 528676 w 688907"/>
              <a:gd name="connsiteY68" fmla="*/ 86423 h 717358"/>
              <a:gd name="connsiteX69" fmla="*/ 560343 w 688907"/>
              <a:gd name="connsiteY69" fmla="*/ 56451 h 717358"/>
              <a:gd name="connsiteX70" fmla="*/ 528676 w 688907"/>
              <a:gd name="connsiteY70" fmla="*/ 38467 h 717358"/>
              <a:gd name="connsiteX71" fmla="*/ 528676 w 688907"/>
              <a:gd name="connsiteY71" fmla="*/ 32970 h 717358"/>
              <a:gd name="connsiteX72" fmla="*/ 560343 w 688907"/>
              <a:gd name="connsiteY72" fmla="*/ 0 h 717358"/>
              <a:gd name="connsiteX73" fmla="*/ 94509 w 688907"/>
              <a:gd name="connsiteY73" fmla="*/ 607447 h 717358"/>
              <a:gd name="connsiteX74" fmla="*/ 103138 w 688907"/>
              <a:gd name="connsiteY74" fmla="*/ 615942 h 717358"/>
              <a:gd name="connsiteX75" fmla="*/ 182777 w 688907"/>
              <a:gd name="connsiteY75" fmla="*/ 568487 h 717358"/>
              <a:gd name="connsiteX76" fmla="*/ 540187 w 688907"/>
              <a:gd name="connsiteY76" fmla="*/ 148871 h 717358"/>
              <a:gd name="connsiteX77" fmla="*/ 540187 w 688907"/>
              <a:gd name="connsiteY77" fmla="*/ 142874 h 717358"/>
              <a:gd name="connsiteX78" fmla="*/ 534431 w 688907"/>
              <a:gd name="connsiteY78" fmla="*/ 139883 h 717358"/>
              <a:gd name="connsiteX79" fmla="*/ 140084 w 688907"/>
              <a:gd name="connsiteY79" fmla="*/ 527030 h 717358"/>
              <a:gd name="connsiteX80" fmla="*/ 94509 w 688907"/>
              <a:gd name="connsiteY80" fmla="*/ 607447 h 717358"/>
              <a:gd name="connsiteX81" fmla="*/ 131447 w 688907"/>
              <a:gd name="connsiteY81" fmla="*/ 428613 h 717358"/>
              <a:gd name="connsiteX82" fmla="*/ 125691 w 688907"/>
              <a:gd name="connsiteY82" fmla="*/ 422615 h 717358"/>
              <a:gd name="connsiteX83" fmla="*/ 128574 w 688907"/>
              <a:gd name="connsiteY83" fmla="*/ 407629 h 717358"/>
              <a:gd name="connsiteX84" fmla="*/ 122818 w 688907"/>
              <a:gd name="connsiteY84" fmla="*/ 404630 h 717358"/>
              <a:gd name="connsiteX85" fmla="*/ 117071 w 688907"/>
              <a:gd name="connsiteY85" fmla="*/ 404630 h 717358"/>
              <a:gd name="connsiteX86" fmla="*/ 111316 w 688907"/>
              <a:gd name="connsiteY86" fmla="*/ 422615 h 717358"/>
              <a:gd name="connsiteX87" fmla="*/ 125708 w 688907"/>
              <a:gd name="connsiteY87" fmla="*/ 440599 h 717358"/>
              <a:gd name="connsiteX88" fmla="*/ 128590 w 688907"/>
              <a:gd name="connsiteY88" fmla="*/ 440599 h 717358"/>
              <a:gd name="connsiteX89" fmla="*/ 174165 w 688907"/>
              <a:gd name="connsiteY89" fmla="*/ 404630 h 717358"/>
              <a:gd name="connsiteX90" fmla="*/ 179921 w 688907"/>
              <a:gd name="connsiteY90" fmla="*/ 410628 h 717358"/>
              <a:gd name="connsiteX91" fmla="*/ 177039 w 688907"/>
              <a:gd name="connsiteY91" fmla="*/ 425614 h 717358"/>
              <a:gd name="connsiteX92" fmla="*/ 182794 w 688907"/>
              <a:gd name="connsiteY92" fmla="*/ 428613 h 717358"/>
              <a:gd name="connsiteX93" fmla="*/ 191423 w 688907"/>
              <a:gd name="connsiteY93" fmla="*/ 419616 h 717358"/>
              <a:gd name="connsiteX94" fmla="*/ 191423 w 688907"/>
              <a:gd name="connsiteY94" fmla="*/ 413618 h 717358"/>
              <a:gd name="connsiteX95" fmla="*/ 179913 w 688907"/>
              <a:gd name="connsiteY95" fmla="*/ 393136 h 717358"/>
              <a:gd name="connsiteX96" fmla="*/ 174156 w 688907"/>
              <a:gd name="connsiteY96" fmla="*/ 393136 h 717358"/>
              <a:gd name="connsiteX97" fmla="*/ 131447 w 688907"/>
              <a:gd name="connsiteY97" fmla="*/ 428613 h 717358"/>
              <a:gd name="connsiteX98" fmla="*/ 402985 w 688907"/>
              <a:gd name="connsiteY98" fmla="*/ 285747 h 717358"/>
              <a:gd name="connsiteX99" fmla="*/ 402985 w 688907"/>
              <a:gd name="connsiteY99" fmla="*/ 288738 h 717358"/>
              <a:gd name="connsiteX100" fmla="*/ 174140 w 688907"/>
              <a:gd name="connsiteY100" fmla="*/ 553502 h 717358"/>
              <a:gd name="connsiteX101" fmla="*/ 154477 w 688907"/>
              <a:gd name="connsiteY101" fmla="*/ 530021 h 717358"/>
              <a:gd name="connsiteX102" fmla="*/ 402985 w 688907"/>
              <a:gd name="connsiteY102" fmla="*/ 285747 h 717358"/>
              <a:gd name="connsiteX103" fmla="*/ 271530 w 688907"/>
              <a:gd name="connsiteY103" fmla="*/ 521033 h 717358"/>
              <a:gd name="connsiteX104" fmla="*/ 271530 w 688907"/>
              <a:gd name="connsiteY104" fmla="*/ 524031 h 717358"/>
              <a:gd name="connsiteX105" fmla="*/ 277286 w 688907"/>
              <a:gd name="connsiteY105" fmla="*/ 530021 h 717358"/>
              <a:gd name="connsiteX106" fmla="*/ 288796 w 688907"/>
              <a:gd name="connsiteY106" fmla="*/ 527030 h 717358"/>
              <a:gd name="connsiteX107" fmla="*/ 291679 w 688907"/>
              <a:gd name="connsiteY107" fmla="*/ 533020 h 717358"/>
              <a:gd name="connsiteX108" fmla="*/ 257129 w 688907"/>
              <a:gd name="connsiteY108" fmla="*/ 577484 h 717358"/>
              <a:gd name="connsiteX109" fmla="*/ 280159 w 688907"/>
              <a:gd name="connsiteY109" fmla="*/ 598467 h 717358"/>
              <a:gd name="connsiteX110" fmla="*/ 291679 w 688907"/>
              <a:gd name="connsiteY110" fmla="*/ 589471 h 717358"/>
              <a:gd name="connsiteX111" fmla="*/ 291679 w 688907"/>
              <a:gd name="connsiteY111" fmla="*/ 580483 h 717358"/>
              <a:gd name="connsiteX112" fmla="*/ 288796 w 688907"/>
              <a:gd name="connsiteY112" fmla="*/ 580483 h 717358"/>
              <a:gd name="connsiteX113" fmla="*/ 274403 w 688907"/>
              <a:gd name="connsiteY113" fmla="*/ 583473 h 717358"/>
              <a:gd name="connsiteX114" fmla="*/ 271522 w 688907"/>
              <a:gd name="connsiteY114" fmla="*/ 577484 h 717358"/>
              <a:gd name="connsiteX115" fmla="*/ 303181 w 688907"/>
              <a:gd name="connsiteY115" fmla="*/ 533020 h 717358"/>
              <a:gd name="connsiteX116" fmla="*/ 303181 w 688907"/>
              <a:gd name="connsiteY116" fmla="*/ 524031 h 717358"/>
              <a:gd name="connsiteX117" fmla="*/ 283033 w 688907"/>
              <a:gd name="connsiteY117" fmla="*/ 512036 h 717358"/>
              <a:gd name="connsiteX118" fmla="*/ 271530 w 688907"/>
              <a:gd name="connsiteY118" fmla="*/ 521033 h 717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688907" h="717358">
                <a:moveTo>
                  <a:pt x="560343" y="0"/>
                </a:moveTo>
                <a:lnTo>
                  <a:pt x="563225" y="0"/>
                </a:lnTo>
                <a:cubicBezTo>
                  <a:pt x="567059" y="677"/>
                  <a:pt x="568980" y="2673"/>
                  <a:pt x="568980" y="5998"/>
                </a:cubicBezTo>
                <a:lnTo>
                  <a:pt x="568980" y="11995"/>
                </a:lnTo>
                <a:lnTo>
                  <a:pt x="566098" y="17984"/>
                </a:lnTo>
                <a:lnTo>
                  <a:pt x="583365" y="32970"/>
                </a:lnTo>
                <a:cubicBezTo>
                  <a:pt x="598718" y="19321"/>
                  <a:pt x="612944" y="10325"/>
                  <a:pt x="626058" y="5998"/>
                </a:cubicBezTo>
                <a:cubicBezTo>
                  <a:pt x="634369" y="5998"/>
                  <a:pt x="647652" y="18820"/>
                  <a:pt x="665878" y="44464"/>
                </a:cubicBezTo>
                <a:lnTo>
                  <a:pt x="665878" y="47455"/>
                </a:lnTo>
                <a:cubicBezTo>
                  <a:pt x="660130" y="61446"/>
                  <a:pt x="657249" y="71437"/>
                  <a:pt x="657249" y="77426"/>
                </a:cubicBezTo>
                <a:cubicBezTo>
                  <a:pt x="665560" y="89413"/>
                  <a:pt x="676119" y="95411"/>
                  <a:pt x="688908" y="95411"/>
                </a:cubicBezTo>
                <a:lnTo>
                  <a:pt x="688908" y="101408"/>
                </a:lnTo>
                <a:cubicBezTo>
                  <a:pt x="688908" y="117730"/>
                  <a:pt x="678349" y="128556"/>
                  <a:pt x="657249" y="133877"/>
                </a:cubicBezTo>
                <a:lnTo>
                  <a:pt x="654367" y="133877"/>
                </a:lnTo>
                <a:cubicBezTo>
                  <a:pt x="650842" y="133877"/>
                  <a:pt x="649088" y="131881"/>
                  <a:pt x="649088" y="127880"/>
                </a:cubicBezTo>
                <a:lnTo>
                  <a:pt x="649088" y="121882"/>
                </a:lnTo>
                <a:lnTo>
                  <a:pt x="651970" y="115893"/>
                </a:lnTo>
                <a:lnTo>
                  <a:pt x="634704" y="101408"/>
                </a:lnTo>
                <a:cubicBezTo>
                  <a:pt x="615508" y="117730"/>
                  <a:pt x="605918" y="128556"/>
                  <a:pt x="605918" y="133877"/>
                </a:cubicBezTo>
                <a:lnTo>
                  <a:pt x="623184" y="148863"/>
                </a:lnTo>
                <a:cubicBezTo>
                  <a:pt x="626701" y="146866"/>
                  <a:pt x="629583" y="145864"/>
                  <a:pt x="631822" y="145864"/>
                </a:cubicBezTo>
                <a:lnTo>
                  <a:pt x="637569" y="154861"/>
                </a:lnTo>
                <a:cubicBezTo>
                  <a:pt x="637569" y="170849"/>
                  <a:pt x="626058" y="182668"/>
                  <a:pt x="603028" y="190328"/>
                </a:cubicBezTo>
                <a:lnTo>
                  <a:pt x="597273" y="181332"/>
                </a:lnTo>
                <a:lnTo>
                  <a:pt x="597273" y="178834"/>
                </a:lnTo>
                <a:cubicBezTo>
                  <a:pt x="597273" y="176838"/>
                  <a:pt x="598234" y="175835"/>
                  <a:pt x="600155" y="175835"/>
                </a:cubicBezTo>
                <a:cubicBezTo>
                  <a:pt x="597590" y="167516"/>
                  <a:pt x="592796" y="161518"/>
                  <a:pt x="585762" y="157851"/>
                </a:cubicBezTo>
                <a:cubicBezTo>
                  <a:pt x="572648" y="175501"/>
                  <a:pt x="529788" y="227124"/>
                  <a:pt x="457189" y="312711"/>
                </a:cubicBezTo>
                <a:cubicBezTo>
                  <a:pt x="474456" y="341021"/>
                  <a:pt x="483092" y="366832"/>
                  <a:pt x="483092" y="390146"/>
                </a:cubicBezTo>
                <a:lnTo>
                  <a:pt x="483092" y="398641"/>
                </a:lnTo>
                <a:cubicBezTo>
                  <a:pt x="483092" y="443598"/>
                  <a:pt x="454466" y="481405"/>
                  <a:pt x="397221" y="512036"/>
                </a:cubicBezTo>
                <a:lnTo>
                  <a:pt x="397221" y="518034"/>
                </a:lnTo>
                <a:lnTo>
                  <a:pt x="400104" y="524031"/>
                </a:lnTo>
                <a:cubicBezTo>
                  <a:pt x="396578" y="533020"/>
                  <a:pt x="392744" y="537856"/>
                  <a:pt x="388592" y="538516"/>
                </a:cubicBezTo>
                <a:lnTo>
                  <a:pt x="379956" y="538516"/>
                </a:lnTo>
                <a:cubicBezTo>
                  <a:pt x="367484" y="522862"/>
                  <a:pt x="359005" y="515035"/>
                  <a:pt x="354528" y="515035"/>
                </a:cubicBezTo>
                <a:cubicBezTo>
                  <a:pt x="339175" y="521367"/>
                  <a:pt x="331498" y="531190"/>
                  <a:pt x="331498" y="544505"/>
                </a:cubicBezTo>
                <a:lnTo>
                  <a:pt x="331498" y="550503"/>
                </a:lnTo>
                <a:cubicBezTo>
                  <a:pt x="344931" y="564160"/>
                  <a:pt x="351646" y="575153"/>
                  <a:pt x="351646" y="583473"/>
                </a:cubicBezTo>
                <a:cubicBezTo>
                  <a:pt x="348765" y="591467"/>
                  <a:pt x="345899" y="595468"/>
                  <a:pt x="343018" y="595468"/>
                </a:cubicBezTo>
                <a:lnTo>
                  <a:pt x="325743" y="595468"/>
                </a:lnTo>
                <a:cubicBezTo>
                  <a:pt x="314549" y="676728"/>
                  <a:pt x="280327" y="717359"/>
                  <a:pt x="223082" y="717359"/>
                </a:cubicBezTo>
                <a:lnTo>
                  <a:pt x="217327" y="717359"/>
                </a:lnTo>
                <a:cubicBezTo>
                  <a:pt x="150475" y="717359"/>
                  <a:pt x="86665" y="670739"/>
                  <a:pt x="25912" y="577484"/>
                </a:cubicBezTo>
                <a:cubicBezTo>
                  <a:pt x="8638" y="546184"/>
                  <a:pt x="0" y="516372"/>
                  <a:pt x="0" y="488062"/>
                </a:cubicBezTo>
                <a:cubicBezTo>
                  <a:pt x="0" y="438110"/>
                  <a:pt x="19020" y="404480"/>
                  <a:pt x="57086" y="387155"/>
                </a:cubicBezTo>
                <a:cubicBezTo>
                  <a:pt x="72439" y="379161"/>
                  <a:pt x="91468" y="373172"/>
                  <a:pt x="114181" y="369171"/>
                </a:cubicBezTo>
                <a:lnTo>
                  <a:pt x="114181" y="354185"/>
                </a:lnTo>
                <a:cubicBezTo>
                  <a:pt x="114181" y="351186"/>
                  <a:pt x="118015" y="347194"/>
                  <a:pt x="125691" y="342190"/>
                </a:cubicBezTo>
                <a:lnTo>
                  <a:pt x="131447" y="342190"/>
                </a:lnTo>
                <a:lnTo>
                  <a:pt x="157358" y="363173"/>
                </a:lnTo>
                <a:lnTo>
                  <a:pt x="160240" y="363173"/>
                </a:lnTo>
                <a:cubicBezTo>
                  <a:pt x="171434" y="363173"/>
                  <a:pt x="180873" y="356182"/>
                  <a:pt x="188549" y="342190"/>
                </a:cubicBezTo>
                <a:lnTo>
                  <a:pt x="188549" y="333202"/>
                </a:lnTo>
                <a:cubicBezTo>
                  <a:pt x="188549" y="331206"/>
                  <a:pt x="181984" y="325375"/>
                  <a:pt x="168878" y="315719"/>
                </a:cubicBezTo>
                <a:lnTo>
                  <a:pt x="168878" y="300733"/>
                </a:lnTo>
                <a:cubicBezTo>
                  <a:pt x="168878" y="297734"/>
                  <a:pt x="171592" y="294735"/>
                  <a:pt x="177039" y="291737"/>
                </a:cubicBezTo>
                <a:lnTo>
                  <a:pt x="194304" y="291737"/>
                </a:lnTo>
                <a:cubicBezTo>
                  <a:pt x="222129" y="230131"/>
                  <a:pt x="258432" y="199325"/>
                  <a:pt x="303206" y="199325"/>
                </a:cubicBezTo>
                <a:cubicBezTo>
                  <a:pt x="325283" y="199325"/>
                  <a:pt x="350059" y="209315"/>
                  <a:pt x="377567" y="229296"/>
                </a:cubicBezTo>
                <a:cubicBezTo>
                  <a:pt x="387482" y="222639"/>
                  <a:pt x="429382" y="182008"/>
                  <a:pt x="503258" y="107406"/>
                </a:cubicBezTo>
                <a:cubicBezTo>
                  <a:pt x="503258" y="104081"/>
                  <a:pt x="499424" y="100088"/>
                  <a:pt x="491746" y="95411"/>
                </a:cubicBezTo>
                <a:cubicBezTo>
                  <a:pt x="488221" y="97407"/>
                  <a:pt x="484387" y="98409"/>
                  <a:pt x="480236" y="98409"/>
                </a:cubicBezTo>
                <a:lnTo>
                  <a:pt x="477354" y="92412"/>
                </a:lnTo>
                <a:lnTo>
                  <a:pt x="477354" y="89413"/>
                </a:lnTo>
                <a:cubicBezTo>
                  <a:pt x="481188" y="67436"/>
                  <a:pt x="490778" y="56443"/>
                  <a:pt x="506131" y="56443"/>
                </a:cubicBezTo>
                <a:lnTo>
                  <a:pt x="511886" y="56443"/>
                </a:lnTo>
                <a:cubicBezTo>
                  <a:pt x="515403" y="56443"/>
                  <a:pt x="518125" y="64437"/>
                  <a:pt x="520048" y="80425"/>
                </a:cubicBezTo>
                <a:lnTo>
                  <a:pt x="528676" y="86423"/>
                </a:lnTo>
                <a:cubicBezTo>
                  <a:pt x="547546" y="72431"/>
                  <a:pt x="558096" y="62440"/>
                  <a:pt x="560343" y="56451"/>
                </a:cubicBezTo>
                <a:cubicBezTo>
                  <a:pt x="553627" y="44464"/>
                  <a:pt x="543077" y="38467"/>
                  <a:pt x="528676" y="38467"/>
                </a:cubicBezTo>
                <a:lnTo>
                  <a:pt x="528676" y="32970"/>
                </a:lnTo>
                <a:cubicBezTo>
                  <a:pt x="534749" y="10993"/>
                  <a:pt x="545307" y="0"/>
                  <a:pt x="560343" y="0"/>
                </a:cubicBezTo>
                <a:close/>
                <a:moveTo>
                  <a:pt x="94509" y="607447"/>
                </a:moveTo>
                <a:cubicBezTo>
                  <a:pt x="94509" y="610120"/>
                  <a:pt x="97383" y="612943"/>
                  <a:pt x="103138" y="615942"/>
                </a:cubicBezTo>
                <a:cubicBezTo>
                  <a:pt x="133201" y="587967"/>
                  <a:pt x="159747" y="572154"/>
                  <a:pt x="182777" y="568487"/>
                </a:cubicBezTo>
                <a:cubicBezTo>
                  <a:pt x="193336" y="553836"/>
                  <a:pt x="312461" y="413961"/>
                  <a:pt x="540187" y="148871"/>
                </a:cubicBezTo>
                <a:lnTo>
                  <a:pt x="540187" y="142874"/>
                </a:lnTo>
                <a:cubicBezTo>
                  <a:pt x="536344" y="142874"/>
                  <a:pt x="534431" y="141871"/>
                  <a:pt x="534431" y="139883"/>
                </a:cubicBezTo>
                <a:cubicBezTo>
                  <a:pt x="481664" y="186837"/>
                  <a:pt x="350209" y="315894"/>
                  <a:pt x="140084" y="527030"/>
                </a:cubicBezTo>
                <a:cubicBezTo>
                  <a:pt x="129200" y="560995"/>
                  <a:pt x="114014" y="587800"/>
                  <a:pt x="94509" y="607447"/>
                </a:cubicBezTo>
                <a:close/>
                <a:moveTo>
                  <a:pt x="131447" y="428613"/>
                </a:moveTo>
                <a:cubicBezTo>
                  <a:pt x="127612" y="428613"/>
                  <a:pt x="125691" y="426616"/>
                  <a:pt x="125691" y="422615"/>
                </a:cubicBezTo>
                <a:lnTo>
                  <a:pt x="128574" y="407629"/>
                </a:lnTo>
                <a:lnTo>
                  <a:pt x="122818" y="404630"/>
                </a:lnTo>
                <a:lnTo>
                  <a:pt x="117071" y="404630"/>
                </a:lnTo>
                <a:cubicBezTo>
                  <a:pt x="113228" y="415289"/>
                  <a:pt x="111316" y="421287"/>
                  <a:pt x="111316" y="422615"/>
                </a:cubicBezTo>
                <a:cubicBezTo>
                  <a:pt x="114197" y="430943"/>
                  <a:pt x="118992" y="436941"/>
                  <a:pt x="125708" y="440599"/>
                </a:cubicBezTo>
                <a:lnTo>
                  <a:pt x="128590" y="440599"/>
                </a:lnTo>
                <a:cubicBezTo>
                  <a:pt x="137227" y="440599"/>
                  <a:pt x="152422" y="428613"/>
                  <a:pt x="174165" y="404630"/>
                </a:cubicBezTo>
                <a:cubicBezTo>
                  <a:pt x="178008" y="405299"/>
                  <a:pt x="179921" y="407295"/>
                  <a:pt x="179921" y="410628"/>
                </a:cubicBezTo>
                <a:lnTo>
                  <a:pt x="177039" y="425614"/>
                </a:lnTo>
                <a:lnTo>
                  <a:pt x="182794" y="428613"/>
                </a:lnTo>
                <a:cubicBezTo>
                  <a:pt x="185676" y="428613"/>
                  <a:pt x="188549" y="425614"/>
                  <a:pt x="191423" y="419616"/>
                </a:cubicBezTo>
                <a:lnTo>
                  <a:pt x="191423" y="413618"/>
                </a:lnTo>
                <a:cubicBezTo>
                  <a:pt x="191423" y="402968"/>
                  <a:pt x="187589" y="396135"/>
                  <a:pt x="179913" y="393136"/>
                </a:cubicBezTo>
                <a:lnTo>
                  <a:pt x="174156" y="393136"/>
                </a:lnTo>
                <a:cubicBezTo>
                  <a:pt x="167742" y="393145"/>
                  <a:pt x="153516" y="404973"/>
                  <a:pt x="131447" y="428613"/>
                </a:cubicBezTo>
                <a:close/>
                <a:moveTo>
                  <a:pt x="402985" y="285747"/>
                </a:moveTo>
                <a:lnTo>
                  <a:pt x="402985" y="288738"/>
                </a:lnTo>
                <a:cubicBezTo>
                  <a:pt x="263218" y="451926"/>
                  <a:pt x="186937" y="540187"/>
                  <a:pt x="174140" y="553502"/>
                </a:cubicBezTo>
                <a:lnTo>
                  <a:pt x="154477" y="530021"/>
                </a:lnTo>
                <a:cubicBezTo>
                  <a:pt x="249778" y="434443"/>
                  <a:pt x="332618" y="353016"/>
                  <a:pt x="402985" y="285747"/>
                </a:cubicBezTo>
                <a:close/>
                <a:moveTo>
                  <a:pt x="271530" y="521033"/>
                </a:moveTo>
                <a:lnTo>
                  <a:pt x="271530" y="524031"/>
                </a:lnTo>
                <a:cubicBezTo>
                  <a:pt x="272165" y="528033"/>
                  <a:pt x="274086" y="530021"/>
                  <a:pt x="277286" y="530021"/>
                </a:cubicBezTo>
                <a:cubicBezTo>
                  <a:pt x="280477" y="528024"/>
                  <a:pt x="284311" y="527030"/>
                  <a:pt x="288796" y="527030"/>
                </a:cubicBezTo>
                <a:lnTo>
                  <a:pt x="291679" y="533020"/>
                </a:lnTo>
                <a:cubicBezTo>
                  <a:pt x="268648" y="557996"/>
                  <a:pt x="257129" y="572823"/>
                  <a:pt x="257129" y="577484"/>
                </a:cubicBezTo>
                <a:cubicBezTo>
                  <a:pt x="260972" y="591467"/>
                  <a:pt x="268648" y="598467"/>
                  <a:pt x="280159" y="598467"/>
                </a:cubicBezTo>
                <a:cubicBezTo>
                  <a:pt x="287836" y="595468"/>
                  <a:pt x="291679" y="592469"/>
                  <a:pt x="291679" y="589471"/>
                </a:cubicBezTo>
                <a:lnTo>
                  <a:pt x="291679" y="580483"/>
                </a:lnTo>
                <a:lnTo>
                  <a:pt x="288796" y="580483"/>
                </a:lnTo>
                <a:lnTo>
                  <a:pt x="274403" y="583473"/>
                </a:lnTo>
                <a:lnTo>
                  <a:pt x="271522" y="577484"/>
                </a:lnTo>
                <a:cubicBezTo>
                  <a:pt x="292622" y="556500"/>
                  <a:pt x="303181" y="541682"/>
                  <a:pt x="303181" y="533020"/>
                </a:cubicBezTo>
                <a:lnTo>
                  <a:pt x="303181" y="524031"/>
                </a:lnTo>
                <a:cubicBezTo>
                  <a:pt x="299981" y="516037"/>
                  <a:pt x="293265" y="512036"/>
                  <a:pt x="283033" y="512036"/>
                </a:cubicBezTo>
                <a:cubicBezTo>
                  <a:pt x="275365" y="515035"/>
                  <a:pt x="271530" y="518034"/>
                  <a:pt x="271530" y="521033"/>
                </a:cubicBez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CC4A75F9-B9AA-D5B1-AC39-93965A3BF82D}"/>
              </a:ext>
            </a:extLst>
          </p:cNvPr>
          <p:cNvSpPr/>
          <p:nvPr/>
        </p:nvSpPr>
        <p:spPr>
          <a:xfrm>
            <a:off x="10199370" y="2850026"/>
            <a:ext cx="1112050" cy="1157947"/>
          </a:xfrm>
          <a:custGeom>
            <a:avLst/>
            <a:gdLst>
              <a:gd name="connsiteX0" fmla="*/ 73876 w 686510"/>
              <a:gd name="connsiteY0" fmla="*/ 0 h 714844"/>
              <a:gd name="connsiteX1" fmla="*/ 475900 w 686510"/>
              <a:gd name="connsiteY1" fmla="*/ 0 h 714844"/>
              <a:gd name="connsiteX2" fmla="*/ 549785 w 686510"/>
              <a:gd name="connsiteY2" fmla="*/ 79924 h 714844"/>
              <a:gd name="connsiteX3" fmla="*/ 549785 w 686510"/>
              <a:gd name="connsiteY3" fmla="*/ 353174 h 714844"/>
              <a:gd name="connsiteX4" fmla="*/ 552666 w 686510"/>
              <a:gd name="connsiteY4" fmla="*/ 367659 h 714844"/>
              <a:gd name="connsiteX5" fmla="*/ 549785 w 686510"/>
              <a:gd name="connsiteY5" fmla="*/ 367659 h 714844"/>
              <a:gd name="connsiteX6" fmla="*/ 552666 w 686510"/>
              <a:gd name="connsiteY6" fmla="*/ 373657 h 714844"/>
              <a:gd name="connsiteX7" fmla="*/ 552666 w 686510"/>
              <a:gd name="connsiteY7" fmla="*/ 584467 h 714844"/>
              <a:gd name="connsiteX8" fmla="*/ 680764 w 686510"/>
              <a:gd name="connsiteY8" fmla="*/ 584467 h 714844"/>
              <a:gd name="connsiteX9" fmla="*/ 686511 w 686510"/>
              <a:gd name="connsiteY9" fmla="*/ 590456 h 714844"/>
              <a:gd name="connsiteX10" fmla="*/ 686511 w 686510"/>
              <a:gd name="connsiteY10" fmla="*/ 616936 h 714844"/>
              <a:gd name="connsiteX11" fmla="*/ 592479 w 686510"/>
              <a:gd name="connsiteY11" fmla="*/ 714844 h 714844"/>
              <a:gd name="connsiteX12" fmla="*/ 202450 w 686510"/>
              <a:gd name="connsiteY12" fmla="*/ 714844 h 714844"/>
              <a:gd name="connsiteX13" fmla="*/ 108417 w 686510"/>
              <a:gd name="connsiteY13" fmla="*/ 619935 h 714844"/>
              <a:gd name="connsiteX14" fmla="*/ 108417 w 686510"/>
              <a:gd name="connsiteY14" fmla="*/ 367659 h 714844"/>
              <a:gd name="connsiteX15" fmla="*/ 105535 w 686510"/>
              <a:gd name="connsiteY15" fmla="*/ 356173 h 714844"/>
              <a:gd name="connsiteX16" fmla="*/ 108417 w 686510"/>
              <a:gd name="connsiteY16" fmla="*/ 344186 h 714844"/>
              <a:gd name="connsiteX17" fmla="*/ 108417 w 686510"/>
              <a:gd name="connsiteY17" fmla="*/ 115893 h 714844"/>
              <a:gd name="connsiteX18" fmla="*/ 5756 w 686510"/>
              <a:gd name="connsiteY18" fmla="*/ 115893 h 714844"/>
              <a:gd name="connsiteX19" fmla="*/ 0 w 686510"/>
              <a:gd name="connsiteY19" fmla="*/ 109895 h 714844"/>
              <a:gd name="connsiteX20" fmla="*/ 0 w 686510"/>
              <a:gd name="connsiteY20" fmla="*/ 76925 h 714844"/>
              <a:gd name="connsiteX21" fmla="*/ 73876 w 686510"/>
              <a:gd name="connsiteY21" fmla="*/ 0 h 714844"/>
              <a:gd name="connsiteX22" fmla="*/ 162145 w 686510"/>
              <a:gd name="connsiteY22" fmla="*/ 59442 h 714844"/>
              <a:gd name="connsiteX23" fmla="*/ 165027 w 686510"/>
              <a:gd name="connsiteY23" fmla="*/ 79924 h 714844"/>
              <a:gd name="connsiteX24" fmla="*/ 165027 w 686510"/>
              <a:gd name="connsiteY24" fmla="*/ 610938 h 714844"/>
              <a:gd name="connsiteX25" fmla="*/ 190938 w 686510"/>
              <a:gd name="connsiteY25" fmla="*/ 652395 h 714844"/>
              <a:gd name="connsiteX26" fmla="*/ 205331 w 686510"/>
              <a:gd name="connsiteY26" fmla="*/ 652395 h 714844"/>
              <a:gd name="connsiteX27" fmla="*/ 242269 w 686510"/>
              <a:gd name="connsiteY27" fmla="*/ 610938 h 714844"/>
              <a:gd name="connsiteX28" fmla="*/ 242269 w 686510"/>
              <a:gd name="connsiteY28" fmla="*/ 590456 h 714844"/>
              <a:gd name="connsiteX29" fmla="*/ 248024 w 686510"/>
              <a:gd name="connsiteY29" fmla="*/ 584467 h 714844"/>
              <a:gd name="connsiteX30" fmla="*/ 492699 w 686510"/>
              <a:gd name="connsiteY30" fmla="*/ 584467 h 714844"/>
              <a:gd name="connsiteX31" fmla="*/ 492699 w 686510"/>
              <a:gd name="connsiteY31" fmla="*/ 400629 h 714844"/>
              <a:gd name="connsiteX32" fmla="*/ 489817 w 686510"/>
              <a:gd name="connsiteY32" fmla="*/ 73926 h 714844"/>
              <a:gd name="connsiteX33" fmla="*/ 458634 w 686510"/>
              <a:gd name="connsiteY33" fmla="*/ 59442 h 714844"/>
              <a:gd name="connsiteX34" fmla="*/ 162145 w 686510"/>
              <a:gd name="connsiteY34" fmla="*/ 59442 h 714844"/>
              <a:gd name="connsiteX35" fmla="*/ 222113 w 686510"/>
              <a:gd name="connsiteY35" fmla="*/ 118883 h 714844"/>
              <a:gd name="connsiteX36" fmla="*/ 433207 w 686510"/>
              <a:gd name="connsiteY36" fmla="*/ 118883 h 714844"/>
              <a:gd name="connsiteX37" fmla="*/ 441368 w 686510"/>
              <a:gd name="connsiteY37" fmla="*/ 127378 h 714844"/>
              <a:gd name="connsiteX38" fmla="*/ 441368 w 686510"/>
              <a:gd name="connsiteY38" fmla="*/ 139365 h 714844"/>
              <a:gd name="connsiteX39" fmla="*/ 433207 w 686510"/>
              <a:gd name="connsiteY39" fmla="*/ 148362 h 714844"/>
              <a:gd name="connsiteX40" fmla="*/ 222113 w 686510"/>
              <a:gd name="connsiteY40" fmla="*/ 148362 h 714844"/>
              <a:gd name="connsiteX41" fmla="*/ 213484 w 686510"/>
              <a:gd name="connsiteY41" fmla="*/ 139365 h 714844"/>
              <a:gd name="connsiteX42" fmla="*/ 213484 w 686510"/>
              <a:gd name="connsiteY42" fmla="*/ 127378 h 714844"/>
              <a:gd name="connsiteX43" fmla="*/ 222113 w 686510"/>
              <a:gd name="connsiteY43" fmla="*/ 118883 h 714844"/>
              <a:gd name="connsiteX44" fmla="*/ 222113 w 686510"/>
              <a:gd name="connsiteY44" fmla="*/ 177832 h 714844"/>
              <a:gd name="connsiteX45" fmla="*/ 433207 w 686510"/>
              <a:gd name="connsiteY45" fmla="*/ 177832 h 714844"/>
              <a:gd name="connsiteX46" fmla="*/ 444241 w 686510"/>
              <a:gd name="connsiteY46" fmla="*/ 189827 h 714844"/>
              <a:gd name="connsiteX47" fmla="*/ 421696 w 686510"/>
              <a:gd name="connsiteY47" fmla="*/ 210810 h 714844"/>
              <a:gd name="connsiteX48" fmla="*/ 421696 w 686510"/>
              <a:gd name="connsiteY48" fmla="*/ 207812 h 714844"/>
              <a:gd name="connsiteX49" fmla="*/ 415941 w 686510"/>
              <a:gd name="connsiteY49" fmla="*/ 210810 h 714844"/>
              <a:gd name="connsiteX50" fmla="*/ 287844 w 686510"/>
              <a:gd name="connsiteY50" fmla="*/ 210810 h 714844"/>
              <a:gd name="connsiteX51" fmla="*/ 261941 w 686510"/>
              <a:gd name="connsiteY51" fmla="*/ 207812 h 714844"/>
              <a:gd name="connsiteX52" fmla="*/ 250906 w 686510"/>
              <a:gd name="connsiteY52" fmla="*/ 210810 h 714844"/>
              <a:gd name="connsiteX53" fmla="*/ 213492 w 686510"/>
              <a:gd name="connsiteY53" fmla="*/ 198815 h 714844"/>
              <a:gd name="connsiteX54" fmla="*/ 213492 w 686510"/>
              <a:gd name="connsiteY54" fmla="*/ 186828 h 714844"/>
              <a:gd name="connsiteX55" fmla="*/ 222113 w 686510"/>
              <a:gd name="connsiteY55" fmla="*/ 177832 h 714844"/>
              <a:gd name="connsiteX56" fmla="*/ 224995 w 686510"/>
              <a:gd name="connsiteY56" fmla="*/ 237282 h 714844"/>
              <a:gd name="connsiteX57" fmla="*/ 433207 w 686510"/>
              <a:gd name="connsiteY57" fmla="*/ 237282 h 714844"/>
              <a:gd name="connsiteX58" fmla="*/ 444241 w 686510"/>
              <a:gd name="connsiteY58" fmla="*/ 249269 h 714844"/>
              <a:gd name="connsiteX59" fmla="*/ 424578 w 686510"/>
              <a:gd name="connsiteY59" fmla="*/ 269751 h 714844"/>
              <a:gd name="connsiteX60" fmla="*/ 233641 w 686510"/>
              <a:gd name="connsiteY60" fmla="*/ 269751 h 714844"/>
              <a:gd name="connsiteX61" fmla="*/ 213492 w 686510"/>
              <a:gd name="connsiteY61" fmla="*/ 258265 h 714844"/>
              <a:gd name="connsiteX62" fmla="*/ 213492 w 686510"/>
              <a:gd name="connsiteY62" fmla="*/ 249269 h 714844"/>
              <a:gd name="connsiteX63" fmla="*/ 224995 w 686510"/>
              <a:gd name="connsiteY63" fmla="*/ 237282 h 714844"/>
              <a:gd name="connsiteX64" fmla="*/ 230750 w 686510"/>
              <a:gd name="connsiteY64" fmla="*/ 296723 h 714844"/>
              <a:gd name="connsiteX65" fmla="*/ 433198 w 686510"/>
              <a:gd name="connsiteY65" fmla="*/ 296723 h 714844"/>
              <a:gd name="connsiteX66" fmla="*/ 444233 w 686510"/>
              <a:gd name="connsiteY66" fmla="*/ 308719 h 714844"/>
              <a:gd name="connsiteX67" fmla="*/ 424570 w 686510"/>
              <a:gd name="connsiteY67" fmla="*/ 329201 h 714844"/>
              <a:gd name="connsiteX68" fmla="*/ 261933 w 686510"/>
              <a:gd name="connsiteY68" fmla="*/ 329201 h 714844"/>
              <a:gd name="connsiteX69" fmla="*/ 259051 w 686510"/>
              <a:gd name="connsiteY69" fmla="*/ 326210 h 714844"/>
              <a:gd name="connsiteX70" fmla="*/ 253295 w 686510"/>
              <a:gd name="connsiteY70" fmla="*/ 329201 h 714844"/>
              <a:gd name="connsiteX71" fmla="*/ 233631 w 686510"/>
              <a:gd name="connsiteY71" fmla="*/ 329201 h 714844"/>
              <a:gd name="connsiteX72" fmla="*/ 213484 w 686510"/>
              <a:gd name="connsiteY72" fmla="*/ 317214 h 714844"/>
              <a:gd name="connsiteX73" fmla="*/ 213484 w 686510"/>
              <a:gd name="connsiteY73" fmla="*/ 305728 h 714844"/>
              <a:gd name="connsiteX74" fmla="*/ 230750 w 686510"/>
              <a:gd name="connsiteY74" fmla="*/ 296723 h 714844"/>
              <a:gd name="connsiteX75" fmla="*/ 230750 w 686510"/>
              <a:gd name="connsiteY75" fmla="*/ 356173 h 714844"/>
              <a:gd name="connsiteX76" fmla="*/ 259059 w 686510"/>
              <a:gd name="connsiteY76" fmla="*/ 356173 h 714844"/>
              <a:gd name="connsiteX77" fmla="*/ 270569 w 686510"/>
              <a:gd name="connsiteY77" fmla="*/ 367659 h 714844"/>
              <a:gd name="connsiteX78" fmla="*/ 270569 w 686510"/>
              <a:gd name="connsiteY78" fmla="*/ 376655 h 714844"/>
              <a:gd name="connsiteX79" fmla="*/ 259059 w 686510"/>
              <a:gd name="connsiteY79" fmla="*/ 388642 h 714844"/>
              <a:gd name="connsiteX80" fmla="*/ 224995 w 686510"/>
              <a:gd name="connsiteY80" fmla="*/ 388642 h 714844"/>
              <a:gd name="connsiteX81" fmla="*/ 213484 w 686510"/>
              <a:gd name="connsiteY81" fmla="*/ 376655 h 714844"/>
              <a:gd name="connsiteX82" fmla="*/ 213484 w 686510"/>
              <a:gd name="connsiteY82" fmla="*/ 364660 h 714844"/>
              <a:gd name="connsiteX83" fmla="*/ 230750 w 686510"/>
              <a:gd name="connsiteY83" fmla="*/ 356173 h 714844"/>
              <a:gd name="connsiteX84" fmla="*/ 347328 w 686510"/>
              <a:gd name="connsiteY84" fmla="*/ 370658 h 714844"/>
              <a:gd name="connsiteX85" fmla="*/ 373239 w 686510"/>
              <a:gd name="connsiteY85" fmla="*/ 379646 h 714844"/>
              <a:gd name="connsiteX86" fmla="*/ 401548 w 686510"/>
              <a:gd name="connsiteY86" fmla="*/ 370658 h 714844"/>
              <a:gd name="connsiteX87" fmla="*/ 444241 w 686510"/>
              <a:gd name="connsiteY87" fmla="*/ 415114 h 714844"/>
              <a:gd name="connsiteX88" fmla="*/ 370357 w 686510"/>
              <a:gd name="connsiteY88" fmla="*/ 522018 h 714844"/>
              <a:gd name="connsiteX89" fmla="*/ 298871 w 686510"/>
              <a:gd name="connsiteY89" fmla="*/ 421111 h 714844"/>
              <a:gd name="connsiteX90" fmla="*/ 347328 w 686510"/>
              <a:gd name="connsiteY90" fmla="*/ 370658 h 714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686510" h="714844">
                <a:moveTo>
                  <a:pt x="73876" y="0"/>
                </a:moveTo>
                <a:lnTo>
                  <a:pt x="475900" y="0"/>
                </a:lnTo>
                <a:cubicBezTo>
                  <a:pt x="513323" y="0"/>
                  <a:pt x="537948" y="26647"/>
                  <a:pt x="549785" y="79924"/>
                </a:cubicBezTo>
                <a:lnTo>
                  <a:pt x="549785" y="353174"/>
                </a:lnTo>
                <a:lnTo>
                  <a:pt x="552666" y="367659"/>
                </a:lnTo>
                <a:lnTo>
                  <a:pt x="549785" y="367659"/>
                </a:lnTo>
                <a:lnTo>
                  <a:pt x="552666" y="373657"/>
                </a:lnTo>
                <a:lnTo>
                  <a:pt x="552666" y="584467"/>
                </a:lnTo>
                <a:lnTo>
                  <a:pt x="680764" y="584467"/>
                </a:lnTo>
                <a:cubicBezTo>
                  <a:pt x="684598" y="585135"/>
                  <a:pt x="686511" y="587132"/>
                  <a:pt x="686511" y="590456"/>
                </a:cubicBezTo>
                <a:lnTo>
                  <a:pt x="686511" y="616936"/>
                </a:lnTo>
                <a:cubicBezTo>
                  <a:pt x="677556" y="682208"/>
                  <a:pt x="646215" y="714844"/>
                  <a:pt x="592479" y="714844"/>
                </a:cubicBezTo>
                <a:lnTo>
                  <a:pt x="202450" y="714844"/>
                </a:lnTo>
                <a:cubicBezTo>
                  <a:pt x="139759" y="705522"/>
                  <a:pt x="108417" y="673880"/>
                  <a:pt x="108417" y="619935"/>
                </a:cubicBezTo>
                <a:lnTo>
                  <a:pt x="108417" y="367659"/>
                </a:lnTo>
                <a:cubicBezTo>
                  <a:pt x="108417" y="363332"/>
                  <a:pt x="107464" y="359498"/>
                  <a:pt x="105535" y="356173"/>
                </a:cubicBezTo>
                <a:cubicBezTo>
                  <a:pt x="107456" y="352515"/>
                  <a:pt x="108417" y="348513"/>
                  <a:pt x="108417" y="344186"/>
                </a:cubicBezTo>
                <a:lnTo>
                  <a:pt x="108417" y="115893"/>
                </a:lnTo>
                <a:lnTo>
                  <a:pt x="5756" y="115893"/>
                </a:lnTo>
                <a:cubicBezTo>
                  <a:pt x="1913" y="115893"/>
                  <a:pt x="0" y="113896"/>
                  <a:pt x="0" y="109895"/>
                </a:cubicBezTo>
                <a:lnTo>
                  <a:pt x="0" y="76925"/>
                </a:lnTo>
                <a:cubicBezTo>
                  <a:pt x="12146" y="25644"/>
                  <a:pt x="36763" y="0"/>
                  <a:pt x="73876" y="0"/>
                </a:cubicBezTo>
                <a:close/>
                <a:moveTo>
                  <a:pt x="162145" y="59442"/>
                </a:moveTo>
                <a:lnTo>
                  <a:pt x="165027" y="79924"/>
                </a:lnTo>
                <a:lnTo>
                  <a:pt x="165027" y="610938"/>
                </a:lnTo>
                <a:cubicBezTo>
                  <a:pt x="165027" y="630251"/>
                  <a:pt x="173664" y="644076"/>
                  <a:pt x="190938" y="652395"/>
                </a:cubicBezTo>
                <a:lnTo>
                  <a:pt x="205331" y="652395"/>
                </a:lnTo>
                <a:cubicBezTo>
                  <a:pt x="229956" y="652395"/>
                  <a:pt x="242269" y="638579"/>
                  <a:pt x="242269" y="610938"/>
                </a:cubicBezTo>
                <a:lnTo>
                  <a:pt x="242269" y="590456"/>
                </a:lnTo>
                <a:cubicBezTo>
                  <a:pt x="242913" y="586464"/>
                  <a:pt x="244834" y="584467"/>
                  <a:pt x="248024" y="584467"/>
                </a:cubicBezTo>
                <a:lnTo>
                  <a:pt x="492699" y="584467"/>
                </a:lnTo>
                <a:lnTo>
                  <a:pt x="492699" y="400629"/>
                </a:lnTo>
                <a:cubicBezTo>
                  <a:pt x="492699" y="319703"/>
                  <a:pt x="491738" y="210802"/>
                  <a:pt x="489817" y="73926"/>
                </a:cubicBezTo>
                <a:cubicBezTo>
                  <a:pt x="480862" y="64270"/>
                  <a:pt x="470463" y="59442"/>
                  <a:pt x="458634" y="59442"/>
                </a:cubicBezTo>
                <a:lnTo>
                  <a:pt x="162145" y="59442"/>
                </a:lnTo>
                <a:close/>
                <a:moveTo>
                  <a:pt x="222113" y="118883"/>
                </a:moveTo>
                <a:lnTo>
                  <a:pt x="433207" y="118883"/>
                </a:lnTo>
                <a:cubicBezTo>
                  <a:pt x="435772" y="118883"/>
                  <a:pt x="438486" y="121715"/>
                  <a:pt x="441368" y="127378"/>
                </a:cubicBezTo>
                <a:lnTo>
                  <a:pt x="441368" y="139365"/>
                </a:lnTo>
                <a:cubicBezTo>
                  <a:pt x="441368" y="142364"/>
                  <a:pt x="438645" y="145363"/>
                  <a:pt x="433207" y="148362"/>
                </a:cubicBezTo>
                <a:lnTo>
                  <a:pt x="222113" y="148362"/>
                </a:lnTo>
                <a:cubicBezTo>
                  <a:pt x="219549" y="148362"/>
                  <a:pt x="216675" y="145363"/>
                  <a:pt x="213484" y="139365"/>
                </a:cubicBezTo>
                <a:lnTo>
                  <a:pt x="213484" y="127378"/>
                </a:lnTo>
                <a:cubicBezTo>
                  <a:pt x="213484" y="124714"/>
                  <a:pt x="216357" y="121882"/>
                  <a:pt x="222113" y="118883"/>
                </a:cubicBezTo>
                <a:close/>
                <a:moveTo>
                  <a:pt x="222113" y="177832"/>
                </a:moveTo>
                <a:lnTo>
                  <a:pt x="433207" y="177832"/>
                </a:lnTo>
                <a:cubicBezTo>
                  <a:pt x="436089" y="177832"/>
                  <a:pt x="439756" y="181833"/>
                  <a:pt x="444241" y="189827"/>
                </a:cubicBezTo>
                <a:cubicBezTo>
                  <a:pt x="444241" y="203810"/>
                  <a:pt x="436723" y="210810"/>
                  <a:pt x="421696" y="210810"/>
                </a:cubicBezTo>
                <a:lnTo>
                  <a:pt x="421696" y="207812"/>
                </a:lnTo>
                <a:lnTo>
                  <a:pt x="415941" y="210810"/>
                </a:lnTo>
                <a:lnTo>
                  <a:pt x="287844" y="210810"/>
                </a:lnTo>
                <a:cubicBezTo>
                  <a:pt x="280811" y="210810"/>
                  <a:pt x="272173" y="209808"/>
                  <a:pt x="261941" y="207812"/>
                </a:cubicBezTo>
                <a:cubicBezTo>
                  <a:pt x="258733" y="209808"/>
                  <a:pt x="255058" y="210810"/>
                  <a:pt x="250906" y="210810"/>
                </a:cubicBezTo>
                <a:cubicBezTo>
                  <a:pt x="225963" y="209148"/>
                  <a:pt x="213492" y="205147"/>
                  <a:pt x="213492" y="198815"/>
                </a:cubicBezTo>
                <a:lnTo>
                  <a:pt x="213492" y="186828"/>
                </a:lnTo>
                <a:cubicBezTo>
                  <a:pt x="213484" y="184164"/>
                  <a:pt x="216357" y="181165"/>
                  <a:pt x="222113" y="177832"/>
                </a:cubicBezTo>
                <a:close/>
                <a:moveTo>
                  <a:pt x="224995" y="237282"/>
                </a:moveTo>
                <a:lnTo>
                  <a:pt x="433207" y="237282"/>
                </a:lnTo>
                <a:cubicBezTo>
                  <a:pt x="436089" y="237282"/>
                  <a:pt x="439756" y="241283"/>
                  <a:pt x="444241" y="249269"/>
                </a:cubicBezTo>
                <a:cubicBezTo>
                  <a:pt x="444241" y="262926"/>
                  <a:pt x="437685" y="269751"/>
                  <a:pt x="424578" y="269751"/>
                </a:cubicBezTo>
                <a:lnTo>
                  <a:pt x="233641" y="269751"/>
                </a:lnTo>
                <a:cubicBezTo>
                  <a:pt x="223399" y="269751"/>
                  <a:pt x="216683" y="265925"/>
                  <a:pt x="213492" y="258265"/>
                </a:cubicBezTo>
                <a:lnTo>
                  <a:pt x="213492" y="249269"/>
                </a:lnTo>
                <a:cubicBezTo>
                  <a:pt x="213484" y="245944"/>
                  <a:pt x="217318" y="241943"/>
                  <a:pt x="224995" y="237282"/>
                </a:cubicBezTo>
                <a:close/>
                <a:moveTo>
                  <a:pt x="230750" y="296723"/>
                </a:moveTo>
                <a:lnTo>
                  <a:pt x="433198" y="296723"/>
                </a:lnTo>
                <a:cubicBezTo>
                  <a:pt x="436081" y="296723"/>
                  <a:pt x="439748" y="300725"/>
                  <a:pt x="444233" y="308719"/>
                </a:cubicBezTo>
                <a:cubicBezTo>
                  <a:pt x="444233" y="322376"/>
                  <a:pt x="437676" y="329201"/>
                  <a:pt x="424570" y="329201"/>
                </a:cubicBezTo>
                <a:lnTo>
                  <a:pt x="261933" y="329201"/>
                </a:lnTo>
                <a:cubicBezTo>
                  <a:pt x="260012" y="329201"/>
                  <a:pt x="259051" y="328198"/>
                  <a:pt x="259051" y="326210"/>
                </a:cubicBezTo>
                <a:lnTo>
                  <a:pt x="253295" y="329201"/>
                </a:lnTo>
                <a:lnTo>
                  <a:pt x="233631" y="329201"/>
                </a:lnTo>
                <a:cubicBezTo>
                  <a:pt x="223391" y="329201"/>
                  <a:pt x="216675" y="325208"/>
                  <a:pt x="213484" y="317214"/>
                </a:cubicBezTo>
                <a:lnTo>
                  <a:pt x="213484" y="305728"/>
                </a:lnTo>
                <a:cubicBezTo>
                  <a:pt x="215396" y="299722"/>
                  <a:pt x="221161" y="296723"/>
                  <a:pt x="230750" y="296723"/>
                </a:cubicBezTo>
                <a:close/>
                <a:moveTo>
                  <a:pt x="230750" y="356173"/>
                </a:moveTo>
                <a:lnTo>
                  <a:pt x="259059" y="356173"/>
                </a:lnTo>
                <a:cubicBezTo>
                  <a:pt x="262250" y="356173"/>
                  <a:pt x="266093" y="360007"/>
                  <a:pt x="270569" y="367659"/>
                </a:cubicBezTo>
                <a:lnTo>
                  <a:pt x="270569" y="376655"/>
                </a:lnTo>
                <a:cubicBezTo>
                  <a:pt x="270569" y="379646"/>
                  <a:pt x="266735" y="383647"/>
                  <a:pt x="259059" y="388642"/>
                </a:cubicBezTo>
                <a:lnTo>
                  <a:pt x="224995" y="388642"/>
                </a:lnTo>
                <a:cubicBezTo>
                  <a:pt x="222113" y="388642"/>
                  <a:pt x="218279" y="384641"/>
                  <a:pt x="213484" y="376655"/>
                </a:cubicBezTo>
                <a:lnTo>
                  <a:pt x="213484" y="364660"/>
                </a:lnTo>
                <a:cubicBezTo>
                  <a:pt x="215396" y="359005"/>
                  <a:pt x="221161" y="356173"/>
                  <a:pt x="230750" y="356173"/>
                </a:cubicBezTo>
                <a:close/>
                <a:moveTo>
                  <a:pt x="347328" y="370658"/>
                </a:moveTo>
                <a:cubicBezTo>
                  <a:pt x="350845" y="370658"/>
                  <a:pt x="359481" y="373657"/>
                  <a:pt x="373239" y="379646"/>
                </a:cubicBezTo>
                <a:cubicBezTo>
                  <a:pt x="382829" y="373657"/>
                  <a:pt x="392259" y="370658"/>
                  <a:pt x="401548" y="370658"/>
                </a:cubicBezTo>
                <a:cubicBezTo>
                  <a:pt x="430008" y="377984"/>
                  <a:pt x="444241" y="392811"/>
                  <a:pt x="444241" y="415114"/>
                </a:cubicBezTo>
                <a:cubicBezTo>
                  <a:pt x="444241" y="459745"/>
                  <a:pt x="419608" y="495380"/>
                  <a:pt x="370357" y="522018"/>
                </a:cubicBezTo>
                <a:cubicBezTo>
                  <a:pt x="322694" y="491721"/>
                  <a:pt x="298871" y="458074"/>
                  <a:pt x="298871" y="421111"/>
                </a:cubicBezTo>
                <a:cubicBezTo>
                  <a:pt x="302713" y="387481"/>
                  <a:pt x="318859" y="370658"/>
                  <a:pt x="347328" y="370658"/>
                </a:cubicBez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9B1E06C0-DB04-46EF-301C-F77110FEC9C5}"/>
              </a:ext>
            </a:extLst>
          </p:cNvPr>
          <p:cNvSpPr/>
          <p:nvPr/>
        </p:nvSpPr>
        <p:spPr>
          <a:xfrm>
            <a:off x="4661611" y="4837075"/>
            <a:ext cx="988471" cy="1159583"/>
          </a:xfrm>
          <a:custGeom>
            <a:avLst/>
            <a:gdLst>
              <a:gd name="connsiteX0" fmla="*/ 234108 w 610220"/>
              <a:gd name="connsiteY0" fmla="*/ 0 h 715854"/>
              <a:gd name="connsiteX1" fmla="*/ 386671 w 610220"/>
              <a:gd name="connsiteY1" fmla="*/ 117396 h 715854"/>
              <a:gd name="connsiteX2" fmla="*/ 393395 w 610220"/>
              <a:gd name="connsiteY2" fmla="*/ 158862 h 715854"/>
              <a:gd name="connsiteX3" fmla="*/ 393395 w 610220"/>
              <a:gd name="connsiteY3" fmla="*/ 266760 h 715854"/>
              <a:gd name="connsiteX4" fmla="*/ 422172 w 610220"/>
              <a:gd name="connsiteY4" fmla="*/ 294735 h 715854"/>
              <a:gd name="connsiteX5" fmla="*/ 422172 w 610220"/>
              <a:gd name="connsiteY5" fmla="*/ 499556 h 715854"/>
              <a:gd name="connsiteX6" fmla="*/ 362689 w 610220"/>
              <a:gd name="connsiteY6" fmla="*/ 545516 h 715854"/>
              <a:gd name="connsiteX7" fmla="*/ 320463 w 610220"/>
              <a:gd name="connsiteY7" fmla="*/ 614455 h 715854"/>
              <a:gd name="connsiteX8" fmla="*/ 229797 w 610220"/>
              <a:gd name="connsiteY8" fmla="*/ 667406 h 715854"/>
              <a:gd name="connsiteX9" fmla="*/ 2397 w 610220"/>
              <a:gd name="connsiteY9" fmla="*/ 430617 h 715854"/>
              <a:gd name="connsiteX10" fmla="*/ 0 w 610220"/>
              <a:gd name="connsiteY10" fmla="*/ 409634 h 715854"/>
              <a:gd name="connsiteX11" fmla="*/ 0 w 610220"/>
              <a:gd name="connsiteY11" fmla="*/ 396152 h 715854"/>
              <a:gd name="connsiteX12" fmla="*/ 72915 w 610220"/>
              <a:gd name="connsiteY12" fmla="*/ 266769 h 715854"/>
              <a:gd name="connsiteX13" fmla="*/ 115132 w 610220"/>
              <a:gd name="connsiteY13" fmla="*/ 257780 h 715854"/>
              <a:gd name="connsiteX14" fmla="*/ 137210 w 610220"/>
              <a:gd name="connsiteY14" fmla="*/ 257780 h 715854"/>
              <a:gd name="connsiteX15" fmla="*/ 229797 w 610220"/>
              <a:gd name="connsiteY15" fmla="*/ 329217 h 715854"/>
              <a:gd name="connsiteX16" fmla="*/ 232195 w 610220"/>
              <a:gd name="connsiteY16" fmla="*/ 329217 h 715854"/>
              <a:gd name="connsiteX17" fmla="*/ 327188 w 610220"/>
              <a:gd name="connsiteY17" fmla="*/ 257780 h 715854"/>
              <a:gd name="connsiteX18" fmla="*/ 333903 w 610220"/>
              <a:gd name="connsiteY18" fmla="*/ 257780 h 715854"/>
              <a:gd name="connsiteX19" fmla="*/ 333903 w 610220"/>
              <a:gd name="connsiteY19" fmla="*/ 165862 h 715854"/>
              <a:gd name="connsiteX20" fmla="*/ 240832 w 610220"/>
              <a:gd name="connsiteY20" fmla="*/ 61956 h 715854"/>
              <a:gd name="connsiteX21" fmla="*/ 232195 w 610220"/>
              <a:gd name="connsiteY21" fmla="*/ 61956 h 715854"/>
              <a:gd name="connsiteX22" fmla="*/ 132407 w 610220"/>
              <a:gd name="connsiteY22" fmla="*/ 142882 h 715854"/>
              <a:gd name="connsiteX23" fmla="*/ 130494 w 610220"/>
              <a:gd name="connsiteY23" fmla="*/ 163364 h 715854"/>
              <a:gd name="connsiteX24" fmla="*/ 130494 w 610220"/>
              <a:gd name="connsiteY24" fmla="*/ 216315 h 715854"/>
              <a:gd name="connsiteX25" fmla="*/ 70526 w 610220"/>
              <a:gd name="connsiteY25" fmla="*/ 227801 h 715854"/>
              <a:gd name="connsiteX26" fmla="*/ 70526 w 610220"/>
              <a:gd name="connsiteY26" fmla="*/ 167858 h 715854"/>
              <a:gd name="connsiteX27" fmla="*/ 181348 w 610220"/>
              <a:gd name="connsiteY27" fmla="*/ 8996 h 715854"/>
              <a:gd name="connsiteX28" fmla="*/ 234108 w 610220"/>
              <a:gd name="connsiteY28" fmla="*/ 0 h 715854"/>
              <a:gd name="connsiteX29" fmla="*/ 183253 w 610220"/>
              <a:gd name="connsiteY29" fmla="*/ 428111 h 715854"/>
              <a:gd name="connsiteX30" fmla="*/ 183253 w 610220"/>
              <a:gd name="connsiteY30" fmla="*/ 432605 h 715854"/>
              <a:gd name="connsiteX31" fmla="*/ 207728 w 610220"/>
              <a:gd name="connsiteY31" fmla="*/ 476568 h 715854"/>
              <a:gd name="connsiteX32" fmla="*/ 207728 w 610220"/>
              <a:gd name="connsiteY32" fmla="*/ 515536 h 715854"/>
              <a:gd name="connsiteX33" fmla="*/ 232195 w 610220"/>
              <a:gd name="connsiteY33" fmla="*/ 538507 h 715854"/>
              <a:gd name="connsiteX34" fmla="*/ 258582 w 610220"/>
              <a:gd name="connsiteY34" fmla="*/ 511034 h 715854"/>
              <a:gd name="connsiteX35" fmla="*/ 258582 w 610220"/>
              <a:gd name="connsiteY35" fmla="*/ 476568 h 715854"/>
              <a:gd name="connsiteX36" fmla="*/ 280651 w 610220"/>
              <a:gd name="connsiteY36" fmla="*/ 435103 h 715854"/>
              <a:gd name="connsiteX37" fmla="*/ 280651 w 610220"/>
              <a:gd name="connsiteY37" fmla="*/ 428111 h 715854"/>
              <a:gd name="connsiteX38" fmla="*/ 229797 w 610220"/>
              <a:gd name="connsiteY38" fmla="*/ 379654 h 715854"/>
              <a:gd name="connsiteX39" fmla="*/ 183253 w 610220"/>
              <a:gd name="connsiteY39" fmla="*/ 428111 h 715854"/>
              <a:gd name="connsiteX40" fmla="*/ 455267 w 610220"/>
              <a:gd name="connsiteY40" fmla="*/ 209315 h 715854"/>
              <a:gd name="connsiteX41" fmla="*/ 583364 w 610220"/>
              <a:gd name="connsiteY41" fmla="*/ 209315 h 715854"/>
              <a:gd name="connsiteX42" fmla="*/ 588159 w 610220"/>
              <a:gd name="connsiteY42" fmla="*/ 214310 h 715854"/>
              <a:gd name="connsiteX43" fmla="*/ 588159 w 610220"/>
              <a:gd name="connsiteY43" fmla="*/ 227792 h 715854"/>
              <a:gd name="connsiteX44" fmla="*/ 583364 w 610220"/>
              <a:gd name="connsiteY44" fmla="*/ 232295 h 715854"/>
              <a:gd name="connsiteX45" fmla="*/ 559374 w 610220"/>
              <a:gd name="connsiteY45" fmla="*/ 232295 h 715854"/>
              <a:gd name="connsiteX46" fmla="*/ 559374 w 610220"/>
              <a:gd name="connsiteY46" fmla="*/ 255266 h 715854"/>
              <a:gd name="connsiteX47" fmla="*/ 583364 w 610220"/>
              <a:gd name="connsiteY47" fmla="*/ 255266 h 715854"/>
              <a:gd name="connsiteX48" fmla="*/ 588159 w 610220"/>
              <a:gd name="connsiteY48" fmla="*/ 260270 h 715854"/>
              <a:gd name="connsiteX49" fmla="*/ 588159 w 610220"/>
              <a:gd name="connsiteY49" fmla="*/ 273752 h 715854"/>
              <a:gd name="connsiteX50" fmla="*/ 583364 w 610220"/>
              <a:gd name="connsiteY50" fmla="*/ 278756 h 715854"/>
              <a:gd name="connsiteX51" fmla="*/ 508519 w 610220"/>
              <a:gd name="connsiteY51" fmla="*/ 278756 h 715854"/>
              <a:gd name="connsiteX52" fmla="*/ 508519 w 610220"/>
              <a:gd name="connsiteY52" fmla="*/ 310723 h 715854"/>
              <a:gd name="connsiteX53" fmla="*/ 566090 w 610220"/>
              <a:gd name="connsiteY53" fmla="*/ 310723 h 715854"/>
              <a:gd name="connsiteX54" fmla="*/ 570417 w 610220"/>
              <a:gd name="connsiteY54" fmla="*/ 315217 h 715854"/>
              <a:gd name="connsiteX55" fmla="*/ 570417 w 610220"/>
              <a:gd name="connsiteY55" fmla="*/ 345189 h 715854"/>
              <a:gd name="connsiteX56" fmla="*/ 566090 w 610220"/>
              <a:gd name="connsiteY56" fmla="*/ 349683 h 715854"/>
              <a:gd name="connsiteX57" fmla="*/ 508519 w 610220"/>
              <a:gd name="connsiteY57" fmla="*/ 349683 h 715854"/>
              <a:gd name="connsiteX58" fmla="*/ 508519 w 610220"/>
              <a:gd name="connsiteY58" fmla="*/ 518034 h 715854"/>
              <a:gd name="connsiteX59" fmla="*/ 579037 w 610220"/>
              <a:gd name="connsiteY59" fmla="*/ 568487 h 715854"/>
              <a:gd name="connsiteX60" fmla="*/ 610220 w 610220"/>
              <a:gd name="connsiteY60" fmla="*/ 635430 h 715854"/>
              <a:gd name="connsiteX61" fmla="*/ 541615 w 610220"/>
              <a:gd name="connsiteY61" fmla="*/ 715855 h 715854"/>
              <a:gd name="connsiteX62" fmla="*/ 532501 w 610220"/>
              <a:gd name="connsiteY62" fmla="*/ 715855 h 715854"/>
              <a:gd name="connsiteX63" fmla="*/ 479734 w 610220"/>
              <a:gd name="connsiteY63" fmla="*/ 674389 h 715854"/>
              <a:gd name="connsiteX64" fmla="*/ 477329 w 610220"/>
              <a:gd name="connsiteY64" fmla="*/ 674389 h 715854"/>
              <a:gd name="connsiteX65" fmla="*/ 431277 w 610220"/>
              <a:gd name="connsiteY65" fmla="*/ 715855 h 715854"/>
              <a:gd name="connsiteX66" fmla="*/ 411129 w 610220"/>
              <a:gd name="connsiteY66" fmla="*/ 715855 h 715854"/>
              <a:gd name="connsiteX67" fmla="*/ 349240 w 610220"/>
              <a:gd name="connsiteY67" fmla="*/ 644418 h 715854"/>
              <a:gd name="connsiteX68" fmla="*/ 346843 w 610220"/>
              <a:gd name="connsiteY68" fmla="*/ 635430 h 715854"/>
              <a:gd name="connsiteX69" fmla="*/ 450949 w 610220"/>
              <a:gd name="connsiteY69" fmla="*/ 518034 h 715854"/>
              <a:gd name="connsiteX70" fmla="*/ 450949 w 610220"/>
              <a:gd name="connsiteY70" fmla="*/ 214310 h 715854"/>
              <a:gd name="connsiteX71" fmla="*/ 455267 w 610220"/>
              <a:gd name="connsiteY71" fmla="*/ 209315 h 715854"/>
              <a:gd name="connsiteX72" fmla="*/ 419766 w 610220"/>
              <a:gd name="connsiteY72" fmla="*/ 625932 h 715854"/>
              <a:gd name="connsiteX73" fmla="*/ 448552 w 610220"/>
              <a:gd name="connsiteY73" fmla="*/ 658410 h 715854"/>
              <a:gd name="connsiteX74" fmla="*/ 453346 w 610220"/>
              <a:gd name="connsiteY74" fmla="*/ 658410 h 715854"/>
              <a:gd name="connsiteX75" fmla="*/ 475416 w 610220"/>
              <a:gd name="connsiteY75" fmla="*/ 642422 h 715854"/>
              <a:gd name="connsiteX76" fmla="*/ 479743 w 610220"/>
              <a:gd name="connsiteY76" fmla="*/ 642422 h 715854"/>
              <a:gd name="connsiteX77" fmla="*/ 504209 w 610220"/>
              <a:gd name="connsiteY77" fmla="*/ 658410 h 715854"/>
              <a:gd name="connsiteX78" fmla="*/ 506122 w 610220"/>
              <a:gd name="connsiteY78" fmla="*/ 658410 h 715854"/>
              <a:gd name="connsiteX79" fmla="*/ 537305 w 610220"/>
              <a:gd name="connsiteY79" fmla="*/ 625932 h 715854"/>
              <a:gd name="connsiteX80" fmla="*/ 537305 w 610220"/>
              <a:gd name="connsiteY80" fmla="*/ 618941 h 715854"/>
              <a:gd name="connsiteX81" fmla="*/ 479734 w 610220"/>
              <a:gd name="connsiteY81" fmla="*/ 565990 h 715854"/>
              <a:gd name="connsiteX82" fmla="*/ 419766 w 610220"/>
              <a:gd name="connsiteY82" fmla="*/ 625932 h 715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610220" h="715854">
                <a:moveTo>
                  <a:pt x="234108" y="0"/>
                </a:moveTo>
                <a:cubicBezTo>
                  <a:pt x="303514" y="0"/>
                  <a:pt x="354361" y="39135"/>
                  <a:pt x="386671" y="117396"/>
                </a:cubicBezTo>
                <a:cubicBezTo>
                  <a:pt x="391148" y="133718"/>
                  <a:pt x="393395" y="147535"/>
                  <a:pt x="393395" y="158862"/>
                </a:cubicBezTo>
                <a:lnTo>
                  <a:pt x="393395" y="266760"/>
                </a:lnTo>
                <a:cubicBezTo>
                  <a:pt x="412582" y="282748"/>
                  <a:pt x="422172" y="292071"/>
                  <a:pt x="422172" y="294735"/>
                </a:cubicBezTo>
                <a:lnTo>
                  <a:pt x="422172" y="499556"/>
                </a:lnTo>
                <a:lnTo>
                  <a:pt x="362689" y="545516"/>
                </a:lnTo>
                <a:cubicBezTo>
                  <a:pt x="343493" y="564494"/>
                  <a:pt x="329418" y="587474"/>
                  <a:pt x="320463" y="614455"/>
                </a:cubicBezTo>
                <a:cubicBezTo>
                  <a:pt x="269926" y="649756"/>
                  <a:pt x="239704" y="667406"/>
                  <a:pt x="229797" y="667406"/>
                </a:cubicBezTo>
                <a:cubicBezTo>
                  <a:pt x="104741" y="598467"/>
                  <a:pt x="28944" y="519537"/>
                  <a:pt x="2397" y="430617"/>
                </a:cubicBezTo>
                <a:cubicBezTo>
                  <a:pt x="793" y="422297"/>
                  <a:pt x="0" y="415306"/>
                  <a:pt x="0" y="409634"/>
                </a:cubicBezTo>
                <a:lnTo>
                  <a:pt x="0" y="396152"/>
                </a:lnTo>
                <a:cubicBezTo>
                  <a:pt x="0" y="347194"/>
                  <a:pt x="24300" y="304074"/>
                  <a:pt x="72915" y="266769"/>
                </a:cubicBezTo>
                <a:cubicBezTo>
                  <a:pt x="91459" y="260771"/>
                  <a:pt x="105534" y="257780"/>
                  <a:pt x="115132" y="257780"/>
                </a:cubicBezTo>
                <a:lnTo>
                  <a:pt x="137210" y="257780"/>
                </a:lnTo>
                <a:cubicBezTo>
                  <a:pt x="169829" y="257780"/>
                  <a:pt x="200695" y="281596"/>
                  <a:pt x="229797" y="329217"/>
                </a:cubicBezTo>
                <a:lnTo>
                  <a:pt x="232195" y="329217"/>
                </a:lnTo>
                <a:cubicBezTo>
                  <a:pt x="265449" y="281596"/>
                  <a:pt x="297116" y="257780"/>
                  <a:pt x="327188" y="257780"/>
                </a:cubicBezTo>
                <a:lnTo>
                  <a:pt x="333903" y="257780"/>
                </a:lnTo>
                <a:lnTo>
                  <a:pt x="333903" y="165862"/>
                </a:lnTo>
                <a:cubicBezTo>
                  <a:pt x="333903" y="111248"/>
                  <a:pt x="302879" y="76616"/>
                  <a:pt x="240832" y="61956"/>
                </a:cubicBezTo>
                <a:lnTo>
                  <a:pt x="232195" y="61956"/>
                </a:lnTo>
                <a:cubicBezTo>
                  <a:pt x="185183" y="61956"/>
                  <a:pt x="151912" y="88928"/>
                  <a:pt x="132407" y="142882"/>
                </a:cubicBezTo>
                <a:cubicBezTo>
                  <a:pt x="131129" y="151210"/>
                  <a:pt x="130494" y="158035"/>
                  <a:pt x="130494" y="163364"/>
                </a:cubicBezTo>
                <a:lnTo>
                  <a:pt x="130494" y="216315"/>
                </a:lnTo>
                <a:cubicBezTo>
                  <a:pt x="130494" y="218980"/>
                  <a:pt x="110496" y="222806"/>
                  <a:pt x="70526" y="227801"/>
                </a:cubicBezTo>
                <a:lnTo>
                  <a:pt x="70526" y="167858"/>
                </a:lnTo>
                <a:cubicBezTo>
                  <a:pt x="70526" y="94258"/>
                  <a:pt x="107464" y="41307"/>
                  <a:pt x="181348" y="8996"/>
                </a:cubicBezTo>
                <a:cubicBezTo>
                  <a:pt x="198289" y="2999"/>
                  <a:pt x="215881" y="0"/>
                  <a:pt x="234108" y="0"/>
                </a:cubicBezTo>
                <a:close/>
                <a:moveTo>
                  <a:pt x="183253" y="428111"/>
                </a:moveTo>
                <a:lnTo>
                  <a:pt x="183253" y="432605"/>
                </a:lnTo>
                <a:cubicBezTo>
                  <a:pt x="183253" y="448259"/>
                  <a:pt x="191414" y="462911"/>
                  <a:pt x="207728" y="476568"/>
                </a:cubicBezTo>
                <a:lnTo>
                  <a:pt x="207728" y="515536"/>
                </a:lnTo>
                <a:cubicBezTo>
                  <a:pt x="207728" y="527857"/>
                  <a:pt x="215889" y="535517"/>
                  <a:pt x="232195" y="538507"/>
                </a:cubicBezTo>
                <a:cubicBezTo>
                  <a:pt x="249778" y="535191"/>
                  <a:pt x="258582" y="526028"/>
                  <a:pt x="258582" y="511034"/>
                </a:cubicBezTo>
                <a:lnTo>
                  <a:pt x="258582" y="476568"/>
                </a:lnTo>
                <a:cubicBezTo>
                  <a:pt x="273292" y="461257"/>
                  <a:pt x="280651" y="447432"/>
                  <a:pt x="280651" y="435103"/>
                </a:cubicBezTo>
                <a:lnTo>
                  <a:pt x="280651" y="428111"/>
                </a:lnTo>
                <a:cubicBezTo>
                  <a:pt x="280651" y="399802"/>
                  <a:pt x="263695" y="383655"/>
                  <a:pt x="229797" y="379654"/>
                </a:cubicBezTo>
                <a:cubicBezTo>
                  <a:pt x="198765" y="386980"/>
                  <a:pt x="183253" y="403135"/>
                  <a:pt x="183253" y="428111"/>
                </a:cubicBezTo>
                <a:close/>
                <a:moveTo>
                  <a:pt x="455267" y="209315"/>
                </a:moveTo>
                <a:lnTo>
                  <a:pt x="583364" y="209315"/>
                </a:lnTo>
                <a:cubicBezTo>
                  <a:pt x="586555" y="209983"/>
                  <a:pt x="588159" y="211646"/>
                  <a:pt x="588159" y="214310"/>
                </a:cubicBezTo>
                <a:lnTo>
                  <a:pt x="588159" y="227792"/>
                </a:lnTo>
                <a:cubicBezTo>
                  <a:pt x="588159" y="230791"/>
                  <a:pt x="586555" y="232295"/>
                  <a:pt x="583364" y="232295"/>
                </a:cubicBezTo>
                <a:lnTo>
                  <a:pt x="559374" y="232295"/>
                </a:lnTo>
                <a:lnTo>
                  <a:pt x="559374" y="255266"/>
                </a:lnTo>
                <a:lnTo>
                  <a:pt x="583364" y="255266"/>
                </a:lnTo>
                <a:cubicBezTo>
                  <a:pt x="586555" y="255943"/>
                  <a:pt x="588159" y="257605"/>
                  <a:pt x="588159" y="260270"/>
                </a:cubicBezTo>
                <a:lnTo>
                  <a:pt x="588159" y="273752"/>
                </a:lnTo>
                <a:cubicBezTo>
                  <a:pt x="588159" y="277085"/>
                  <a:pt x="586555" y="278756"/>
                  <a:pt x="583364" y="278756"/>
                </a:cubicBezTo>
                <a:lnTo>
                  <a:pt x="508519" y="278756"/>
                </a:lnTo>
                <a:lnTo>
                  <a:pt x="508519" y="310723"/>
                </a:lnTo>
                <a:lnTo>
                  <a:pt x="566090" y="310723"/>
                </a:lnTo>
                <a:cubicBezTo>
                  <a:pt x="568971" y="311057"/>
                  <a:pt x="570417" y="312561"/>
                  <a:pt x="570417" y="315217"/>
                </a:cubicBezTo>
                <a:lnTo>
                  <a:pt x="570417" y="345189"/>
                </a:lnTo>
                <a:cubicBezTo>
                  <a:pt x="570417" y="348187"/>
                  <a:pt x="568971" y="349683"/>
                  <a:pt x="566090" y="349683"/>
                </a:cubicBezTo>
                <a:lnTo>
                  <a:pt x="508519" y="349683"/>
                </a:lnTo>
                <a:lnTo>
                  <a:pt x="508519" y="518034"/>
                </a:lnTo>
                <a:cubicBezTo>
                  <a:pt x="539861" y="538349"/>
                  <a:pt x="563367" y="555164"/>
                  <a:pt x="579037" y="568487"/>
                </a:cubicBezTo>
                <a:cubicBezTo>
                  <a:pt x="599828" y="593129"/>
                  <a:pt x="610220" y="615441"/>
                  <a:pt x="610220" y="635430"/>
                </a:cubicBezTo>
                <a:cubicBezTo>
                  <a:pt x="601900" y="689049"/>
                  <a:pt x="579037" y="715855"/>
                  <a:pt x="541615" y="715855"/>
                </a:cubicBezTo>
                <a:lnTo>
                  <a:pt x="532501" y="715855"/>
                </a:lnTo>
                <a:cubicBezTo>
                  <a:pt x="512988" y="715855"/>
                  <a:pt x="495396" y="702039"/>
                  <a:pt x="479734" y="674389"/>
                </a:cubicBezTo>
                <a:lnTo>
                  <a:pt x="477329" y="674389"/>
                </a:lnTo>
                <a:cubicBezTo>
                  <a:pt x="477329" y="687379"/>
                  <a:pt x="461983" y="701203"/>
                  <a:pt x="431277" y="715855"/>
                </a:cubicBezTo>
                <a:lnTo>
                  <a:pt x="411129" y="715855"/>
                </a:lnTo>
                <a:cubicBezTo>
                  <a:pt x="380732" y="715855"/>
                  <a:pt x="360108" y="692048"/>
                  <a:pt x="349240" y="644418"/>
                </a:cubicBezTo>
                <a:lnTo>
                  <a:pt x="346843" y="635430"/>
                </a:lnTo>
                <a:cubicBezTo>
                  <a:pt x="346843" y="596796"/>
                  <a:pt x="381542" y="557670"/>
                  <a:pt x="450949" y="518034"/>
                </a:cubicBezTo>
                <a:lnTo>
                  <a:pt x="450949" y="214310"/>
                </a:lnTo>
                <a:cubicBezTo>
                  <a:pt x="451267" y="210977"/>
                  <a:pt x="452711" y="209315"/>
                  <a:pt x="455267" y="209315"/>
                </a:cubicBezTo>
                <a:close/>
                <a:moveTo>
                  <a:pt x="419766" y="625932"/>
                </a:moveTo>
                <a:cubicBezTo>
                  <a:pt x="425196" y="647584"/>
                  <a:pt x="434802" y="658410"/>
                  <a:pt x="448552" y="658410"/>
                </a:cubicBezTo>
                <a:lnTo>
                  <a:pt x="453346" y="658410"/>
                </a:lnTo>
                <a:cubicBezTo>
                  <a:pt x="468056" y="655411"/>
                  <a:pt x="475416" y="650090"/>
                  <a:pt x="475416" y="642422"/>
                </a:cubicBezTo>
                <a:lnTo>
                  <a:pt x="479743" y="642422"/>
                </a:lnTo>
                <a:cubicBezTo>
                  <a:pt x="488689" y="653080"/>
                  <a:pt x="496842" y="658410"/>
                  <a:pt x="504209" y="658410"/>
                </a:cubicBezTo>
                <a:lnTo>
                  <a:pt x="506122" y="658410"/>
                </a:lnTo>
                <a:cubicBezTo>
                  <a:pt x="526905" y="655085"/>
                  <a:pt x="537305" y="644259"/>
                  <a:pt x="537305" y="625932"/>
                </a:cubicBezTo>
                <a:lnTo>
                  <a:pt x="537305" y="618941"/>
                </a:lnTo>
                <a:cubicBezTo>
                  <a:pt x="537305" y="600630"/>
                  <a:pt x="518109" y="582972"/>
                  <a:pt x="479734" y="565990"/>
                </a:cubicBezTo>
                <a:cubicBezTo>
                  <a:pt x="439755" y="580975"/>
                  <a:pt x="419766" y="600948"/>
                  <a:pt x="419766" y="625932"/>
                </a:cubicBez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EAAEE199-2290-1DE0-8F7B-6767B2F87A80}"/>
              </a:ext>
            </a:extLst>
          </p:cNvPr>
          <p:cNvSpPr/>
          <p:nvPr/>
        </p:nvSpPr>
        <p:spPr>
          <a:xfrm>
            <a:off x="6157550" y="4834638"/>
            <a:ext cx="936429" cy="1162019"/>
          </a:xfrm>
          <a:custGeom>
            <a:avLst/>
            <a:gdLst>
              <a:gd name="connsiteX0" fmla="*/ 210610 w 578093"/>
              <a:gd name="connsiteY0" fmla="*/ 343694 h 717358"/>
              <a:gd name="connsiteX1" fmla="*/ 212523 w 578093"/>
              <a:gd name="connsiteY1" fmla="*/ 343694 h 717358"/>
              <a:gd name="connsiteX2" fmla="*/ 239387 w 578093"/>
              <a:gd name="connsiteY2" fmla="*/ 410637 h 717358"/>
              <a:gd name="connsiteX3" fmla="*/ 270093 w 578093"/>
              <a:gd name="connsiteY3" fmla="*/ 410637 h 717358"/>
              <a:gd name="connsiteX4" fmla="*/ 303682 w 578093"/>
              <a:gd name="connsiteY4" fmla="*/ 413134 h 717358"/>
              <a:gd name="connsiteX5" fmla="*/ 201497 w 578093"/>
              <a:gd name="connsiteY5" fmla="*/ 606461 h 717358"/>
              <a:gd name="connsiteX6" fmla="*/ 119468 w 578093"/>
              <a:gd name="connsiteY6" fmla="*/ 717359 h 717358"/>
              <a:gd name="connsiteX7" fmla="*/ 115141 w 578093"/>
              <a:gd name="connsiteY7" fmla="*/ 717359 h 717358"/>
              <a:gd name="connsiteX8" fmla="*/ 22069 w 578093"/>
              <a:gd name="connsiteY8" fmla="*/ 659913 h 717358"/>
              <a:gd name="connsiteX9" fmla="*/ 0 w 578093"/>
              <a:gd name="connsiteY9" fmla="*/ 627436 h 717358"/>
              <a:gd name="connsiteX10" fmla="*/ 0 w 578093"/>
              <a:gd name="connsiteY10" fmla="*/ 624939 h 717358"/>
              <a:gd name="connsiteX11" fmla="*/ 146324 w 578093"/>
              <a:gd name="connsiteY11" fmla="*/ 401139 h 717358"/>
              <a:gd name="connsiteX12" fmla="*/ 210610 w 578093"/>
              <a:gd name="connsiteY12" fmla="*/ 343694 h 717358"/>
              <a:gd name="connsiteX13" fmla="*/ 117538 w 578093"/>
              <a:gd name="connsiteY13" fmla="*/ 452093 h 717358"/>
              <a:gd name="connsiteX14" fmla="*/ 53252 w 578093"/>
              <a:gd name="connsiteY14" fmla="*/ 549008 h 717358"/>
              <a:gd name="connsiteX15" fmla="*/ 175109 w 578093"/>
              <a:gd name="connsiteY15" fmla="*/ 636424 h 717358"/>
              <a:gd name="connsiteX16" fmla="*/ 236990 w 578093"/>
              <a:gd name="connsiteY16" fmla="*/ 542008 h 717358"/>
              <a:gd name="connsiteX17" fmla="*/ 236990 w 578093"/>
              <a:gd name="connsiteY17" fmla="*/ 537514 h 717358"/>
              <a:gd name="connsiteX18" fmla="*/ 117538 w 578093"/>
              <a:gd name="connsiteY18" fmla="*/ 452093 h 717358"/>
              <a:gd name="connsiteX19" fmla="*/ 223566 w 578093"/>
              <a:gd name="connsiteY19" fmla="*/ 332200 h 717358"/>
              <a:gd name="connsiteX20" fmla="*/ 225963 w 578093"/>
              <a:gd name="connsiteY20" fmla="*/ 332200 h 717358"/>
              <a:gd name="connsiteX21" fmla="*/ 219239 w 578093"/>
              <a:gd name="connsiteY21" fmla="*/ 339200 h 717358"/>
              <a:gd name="connsiteX22" fmla="*/ 217326 w 578093"/>
              <a:gd name="connsiteY22" fmla="*/ 339200 h 717358"/>
              <a:gd name="connsiteX23" fmla="*/ 223566 w 578093"/>
              <a:gd name="connsiteY23" fmla="*/ 332200 h 717358"/>
              <a:gd name="connsiteX24" fmla="*/ 341096 w 578093"/>
              <a:gd name="connsiteY24" fmla="*/ 193828 h 717358"/>
              <a:gd name="connsiteX25" fmla="*/ 347820 w 578093"/>
              <a:gd name="connsiteY25" fmla="*/ 193828 h 717358"/>
              <a:gd name="connsiteX26" fmla="*/ 396745 w 578093"/>
              <a:gd name="connsiteY26" fmla="*/ 232796 h 717358"/>
              <a:gd name="connsiteX27" fmla="*/ 396745 w 578093"/>
              <a:gd name="connsiteY27" fmla="*/ 237791 h 717358"/>
              <a:gd name="connsiteX28" fmla="*/ 383322 w 578093"/>
              <a:gd name="connsiteY28" fmla="*/ 267771 h 717358"/>
              <a:gd name="connsiteX29" fmla="*/ 354536 w 578093"/>
              <a:gd name="connsiteY29" fmla="*/ 295245 h 717358"/>
              <a:gd name="connsiteX30" fmla="*/ 316638 w 578093"/>
              <a:gd name="connsiteY30" fmla="*/ 382662 h 717358"/>
              <a:gd name="connsiteX31" fmla="*/ 309921 w 578093"/>
              <a:gd name="connsiteY31" fmla="*/ 378167 h 717358"/>
              <a:gd name="connsiteX32" fmla="*/ 287844 w 578093"/>
              <a:gd name="connsiteY32" fmla="*/ 378167 h 717358"/>
              <a:gd name="connsiteX33" fmla="*/ 287844 w 578093"/>
              <a:gd name="connsiteY33" fmla="*/ 373673 h 717358"/>
              <a:gd name="connsiteX34" fmla="*/ 296966 w 578093"/>
              <a:gd name="connsiteY34" fmla="*/ 348196 h 717358"/>
              <a:gd name="connsiteX35" fmla="*/ 279215 w 578093"/>
              <a:gd name="connsiteY35" fmla="*/ 329710 h 717358"/>
              <a:gd name="connsiteX36" fmla="*/ 276818 w 578093"/>
              <a:gd name="connsiteY36" fmla="*/ 329710 h 717358"/>
              <a:gd name="connsiteX37" fmla="*/ 252343 w 578093"/>
              <a:gd name="connsiteY37" fmla="*/ 348196 h 717358"/>
              <a:gd name="connsiteX38" fmla="*/ 250430 w 578093"/>
              <a:gd name="connsiteY38" fmla="*/ 348196 h 717358"/>
              <a:gd name="connsiteX39" fmla="*/ 236998 w 578093"/>
              <a:gd name="connsiteY39" fmla="*/ 325216 h 717358"/>
              <a:gd name="connsiteX40" fmla="*/ 230282 w 578093"/>
              <a:gd name="connsiteY40" fmla="*/ 327714 h 717358"/>
              <a:gd name="connsiteX41" fmla="*/ 314716 w 578093"/>
              <a:gd name="connsiteY41" fmla="*/ 239796 h 717358"/>
              <a:gd name="connsiteX42" fmla="*/ 312319 w 578093"/>
              <a:gd name="connsiteY42" fmla="*/ 235302 h 717358"/>
              <a:gd name="connsiteX43" fmla="*/ 312319 w 578093"/>
              <a:gd name="connsiteY43" fmla="*/ 223816 h 717358"/>
              <a:gd name="connsiteX44" fmla="*/ 334388 w 578093"/>
              <a:gd name="connsiteY44" fmla="*/ 205331 h 717358"/>
              <a:gd name="connsiteX45" fmla="*/ 341096 w 578093"/>
              <a:gd name="connsiteY45" fmla="*/ 193828 h 717358"/>
              <a:gd name="connsiteX46" fmla="*/ 319027 w 578093"/>
              <a:gd name="connsiteY46" fmla="*/ 0 h 717358"/>
              <a:gd name="connsiteX47" fmla="*/ 363165 w 578093"/>
              <a:gd name="connsiteY47" fmla="*/ 85429 h 717358"/>
              <a:gd name="connsiteX48" fmla="*/ 363165 w 578093"/>
              <a:gd name="connsiteY48" fmla="*/ 99412 h 717358"/>
              <a:gd name="connsiteX49" fmla="*/ 358838 w 578093"/>
              <a:gd name="connsiteY49" fmla="*/ 99412 h 717358"/>
              <a:gd name="connsiteX50" fmla="*/ 358838 w 578093"/>
              <a:gd name="connsiteY50" fmla="*/ 96914 h 717358"/>
              <a:gd name="connsiteX51" fmla="*/ 312310 w 578093"/>
              <a:gd name="connsiteY51" fmla="*/ 11486 h 717358"/>
              <a:gd name="connsiteX52" fmla="*/ 312310 w 578093"/>
              <a:gd name="connsiteY52" fmla="*/ 4494 h 717358"/>
              <a:gd name="connsiteX53" fmla="*/ 319027 w 578093"/>
              <a:gd name="connsiteY53" fmla="*/ 0 h 717358"/>
              <a:gd name="connsiteX54" fmla="*/ 394347 w 578093"/>
              <a:gd name="connsiteY54" fmla="*/ 94417 h 717358"/>
              <a:gd name="connsiteX55" fmla="*/ 398666 w 578093"/>
              <a:gd name="connsiteY55" fmla="*/ 94417 h 717358"/>
              <a:gd name="connsiteX56" fmla="*/ 414020 w 578093"/>
              <a:gd name="connsiteY56" fmla="*/ 152371 h 717358"/>
              <a:gd name="connsiteX57" fmla="*/ 465350 w 578093"/>
              <a:gd name="connsiteY57" fmla="*/ 145371 h 717358"/>
              <a:gd name="connsiteX58" fmla="*/ 465350 w 578093"/>
              <a:gd name="connsiteY58" fmla="*/ 149874 h 717358"/>
              <a:gd name="connsiteX59" fmla="*/ 434176 w 578093"/>
              <a:gd name="connsiteY59" fmla="*/ 191331 h 717358"/>
              <a:gd name="connsiteX60" fmla="*/ 485030 w 578093"/>
              <a:gd name="connsiteY60" fmla="*/ 226306 h 717358"/>
              <a:gd name="connsiteX61" fmla="*/ 485030 w 578093"/>
              <a:gd name="connsiteY61" fmla="*/ 228302 h 717358"/>
              <a:gd name="connsiteX62" fmla="*/ 447608 w 578093"/>
              <a:gd name="connsiteY62" fmla="*/ 230800 h 717358"/>
              <a:gd name="connsiteX63" fmla="*/ 427460 w 578093"/>
              <a:gd name="connsiteY63" fmla="*/ 230800 h 717358"/>
              <a:gd name="connsiteX64" fmla="*/ 420744 w 578093"/>
              <a:gd name="connsiteY64" fmla="*/ 223808 h 717358"/>
              <a:gd name="connsiteX65" fmla="*/ 420744 w 578093"/>
              <a:gd name="connsiteY65" fmla="*/ 221311 h 717358"/>
              <a:gd name="connsiteX66" fmla="*/ 460563 w 578093"/>
              <a:gd name="connsiteY66" fmla="*/ 221311 h 717358"/>
              <a:gd name="connsiteX67" fmla="*/ 423150 w 578093"/>
              <a:gd name="connsiteY67" fmla="*/ 195825 h 717358"/>
              <a:gd name="connsiteX68" fmla="*/ 447616 w 578093"/>
              <a:gd name="connsiteY68" fmla="*/ 156865 h 717358"/>
              <a:gd name="connsiteX69" fmla="*/ 403001 w 578093"/>
              <a:gd name="connsiteY69" fmla="*/ 163857 h 717358"/>
              <a:gd name="connsiteX70" fmla="*/ 394364 w 578093"/>
              <a:gd name="connsiteY70" fmla="*/ 117396 h 717358"/>
              <a:gd name="connsiteX71" fmla="*/ 369898 w 578093"/>
              <a:gd name="connsiteY71" fmla="*/ 154368 h 717358"/>
              <a:gd name="connsiteX72" fmla="*/ 332484 w 578093"/>
              <a:gd name="connsiteY72" fmla="*/ 126886 h 717358"/>
              <a:gd name="connsiteX73" fmla="*/ 341112 w 578093"/>
              <a:gd name="connsiteY73" fmla="*/ 165853 h 717358"/>
              <a:gd name="connsiteX74" fmla="*/ 316646 w 578093"/>
              <a:gd name="connsiteY74" fmla="*/ 103906 h 717358"/>
              <a:gd name="connsiteX75" fmla="*/ 319043 w 578093"/>
              <a:gd name="connsiteY75" fmla="*/ 103906 h 717358"/>
              <a:gd name="connsiteX76" fmla="*/ 367500 w 578093"/>
              <a:gd name="connsiteY76" fmla="*/ 140869 h 717358"/>
              <a:gd name="connsiteX77" fmla="*/ 394347 w 578093"/>
              <a:gd name="connsiteY77" fmla="*/ 94417 h 717358"/>
              <a:gd name="connsiteX78" fmla="*/ 456237 w 578093"/>
              <a:gd name="connsiteY78" fmla="*/ 20984 h 717358"/>
              <a:gd name="connsiteX79" fmla="*/ 458634 w 578093"/>
              <a:gd name="connsiteY79" fmla="*/ 20984 h 717358"/>
              <a:gd name="connsiteX80" fmla="*/ 513799 w 578093"/>
              <a:gd name="connsiteY80" fmla="*/ 59951 h 717358"/>
              <a:gd name="connsiteX81" fmla="*/ 513799 w 578093"/>
              <a:gd name="connsiteY81" fmla="*/ 62449 h 717358"/>
              <a:gd name="connsiteX82" fmla="*/ 496048 w 578093"/>
              <a:gd name="connsiteY82" fmla="*/ 85429 h 717358"/>
              <a:gd name="connsiteX83" fmla="*/ 491730 w 578093"/>
              <a:gd name="connsiteY83" fmla="*/ 85429 h 717358"/>
              <a:gd name="connsiteX84" fmla="*/ 485013 w 578093"/>
              <a:gd name="connsiteY84" fmla="*/ 80926 h 717358"/>
              <a:gd name="connsiteX85" fmla="*/ 456228 w 578093"/>
              <a:gd name="connsiteY85" fmla="*/ 119894 h 717358"/>
              <a:gd name="connsiteX86" fmla="*/ 454315 w 578093"/>
              <a:gd name="connsiteY86" fmla="*/ 119894 h 717358"/>
              <a:gd name="connsiteX87" fmla="*/ 423133 w 578093"/>
              <a:gd name="connsiteY87" fmla="*/ 94417 h 717358"/>
              <a:gd name="connsiteX88" fmla="*/ 447599 w 578093"/>
              <a:gd name="connsiteY88" fmla="*/ 57454 h 717358"/>
              <a:gd name="connsiteX89" fmla="*/ 447599 w 578093"/>
              <a:gd name="connsiteY89" fmla="*/ 55457 h 717358"/>
              <a:gd name="connsiteX90" fmla="*/ 440884 w 578093"/>
              <a:gd name="connsiteY90" fmla="*/ 45968 h 717358"/>
              <a:gd name="connsiteX91" fmla="*/ 440884 w 578093"/>
              <a:gd name="connsiteY91" fmla="*/ 41474 h 717358"/>
              <a:gd name="connsiteX92" fmla="*/ 456237 w 578093"/>
              <a:gd name="connsiteY92" fmla="*/ 20984 h 717358"/>
              <a:gd name="connsiteX93" fmla="*/ 518126 w 578093"/>
              <a:gd name="connsiteY93" fmla="*/ 159363 h 717358"/>
              <a:gd name="connsiteX94" fmla="*/ 578093 w 578093"/>
              <a:gd name="connsiteY94" fmla="*/ 179845 h 717358"/>
              <a:gd name="connsiteX95" fmla="*/ 578093 w 578093"/>
              <a:gd name="connsiteY95" fmla="*/ 184339 h 717358"/>
              <a:gd name="connsiteX96" fmla="*/ 571378 w 578093"/>
              <a:gd name="connsiteY96" fmla="*/ 189334 h 717358"/>
              <a:gd name="connsiteX97" fmla="*/ 502773 w 578093"/>
              <a:gd name="connsiteY97" fmla="*/ 168351 h 717358"/>
              <a:gd name="connsiteX98" fmla="*/ 473988 w 578093"/>
              <a:gd name="connsiteY98" fmla="*/ 172845 h 717358"/>
              <a:gd name="connsiteX99" fmla="*/ 473988 w 578093"/>
              <a:gd name="connsiteY99" fmla="*/ 168351 h 717358"/>
              <a:gd name="connsiteX100" fmla="*/ 518126 w 578093"/>
              <a:gd name="connsiteY100" fmla="*/ 159363 h 717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578093" h="717358">
                <a:moveTo>
                  <a:pt x="210610" y="343694"/>
                </a:moveTo>
                <a:lnTo>
                  <a:pt x="212523" y="343694"/>
                </a:lnTo>
                <a:cubicBezTo>
                  <a:pt x="226272" y="388325"/>
                  <a:pt x="235227" y="410637"/>
                  <a:pt x="239387" y="410637"/>
                </a:cubicBezTo>
                <a:lnTo>
                  <a:pt x="270093" y="410637"/>
                </a:lnTo>
                <a:cubicBezTo>
                  <a:pt x="277453" y="410637"/>
                  <a:pt x="288646" y="411472"/>
                  <a:pt x="303682" y="413134"/>
                </a:cubicBezTo>
                <a:cubicBezTo>
                  <a:pt x="300482" y="452102"/>
                  <a:pt x="266418" y="516539"/>
                  <a:pt x="201497" y="606461"/>
                </a:cubicBezTo>
                <a:cubicBezTo>
                  <a:pt x="156406" y="676737"/>
                  <a:pt x="129057" y="713700"/>
                  <a:pt x="119468" y="717359"/>
                </a:cubicBezTo>
                <a:lnTo>
                  <a:pt x="115141" y="717359"/>
                </a:lnTo>
                <a:cubicBezTo>
                  <a:pt x="86673" y="709699"/>
                  <a:pt x="55658" y="690553"/>
                  <a:pt x="22069" y="659913"/>
                </a:cubicBezTo>
                <a:cubicBezTo>
                  <a:pt x="7351" y="644594"/>
                  <a:pt x="0" y="633768"/>
                  <a:pt x="0" y="627436"/>
                </a:cubicBezTo>
                <a:lnTo>
                  <a:pt x="0" y="624939"/>
                </a:lnTo>
                <a:cubicBezTo>
                  <a:pt x="1596" y="612943"/>
                  <a:pt x="50370" y="538357"/>
                  <a:pt x="146324" y="401139"/>
                </a:cubicBezTo>
                <a:cubicBezTo>
                  <a:pt x="155913" y="389486"/>
                  <a:pt x="177339" y="370341"/>
                  <a:pt x="210610" y="343694"/>
                </a:cubicBezTo>
                <a:close/>
                <a:moveTo>
                  <a:pt x="117538" y="452093"/>
                </a:moveTo>
                <a:cubicBezTo>
                  <a:pt x="115935" y="455752"/>
                  <a:pt x="94509" y="488062"/>
                  <a:pt x="53252" y="549008"/>
                </a:cubicBezTo>
                <a:lnTo>
                  <a:pt x="175109" y="636424"/>
                </a:lnTo>
                <a:cubicBezTo>
                  <a:pt x="177022" y="631429"/>
                  <a:pt x="197654" y="599962"/>
                  <a:pt x="236990" y="542008"/>
                </a:cubicBezTo>
                <a:lnTo>
                  <a:pt x="236990" y="537514"/>
                </a:lnTo>
                <a:cubicBezTo>
                  <a:pt x="234116" y="537514"/>
                  <a:pt x="194296" y="509046"/>
                  <a:pt x="117538" y="452093"/>
                </a:cubicBezTo>
                <a:close/>
                <a:moveTo>
                  <a:pt x="223566" y="332200"/>
                </a:moveTo>
                <a:lnTo>
                  <a:pt x="225963" y="332200"/>
                </a:lnTo>
                <a:cubicBezTo>
                  <a:pt x="225963" y="334539"/>
                  <a:pt x="223717" y="336877"/>
                  <a:pt x="219239" y="339200"/>
                </a:cubicBezTo>
                <a:lnTo>
                  <a:pt x="217326" y="339200"/>
                </a:lnTo>
                <a:cubicBezTo>
                  <a:pt x="217326" y="336877"/>
                  <a:pt x="219406" y="334539"/>
                  <a:pt x="223566" y="332200"/>
                </a:cubicBezTo>
                <a:close/>
                <a:moveTo>
                  <a:pt x="341096" y="193828"/>
                </a:moveTo>
                <a:lnTo>
                  <a:pt x="347820" y="193828"/>
                </a:lnTo>
                <a:cubicBezTo>
                  <a:pt x="375645" y="212815"/>
                  <a:pt x="391950" y="225805"/>
                  <a:pt x="396745" y="232796"/>
                </a:cubicBezTo>
                <a:lnTo>
                  <a:pt x="396745" y="237791"/>
                </a:lnTo>
                <a:cubicBezTo>
                  <a:pt x="387790" y="243789"/>
                  <a:pt x="383322" y="253780"/>
                  <a:pt x="383322" y="267771"/>
                </a:cubicBezTo>
                <a:cubicBezTo>
                  <a:pt x="364126" y="277753"/>
                  <a:pt x="354536" y="286925"/>
                  <a:pt x="354536" y="295245"/>
                </a:cubicBezTo>
                <a:cubicBezTo>
                  <a:pt x="344295" y="307909"/>
                  <a:pt x="331665" y="337044"/>
                  <a:pt x="316638" y="382662"/>
                </a:cubicBezTo>
                <a:lnTo>
                  <a:pt x="309921" y="378167"/>
                </a:lnTo>
                <a:lnTo>
                  <a:pt x="287844" y="378167"/>
                </a:lnTo>
                <a:lnTo>
                  <a:pt x="287844" y="373673"/>
                </a:lnTo>
                <a:cubicBezTo>
                  <a:pt x="293925" y="365354"/>
                  <a:pt x="296966" y="356858"/>
                  <a:pt x="296966" y="348196"/>
                </a:cubicBezTo>
                <a:cubicBezTo>
                  <a:pt x="294719" y="335875"/>
                  <a:pt x="288805" y="329710"/>
                  <a:pt x="279215" y="329710"/>
                </a:cubicBezTo>
                <a:lnTo>
                  <a:pt x="276818" y="329710"/>
                </a:lnTo>
                <a:cubicBezTo>
                  <a:pt x="260504" y="333712"/>
                  <a:pt x="252343" y="339876"/>
                  <a:pt x="252343" y="348196"/>
                </a:cubicBezTo>
                <a:lnTo>
                  <a:pt x="250430" y="348196"/>
                </a:lnTo>
                <a:cubicBezTo>
                  <a:pt x="248517" y="348196"/>
                  <a:pt x="244023" y="340536"/>
                  <a:pt x="236998" y="325216"/>
                </a:cubicBezTo>
                <a:cubicBezTo>
                  <a:pt x="234124" y="326887"/>
                  <a:pt x="231886" y="327714"/>
                  <a:pt x="230282" y="327714"/>
                </a:cubicBezTo>
                <a:cubicBezTo>
                  <a:pt x="266743" y="294084"/>
                  <a:pt x="294878" y="264772"/>
                  <a:pt x="314716" y="239796"/>
                </a:cubicBezTo>
                <a:lnTo>
                  <a:pt x="312319" y="235302"/>
                </a:lnTo>
                <a:lnTo>
                  <a:pt x="312319" y="223816"/>
                </a:lnTo>
                <a:cubicBezTo>
                  <a:pt x="312628" y="220818"/>
                  <a:pt x="319995" y="214653"/>
                  <a:pt x="334388" y="205331"/>
                </a:cubicBezTo>
                <a:cubicBezTo>
                  <a:pt x="335015" y="197654"/>
                  <a:pt x="337262" y="193828"/>
                  <a:pt x="341096" y="193828"/>
                </a:cubicBezTo>
                <a:close/>
                <a:moveTo>
                  <a:pt x="319027" y="0"/>
                </a:moveTo>
                <a:cubicBezTo>
                  <a:pt x="337262" y="0"/>
                  <a:pt x="351963" y="28476"/>
                  <a:pt x="363165" y="85429"/>
                </a:cubicBezTo>
                <a:lnTo>
                  <a:pt x="363165" y="99412"/>
                </a:lnTo>
                <a:lnTo>
                  <a:pt x="358838" y="99412"/>
                </a:lnTo>
                <a:lnTo>
                  <a:pt x="358838" y="96914"/>
                </a:lnTo>
                <a:cubicBezTo>
                  <a:pt x="358838" y="71604"/>
                  <a:pt x="343326" y="43136"/>
                  <a:pt x="312310" y="11486"/>
                </a:cubicBezTo>
                <a:lnTo>
                  <a:pt x="312310" y="4494"/>
                </a:lnTo>
                <a:lnTo>
                  <a:pt x="319027" y="0"/>
                </a:lnTo>
                <a:close/>
                <a:moveTo>
                  <a:pt x="394347" y="94417"/>
                </a:moveTo>
                <a:lnTo>
                  <a:pt x="398666" y="94417"/>
                </a:lnTo>
                <a:cubicBezTo>
                  <a:pt x="403461" y="133050"/>
                  <a:pt x="408582" y="152371"/>
                  <a:pt x="414020" y="152371"/>
                </a:cubicBezTo>
                <a:lnTo>
                  <a:pt x="465350" y="145371"/>
                </a:lnTo>
                <a:lnTo>
                  <a:pt x="465350" y="149874"/>
                </a:lnTo>
                <a:cubicBezTo>
                  <a:pt x="451275" y="167524"/>
                  <a:pt x="440884" y="181349"/>
                  <a:pt x="434176" y="191331"/>
                </a:cubicBezTo>
                <a:cubicBezTo>
                  <a:pt x="462310" y="208313"/>
                  <a:pt x="479266" y="219982"/>
                  <a:pt x="485030" y="226306"/>
                </a:cubicBezTo>
                <a:lnTo>
                  <a:pt x="485030" y="228302"/>
                </a:lnTo>
                <a:cubicBezTo>
                  <a:pt x="467756" y="229973"/>
                  <a:pt x="455276" y="230800"/>
                  <a:pt x="447608" y="230800"/>
                </a:cubicBezTo>
                <a:lnTo>
                  <a:pt x="427460" y="230800"/>
                </a:lnTo>
                <a:cubicBezTo>
                  <a:pt x="425547" y="230800"/>
                  <a:pt x="423300" y="228478"/>
                  <a:pt x="420744" y="223808"/>
                </a:cubicBezTo>
                <a:lnTo>
                  <a:pt x="420744" y="221311"/>
                </a:lnTo>
                <a:lnTo>
                  <a:pt x="460563" y="221311"/>
                </a:lnTo>
                <a:cubicBezTo>
                  <a:pt x="440416" y="204320"/>
                  <a:pt x="427944" y="195825"/>
                  <a:pt x="423150" y="195825"/>
                </a:cubicBezTo>
                <a:cubicBezTo>
                  <a:pt x="423150" y="190504"/>
                  <a:pt x="431311" y="177523"/>
                  <a:pt x="447616" y="156865"/>
                </a:cubicBezTo>
                <a:cubicBezTo>
                  <a:pt x="422674" y="161535"/>
                  <a:pt x="407796" y="163857"/>
                  <a:pt x="403001" y="163857"/>
                </a:cubicBezTo>
                <a:cubicBezTo>
                  <a:pt x="397246" y="143868"/>
                  <a:pt x="394364" y="128389"/>
                  <a:pt x="394364" y="117396"/>
                </a:cubicBezTo>
                <a:cubicBezTo>
                  <a:pt x="393086" y="117396"/>
                  <a:pt x="384925" y="129726"/>
                  <a:pt x="369898" y="154368"/>
                </a:cubicBezTo>
                <a:cubicBezTo>
                  <a:pt x="345916" y="136058"/>
                  <a:pt x="333436" y="126886"/>
                  <a:pt x="332484" y="126886"/>
                </a:cubicBezTo>
                <a:cubicBezTo>
                  <a:pt x="338239" y="148537"/>
                  <a:pt x="341112" y="161526"/>
                  <a:pt x="341112" y="165853"/>
                </a:cubicBezTo>
                <a:cubicBezTo>
                  <a:pt x="332793" y="165853"/>
                  <a:pt x="324640" y="145204"/>
                  <a:pt x="316646" y="103906"/>
                </a:cubicBezTo>
                <a:lnTo>
                  <a:pt x="319043" y="103906"/>
                </a:lnTo>
                <a:lnTo>
                  <a:pt x="367500" y="140869"/>
                </a:lnTo>
                <a:cubicBezTo>
                  <a:pt x="381233" y="119568"/>
                  <a:pt x="390188" y="104081"/>
                  <a:pt x="394347" y="94417"/>
                </a:cubicBezTo>
                <a:close/>
                <a:moveTo>
                  <a:pt x="456237" y="20984"/>
                </a:moveTo>
                <a:lnTo>
                  <a:pt x="458634" y="20984"/>
                </a:lnTo>
                <a:cubicBezTo>
                  <a:pt x="466311" y="20984"/>
                  <a:pt x="484696" y="33973"/>
                  <a:pt x="513799" y="59951"/>
                </a:cubicBezTo>
                <a:lnTo>
                  <a:pt x="513799" y="62449"/>
                </a:lnTo>
                <a:cubicBezTo>
                  <a:pt x="508052" y="74436"/>
                  <a:pt x="502129" y="82104"/>
                  <a:pt x="496048" y="85429"/>
                </a:cubicBezTo>
                <a:lnTo>
                  <a:pt x="491730" y="85429"/>
                </a:lnTo>
                <a:lnTo>
                  <a:pt x="485013" y="80926"/>
                </a:lnTo>
                <a:cubicBezTo>
                  <a:pt x="468057" y="106905"/>
                  <a:pt x="458459" y="119894"/>
                  <a:pt x="456228" y="119894"/>
                </a:cubicBezTo>
                <a:lnTo>
                  <a:pt x="454315" y="119894"/>
                </a:lnTo>
                <a:cubicBezTo>
                  <a:pt x="438001" y="109904"/>
                  <a:pt x="427610" y="101417"/>
                  <a:pt x="423133" y="94417"/>
                </a:cubicBezTo>
                <a:cubicBezTo>
                  <a:pt x="429206" y="83766"/>
                  <a:pt x="437359" y="71437"/>
                  <a:pt x="447599" y="57454"/>
                </a:cubicBezTo>
                <a:lnTo>
                  <a:pt x="447599" y="55457"/>
                </a:lnTo>
                <a:lnTo>
                  <a:pt x="440884" y="45968"/>
                </a:lnTo>
                <a:lnTo>
                  <a:pt x="440884" y="41474"/>
                </a:lnTo>
                <a:cubicBezTo>
                  <a:pt x="448560" y="27816"/>
                  <a:pt x="453672" y="20984"/>
                  <a:pt x="456237" y="20984"/>
                </a:cubicBezTo>
                <a:close/>
                <a:moveTo>
                  <a:pt x="518126" y="159363"/>
                </a:moveTo>
                <a:cubicBezTo>
                  <a:pt x="558096" y="162353"/>
                  <a:pt x="578093" y="169195"/>
                  <a:pt x="578093" y="179845"/>
                </a:cubicBezTo>
                <a:lnTo>
                  <a:pt x="578093" y="184339"/>
                </a:lnTo>
                <a:cubicBezTo>
                  <a:pt x="578093" y="187672"/>
                  <a:pt x="575847" y="189334"/>
                  <a:pt x="571378" y="189334"/>
                </a:cubicBezTo>
                <a:cubicBezTo>
                  <a:pt x="537146" y="175351"/>
                  <a:pt x="514283" y="168351"/>
                  <a:pt x="502773" y="168351"/>
                </a:cubicBezTo>
                <a:cubicBezTo>
                  <a:pt x="497017" y="168351"/>
                  <a:pt x="487419" y="169855"/>
                  <a:pt x="473988" y="172845"/>
                </a:cubicBezTo>
                <a:lnTo>
                  <a:pt x="473988" y="168351"/>
                </a:lnTo>
                <a:cubicBezTo>
                  <a:pt x="492223" y="162353"/>
                  <a:pt x="506924" y="159363"/>
                  <a:pt x="518126" y="159363"/>
                </a:cubicBez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05EC68DA-B6DC-209F-4557-CCA981382A49}"/>
              </a:ext>
            </a:extLst>
          </p:cNvPr>
          <p:cNvSpPr/>
          <p:nvPr/>
        </p:nvSpPr>
        <p:spPr>
          <a:xfrm>
            <a:off x="7596780" y="4841119"/>
            <a:ext cx="1737643" cy="1155538"/>
          </a:xfrm>
          <a:custGeom>
            <a:avLst/>
            <a:gdLst>
              <a:gd name="connsiteX0" fmla="*/ 339183 w 1072712"/>
              <a:gd name="connsiteY0" fmla="*/ 244783 h 713357"/>
              <a:gd name="connsiteX1" fmla="*/ 370366 w 1072712"/>
              <a:gd name="connsiteY1" fmla="*/ 255768 h 713357"/>
              <a:gd name="connsiteX2" fmla="*/ 370366 w 1072712"/>
              <a:gd name="connsiteY2" fmla="*/ 317205 h 713357"/>
              <a:gd name="connsiteX3" fmla="*/ 363173 w 1072712"/>
              <a:gd name="connsiteY3" fmla="*/ 324206 h 713357"/>
              <a:gd name="connsiteX4" fmla="*/ 353099 w 1072712"/>
              <a:gd name="connsiteY4" fmla="*/ 324206 h 713357"/>
              <a:gd name="connsiteX5" fmla="*/ 345898 w 1072712"/>
              <a:gd name="connsiteY5" fmla="*/ 317205 h 713357"/>
              <a:gd name="connsiteX6" fmla="*/ 345898 w 1072712"/>
              <a:gd name="connsiteY6" fmla="*/ 288228 h 713357"/>
              <a:gd name="connsiteX7" fmla="*/ 349256 w 1072712"/>
              <a:gd name="connsiteY7" fmla="*/ 284737 h 713357"/>
              <a:gd name="connsiteX8" fmla="*/ 345898 w 1072712"/>
              <a:gd name="connsiteY8" fmla="*/ 270252 h 713357"/>
              <a:gd name="connsiteX9" fmla="*/ 23990 w 1072712"/>
              <a:gd name="connsiteY9" fmla="*/ 270252 h 713357"/>
              <a:gd name="connsiteX10" fmla="*/ 23990 w 1072712"/>
              <a:gd name="connsiteY10" fmla="*/ 688373 h 713357"/>
              <a:gd name="connsiteX11" fmla="*/ 238918 w 1072712"/>
              <a:gd name="connsiteY11" fmla="*/ 688373 h 713357"/>
              <a:gd name="connsiteX12" fmla="*/ 248993 w 1072712"/>
              <a:gd name="connsiteY12" fmla="*/ 698864 h 713357"/>
              <a:gd name="connsiteX13" fmla="*/ 248993 w 1072712"/>
              <a:gd name="connsiteY13" fmla="*/ 713349 h 713357"/>
              <a:gd name="connsiteX14" fmla="*/ 6716 w 1072712"/>
              <a:gd name="connsiteY14" fmla="*/ 713349 h 713357"/>
              <a:gd name="connsiteX15" fmla="*/ 0 w 1072712"/>
              <a:gd name="connsiteY15" fmla="*/ 706357 h 713357"/>
              <a:gd name="connsiteX16" fmla="*/ 0 w 1072712"/>
              <a:gd name="connsiteY16" fmla="*/ 248776 h 713357"/>
              <a:gd name="connsiteX17" fmla="*/ 307992 w 1072712"/>
              <a:gd name="connsiteY17" fmla="*/ 248776 h 713357"/>
              <a:gd name="connsiteX18" fmla="*/ 339183 w 1072712"/>
              <a:gd name="connsiteY18" fmla="*/ 244783 h 713357"/>
              <a:gd name="connsiteX19" fmla="*/ 55173 w 1072712"/>
              <a:gd name="connsiteY19" fmla="*/ 291737 h 713357"/>
              <a:gd name="connsiteX20" fmla="*/ 318550 w 1072712"/>
              <a:gd name="connsiteY20" fmla="*/ 291737 h 713357"/>
              <a:gd name="connsiteX21" fmla="*/ 325274 w 1072712"/>
              <a:gd name="connsiteY21" fmla="*/ 299230 h 713357"/>
              <a:gd name="connsiteX22" fmla="*/ 325274 w 1072712"/>
              <a:gd name="connsiteY22" fmla="*/ 317205 h 713357"/>
              <a:gd name="connsiteX23" fmla="*/ 280176 w 1072712"/>
              <a:gd name="connsiteY23" fmla="*/ 335190 h 713357"/>
              <a:gd name="connsiteX24" fmla="*/ 245635 w 1072712"/>
              <a:gd name="connsiteY24" fmla="*/ 396135 h 713357"/>
              <a:gd name="connsiteX25" fmla="*/ 245635 w 1072712"/>
              <a:gd name="connsiteY25" fmla="*/ 572973 h 713357"/>
              <a:gd name="connsiteX26" fmla="*/ 238918 w 1072712"/>
              <a:gd name="connsiteY26" fmla="*/ 579965 h 713357"/>
              <a:gd name="connsiteX27" fmla="*/ 55173 w 1072712"/>
              <a:gd name="connsiteY27" fmla="*/ 579965 h 713357"/>
              <a:gd name="connsiteX28" fmla="*/ 48456 w 1072712"/>
              <a:gd name="connsiteY28" fmla="*/ 572973 h 713357"/>
              <a:gd name="connsiteX29" fmla="*/ 48456 w 1072712"/>
              <a:gd name="connsiteY29" fmla="*/ 299230 h 713357"/>
              <a:gd name="connsiteX30" fmla="*/ 55173 w 1072712"/>
              <a:gd name="connsiteY30" fmla="*/ 291737 h 713357"/>
              <a:gd name="connsiteX31" fmla="*/ 529160 w 1072712"/>
              <a:gd name="connsiteY31" fmla="*/ 345690 h 713357"/>
              <a:gd name="connsiteX32" fmla="*/ 594883 w 1072712"/>
              <a:gd name="connsiteY32" fmla="*/ 345690 h 713357"/>
              <a:gd name="connsiteX33" fmla="*/ 633266 w 1072712"/>
              <a:gd name="connsiteY33" fmla="*/ 403636 h 713357"/>
              <a:gd name="connsiteX34" fmla="*/ 674523 w 1072712"/>
              <a:gd name="connsiteY34" fmla="*/ 403636 h 713357"/>
              <a:gd name="connsiteX35" fmla="*/ 705705 w 1072712"/>
              <a:gd name="connsiteY35" fmla="*/ 367667 h 713357"/>
              <a:gd name="connsiteX36" fmla="*/ 736880 w 1072712"/>
              <a:gd name="connsiteY36" fmla="*/ 403636 h 713357"/>
              <a:gd name="connsiteX37" fmla="*/ 757512 w 1072712"/>
              <a:gd name="connsiteY37" fmla="*/ 414128 h 713357"/>
              <a:gd name="connsiteX38" fmla="*/ 757512 w 1072712"/>
              <a:gd name="connsiteY38" fmla="*/ 702373 h 713357"/>
              <a:gd name="connsiteX39" fmla="*/ 747439 w 1072712"/>
              <a:gd name="connsiteY39" fmla="*/ 713357 h 713357"/>
              <a:gd name="connsiteX40" fmla="*/ 318541 w 1072712"/>
              <a:gd name="connsiteY40" fmla="*/ 713357 h 713357"/>
              <a:gd name="connsiteX41" fmla="*/ 287359 w 1072712"/>
              <a:gd name="connsiteY41" fmla="*/ 680889 h 713357"/>
              <a:gd name="connsiteX42" fmla="*/ 287359 w 1072712"/>
              <a:gd name="connsiteY42" fmla="*/ 400145 h 713357"/>
              <a:gd name="connsiteX43" fmla="*/ 318541 w 1072712"/>
              <a:gd name="connsiteY43" fmla="*/ 367667 h 713357"/>
              <a:gd name="connsiteX44" fmla="*/ 425530 w 1072712"/>
              <a:gd name="connsiteY44" fmla="*/ 367667 h 713357"/>
              <a:gd name="connsiteX45" fmla="*/ 456712 w 1072712"/>
              <a:gd name="connsiteY45" fmla="*/ 403636 h 713357"/>
              <a:gd name="connsiteX46" fmla="*/ 491253 w 1072712"/>
              <a:gd name="connsiteY46" fmla="*/ 403636 h 713357"/>
              <a:gd name="connsiteX47" fmla="*/ 529160 w 1072712"/>
              <a:gd name="connsiteY47" fmla="*/ 345690 h 713357"/>
              <a:gd name="connsiteX48" fmla="*/ 394347 w 1072712"/>
              <a:gd name="connsiteY48" fmla="*/ 0 h 713357"/>
              <a:gd name="connsiteX49" fmla="*/ 401539 w 1072712"/>
              <a:gd name="connsiteY49" fmla="*/ 0 h 713357"/>
              <a:gd name="connsiteX50" fmla="*/ 730172 w 1072712"/>
              <a:gd name="connsiteY50" fmla="*/ 162353 h 713357"/>
              <a:gd name="connsiteX51" fmla="*/ 730172 w 1072712"/>
              <a:gd name="connsiteY51" fmla="*/ 165853 h 713357"/>
              <a:gd name="connsiteX52" fmla="*/ 657257 w 1072712"/>
              <a:gd name="connsiteY52" fmla="*/ 327706 h 713357"/>
              <a:gd name="connsiteX53" fmla="*/ 650532 w 1072712"/>
              <a:gd name="connsiteY53" fmla="*/ 327706 h 713357"/>
              <a:gd name="connsiteX54" fmla="*/ 636625 w 1072712"/>
              <a:gd name="connsiteY54" fmla="*/ 313221 h 713357"/>
              <a:gd name="connsiteX55" fmla="*/ 698989 w 1072712"/>
              <a:gd name="connsiteY55" fmla="*/ 169353 h 713357"/>
              <a:gd name="connsiteX56" fmla="*/ 408264 w 1072712"/>
              <a:gd name="connsiteY56" fmla="*/ 28978 h 713357"/>
              <a:gd name="connsiteX57" fmla="*/ 325266 w 1072712"/>
              <a:gd name="connsiteY57" fmla="*/ 205314 h 713357"/>
              <a:gd name="connsiteX58" fmla="*/ 311349 w 1072712"/>
              <a:gd name="connsiteY58" fmla="*/ 205314 h 713357"/>
              <a:gd name="connsiteX59" fmla="*/ 304634 w 1072712"/>
              <a:gd name="connsiteY59" fmla="*/ 201814 h 713357"/>
              <a:gd name="connsiteX60" fmla="*/ 394347 w 1072712"/>
              <a:gd name="connsiteY60" fmla="*/ 0 h 713357"/>
              <a:gd name="connsiteX61" fmla="*/ 325274 w 1072712"/>
              <a:gd name="connsiteY61" fmla="*/ 450590 h 713357"/>
              <a:gd name="connsiteX62" fmla="*/ 325274 w 1072712"/>
              <a:gd name="connsiteY62" fmla="*/ 457582 h 713357"/>
              <a:gd name="connsiteX63" fmla="*/ 331991 w 1072712"/>
              <a:gd name="connsiteY63" fmla="*/ 464573 h 713357"/>
              <a:gd name="connsiteX64" fmla="*/ 418831 w 1072712"/>
              <a:gd name="connsiteY64" fmla="*/ 464573 h 713357"/>
              <a:gd name="connsiteX65" fmla="*/ 425547 w 1072712"/>
              <a:gd name="connsiteY65" fmla="*/ 457582 h 713357"/>
              <a:gd name="connsiteX66" fmla="*/ 425547 w 1072712"/>
              <a:gd name="connsiteY66" fmla="*/ 450590 h 713357"/>
              <a:gd name="connsiteX67" fmla="*/ 325274 w 1072712"/>
              <a:gd name="connsiteY67" fmla="*/ 450590 h 713357"/>
              <a:gd name="connsiteX68" fmla="*/ 425538 w 1072712"/>
              <a:gd name="connsiteY68" fmla="*/ 57445 h 713357"/>
              <a:gd name="connsiteX69" fmla="*/ 671165 w 1072712"/>
              <a:gd name="connsiteY69" fmla="*/ 180330 h 713357"/>
              <a:gd name="connsiteX70" fmla="*/ 612634 w 1072712"/>
              <a:gd name="connsiteY70" fmla="*/ 302713 h 713357"/>
              <a:gd name="connsiteX71" fmla="*/ 525793 w 1072712"/>
              <a:gd name="connsiteY71" fmla="*/ 302713 h 713357"/>
              <a:gd name="connsiteX72" fmla="*/ 463429 w 1072712"/>
              <a:gd name="connsiteY72" fmla="*/ 335190 h 713357"/>
              <a:gd name="connsiteX73" fmla="*/ 411614 w 1072712"/>
              <a:gd name="connsiteY73" fmla="*/ 320706 h 713357"/>
              <a:gd name="connsiteX74" fmla="*/ 411614 w 1072712"/>
              <a:gd name="connsiteY74" fmla="*/ 205314 h 713357"/>
              <a:gd name="connsiteX75" fmla="*/ 363165 w 1072712"/>
              <a:gd name="connsiteY75" fmla="*/ 205314 h 713357"/>
              <a:gd name="connsiteX76" fmla="*/ 356441 w 1072712"/>
              <a:gd name="connsiteY76" fmla="*/ 198322 h 713357"/>
              <a:gd name="connsiteX77" fmla="*/ 425538 w 1072712"/>
              <a:gd name="connsiteY77" fmla="*/ 57445 h 713357"/>
              <a:gd name="connsiteX78" fmla="*/ 442805 w 1072712"/>
              <a:gd name="connsiteY78" fmla="*/ 554997 h 713357"/>
              <a:gd name="connsiteX79" fmla="*/ 543076 w 1072712"/>
              <a:gd name="connsiteY79" fmla="*/ 673880 h 713357"/>
              <a:gd name="connsiteX80" fmla="*/ 564176 w 1072712"/>
              <a:gd name="connsiteY80" fmla="*/ 673880 h 713357"/>
              <a:gd name="connsiteX81" fmla="*/ 674523 w 1072712"/>
              <a:gd name="connsiteY81" fmla="*/ 587457 h 713357"/>
              <a:gd name="connsiteX82" fmla="*/ 681715 w 1072712"/>
              <a:gd name="connsiteY82" fmla="*/ 550996 h 713357"/>
              <a:gd name="connsiteX83" fmla="*/ 564176 w 1072712"/>
              <a:gd name="connsiteY83" fmla="*/ 428604 h 713357"/>
              <a:gd name="connsiteX84" fmla="*/ 556985 w 1072712"/>
              <a:gd name="connsiteY84" fmla="*/ 428604 h 713357"/>
              <a:gd name="connsiteX85" fmla="*/ 442805 w 1072712"/>
              <a:gd name="connsiteY85" fmla="*/ 554997 h 713357"/>
              <a:gd name="connsiteX86" fmla="*/ 570901 w 1072712"/>
              <a:gd name="connsiteY86" fmla="*/ 454082 h 713357"/>
              <a:gd name="connsiteX87" fmla="*/ 657257 w 1072712"/>
              <a:gd name="connsiteY87" fmla="*/ 551004 h 713357"/>
              <a:gd name="connsiteX88" fmla="*/ 570901 w 1072712"/>
              <a:gd name="connsiteY88" fmla="*/ 648411 h 713357"/>
              <a:gd name="connsiteX89" fmla="*/ 546911 w 1072712"/>
              <a:gd name="connsiteY89" fmla="*/ 648411 h 713357"/>
              <a:gd name="connsiteX90" fmla="*/ 467279 w 1072712"/>
              <a:gd name="connsiteY90" fmla="*/ 561989 h 713357"/>
              <a:gd name="connsiteX91" fmla="*/ 467279 w 1072712"/>
              <a:gd name="connsiteY91" fmla="*/ 547504 h 713357"/>
              <a:gd name="connsiteX92" fmla="*/ 543076 w 1072712"/>
              <a:gd name="connsiteY92" fmla="*/ 454082 h 713357"/>
              <a:gd name="connsiteX93" fmla="*/ 570901 w 1072712"/>
              <a:gd name="connsiteY93" fmla="*/ 454082 h 713357"/>
              <a:gd name="connsiteX94" fmla="*/ 505178 w 1072712"/>
              <a:gd name="connsiteY94" fmla="*/ 493551 h 713357"/>
              <a:gd name="connsiteX95" fmla="*/ 480703 w 1072712"/>
              <a:gd name="connsiteY95" fmla="*/ 554997 h 713357"/>
              <a:gd name="connsiteX96" fmla="*/ 491261 w 1072712"/>
              <a:gd name="connsiteY96" fmla="*/ 594458 h 713357"/>
              <a:gd name="connsiteX97" fmla="*/ 494620 w 1072712"/>
              <a:gd name="connsiteY97" fmla="*/ 594458 h 713357"/>
              <a:gd name="connsiteX98" fmla="*/ 515720 w 1072712"/>
              <a:gd name="connsiteY98" fmla="*/ 519028 h 713357"/>
              <a:gd name="connsiteX99" fmla="*/ 505178 w 1072712"/>
              <a:gd name="connsiteY99" fmla="*/ 493551 h 713357"/>
              <a:gd name="connsiteX100" fmla="*/ 539710 w 1072712"/>
              <a:gd name="connsiteY100" fmla="*/ 472074 h 713357"/>
              <a:gd name="connsiteX101" fmla="*/ 539710 w 1072712"/>
              <a:gd name="connsiteY101" fmla="*/ 486559 h 713357"/>
              <a:gd name="connsiteX102" fmla="*/ 543068 w 1072712"/>
              <a:gd name="connsiteY102" fmla="*/ 493551 h 713357"/>
              <a:gd name="connsiteX103" fmla="*/ 591525 w 1072712"/>
              <a:gd name="connsiteY103" fmla="*/ 479066 h 713357"/>
              <a:gd name="connsiteX104" fmla="*/ 591525 w 1072712"/>
              <a:gd name="connsiteY104" fmla="*/ 472074 h 713357"/>
              <a:gd name="connsiteX105" fmla="*/ 567535 w 1072712"/>
              <a:gd name="connsiteY105" fmla="*/ 468574 h 713357"/>
              <a:gd name="connsiteX106" fmla="*/ 556976 w 1072712"/>
              <a:gd name="connsiteY106" fmla="*/ 468574 h 713357"/>
              <a:gd name="connsiteX107" fmla="*/ 539710 w 1072712"/>
              <a:gd name="connsiteY107" fmla="*/ 472074 h 713357"/>
              <a:gd name="connsiteX108" fmla="*/ 747447 w 1072712"/>
              <a:gd name="connsiteY108" fmla="*/ 234291 h 713357"/>
              <a:gd name="connsiteX109" fmla="*/ 937424 w 1072712"/>
              <a:gd name="connsiteY109" fmla="*/ 345690 h 713357"/>
              <a:gd name="connsiteX110" fmla="*/ 937424 w 1072712"/>
              <a:gd name="connsiteY110" fmla="*/ 349691 h 713357"/>
              <a:gd name="connsiteX111" fmla="*/ 809811 w 1072712"/>
              <a:gd name="connsiteY111" fmla="*/ 594466 h 713357"/>
              <a:gd name="connsiteX112" fmla="*/ 799262 w 1072712"/>
              <a:gd name="connsiteY112" fmla="*/ 594466 h 713357"/>
              <a:gd name="connsiteX113" fmla="*/ 799262 w 1072712"/>
              <a:gd name="connsiteY113" fmla="*/ 428621 h 713357"/>
              <a:gd name="connsiteX114" fmla="*/ 736888 w 1072712"/>
              <a:gd name="connsiteY114" fmla="*/ 335207 h 713357"/>
              <a:gd name="connsiteX115" fmla="*/ 705714 w 1072712"/>
              <a:gd name="connsiteY115" fmla="*/ 317222 h 713357"/>
              <a:gd name="connsiteX116" fmla="*/ 747447 w 1072712"/>
              <a:gd name="connsiteY116" fmla="*/ 234291 h 713357"/>
              <a:gd name="connsiteX117" fmla="*/ 768071 w 1072712"/>
              <a:gd name="connsiteY117" fmla="*/ 190830 h 713357"/>
              <a:gd name="connsiteX118" fmla="*/ 1072713 w 1072712"/>
              <a:gd name="connsiteY118" fmla="*/ 367667 h 713357"/>
              <a:gd name="connsiteX119" fmla="*/ 892809 w 1072712"/>
              <a:gd name="connsiteY119" fmla="*/ 702365 h 713357"/>
              <a:gd name="connsiteX120" fmla="*/ 799262 w 1072712"/>
              <a:gd name="connsiteY120" fmla="*/ 644911 h 713357"/>
              <a:gd name="connsiteX121" fmla="*/ 799262 w 1072712"/>
              <a:gd name="connsiteY121" fmla="*/ 630427 h 713357"/>
              <a:gd name="connsiteX122" fmla="*/ 802611 w 1072712"/>
              <a:gd name="connsiteY122" fmla="*/ 623435 h 713357"/>
              <a:gd name="connsiteX123" fmla="*/ 885618 w 1072712"/>
              <a:gd name="connsiteY123" fmla="*/ 669896 h 713357"/>
              <a:gd name="connsiteX124" fmla="*/ 1041530 w 1072712"/>
              <a:gd name="connsiteY124" fmla="*/ 374667 h 713357"/>
              <a:gd name="connsiteX125" fmla="*/ 757520 w 1072712"/>
              <a:gd name="connsiteY125" fmla="*/ 208823 h 713357"/>
              <a:gd name="connsiteX126" fmla="*/ 757520 w 1072712"/>
              <a:gd name="connsiteY126" fmla="*/ 201822 h 713357"/>
              <a:gd name="connsiteX127" fmla="*/ 768071 w 1072712"/>
              <a:gd name="connsiteY127" fmla="*/ 190830 h 713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1072712" h="713357">
                <a:moveTo>
                  <a:pt x="339183" y="244783"/>
                </a:moveTo>
                <a:cubicBezTo>
                  <a:pt x="359966" y="247774"/>
                  <a:pt x="370366" y="251449"/>
                  <a:pt x="370366" y="255768"/>
                </a:cubicBezTo>
                <a:lnTo>
                  <a:pt x="370366" y="317205"/>
                </a:lnTo>
                <a:cubicBezTo>
                  <a:pt x="370366" y="321875"/>
                  <a:pt x="367967" y="324206"/>
                  <a:pt x="363173" y="324206"/>
                </a:cubicBezTo>
                <a:lnTo>
                  <a:pt x="353099" y="324206"/>
                </a:lnTo>
                <a:cubicBezTo>
                  <a:pt x="348296" y="324206"/>
                  <a:pt x="345898" y="321875"/>
                  <a:pt x="345898" y="317205"/>
                </a:cubicBezTo>
                <a:lnTo>
                  <a:pt x="345898" y="288228"/>
                </a:lnTo>
                <a:cubicBezTo>
                  <a:pt x="345898" y="285906"/>
                  <a:pt x="347018" y="284737"/>
                  <a:pt x="349256" y="284737"/>
                </a:cubicBezTo>
                <a:cubicBezTo>
                  <a:pt x="347010" y="280410"/>
                  <a:pt x="345898" y="275573"/>
                  <a:pt x="345898" y="270252"/>
                </a:cubicBezTo>
                <a:lnTo>
                  <a:pt x="23990" y="270252"/>
                </a:lnTo>
                <a:lnTo>
                  <a:pt x="23990" y="688373"/>
                </a:lnTo>
                <a:lnTo>
                  <a:pt x="238918" y="688373"/>
                </a:lnTo>
                <a:cubicBezTo>
                  <a:pt x="242110" y="688373"/>
                  <a:pt x="245468" y="691873"/>
                  <a:pt x="248993" y="698864"/>
                </a:cubicBezTo>
                <a:lnTo>
                  <a:pt x="248993" y="713349"/>
                </a:lnTo>
                <a:lnTo>
                  <a:pt x="6716" y="713349"/>
                </a:lnTo>
                <a:cubicBezTo>
                  <a:pt x="2238" y="713349"/>
                  <a:pt x="0" y="711027"/>
                  <a:pt x="0" y="706357"/>
                </a:cubicBezTo>
                <a:lnTo>
                  <a:pt x="0" y="248776"/>
                </a:lnTo>
                <a:lnTo>
                  <a:pt x="307992" y="248776"/>
                </a:lnTo>
                <a:cubicBezTo>
                  <a:pt x="316303" y="248776"/>
                  <a:pt x="326703" y="247448"/>
                  <a:pt x="339183" y="244783"/>
                </a:cubicBezTo>
                <a:close/>
                <a:moveTo>
                  <a:pt x="55173" y="291737"/>
                </a:moveTo>
                <a:lnTo>
                  <a:pt x="318550" y="291737"/>
                </a:lnTo>
                <a:cubicBezTo>
                  <a:pt x="323028" y="292405"/>
                  <a:pt x="325274" y="294911"/>
                  <a:pt x="325274" y="299230"/>
                </a:cubicBezTo>
                <a:lnTo>
                  <a:pt x="325274" y="317205"/>
                </a:lnTo>
                <a:cubicBezTo>
                  <a:pt x="325274" y="319870"/>
                  <a:pt x="310230" y="325868"/>
                  <a:pt x="280176" y="335190"/>
                </a:cubicBezTo>
                <a:cubicBezTo>
                  <a:pt x="257145" y="352506"/>
                  <a:pt x="245635" y="372830"/>
                  <a:pt x="245635" y="396135"/>
                </a:cubicBezTo>
                <a:lnTo>
                  <a:pt x="245635" y="572973"/>
                </a:lnTo>
                <a:cubicBezTo>
                  <a:pt x="245635" y="577643"/>
                  <a:pt x="243388" y="579965"/>
                  <a:pt x="238918" y="579965"/>
                </a:cubicBezTo>
                <a:lnTo>
                  <a:pt x="55173" y="579965"/>
                </a:lnTo>
                <a:cubicBezTo>
                  <a:pt x="50687" y="579965"/>
                  <a:pt x="48456" y="577643"/>
                  <a:pt x="48456" y="572973"/>
                </a:cubicBezTo>
                <a:lnTo>
                  <a:pt x="48456" y="299230"/>
                </a:lnTo>
                <a:cubicBezTo>
                  <a:pt x="49092" y="294234"/>
                  <a:pt x="51339" y="291737"/>
                  <a:pt x="55173" y="291737"/>
                </a:cubicBezTo>
                <a:close/>
                <a:moveTo>
                  <a:pt x="529160" y="345690"/>
                </a:moveTo>
                <a:lnTo>
                  <a:pt x="594883" y="345690"/>
                </a:lnTo>
                <a:cubicBezTo>
                  <a:pt x="615349" y="345690"/>
                  <a:pt x="628138" y="365003"/>
                  <a:pt x="633266" y="403636"/>
                </a:cubicBezTo>
                <a:lnTo>
                  <a:pt x="674523" y="403636"/>
                </a:lnTo>
                <a:cubicBezTo>
                  <a:pt x="675476" y="379663"/>
                  <a:pt x="685866" y="367667"/>
                  <a:pt x="705705" y="367667"/>
                </a:cubicBezTo>
                <a:cubicBezTo>
                  <a:pt x="718177" y="367667"/>
                  <a:pt x="728560" y="379663"/>
                  <a:pt x="736880" y="403636"/>
                </a:cubicBezTo>
                <a:cubicBezTo>
                  <a:pt x="750629" y="403636"/>
                  <a:pt x="757512" y="407137"/>
                  <a:pt x="757512" y="414128"/>
                </a:cubicBezTo>
                <a:lnTo>
                  <a:pt x="757512" y="702373"/>
                </a:lnTo>
                <a:cubicBezTo>
                  <a:pt x="757512" y="706032"/>
                  <a:pt x="754154" y="709699"/>
                  <a:pt x="747439" y="713357"/>
                </a:cubicBezTo>
                <a:lnTo>
                  <a:pt x="318541" y="713357"/>
                </a:lnTo>
                <a:cubicBezTo>
                  <a:pt x="297751" y="710367"/>
                  <a:pt x="287359" y="699541"/>
                  <a:pt x="287359" y="680889"/>
                </a:cubicBezTo>
                <a:lnTo>
                  <a:pt x="287359" y="400145"/>
                </a:lnTo>
                <a:cubicBezTo>
                  <a:pt x="290241" y="378493"/>
                  <a:pt x="300633" y="367667"/>
                  <a:pt x="318541" y="367667"/>
                </a:cubicBezTo>
                <a:lnTo>
                  <a:pt x="425530" y="367667"/>
                </a:lnTo>
                <a:cubicBezTo>
                  <a:pt x="446312" y="367667"/>
                  <a:pt x="456712" y="379663"/>
                  <a:pt x="456712" y="403636"/>
                </a:cubicBezTo>
                <a:lnTo>
                  <a:pt x="491253" y="403636"/>
                </a:lnTo>
                <a:cubicBezTo>
                  <a:pt x="495738" y="365003"/>
                  <a:pt x="508369" y="345690"/>
                  <a:pt x="529160" y="345690"/>
                </a:cubicBezTo>
                <a:close/>
                <a:moveTo>
                  <a:pt x="394347" y="0"/>
                </a:moveTo>
                <a:lnTo>
                  <a:pt x="401539" y="0"/>
                </a:lnTo>
                <a:cubicBezTo>
                  <a:pt x="608148" y="96246"/>
                  <a:pt x="717701" y="150367"/>
                  <a:pt x="730172" y="162353"/>
                </a:cubicBezTo>
                <a:lnTo>
                  <a:pt x="730172" y="165853"/>
                </a:lnTo>
                <a:cubicBezTo>
                  <a:pt x="695941" y="238460"/>
                  <a:pt x="671641" y="292405"/>
                  <a:pt x="657257" y="327706"/>
                </a:cubicBezTo>
                <a:lnTo>
                  <a:pt x="650532" y="327706"/>
                </a:lnTo>
                <a:cubicBezTo>
                  <a:pt x="647007" y="327706"/>
                  <a:pt x="642372" y="322886"/>
                  <a:pt x="636625" y="313221"/>
                </a:cubicBezTo>
                <a:cubicBezTo>
                  <a:pt x="678198" y="222973"/>
                  <a:pt x="698989" y="175017"/>
                  <a:pt x="698989" y="169353"/>
                </a:cubicBezTo>
                <a:lnTo>
                  <a:pt x="408264" y="28978"/>
                </a:lnTo>
                <a:cubicBezTo>
                  <a:pt x="366681" y="125557"/>
                  <a:pt x="339015" y="184339"/>
                  <a:pt x="325266" y="205314"/>
                </a:cubicBezTo>
                <a:lnTo>
                  <a:pt x="311349" y="205314"/>
                </a:lnTo>
                <a:lnTo>
                  <a:pt x="304634" y="201814"/>
                </a:lnTo>
                <a:lnTo>
                  <a:pt x="394347" y="0"/>
                </a:lnTo>
                <a:close/>
                <a:moveTo>
                  <a:pt x="325274" y="450590"/>
                </a:moveTo>
                <a:lnTo>
                  <a:pt x="325274" y="457582"/>
                </a:lnTo>
                <a:cubicBezTo>
                  <a:pt x="325909" y="462251"/>
                  <a:pt x="328148" y="464573"/>
                  <a:pt x="331991" y="464573"/>
                </a:cubicBezTo>
                <a:lnTo>
                  <a:pt x="418831" y="464573"/>
                </a:lnTo>
                <a:cubicBezTo>
                  <a:pt x="423299" y="464573"/>
                  <a:pt x="425547" y="462251"/>
                  <a:pt x="425547" y="457582"/>
                </a:cubicBezTo>
                <a:lnTo>
                  <a:pt x="425547" y="450590"/>
                </a:lnTo>
                <a:lnTo>
                  <a:pt x="325274" y="450590"/>
                </a:lnTo>
                <a:close/>
                <a:moveTo>
                  <a:pt x="425538" y="57445"/>
                </a:moveTo>
                <a:cubicBezTo>
                  <a:pt x="560501" y="122383"/>
                  <a:pt x="642380" y="163348"/>
                  <a:pt x="671165" y="180330"/>
                </a:cubicBezTo>
                <a:cubicBezTo>
                  <a:pt x="651016" y="232287"/>
                  <a:pt x="631504" y="273084"/>
                  <a:pt x="612634" y="302713"/>
                </a:cubicBezTo>
                <a:lnTo>
                  <a:pt x="525793" y="302713"/>
                </a:lnTo>
                <a:cubicBezTo>
                  <a:pt x="509797" y="302713"/>
                  <a:pt x="489015" y="313538"/>
                  <a:pt x="463429" y="335190"/>
                </a:cubicBezTo>
                <a:cubicBezTo>
                  <a:pt x="456712" y="330187"/>
                  <a:pt x="439446" y="325367"/>
                  <a:pt x="411614" y="320706"/>
                </a:cubicBezTo>
                <a:lnTo>
                  <a:pt x="411614" y="205314"/>
                </a:lnTo>
                <a:lnTo>
                  <a:pt x="363165" y="205314"/>
                </a:lnTo>
                <a:cubicBezTo>
                  <a:pt x="358679" y="205314"/>
                  <a:pt x="356441" y="202992"/>
                  <a:pt x="356441" y="198322"/>
                </a:cubicBezTo>
                <a:cubicBezTo>
                  <a:pt x="395467" y="108734"/>
                  <a:pt x="418497" y="61780"/>
                  <a:pt x="425538" y="57445"/>
                </a:cubicBezTo>
                <a:close/>
                <a:moveTo>
                  <a:pt x="442805" y="554997"/>
                </a:moveTo>
                <a:cubicBezTo>
                  <a:pt x="442805" y="613612"/>
                  <a:pt x="476226" y="653239"/>
                  <a:pt x="543076" y="673880"/>
                </a:cubicBezTo>
                <a:lnTo>
                  <a:pt x="564176" y="673880"/>
                </a:lnTo>
                <a:cubicBezTo>
                  <a:pt x="616952" y="673880"/>
                  <a:pt x="653732" y="645078"/>
                  <a:pt x="674523" y="587457"/>
                </a:cubicBezTo>
                <a:cubicBezTo>
                  <a:pt x="679318" y="566808"/>
                  <a:pt x="681715" y="554655"/>
                  <a:pt x="681715" y="550996"/>
                </a:cubicBezTo>
                <a:cubicBezTo>
                  <a:pt x="668283" y="469401"/>
                  <a:pt x="629098" y="428604"/>
                  <a:pt x="564176" y="428604"/>
                </a:cubicBezTo>
                <a:lnTo>
                  <a:pt x="556985" y="428604"/>
                </a:lnTo>
                <a:cubicBezTo>
                  <a:pt x="490777" y="428604"/>
                  <a:pt x="452711" y="470738"/>
                  <a:pt x="442805" y="554997"/>
                </a:cubicBezTo>
                <a:close/>
                <a:moveTo>
                  <a:pt x="570901" y="454082"/>
                </a:moveTo>
                <a:cubicBezTo>
                  <a:pt x="615991" y="454082"/>
                  <a:pt x="644785" y="486392"/>
                  <a:pt x="657257" y="551004"/>
                </a:cubicBezTo>
                <a:cubicBezTo>
                  <a:pt x="644785" y="615942"/>
                  <a:pt x="616001" y="648411"/>
                  <a:pt x="570901" y="648411"/>
                </a:cubicBezTo>
                <a:lnTo>
                  <a:pt x="546911" y="648411"/>
                </a:lnTo>
                <a:cubicBezTo>
                  <a:pt x="510131" y="648411"/>
                  <a:pt x="483585" y="619609"/>
                  <a:pt x="467279" y="561989"/>
                </a:cubicBezTo>
                <a:lnTo>
                  <a:pt x="467279" y="547504"/>
                </a:lnTo>
                <a:cubicBezTo>
                  <a:pt x="467279" y="503215"/>
                  <a:pt x="492531" y="472074"/>
                  <a:pt x="543076" y="454082"/>
                </a:cubicBezTo>
                <a:lnTo>
                  <a:pt x="570901" y="454082"/>
                </a:lnTo>
                <a:close/>
                <a:moveTo>
                  <a:pt x="505178" y="493551"/>
                </a:moveTo>
                <a:cubicBezTo>
                  <a:pt x="490777" y="513214"/>
                  <a:pt x="482624" y="533688"/>
                  <a:pt x="480703" y="554997"/>
                </a:cubicBezTo>
                <a:lnTo>
                  <a:pt x="491261" y="594458"/>
                </a:lnTo>
                <a:lnTo>
                  <a:pt x="494620" y="594458"/>
                </a:lnTo>
                <a:cubicBezTo>
                  <a:pt x="494620" y="559825"/>
                  <a:pt x="501653" y="534690"/>
                  <a:pt x="515720" y="519028"/>
                </a:cubicBezTo>
                <a:cubicBezTo>
                  <a:pt x="513164" y="502037"/>
                  <a:pt x="509647" y="493551"/>
                  <a:pt x="505178" y="493551"/>
                </a:cubicBezTo>
                <a:close/>
                <a:moveTo>
                  <a:pt x="539710" y="472074"/>
                </a:moveTo>
                <a:lnTo>
                  <a:pt x="539710" y="486559"/>
                </a:lnTo>
                <a:lnTo>
                  <a:pt x="543068" y="493551"/>
                </a:lnTo>
                <a:cubicBezTo>
                  <a:pt x="558730" y="483903"/>
                  <a:pt x="574886" y="479066"/>
                  <a:pt x="591525" y="479066"/>
                </a:cubicBezTo>
                <a:lnTo>
                  <a:pt x="591525" y="472074"/>
                </a:lnTo>
                <a:lnTo>
                  <a:pt x="567535" y="468574"/>
                </a:lnTo>
                <a:lnTo>
                  <a:pt x="556976" y="468574"/>
                </a:lnTo>
                <a:lnTo>
                  <a:pt x="539710" y="472074"/>
                </a:lnTo>
                <a:close/>
                <a:moveTo>
                  <a:pt x="747447" y="234291"/>
                </a:moveTo>
                <a:cubicBezTo>
                  <a:pt x="872821" y="304559"/>
                  <a:pt x="936146" y="341689"/>
                  <a:pt x="937424" y="345690"/>
                </a:cubicBezTo>
                <a:lnTo>
                  <a:pt x="937424" y="349691"/>
                </a:lnTo>
                <a:cubicBezTo>
                  <a:pt x="860984" y="490234"/>
                  <a:pt x="818449" y="571829"/>
                  <a:pt x="809811" y="594466"/>
                </a:cubicBezTo>
                <a:lnTo>
                  <a:pt x="799262" y="594466"/>
                </a:lnTo>
                <a:lnTo>
                  <a:pt x="799262" y="428621"/>
                </a:lnTo>
                <a:cubicBezTo>
                  <a:pt x="799262" y="394991"/>
                  <a:pt x="778470" y="363850"/>
                  <a:pt x="736888" y="335207"/>
                </a:cubicBezTo>
                <a:cubicBezTo>
                  <a:pt x="716097" y="326210"/>
                  <a:pt x="705714" y="320221"/>
                  <a:pt x="705714" y="317222"/>
                </a:cubicBezTo>
                <a:cubicBezTo>
                  <a:pt x="730657" y="261932"/>
                  <a:pt x="744565" y="234291"/>
                  <a:pt x="747447" y="234291"/>
                </a:cubicBezTo>
                <a:close/>
                <a:moveTo>
                  <a:pt x="768071" y="190830"/>
                </a:moveTo>
                <a:cubicBezTo>
                  <a:pt x="956770" y="298403"/>
                  <a:pt x="1058320" y="357351"/>
                  <a:pt x="1072713" y="367667"/>
                </a:cubicBezTo>
                <a:cubicBezTo>
                  <a:pt x="957254" y="588468"/>
                  <a:pt x="897279" y="700042"/>
                  <a:pt x="892809" y="702365"/>
                </a:cubicBezTo>
                <a:cubicBezTo>
                  <a:pt x="837160" y="672059"/>
                  <a:pt x="805969" y="652905"/>
                  <a:pt x="799262" y="644911"/>
                </a:cubicBezTo>
                <a:lnTo>
                  <a:pt x="799262" y="630427"/>
                </a:lnTo>
                <a:lnTo>
                  <a:pt x="802611" y="623435"/>
                </a:lnTo>
                <a:lnTo>
                  <a:pt x="885618" y="669896"/>
                </a:lnTo>
                <a:lnTo>
                  <a:pt x="1041530" y="374667"/>
                </a:lnTo>
                <a:cubicBezTo>
                  <a:pt x="862746" y="275089"/>
                  <a:pt x="768079" y="219807"/>
                  <a:pt x="757520" y="208823"/>
                </a:cubicBezTo>
                <a:lnTo>
                  <a:pt x="757520" y="201822"/>
                </a:lnTo>
                <a:cubicBezTo>
                  <a:pt x="757520" y="198498"/>
                  <a:pt x="761037" y="194822"/>
                  <a:pt x="768071" y="190830"/>
                </a:cubicBez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DED8FF3A-AD3F-F84B-884A-3A6FC1423B86}"/>
              </a:ext>
            </a:extLst>
          </p:cNvPr>
          <p:cNvSpPr/>
          <p:nvPr/>
        </p:nvSpPr>
        <p:spPr>
          <a:xfrm>
            <a:off x="10280936" y="4837075"/>
            <a:ext cx="1113632" cy="1159583"/>
          </a:xfrm>
          <a:custGeom>
            <a:avLst/>
            <a:gdLst>
              <a:gd name="connsiteX0" fmla="*/ 262425 w 687487"/>
              <a:gd name="connsiteY0" fmla="*/ 0 h 715854"/>
              <a:gd name="connsiteX1" fmla="*/ 265307 w 687487"/>
              <a:gd name="connsiteY1" fmla="*/ 0 h 715854"/>
              <a:gd name="connsiteX2" fmla="*/ 344946 w 687487"/>
              <a:gd name="connsiteY2" fmla="*/ 35468 h 715854"/>
              <a:gd name="connsiteX3" fmla="*/ 422181 w 687487"/>
              <a:gd name="connsiteY3" fmla="*/ 0 h 715854"/>
              <a:gd name="connsiteX4" fmla="*/ 425062 w 687487"/>
              <a:gd name="connsiteY4" fmla="*/ 0 h 715854"/>
              <a:gd name="connsiteX5" fmla="*/ 499422 w 687487"/>
              <a:gd name="connsiteY5" fmla="*/ 62440 h 715854"/>
              <a:gd name="connsiteX6" fmla="*/ 499422 w 687487"/>
              <a:gd name="connsiteY6" fmla="*/ 82923 h 715854"/>
              <a:gd name="connsiteX7" fmla="*/ 467755 w 687487"/>
              <a:gd name="connsiteY7" fmla="*/ 148362 h 715854"/>
              <a:gd name="connsiteX8" fmla="*/ 602084 w 687487"/>
              <a:gd name="connsiteY8" fmla="*/ 148362 h 715854"/>
              <a:gd name="connsiteX9" fmla="*/ 687487 w 687487"/>
              <a:gd name="connsiteY9" fmla="*/ 237775 h 715854"/>
              <a:gd name="connsiteX10" fmla="*/ 687487 w 687487"/>
              <a:gd name="connsiteY10" fmla="*/ 276233 h 715854"/>
              <a:gd name="connsiteX11" fmla="*/ 590573 w 687487"/>
              <a:gd name="connsiteY11" fmla="*/ 359164 h 715854"/>
              <a:gd name="connsiteX12" fmla="*/ 370850 w 687487"/>
              <a:gd name="connsiteY12" fmla="*/ 359164 h 715854"/>
              <a:gd name="connsiteX13" fmla="*/ 139608 w 687487"/>
              <a:gd name="connsiteY13" fmla="*/ 356666 h 715854"/>
              <a:gd name="connsiteX14" fmla="*/ 82513 w 687487"/>
              <a:gd name="connsiteY14" fmla="*/ 359164 h 715854"/>
              <a:gd name="connsiteX15" fmla="*/ 0 w 687487"/>
              <a:gd name="connsiteY15" fmla="*/ 279240 h 715854"/>
              <a:gd name="connsiteX16" fmla="*/ 0 w 687487"/>
              <a:gd name="connsiteY16" fmla="*/ 237775 h 715854"/>
              <a:gd name="connsiteX17" fmla="*/ 85395 w 687487"/>
              <a:gd name="connsiteY17" fmla="*/ 148362 h 715854"/>
              <a:gd name="connsiteX18" fmla="*/ 219723 w 687487"/>
              <a:gd name="connsiteY18" fmla="*/ 148362 h 715854"/>
              <a:gd name="connsiteX19" fmla="*/ 188064 w 687487"/>
              <a:gd name="connsiteY19" fmla="*/ 82923 h 715854"/>
              <a:gd name="connsiteX20" fmla="*/ 188064 w 687487"/>
              <a:gd name="connsiteY20" fmla="*/ 65439 h 715854"/>
              <a:gd name="connsiteX21" fmla="*/ 262425 w 687487"/>
              <a:gd name="connsiteY21" fmla="*/ 0 h 715854"/>
              <a:gd name="connsiteX22" fmla="*/ 57094 w 687487"/>
              <a:gd name="connsiteY22" fmla="*/ 246771 h 715854"/>
              <a:gd name="connsiteX23" fmla="*/ 57094 w 687487"/>
              <a:gd name="connsiteY23" fmla="*/ 261256 h 715854"/>
              <a:gd name="connsiteX24" fmla="*/ 85403 w 687487"/>
              <a:gd name="connsiteY24" fmla="*/ 297225 h 715854"/>
              <a:gd name="connsiteX25" fmla="*/ 285455 w 687487"/>
              <a:gd name="connsiteY25" fmla="*/ 297225 h 715854"/>
              <a:gd name="connsiteX26" fmla="*/ 285455 w 687487"/>
              <a:gd name="connsiteY26" fmla="*/ 246771 h 715854"/>
              <a:gd name="connsiteX27" fmla="*/ 288336 w 687487"/>
              <a:gd name="connsiteY27" fmla="*/ 243781 h 715854"/>
              <a:gd name="connsiteX28" fmla="*/ 285455 w 687487"/>
              <a:gd name="connsiteY28" fmla="*/ 237783 h 715854"/>
              <a:gd name="connsiteX29" fmla="*/ 285455 w 687487"/>
              <a:gd name="connsiteY29" fmla="*/ 207812 h 715854"/>
              <a:gd name="connsiteX30" fmla="*/ 202457 w 687487"/>
              <a:gd name="connsiteY30" fmla="*/ 207812 h 715854"/>
              <a:gd name="connsiteX31" fmla="*/ 177030 w 687487"/>
              <a:gd name="connsiteY31" fmla="*/ 210802 h 715854"/>
              <a:gd name="connsiteX32" fmla="*/ 148244 w 687487"/>
              <a:gd name="connsiteY32" fmla="*/ 207812 h 715854"/>
              <a:gd name="connsiteX33" fmla="*/ 102670 w 687487"/>
              <a:gd name="connsiteY33" fmla="*/ 207812 h 715854"/>
              <a:gd name="connsiteX34" fmla="*/ 57094 w 687487"/>
              <a:gd name="connsiteY34" fmla="*/ 246771 h 715854"/>
              <a:gd name="connsiteX35" fmla="*/ 62858 w 687487"/>
              <a:gd name="connsiteY35" fmla="*/ 386153 h 715854"/>
              <a:gd name="connsiteX36" fmla="*/ 624645 w 687487"/>
              <a:gd name="connsiteY36" fmla="*/ 386153 h 715854"/>
              <a:gd name="connsiteX37" fmla="*/ 630392 w 687487"/>
              <a:gd name="connsiteY37" fmla="*/ 392151 h 715854"/>
              <a:gd name="connsiteX38" fmla="*/ 630392 w 687487"/>
              <a:gd name="connsiteY38" fmla="*/ 635430 h 715854"/>
              <a:gd name="connsiteX39" fmla="*/ 558914 w 687487"/>
              <a:gd name="connsiteY39" fmla="*/ 715855 h 715854"/>
              <a:gd name="connsiteX40" fmla="*/ 128573 w 687487"/>
              <a:gd name="connsiteY40" fmla="*/ 715855 h 715854"/>
              <a:gd name="connsiteX41" fmla="*/ 57086 w 687487"/>
              <a:gd name="connsiteY41" fmla="*/ 635430 h 715854"/>
              <a:gd name="connsiteX42" fmla="*/ 57086 w 687487"/>
              <a:gd name="connsiteY42" fmla="*/ 392151 h 715854"/>
              <a:gd name="connsiteX43" fmla="*/ 62858 w 687487"/>
              <a:gd name="connsiteY43" fmla="*/ 386153 h 715854"/>
              <a:gd name="connsiteX44" fmla="*/ 114188 w 687487"/>
              <a:gd name="connsiteY44" fmla="*/ 448593 h 715854"/>
              <a:gd name="connsiteX45" fmla="*/ 114188 w 687487"/>
              <a:gd name="connsiteY45" fmla="*/ 611941 h 715854"/>
              <a:gd name="connsiteX46" fmla="*/ 142497 w 687487"/>
              <a:gd name="connsiteY46" fmla="*/ 656405 h 715854"/>
              <a:gd name="connsiteX47" fmla="*/ 148244 w 687487"/>
              <a:gd name="connsiteY47" fmla="*/ 653406 h 715854"/>
              <a:gd name="connsiteX48" fmla="*/ 153999 w 687487"/>
              <a:gd name="connsiteY48" fmla="*/ 656405 h 715854"/>
              <a:gd name="connsiteX49" fmla="*/ 165519 w 687487"/>
              <a:gd name="connsiteY49" fmla="*/ 653406 h 715854"/>
              <a:gd name="connsiteX50" fmla="*/ 165519 w 687487"/>
              <a:gd name="connsiteY50" fmla="*/ 656405 h 715854"/>
              <a:gd name="connsiteX51" fmla="*/ 171266 w 687487"/>
              <a:gd name="connsiteY51" fmla="*/ 653406 h 715854"/>
              <a:gd name="connsiteX52" fmla="*/ 245151 w 687487"/>
              <a:gd name="connsiteY52" fmla="*/ 653406 h 715854"/>
              <a:gd name="connsiteX53" fmla="*/ 256669 w 687487"/>
              <a:gd name="connsiteY53" fmla="*/ 656405 h 715854"/>
              <a:gd name="connsiteX54" fmla="*/ 268180 w 687487"/>
              <a:gd name="connsiteY54" fmla="*/ 653406 h 715854"/>
              <a:gd name="connsiteX55" fmla="*/ 285446 w 687487"/>
              <a:gd name="connsiteY55" fmla="*/ 653406 h 715854"/>
              <a:gd name="connsiteX56" fmla="*/ 285446 w 687487"/>
              <a:gd name="connsiteY56" fmla="*/ 448593 h 715854"/>
              <a:gd name="connsiteX57" fmla="*/ 114188 w 687487"/>
              <a:gd name="connsiteY57" fmla="*/ 448593 h 715854"/>
              <a:gd name="connsiteX58" fmla="*/ 245159 w 687487"/>
              <a:gd name="connsiteY58" fmla="*/ 71437 h 715854"/>
              <a:gd name="connsiteX59" fmla="*/ 299371 w 687487"/>
              <a:gd name="connsiteY59" fmla="*/ 118892 h 715854"/>
              <a:gd name="connsiteX60" fmla="*/ 313764 w 687487"/>
              <a:gd name="connsiteY60" fmla="*/ 106905 h 715854"/>
              <a:gd name="connsiteX61" fmla="*/ 259560 w 687487"/>
              <a:gd name="connsiteY61" fmla="*/ 59442 h 715854"/>
              <a:gd name="connsiteX62" fmla="*/ 245159 w 687487"/>
              <a:gd name="connsiteY62" fmla="*/ 71437 h 715854"/>
              <a:gd name="connsiteX63" fmla="*/ 373731 w 687487"/>
              <a:gd name="connsiteY63" fmla="*/ 109895 h 715854"/>
              <a:gd name="connsiteX64" fmla="*/ 393879 w 687487"/>
              <a:gd name="connsiteY64" fmla="*/ 118892 h 715854"/>
              <a:gd name="connsiteX65" fmla="*/ 442329 w 687487"/>
              <a:gd name="connsiteY65" fmla="*/ 71437 h 715854"/>
              <a:gd name="connsiteX66" fmla="*/ 422181 w 687487"/>
              <a:gd name="connsiteY66" fmla="*/ 59442 h 715854"/>
              <a:gd name="connsiteX67" fmla="*/ 373731 w 687487"/>
              <a:gd name="connsiteY67" fmla="*/ 109895 h 715854"/>
              <a:gd name="connsiteX68" fmla="*/ 402032 w 687487"/>
              <a:gd name="connsiteY68" fmla="*/ 207812 h 715854"/>
              <a:gd name="connsiteX69" fmla="*/ 402032 w 687487"/>
              <a:gd name="connsiteY69" fmla="*/ 297225 h 715854"/>
              <a:gd name="connsiteX70" fmla="*/ 602084 w 687487"/>
              <a:gd name="connsiteY70" fmla="*/ 297225 h 715854"/>
              <a:gd name="connsiteX71" fmla="*/ 630392 w 687487"/>
              <a:gd name="connsiteY71" fmla="*/ 261256 h 715854"/>
              <a:gd name="connsiteX72" fmla="*/ 630392 w 687487"/>
              <a:gd name="connsiteY72" fmla="*/ 246771 h 715854"/>
              <a:gd name="connsiteX73" fmla="*/ 593454 w 687487"/>
              <a:gd name="connsiteY73" fmla="*/ 207812 h 715854"/>
              <a:gd name="connsiteX74" fmla="*/ 402032 w 687487"/>
              <a:gd name="connsiteY74" fmla="*/ 207812 h 715854"/>
              <a:gd name="connsiteX75" fmla="*/ 402032 w 687487"/>
              <a:gd name="connsiteY75" fmla="*/ 448593 h 715854"/>
              <a:gd name="connsiteX76" fmla="*/ 402032 w 687487"/>
              <a:gd name="connsiteY76" fmla="*/ 653406 h 715854"/>
              <a:gd name="connsiteX77" fmla="*/ 550761 w 687487"/>
              <a:gd name="connsiteY77" fmla="*/ 653406 h 715854"/>
              <a:gd name="connsiteX78" fmla="*/ 573307 w 687487"/>
              <a:gd name="connsiteY78" fmla="*/ 599962 h 715854"/>
              <a:gd name="connsiteX79" fmla="*/ 573307 w 687487"/>
              <a:gd name="connsiteY79" fmla="*/ 448602 h 715854"/>
              <a:gd name="connsiteX80" fmla="*/ 402032 w 687487"/>
              <a:gd name="connsiteY80" fmla="*/ 448602 h 715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687487" h="715854">
                <a:moveTo>
                  <a:pt x="262425" y="0"/>
                </a:moveTo>
                <a:lnTo>
                  <a:pt x="265307" y="0"/>
                </a:lnTo>
                <a:cubicBezTo>
                  <a:pt x="291853" y="0"/>
                  <a:pt x="318391" y="11828"/>
                  <a:pt x="344946" y="35468"/>
                </a:cubicBezTo>
                <a:cubicBezTo>
                  <a:pt x="367016" y="11828"/>
                  <a:pt x="392760" y="0"/>
                  <a:pt x="422181" y="0"/>
                </a:cubicBezTo>
                <a:lnTo>
                  <a:pt x="425062" y="0"/>
                </a:lnTo>
                <a:cubicBezTo>
                  <a:pt x="466962" y="0"/>
                  <a:pt x="491746" y="20816"/>
                  <a:pt x="499422" y="62440"/>
                </a:cubicBezTo>
                <a:lnTo>
                  <a:pt x="499422" y="82923"/>
                </a:lnTo>
                <a:cubicBezTo>
                  <a:pt x="499422" y="101901"/>
                  <a:pt x="488864" y="123720"/>
                  <a:pt x="467755" y="148362"/>
                </a:cubicBezTo>
                <a:lnTo>
                  <a:pt x="602084" y="148362"/>
                </a:lnTo>
                <a:cubicBezTo>
                  <a:pt x="659011" y="156021"/>
                  <a:pt x="687487" y="185818"/>
                  <a:pt x="687487" y="237775"/>
                </a:cubicBezTo>
                <a:lnTo>
                  <a:pt x="687487" y="276233"/>
                </a:lnTo>
                <a:cubicBezTo>
                  <a:pt x="678850" y="331523"/>
                  <a:pt x="646548" y="359164"/>
                  <a:pt x="590573" y="359164"/>
                </a:cubicBezTo>
                <a:lnTo>
                  <a:pt x="370850" y="359164"/>
                </a:lnTo>
                <a:cubicBezTo>
                  <a:pt x="307833" y="359164"/>
                  <a:pt x="230758" y="358337"/>
                  <a:pt x="139608" y="356666"/>
                </a:cubicBezTo>
                <a:cubicBezTo>
                  <a:pt x="129366" y="358337"/>
                  <a:pt x="110338" y="359164"/>
                  <a:pt x="82513" y="359164"/>
                </a:cubicBezTo>
                <a:cubicBezTo>
                  <a:pt x="41573" y="359164"/>
                  <a:pt x="14075" y="332525"/>
                  <a:pt x="0" y="279240"/>
                </a:cubicBezTo>
                <a:lnTo>
                  <a:pt x="0" y="237775"/>
                </a:lnTo>
                <a:cubicBezTo>
                  <a:pt x="7676" y="178166"/>
                  <a:pt x="36135" y="148362"/>
                  <a:pt x="85395" y="148362"/>
                </a:cubicBezTo>
                <a:lnTo>
                  <a:pt x="219723" y="148362"/>
                </a:lnTo>
                <a:cubicBezTo>
                  <a:pt x="198623" y="122717"/>
                  <a:pt x="188064" y="100898"/>
                  <a:pt x="188064" y="82923"/>
                </a:cubicBezTo>
                <a:lnTo>
                  <a:pt x="188064" y="65439"/>
                </a:lnTo>
                <a:cubicBezTo>
                  <a:pt x="188073" y="27148"/>
                  <a:pt x="212856" y="5329"/>
                  <a:pt x="262425" y="0"/>
                </a:cubicBezTo>
                <a:close/>
                <a:moveTo>
                  <a:pt x="57094" y="246771"/>
                </a:moveTo>
                <a:lnTo>
                  <a:pt x="57094" y="261256"/>
                </a:lnTo>
                <a:cubicBezTo>
                  <a:pt x="57094" y="285238"/>
                  <a:pt x="66525" y="297225"/>
                  <a:pt x="85403" y="297225"/>
                </a:cubicBezTo>
                <a:lnTo>
                  <a:pt x="285455" y="297225"/>
                </a:lnTo>
                <a:lnTo>
                  <a:pt x="285455" y="246771"/>
                </a:lnTo>
                <a:cubicBezTo>
                  <a:pt x="285455" y="244774"/>
                  <a:pt x="286415" y="243781"/>
                  <a:pt x="288336" y="243781"/>
                </a:cubicBezTo>
                <a:lnTo>
                  <a:pt x="285455" y="237783"/>
                </a:lnTo>
                <a:lnTo>
                  <a:pt x="285455" y="207812"/>
                </a:lnTo>
                <a:lnTo>
                  <a:pt x="202457" y="207812"/>
                </a:lnTo>
                <a:cubicBezTo>
                  <a:pt x="192533" y="207812"/>
                  <a:pt x="184063" y="208805"/>
                  <a:pt x="177030" y="210802"/>
                </a:cubicBezTo>
                <a:cubicBezTo>
                  <a:pt x="166788" y="208805"/>
                  <a:pt x="157199" y="207812"/>
                  <a:pt x="148244" y="207812"/>
                </a:cubicBezTo>
                <a:lnTo>
                  <a:pt x="102670" y="207812"/>
                </a:lnTo>
                <a:cubicBezTo>
                  <a:pt x="72288" y="207812"/>
                  <a:pt x="57094" y="220801"/>
                  <a:pt x="57094" y="246771"/>
                </a:cubicBezTo>
                <a:close/>
                <a:moveTo>
                  <a:pt x="62858" y="386153"/>
                </a:moveTo>
                <a:lnTo>
                  <a:pt x="624645" y="386153"/>
                </a:lnTo>
                <a:cubicBezTo>
                  <a:pt x="628479" y="386821"/>
                  <a:pt x="630392" y="388818"/>
                  <a:pt x="630392" y="392151"/>
                </a:cubicBezTo>
                <a:lnTo>
                  <a:pt x="630392" y="635430"/>
                </a:lnTo>
                <a:cubicBezTo>
                  <a:pt x="618882" y="689049"/>
                  <a:pt x="595058" y="715855"/>
                  <a:pt x="558914" y="715855"/>
                </a:cubicBezTo>
                <a:lnTo>
                  <a:pt x="128573" y="715855"/>
                </a:lnTo>
                <a:cubicBezTo>
                  <a:pt x="92428" y="715855"/>
                  <a:pt x="68605" y="689049"/>
                  <a:pt x="57086" y="635430"/>
                </a:cubicBezTo>
                <a:lnTo>
                  <a:pt x="57086" y="392151"/>
                </a:lnTo>
                <a:cubicBezTo>
                  <a:pt x="57729" y="388149"/>
                  <a:pt x="59658" y="386153"/>
                  <a:pt x="62858" y="386153"/>
                </a:cubicBezTo>
                <a:close/>
                <a:moveTo>
                  <a:pt x="114188" y="448593"/>
                </a:moveTo>
                <a:lnTo>
                  <a:pt x="114188" y="611941"/>
                </a:lnTo>
                <a:cubicBezTo>
                  <a:pt x="114188" y="641595"/>
                  <a:pt x="123619" y="656405"/>
                  <a:pt x="142497" y="656405"/>
                </a:cubicBezTo>
                <a:lnTo>
                  <a:pt x="148244" y="653406"/>
                </a:lnTo>
                <a:lnTo>
                  <a:pt x="153999" y="656405"/>
                </a:lnTo>
                <a:cubicBezTo>
                  <a:pt x="157199" y="654408"/>
                  <a:pt x="161033" y="653406"/>
                  <a:pt x="165519" y="653406"/>
                </a:cubicBezTo>
                <a:lnTo>
                  <a:pt x="165519" y="656405"/>
                </a:lnTo>
                <a:lnTo>
                  <a:pt x="171266" y="653406"/>
                </a:lnTo>
                <a:lnTo>
                  <a:pt x="245151" y="653406"/>
                </a:lnTo>
                <a:cubicBezTo>
                  <a:pt x="249627" y="653406"/>
                  <a:pt x="253462" y="654408"/>
                  <a:pt x="256669" y="656405"/>
                </a:cubicBezTo>
                <a:cubicBezTo>
                  <a:pt x="260186" y="654408"/>
                  <a:pt x="264020" y="653406"/>
                  <a:pt x="268180" y="653406"/>
                </a:cubicBezTo>
                <a:lnTo>
                  <a:pt x="285446" y="653406"/>
                </a:lnTo>
                <a:lnTo>
                  <a:pt x="285446" y="448593"/>
                </a:lnTo>
                <a:lnTo>
                  <a:pt x="114188" y="448593"/>
                </a:lnTo>
                <a:close/>
                <a:moveTo>
                  <a:pt x="245159" y="71437"/>
                </a:moveTo>
                <a:cubicBezTo>
                  <a:pt x="253152" y="103079"/>
                  <a:pt x="271221" y="118892"/>
                  <a:pt x="299371" y="118892"/>
                </a:cubicBezTo>
                <a:cubicBezTo>
                  <a:pt x="302253" y="118566"/>
                  <a:pt x="307047" y="114564"/>
                  <a:pt x="313764" y="106905"/>
                </a:cubicBezTo>
                <a:cubicBezTo>
                  <a:pt x="313764" y="83256"/>
                  <a:pt x="295695" y="67436"/>
                  <a:pt x="259560" y="59442"/>
                </a:cubicBezTo>
                <a:cubicBezTo>
                  <a:pt x="250914" y="63117"/>
                  <a:pt x="246119" y="67110"/>
                  <a:pt x="245159" y="71437"/>
                </a:cubicBezTo>
                <a:close/>
                <a:moveTo>
                  <a:pt x="373731" y="109895"/>
                </a:moveTo>
                <a:cubicBezTo>
                  <a:pt x="380756" y="115893"/>
                  <a:pt x="387481" y="118892"/>
                  <a:pt x="393879" y="118892"/>
                </a:cubicBezTo>
                <a:cubicBezTo>
                  <a:pt x="426173" y="108901"/>
                  <a:pt x="442329" y="93088"/>
                  <a:pt x="442329" y="71437"/>
                </a:cubicBezTo>
                <a:cubicBezTo>
                  <a:pt x="439129" y="63443"/>
                  <a:pt x="432413" y="59442"/>
                  <a:pt x="422181" y="59442"/>
                </a:cubicBezTo>
                <a:cubicBezTo>
                  <a:pt x="389878" y="69106"/>
                  <a:pt x="373731" y="85921"/>
                  <a:pt x="373731" y="109895"/>
                </a:cubicBezTo>
                <a:close/>
                <a:moveTo>
                  <a:pt x="402032" y="207812"/>
                </a:moveTo>
                <a:lnTo>
                  <a:pt x="402032" y="297225"/>
                </a:lnTo>
                <a:lnTo>
                  <a:pt x="602084" y="297225"/>
                </a:lnTo>
                <a:cubicBezTo>
                  <a:pt x="619032" y="297225"/>
                  <a:pt x="628471" y="285238"/>
                  <a:pt x="630392" y="261256"/>
                </a:cubicBezTo>
                <a:lnTo>
                  <a:pt x="630392" y="246771"/>
                </a:lnTo>
                <a:cubicBezTo>
                  <a:pt x="630392" y="220801"/>
                  <a:pt x="618080" y="207812"/>
                  <a:pt x="593454" y="207812"/>
                </a:cubicBezTo>
                <a:lnTo>
                  <a:pt x="402032" y="207812"/>
                </a:lnTo>
                <a:close/>
                <a:moveTo>
                  <a:pt x="402032" y="448593"/>
                </a:moveTo>
                <a:lnTo>
                  <a:pt x="402032" y="653406"/>
                </a:lnTo>
                <a:lnTo>
                  <a:pt x="550761" y="653406"/>
                </a:lnTo>
                <a:cubicBezTo>
                  <a:pt x="565788" y="653406"/>
                  <a:pt x="573307" y="635597"/>
                  <a:pt x="573307" y="599962"/>
                </a:cubicBezTo>
                <a:lnTo>
                  <a:pt x="573307" y="448602"/>
                </a:lnTo>
                <a:lnTo>
                  <a:pt x="402032" y="448602"/>
                </a:ln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D0D0F061-C9D5-5A82-11A7-AED7AFA45228}"/>
              </a:ext>
            </a:extLst>
          </p:cNvPr>
          <p:cNvSpPr/>
          <p:nvPr/>
        </p:nvSpPr>
        <p:spPr>
          <a:xfrm>
            <a:off x="617688" y="859729"/>
            <a:ext cx="1112048" cy="1157960"/>
          </a:xfrm>
          <a:custGeom>
            <a:avLst/>
            <a:gdLst>
              <a:gd name="connsiteX0" fmla="*/ 261941 w 686509"/>
              <a:gd name="connsiteY0" fmla="*/ 0 h 714852"/>
              <a:gd name="connsiteX1" fmla="*/ 270578 w 686509"/>
              <a:gd name="connsiteY1" fmla="*/ 0 h 714852"/>
              <a:gd name="connsiteX2" fmla="*/ 301760 w 686509"/>
              <a:gd name="connsiteY2" fmla="*/ 32477 h 714852"/>
              <a:gd name="connsiteX3" fmla="*/ 301760 w 686509"/>
              <a:gd name="connsiteY3" fmla="*/ 38475 h 714852"/>
              <a:gd name="connsiteX4" fmla="*/ 293599 w 686509"/>
              <a:gd name="connsiteY4" fmla="*/ 62449 h 714852"/>
              <a:gd name="connsiteX5" fmla="*/ 301760 w 686509"/>
              <a:gd name="connsiteY5" fmla="*/ 79932 h 714852"/>
              <a:gd name="connsiteX6" fmla="*/ 301760 w 686509"/>
              <a:gd name="connsiteY6" fmla="*/ 171851 h 714852"/>
              <a:gd name="connsiteX7" fmla="*/ 304642 w 686509"/>
              <a:gd name="connsiteY7" fmla="*/ 171851 h 714852"/>
              <a:gd name="connsiteX8" fmla="*/ 327664 w 686509"/>
              <a:gd name="connsiteY8" fmla="*/ 115909 h 714852"/>
              <a:gd name="connsiteX9" fmla="*/ 327664 w 686509"/>
              <a:gd name="connsiteY9" fmla="*/ 97925 h 714852"/>
              <a:gd name="connsiteX10" fmla="*/ 333419 w 686509"/>
              <a:gd name="connsiteY10" fmla="*/ 73951 h 714852"/>
              <a:gd name="connsiteX11" fmla="*/ 327664 w 686509"/>
              <a:gd name="connsiteY11" fmla="*/ 50462 h 714852"/>
              <a:gd name="connsiteX12" fmla="*/ 376121 w 686509"/>
              <a:gd name="connsiteY12" fmla="*/ 8 h 714852"/>
              <a:gd name="connsiteX13" fmla="*/ 384758 w 686509"/>
              <a:gd name="connsiteY13" fmla="*/ 8 h 714852"/>
              <a:gd name="connsiteX14" fmla="*/ 427460 w 686509"/>
              <a:gd name="connsiteY14" fmla="*/ 50462 h 714852"/>
              <a:gd name="connsiteX15" fmla="*/ 421704 w 686509"/>
              <a:gd name="connsiteY15" fmla="*/ 73951 h 714852"/>
              <a:gd name="connsiteX16" fmla="*/ 427460 w 686509"/>
              <a:gd name="connsiteY16" fmla="*/ 97925 h 714852"/>
              <a:gd name="connsiteX17" fmla="*/ 427460 w 686509"/>
              <a:gd name="connsiteY17" fmla="*/ 115909 h 714852"/>
              <a:gd name="connsiteX18" fmla="*/ 455761 w 686509"/>
              <a:gd name="connsiteY18" fmla="*/ 207820 h 714852"/>
              <a:gd name="connsiteX19" fmla="*/ 509973 w 686509"/>
              <a:gd name="connsiteY19" fmla="*/ 207820 h 714852"/>
              <a:gd name="connsiteX20" fmla="*/ 592486 w 686509"/>
              <a:gd name="connsiteY20" fmla="*/ 258273 h 714852"/>
              <a:gd name="connsiteX21" fmla="*/ 601123 w 686509"/>
              <a:gd name="connsiteY21" fmla="*/ 299739 h 714852"/>
              <a:gd name="connsiteX22" fmla="*/ 601123 w 686509"/>
              <a:gd name="connsiteY22" fmla="*/ 436114 h 714852"/>
              <a:gd name="connsiteX23" fmla="*/ 658209 w 686509"/>
              <a:gd name="connsiteY23" fmla="*/ 522035 h 714852"/>
              <a:gd name="connsiteX24" fmla="*/ 658209 w 686509"/>
              <a:gd name="connsiteY24" fmla="*/ 655419 h 714852"/>
              <a:gd name="connsiteX25" fmla="*/ 686510 w 686509"/>
              <a:gd name="connsiteY25" fmla="*/ 682392 h 714852"/>
              <a:gd name="connsiteX26" fmla="*/ 686510 w 686509"/>
              <a:gd name="connsiteY26" fmla="*/ 685382 h 714852"/>
              <a:gd name="connsiteX27" fmla="*/ 658209 w 686509"/>
              <a:gd name="connsiteY27" fmla="*/ 714853 h 714852"/>
              <a:gd name="connsiteX28" fmla="*/ 25427 w 686509"/>
              <a:gd name="connsiteY28" fmla="*/ 714853 h 714852"/>
              <a:gd name="connsiteX29" fmla="*/ 0 w 686509"/>
              <a:gd name="connsiteY29" fmla="*/ 688372 h 714852"/>
              <a:gd name="connsiteX30" fmla="*/ 0 w 686509"/>
              <a:gd name="connsiteY30" fmla="*/ 682383 h 714852"/>
              <a:gd name="connsiteX31" fmla="*/ 28301 w 686509"/>
              <a:gd name="connsiteY31" fmla="*/ 655411 h 714852"/>
              <a:gd name="connsiteX32" fmla="*/ 28301 w 686509"/>
              <a:gd name="connsiteY32" fmla="*/ 513039 h 714852"/>
              <a:gd name="connsiteX33" fmla="*/ 85387 w 686509"/>
              <a:gd name="connsiteY33" fmla="*/ 436105 h 714852"/>
              <a:gd name="connsiteX34" fmla="*/ 85387 w 686509"/>
              <a:gd name="connsiteY34" fmla="*/ 290742 h 714852"/>
              <a:gd name="connsiteX35" fmla="*/ 165026 w 686509"/>
              <a:gd name="connsiteY35" fmla="*/ 207812 h 714852"/>
              <a:gd name="connsiteX36" fmla="*/ 230750 w 686509"/>
              <a:gd name="connsiteY36" fmla="*/ 207812 h 714852"/>
              <a:gd name="connsiteX37" fmla="*/ 230750 w 686509"/>
              <a:gd name="connsiteY37" fmla="*/ 82931 h 714852"/>
              <a:gd name="connsiteX38" fmla="*/ 239387 w 686509"/>
              <a:gd name="connsiteY38" fmla="*/ 56451 h 714852"/>
              <a:gd name="connsiteX39" fmla="*/ 230750 w 686509"/>
              <a:gd name="connsiteY39" fmla="*/ 32477 h 714852"/>
              <a:gd name="connsiteX40" fmla="*/ 261941 w 686509"/>
              <a:gd name="connsiteY40" fmla="*/ 0 h 714852"/>
              <a:gd name="connsiteX41" fmla="*/ 85395 w 686509"/>
              <a:gd name="connsiteY41" fmla="*/ 522027 h 714852"/>
              <a:gd name="connsiteX42" fmla="*/ 85395 w 686509"/>
              <a:gd name="connsiteY42" fmla="*/ 537012 h 714852"/>
              <a:gd name="connsiteX43" fmla="*/ 111307 w 686509"/>
              <a:gd name="connsiteY43" fmla="*/ 563492 h 714852"/>
              <a:gd name="connsiteX44" fmla="*/ 122341 w 686509"/>
              <a:gd name="connsiteY44" fmla="*/ 563492 h 714852"/>
              <a:gd name="connsiteX45" fmla="*/ 154008 w 686509"/>
              <a:gd name="connsiteY45" fmla="*/ 537012 h 714852"/>
              <a:gd name="connsiteX46" fmla="*/ 162170 w 686509"/>
              <a:gd name="connsiteY46" fmla="*/ 534022 h 714852"/>
              <a:gd name="connsiteX47" fmla="*/ 196710 w 686509"/>
              <a:gd name="connsiteY47" fmla="*/ 563492 h 714852"/>
              <a:gd name="connsiteX48" fmla="*/ 205347 w 686509"/>
              <a:gd name="connsiteY48" fmla="*/ 566482 h 714852"/>
              <a:gd name="connsiteX49" fmla="*/ 248041 w 686509"/>
              <a:gd name="connsiteY49" fmla="*/ 534013 h 714852"/>
              <a:gd name="connsiteX50" fmla="*/ 250923 w 686509"/>
              <a:gd name="connsiteY50" fmla="*/ 534013 h 714852"/>
              <a:gd name="connsiteX51" fmla="*/ 279232 w 686509"/>
              <a:gd name="connsiteY51" fmla="*/ 560485 h 714852"/>
              <a:gd name="connsiteX52" fmla="*/ 293624 w 686509"/>
              <a:gd name="connsiteY52" fmla="*/ 563484 h 714852"/>
              <a:gd name="connsiteX53" fmla="*/ 301785 w 686509"/>
              <a:gd name="connsiteY53" fmla="*/ 563484 h 714852"/>
              <a:gd name="connsiteX54" fmla="*/ 336326 w 686509"/>
              <a:gd name="connsiteY54" fmla="*/ 537004 h 714852"/>
              <a:gd name="connsiteX55" fmla="*/ 350243 w 686509"/>
              <a:gd name="connsiteY55" fmla="*/ 537004 h 714852"/>
              <a:gd name="connsiteX56" fmla="*/ 387657 w 686509"/>
              <a:gd name="connsiteY56" fmla="*/ 563484 h 714852"/>
              <a:gd name="connsiteX57" fmla="*/ 392936 w 686509"/>
              <a:gd name="connsiteY57" fmla="*/ 563484 h 714852"/>
              <a:gd name="connsiteX58" fmla="*/ 430350 w 686509"/>
              <a:gd name="connsiteY58" fmla="*/ 534013 h 714852"/>
              <a:gd name="connsiteX59" fmla="*/ 433232 w 686509"/>
              <a:gd name="connsiteY59" fmla="*/ 534013 h 714852"/>
              <a:gd name="connsiteX60" fmla="*/ 470170 w 686509"/>
              <a:gd name="connsiteY60" fmla="*/ 563484 h 714852"/>
              <a:gd name="connsiteX61" fmla="*/ 484086 w 686509"/>
              <a:gd name="connsiteY61" fmla="*/ 563484 h 714852"/>
              <a:gd name="connsiteX62" fmla="*/ 518627 w 686509"/>
              <a:gd name="connsiteY62" fmla="*/ 537004 h 714852"/>
              <a:gd name="connsiteX63" fmla="*/ 529662 w 686509"/>
              <a:gd name="connsiteY63" fmla="*/ 537004 h 714852"/>
              <a:gd name="connsiteX64" fmla="*/ 564202 w 686509"/>
              <a:gd name="connsiteY64" fmla="*/ 563484 h 714852"/>
              <a:gd name="connsiteX65" fmla="*/ 580992 w 686509"/>
              <a:gd name="connsiteY65" fmla="*/ 563484 h 714852"/>
              <a:gd name="connsiteX66" fmla="*/ 598258 w 686509"/>
              <a:gd name="connsiteY66" fmla="*/ 548498 h 714852"/>
              <a:gd name="connsiteX67" fmla="*/ 598258 w 686509"/>
              <a:gd name="connsiteY67" fmla="*/ 516021 h 714852"/>
              <a:gd name="connsiteX68" fmla="*/ 569949 w 686509"/>
              <a:gd name="connsiteY68" fmla="*/ 492540 h 714852"/>
              <a:gd name="connsiteX69" fmla="*/ 111298 w 686509"/>
              <a:gd name="connsiteY69" fmla="*/ 492540 h 714852"/>
              <a:gd name="connsiteX70" fmla="*/ 85395 w 686509"/>
              <a:gd name="connsiteY70" fmla="*/ 522027 h 714852"/>
              <a:gd name="connsiteX71" fmla="*/ 114180 w 686509"/>
              <a:gd name="connsiteY71" fmla="*/ 595961 h 714852"/>
              <a:gd name="connsiteX72" fmla="*/ 85395 w 686509"/>
              <a:gd name="connsiteY72" fmla="*/ 590473 h 714852"/>
              <a:gd name="connsiteX73" fmla="*/ 85395 w 686509"/>
              <a:gd name="connsiteY73" fmla="*/ 652412 h 714852"/>
              <a:gd name="connsiteX74" fmla="*/ 151127 w 686509"/>
              <a:gd name="connsiteY74" fmla="*/ 652412 h 714852"/>
              <a:gd name="connsiteX75" fmla="*/ 159764 w 686509"/>
              <a:gd name="connsiteY75" fmla="*/ 655411 h 714852"/>
              <a:gd name="connsiteX76" fmla="*/ 173680 w 686509"/>
              <a:gd name="connsiteY76" fmla="*/ 652412 h 714852"/>
              <a:gd name="connsiteX77" fmla="*/ 245159 w 686509"/>
              <a:gd name="connsiteY77" fmla="*/ 652412 h 714852"/>
              <a:gd name="connsiteX78" fmla="*/ 253320 w 686509"/>
              <a:gd name="connsiteY78" fmla="*/ 655411 h 714852"/>
              <a:gd name="connsiteX79" fmla="*/ 267713 w 686509"/>
              <a:gd name="connsiteY79" fmla="*/ 652412 h 714852"/>
              <a:gd name="connsiteX80" fmla="*/ 598258 w 686509"/>
              <a:gd name="connsiteY80" fmla="*/ 652412 h 714852"/>
              <a:gd name="connsiteX81" fmla="*/ 598258 w 686509"/>
              <a:gd name="connsiteY81" fmla="*/ 590464 h 714852"/>
              <a:gd name="connsiteX82" fmla="*/ 572346 w 686509"/>
              <a:gd name="connsiteY82" fmla="*/ 595953 h 714852"/>
              <a:gd name="connsiteX83" fmla="*/ 561312 w 686509"/>
              <a:gd name="connsiteY83" fmla="*/ 595953 h 714852"/>
              <a:gd name="connsiteX84" fmla="*/ 524374 w 686509"/>
              <a:gd name="connsiteY84" fmla="*/ 578469 h 714852"/>
              <a:gd name="connsiteX85" fmla="*/ 475917 w 686509"/>
              <a:gd name="connsiteY85" fmla="*/ 595953 h 714852"/>
              <a:gd name="connsiteX86" fmla="*/ 433223 w 686509"/>
              <a:gd name="connsiteY86" fmla="*/ 578469 h 714852"/>
              <a:gd name="connsiteX87" fmla="*/ 384766 w 686509"/>
              <a:gd name="connsiteY87" fmla="*/ 595953 h 714852"/>
              <a:gd name="connsiteX88" fmla="*/ 344470 w 686509"/>
              <a:gd name="connsiteY88" fmla="*/ 578469 h 714852"/>
              <a:gd name="connsiteX89" fmla="*/ 296498 w 686509"/>
              <a:gd name="connsiteY89" fmla="*/ 595953 h 714852"/>
              <a:gd name="connsiteX90" fmla="*/ 250923 w 686509"/>
              <a:gd name="connsiteY90" fmla="*/ 578469 h 714852"/>
              <a:gd name="connsiteX91" fmla="*/ 210627 w 686509"/>
              <a:gd name="connsiteY91" fmla="*/ 595953 h 714852"/>
              <a:gd name="connsiteX92" fmla="*/ 162170 w 686509"/>
              <a:gd name="connsiteY92" fmla="*/ 578469 h 714852"/>
              <a:gd name="connsiteX93" fmla="*/ 114180 w 686509"/>
              <a:gd name="connsiteY93" fmla="*/ 595961 h 714852"/>
              <a:gd name="connsiteX94" fmla="*/ 142481 w 686509"/>
              <a:gd name="connsiteY94" fmla="*/ 305720 h 714852"/>
              <a:gd name="connsiteX95" fmla="*/ 142481 w 686509"/>
              <a:gd name="connsiteY95" fmla="*/ 314215 h 714852"/>
              <a:gd name="connsiteX96" fmla="*/ 167908 w 686509"/>
              <a:gd name="connsiteY96" fmla="*/ 341188 h 714852"/>
              <a:gd name="connsiteX97" fmla="*/ 173664 w 686509"/>
              <a:gd name="connsiteY97" fmla="*/ 341188 h 714852"/>
              <a:gd name="connsiteX98" fmla="*/ 210602 w 686509"/>
              <a:gd name="connsiteY98" fmla="*/ 311216 h 714852"/>
              <a:gd name="connsiteX99" fmla="*/ 213475 w 686509"/>
              <a:gd name="connsiteY99" fmla="*/ 311216 h 714852"/>
              <a:gd name="connsiteX100" fmla="*/ 242260 w 686509"/>
              <a:gd name="connsiteY100" fmla="*/ 338189 h 714852"/>
              <a:gd name="connsiteX101" fmla="*/ 248016 w 686509"/>
              <a:gd name="connsiteY101" fmla="*/ 341188 h 714852"/>
              <a:gd name="connsiteX102" fmla="*/ 259050 w 686509"/>
              <a:gd name="connsiteY102" fmla="*/ 341188 h 714852"/>
              <a:gd name="connsiteX103" fmla="*/ 296473 w 686509"/>
              <a:gd name="connsiteY103" fmla="*/ 311216 h 714852"/>
              <a:gd name="connsiteX104" fmla="*/ 298870 w 686509"/>
              <a:gd name="connsiteY104" fmla="*/ 311216 h 714852"/>
              <a:gd name="connsiteX105" fmla="*/ 327655 w 686509"/>
              <a:gd name="connsiteY105" fmla="*/ 338189 h 714852"/>
              <a:gd name="connsiteX106" fmla="*/ 344445 w 686509"/>
              <a:gd name="connsiteY106" fmla="*/ 341188 h 714852"/>
              <a:gd name="connsiteX107" fmla="*/ 381868 w 686509"/>
              <a:gd name="connsiteY107" fmla="*/ 311216 h 714852"/>
              <a:gd name="connsiteX108" fmla="*/ 415932 w 686509"/>
              <a:gd name="connsiteY108" fmla="*/ 341188 h 714852"/>
              <a:gd name="connsiteX109" fmla="*/ 430325 w 686509"/>
              <a:gd name="connsiteY109" fmla="*/ 341188 h 714852"/>
              <a:gd name="connsiteX110" fmla="*/ 464389 w 686509"/>
              <a:gd name="connsiteY110" fmla="*/ 314215 h 714852"/>
              <a:gd name="connsiteX111" fmla="*/ 473027 w 686509"/>
              <a:gd name="connsiteY111" fmla="*/ 311225 h 714852"/>
              <a:gd name="connsiteX112" fmla="*/ 504209 w 686509"/>
              <a:gd name="connsiteY112" fmla="*/ 341196 h 714852"/>
              <a:gd name="connsiteX113" fmla="*/ 515720 w 686509"/>
              <a:gd name="connsiteY113" fmla="*/ 341196 h 714852"/>
              <a:gd name="connsiteX114" fmla="*/ 541147 w 686509"/>
              <a:gd name="connsiteY114" fmla="*/ 317214 h 714852"/>
              <a:gd name="connsiteX115" fmla="*/ 541147 w 686509"/>
              <a:gd name="connsiteY115" fmla="*/ 293733 h 714852"/>
              <a:gd name="connsiteX116" fmla="*/ 518602 w 686509"/>
              <a:gd name="connsiteY116" fmla="*/ 269759 h 714852"/>
              <a:gd name="connsiteX117" fmla="*/ 233631 w 686509"/>
              <a:gd name="connsiteY117" fmla="*/ 269759 h 714852"/>
              <a:gd name="connsiteX118" fmla="*/ 230750 w 686509"/>
              <a:gd name="connsiteY118" fmla="*/ 266760 h 714852"/>
              <a:gd name="connsiteX119" fmla="*/ 224994 w 686509"/>
              <a:gd name="connsiteY119" fmla="*/ 269759 h 714852"/>
              <a:gd name="connsiteX120" fmla="*/ 219239 w 686509"/>
              <a:gd name="connsiteY120" fmla="*/ 269759 h 714852"/>
              <a:gd name="connsiteX121" fmla="*/ 207728 w 686509"/>
              <a:gd name="connsiteY121" fmla="*/ 266760 h 714852"/>
              <a:gd name="connsiteX122" fmla="*/ 196693 w 686509"/>
              <a:gd name="connsiteY122" fmla="*/ 269759 h 714852"/>
              <a:gd name="connsiteX123" fmla="*/ 185183 w 686509"/>
              <a:gd name="connsiteY123" fmla="*/ 266760 h 714852"/>
              <a:gd name="connsiteX124" fmla="*/ 142481 w 686509"/>
              <a:gd name="connsiteY124" fmla="*/ 305720 h 714852"/>
              <a:gd name="connsiteX125" fmla="*/ 170790 w 686509"/>
              <a:gd name="connsiteY125" fmla="*/ 373657 h 714852"/>
              <a:gd name="connsiteX126" fmla="*/ 142481 w 686509"/>
              <a:gd name="connsiteY126" fmla="*/ 367667 h 714852"/>
              <a:gd name="connsiteX127" fmla="*/ 142481 w 686509"/>
              <a:gd name="connsiteY127" fmla="*/ 430108 h 714852"/>
              <a:gd name="connsiteX128" fmla="*/ 541156 w 686509"/>
              <a:gd name="connsiteY128" fmla="*/ 430108 h 714852"/>
              <a:gd name="connsiteX129" fmla="*/ 541156 w 686509"/>
              <a:gd name="connsiteY129" fmla="*/ 367667 h 714852"/>
              <a:gd name="connsiteX130" fmla="*/ 512846 w 686509"/>
              <a:gd name="connsiteY130" fmla="*/ 373657 h 714852"/>
              <a:gd name="connsiteX131" fmla="*/ 470153 w 686509"/>
              <a:gd name="connsiteY131" fmla="*/ 356173 h 714852"/>
              <a:gd name="connsiteX132" fmla="*/ 427460 w 686509"/>
              <a:gd name="connsiteY132" fmla="*/ 373657 h 714852"/>
              <a:gd name="connsiteX133" fmla="*/ 387640 w 686509"/>
              <a:gd name="connsiteY133" fmla="*/ 356173 h 714852"/>
              <a:gd name="connsiteX134" fmla="*/ 342065 w 686509"/>
              <a:gd name="connsiteY134" fmla="*/ 373657 h 714852"/>
              <a:gd name="connsiteX135" fmla="*/ 301769 w 686509"/>
              <a:gd name="connsiteY135" fmla="*/ 356173 h 714852"/>
              <a:gd name="connsiteX136" fmla="*/ 256193 w 686509"/>
              <a:gd name="connsiteY136" fmla="*/ 373657 h 714852"/>
              <a:gd name="connsiteX137" fmla="*/ 213492 w 686509"/>
              <a:gd name="connsiteY137" fmla="*/ 356173 h 714852"/>
              <a:gd name="connsiteX138" fmla="*/ 170790 w 686509"/>
              <a:gd name="connsiteY138" fmla="*/ 373657 h 714852"/>
              <a:gd name="connsiteX139" fmla="*/ 355973 w 686509"/>
              <a:gd name="connsiteY139" fmla="*/ 50453 h 714852"/>
              <a:gd name="connsiteX140" fmla="*/ 367484 w 686509"/>
              <a:gd name="connsiteY140" fmla="*/ 71437 h 714852"/>
              <a:gd name="connsiteX141" fmla="*/ 367484 w 686509"/>
              <a:gd name="connsiteY141" fmla="*/ 79932 h 714852"/>
              <a:gd name="connsiteX142" fmla="*/ 355973 w 686509"/>
              <a:gd name="connsiteY142" fmla="*/ 91927 h 714852"/>
              <a:gd name="connsiteX143" fmla="*/ 358855 w 686509"/>
              <a:gd name="connsiteY143" fmla="*/ 97925 h 714852"/>
              <a:gd name="connsiteX144" fmla="*/ 336309 w 686509"/>
              <a:gd name="connsiteY144" fmla="*/ 160373 h 714852"/>
              <a:gd name="connsiteX145" fmla="*/ 330554 w 686509"/>
              <a:gd name="connsiteY145" fmla="*/ 192843 h 714852"/>
              <a:gd name="connsiteX146" fmla="*/ 424586 w 686509"/>
              <a:gd name="connsiteY146" fmla="*/ 192843 h 714852"/>
              <a:gd name="connsiteX147" fmla="*/ 398674 w 686509"/>
              <a:gd name="connsiteY147" fmla="*/ 127403 h 714852"/>
              <a:gd name="connsiteX148" fmla="*/ 398674 w 686509"/>
              <a:gd name="connsiteY148" fmla="*/ 103922 h 714852"/>
              <a:gd name="connsiteX149" fmla="*/ 387640 w 686509"/>
              <a:gd name="connsiteY149" fmla="*/ 79940 h 714852"/>
              <a:gd name="connsiteX150" fmla="*/ 387640 w 686509"/>
              <a:gd name="connsiteY150" fmla="*/ 71445 h 714852"/>
              <a:gd name="connsiteX151" fmla="*/ 398674 w 686509"/>
              <a:gd name="connsiteY151" fmla="*/ 50462 h 714852"/>
              <a:gd name="connsiteX152" fmla="*/ 376129 w 686509"/>
              <a:gd name="connsiteY152" fmla="*/ 29478 h 714852"/>
              <a:gd name="connsiteX153" fmla="*/ 373247 w 686509"/>
              <a:gd name="connsiteY153" fmla="*/ 29478 h 714852"/>
              <a:gd name="connsiteX154" fmla="*/ 355973 w 686509"/>
              <a:gd name="connsiteY154" fmla="*/ 50453 h 714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686509" h="714852">
                <a:moveTo>
                  <a:pt x="261941" y="0"/>
                </a:moveTo>
                <a:lnTo>
                  <a:pt x="270578" y="0"/>
                </a:lnTo>
                <a:cubicBezTo>
                  <a:pt x="286240" y="0"/>
                  <a:pt x="296648" y="10826"/>
                  <a:pt x="301760" y="32477"/>
                </a:cubicBezTo>
                <a:lnTo>
                  <a:pt x="301760" y="38475"/>
                </a:lnTo>
                <a:cubicBezTo>
                  <a:pt x="301760" y="44464"/>
                  <a:pt x="299037" y="52458"/>
                  <a:pt x="293599" y="62449"/>
                </a:cubicBezTo>
                <a:cubicBezTo>
                  <a:pt x="299037" y="64445"/>
                  <a:pt x="301760" y="70284"/>
                  <a:pt x="301760" y="79932"/>
                </a:cubicBezTo>
                <a:lnTo>
                  <a:pt x="301760" y="171851"/>
                </a:lnTo>
                <a:lnTo>
                  <a:pt x="304642" y="171851"/>
                </a:lnTo>
                <a:cubicBezTo>
                  <a:pt x="304642" y="155203"/>
                  <a:pt x="312310" y="136550"/>
                  <a:pt x="327664" y="115909"/>
                </a:cubicBezTo>
                <a:lnTo>
                  <a:pt x="327664" y="97925"/>
                </a:lnTo>
                <a:cubicBezTo>
                  <a:pt x="327664" y="89271"/>
                  <a:pt x="329585" y="81277"/>
                  <a:pt x="333419" y="73951"/>
                </a:cubicBezTo>
                <a:cubicBezTo>
                  <a:pt x="329585" y="61956"/>
                  <a:pt x="327664" y="54137"/>
                  <a:pt x="327664" y="50462"/>
                </a:cubicBezTo>
                <a:cubicBezTo>
                  <a:pt x="333737" y="16832"/>
                  <a:pt x="349892" y="8"/>
                  <a:pt x="376121" y="8"/>
                </a:cubicBezTo>
                <a:lnTo>
                  <a:pt x="384758" y="8"/>
                </a:lnTo>
                <a:cubicBezTo>
                  <a:pt x="407145" y="8"/>
                  <a:pt x="421379" y="16832"/>
                  <a:pt x="427460" y="50462"/>
                </a:cubicBezTo>
                <a:cubicBezTo>
                  <a:pt x="427460" y="56459"/>
                  <a:pt x="425538" y="64286"/>
                  <a:pt x="421704" y="73951"/>
                </a:cubicBezTo>
                <a:cubicBezTo>
                  <a:pt x="425538" y="81277"/>
                  <a:pt x="427460" y="89271"/>
                  <a:pt x="427460" y="97925"/>
                </a:cubicBezTo>
                <a:lnTo>
                  <a:pt x="427460" y="115909"/>
                </a:lnTo>
                <a:cubicBezTo>
                  <a:pt x="446330" y="141554"/>
                  <a:pt x="455761" y="172185"/>
                  <a:pt x="455761" y="207820"/>
                </a:cubicBezTo>
                <a:lnTo>
                  <a:pt x="509973" y="207820"/>
                </a:lnTo>
                <a:cubicBezTo>
                  <a:pt x="550586" y="207820"/>
                  <a:pt x="578093" y="224643"/>
                  <a:pt x="592486" y="258273"/>
                </a:cubicBezTo>
                <a:cubicBezTo>
                  <a:pt x="598241" y="271271"/>
                  <a:pt x="601123" y="285087"/>
                  <a:pt x="601123" y="299739"/>
                </a:cubicBezTo>
                <a:lnTo>
                  <a:pt x="601123" y="436114"/>
                </a:lnTo>
                <a:cubicBezTo>
                  <a:pt x="639181" y="451433"/>
                  <a:pt x="658209" y="480077"/>
                  <a:pt x="658209" y="522035"/>
                </a:cubicBezTo>
                <a:lnTo>
                  <a:pt x="658209" y="655419"/>
                </a:lnTo>
                <a:cubicBezTo>
                  <a:pt x="677079" y="656087"/>
                  <a:pt x="686510" y="665075"/>
                  <a:pt x="686510" y="682392"/>
                </a:cubicBezTo>
                <a:lnTo>
                  <a:pt x="686510" y="685382"/>
                </a:lnTo>
                <a:cubicBezTo>
                  <a:pt x="683946" y="705038"/>
                  <a:pt x="674515" y="714853"/>
                  <a:pt x="658209" y="714853"/>
                </a:cubicBezTo>
                <a:lnTo>
                  <a:pt x="25427" y="714853"/>
                </a:lnTo>
                <a:cubicBezTo>
                  <a:pt x="8470" y="712196"/>
                  <a:pt x="0" y="703367"/>
                  <a:pt x="0" y="688372"/>
                </a:cubicBezTo>
                <a:lnTo>
                  <a:pt x="0" y="682383"/>
                </a:lnTo>
                <a:cubicBezTo>
                  <a:pt x="0" y="665067"/>
                  <a:pt x="9431" y="656079"/>
                  <a:pt x="28301" y="655411"/>
                </a:cubicBezTo>
                <a:lnTo>
                  <a:pt x="28301" y="513039"/>
                </a:lnTo>
                <a:cubicBezTo>
                  <a:pt x="28301" y="478740"/>
                  <a:pt x="47329" y="453087"/>
                  <a:pt x="85387" y="436105"/>
                </a:cubicBezTo>
                <a:lnTo>
                  <a:pt x="85387" y="290742"/>
                </a:lnTo>
                <a:cubicBezTo>
                  <a:pt x="95302" y="235461"/>
                  <a:pt x="121849" y="207812"/>
                  <a:pt x="165026" y="207812"/>
                </a:cubicBezTo>
                <a:lnTo>
                  <a:pt x="230750" y="207812"/>
                </a:lnTo>
                <a:lnTo>
                  <a:pt x="230750" y="82931"/>
                </a:lnTo>
                <a:cubicBezTo>
                  <a:pt x="230750" y="79606"/>
                  <a:pt x="233631" y="70777"/>
                  <a:pt x="239387" y="56451"/>
                </a:cubicBezTo>
                <a:cubicBezTo>
                  <a:pt x="234901" y="56451"/>
                  <a:pt x="232028" y="48457"/>
                  <a:pt x="230750" y="32477"/>
                </a:cubicBezTo>
                <a:cubicBezTo>
                  <a:pt x="237148" y="10826"/>
                  <a:pt x="247548" y="0"/>
                  <a:pt x="261941" y="0"/>
                </a:cubicBezTo>
                <a:close/>
                <a:moveTo>
                  <a:pt x="85395" y="522027"/>
                </a:moveTo>
                <a:lnTo>
                  <a:pt x="85395" y="537012"/>
                </a:lnTo>
                <a:cubicBezTo>
                  <a:pt x="87951" y="554671"/>
                  <a:pt x="96588" y="563492"/>
                  <a:pt x="111307" y="563492"/>
                </a:cubicBezTo>
                <a:lnTo>
                  <a:pt x="122341" y="563492"/>
                </a:lnTo>
                <a:cubicBezTo>
                  <a:pt x="132574" y="563492"/>
                  <a:pt x="143133" y="554671"/>
                  <a:pt x="154008" y="537012"/>
                </a:cubicBezTo>
                <a:cubicBezTo>
                  <a:pt x="157525" y="535016"/>
                  <a:pt x="160248" y="534022"/>
                  <a:pt x="162170" y="534022"/>
                </a:cubicBezTo>
                <a:cubicBezTo>
                  <a:pt x="182952" y="553677"/>
                  <a:pt x="194471" y="563492"/>
                  <a:pt x="196710" y="563492"/>
                </a:cubicBezTo>
                <a:cubicBezTo>
                  <a:pt x="202466" y="563492"/>
                  <a:pt x="205347" y="564486"/>
                  <a:pt x="205347" y="566482"/>
                </a:cubicBezTo>
                <a:cubicBezTo>
                  <a:pt x="218136" y="566482"/>
                  <a:pt x="232370" y="555665"/>
                  <a:pt x="248041" y="534013"/>
                </a:cubicBezTo>
                <a:lnTo>
                  <a:pt x="250923" y="534013"/>
                </a:lnTo>
                <a:cubicBezTo>
                  <a:pt x="257639" y="534013"/>
                  <a:pt x="267069" y="542843"/>
                  <a:pt x="279232" y="560485"/>
                </a:cubicBezTo>
                <a:lnTo>
                  <a:pt x="293624" y="563484"/>
                </a:lnTo>
                <a:lnTo>
                  <a:pt x="301785" y="563484"/>
                </a:lnTo>
                <a:cubicBezTo>
                  <a:pt x="312653" y="563484"/>
                  <a:pt x="324172" y="554663"/>
                  <a:pt x="336326" y="537004"/>
                </a:cubicBezTo>
                <a:lnTo>
                  <a:pt x="350243" y="537004"/>
                </a:lnTo>
                <a:cubicBezTo>
                  <a:pt x="359832" y="554663"/>
                  <a:pt x="372312" y="563484"/>
                  <a:pt x="387657" y="563484"/>
                </a:cubicBezTo>
                <a:lnTo>
                  <a:pt x="392936" y="563484"/>
                </a:lnTo>
                <a:cubicBezTo>
                  <a:pt x="402525" y="563484"/>
                  <a:pt x="415005" y="553660"/>
                  <a:pt x="430350" y="534013"/>
                </a:cubicBezTo>
                <a:lnTo>
                  <a:pt x="433232" y="534013"/>
                </a:lnTo>
                <a:cubicBezTo>
                  <a:pt x="454340" y="553669"/>
                  <a:pt x="466645" y="563484"/>
                  <a:pt x="470170" y="563484"/>
                </a:cubicBezTo>
                <a:lnTo>
                  <a:pt x="484086" y="563484"/>
                </a:lnTo>
                <a:cubicBezTo>
                  <a:pt x="493676" y="563484"/>
                  <a:pt x="505195" y="554663"/>
                  <a:pt x="518627" y="537004"/>
                </a:cubicBezTo>
                <a:lnTo>
                  <a:pt x="529662" y="537004"/>
                </a:lnTo>
                <a:cubicBezTo>
                  <a:pt x="543093" y="554663"/>
                  <a:pt x="554604" y="563484"/>
                  <a:pt x="564202" y="563484"/>
                </a:cubicBezTo>
                <a:lnTo>
                  <a:pt x="580992" y="563484"/>
                </a:lnTo>
                <a:cubicBezTo>
                  <a:pt x="592503" y="556492"/>
                  <a:pt x="598258" y="551488"/>
                  <a:pt x="598258" y="548498"/>
                </a:cubicBezTo>
                <a:lnTo>
                  <a:pt x="598258" y="516021"/>
                </a:lnTo>
                <a:cubicBezTo>
                  <a:pt x="598258" y="500375"/>
                  <a:pt x="588819" y="492540"/>
                  <a:pt x="569949" y="492540"/>
                </a:cubicBezTo>
                <a:lnTo>
                  <a:pt x="111298" y="492540"/>
                </a:lnTo>
                <a:cubicBezTo>
                  <a:pt x="96580" y="492556"/>
                  <a:pt x="87951" y="502380"/>
                  <a:pt x="85395" y="522027"/>
                </a:cubicBezTo>
                <a:close/>
                <a:moveTo>
                  <a:pt x="114180" y="595961"/>
                </a:moveTo>
                <a:cubicBezTo>
                  <a:pt x="110346" y="595961"/>
                  <a:pt x="100748" y="594132"/>
                  <a:pt x="85395" y="590473"/>
                </a:cubicBezTo>
                <a:lnTo>
                  <a:pt x="85395" y="652412"/>
                </a:lnTo>
                <a:lnTo>
                  <a:pt x="151127" y="652412"/>
                </a:lnTo>
                <a:cubicBezTo>
                  <a:pt x="156882" y="652412"/>
                  <a:pt x="159764" y="653414"/>
                  <a:pt x="159764" y="655411"/>
                </a:cubicBezTo>
                <a:lnTo>
                  <a:pt x="173680" y="652412"/>
                </a:lnTo>
                <a:lnTo>
                  <a:pt x="245159" y="652412"/>
                </a:lnTo>
                <a:cubicBezTo>
                  <a:pt x="250597" y="652412"/>
                  <a:pt x="253320" y="653414"/>
                  <a:pt x="253320" y="655411"/>
                </a:cubicBezTo>
                <a:lnTo>
                  <a:pt x="267713" y="652412"/>
                </a:lnTo>
                <a:lnTo>
                  <a:pt x="598258" y="652412"/>
                </a:lnTo>
                <a:lnTo>
                  <a:pt x="598258" y="590464"/>
                </a:lnTo>
                <a:cubicBezTo>
                  <a:pt x="585787" y="594123"/>
                  <a:pt x="577150" y="595953"/>
                  <a:pt x="572346" y="595953"/>
                </a:cubicBezTo>
                <a:lnTo>
                  <a:pt x="561312" y="595953"/>
                </a:lnTo>
                <a:cubicBezTo>
                  <a:pt x="549150" y="594633"/>
                  <a:pt x="536845" y="588802"/>
                  <a:pt x="524374" y="578469"/>
                </a:cubicBezTo>
                <a:cubicBezTo>
                  <a:pt x="512212" y="590130"/>
                  <a:pt x="496073" y="595953"/>
                  <a:pt x="475917" y="595953"/>
                </a:cubicBezTo>
                <a:cubicBezTo>
                  <a:pt x="461524" y="595953"/>
                  <a:pt x="447290" y="590139"/>
                  <a:pt x="433223" y="578469"/>
                </a:cubicBezTo>
                <a:cubicBezTo>
                  <a:pt x="421061" y="590130"/>
                  <a:pt x="404914" y="595953"/>
                  <a:pt x="384766" y="595953"/>
                </a:cubicBezTo>
                <a:cubicBezTo>
                  <a:pt x="370056" y="595953"/>
                  <a:pt x="356616" y="590139"/>
                  <a:pt x="344470" y="578469"/>
                </a:cubicBezTo>
                <a:cubicBezTo>
                  <a:pt x="328157" y="590130"/>
                  <a:pt x="312160" y="595953"/>
                  <a:pt x="296498" y="595953"/>
                </a:cubicBezTo>
                <a:cubicBezTo>
                  <a:pt x="283066" y="595953"/>
                  <a:pt x="267871" y="590139"/>
                  <a:pt x="250923" y="578469"/>
                </a:cubicBezTo>
                <a:cubicBezTo>
                  <a:pt x="238760" y="590130"/>
                  <a:pt x="225337" y="595953"/>
                  <a:pt x="210627" y="595953"/>
                </a:cubicBezTo>
                <a:cubicBezTo>
                  <a:pt x="190479" y="595953"/>
                  <a:pt x="174323" y="590139"/>
                  <a:pt x="162170" y="578469"/>
                </a:cubicBezTo>
                <a:cubicBezTo>
                  <a:pt x="149038" y="590139"/>
                  <a:pt x="133050" y="595961"/>
                  <a:pt x="114180" y="595961"/>
                </a:cubicBezTo>
                <a:close/>
                <a:moveTo>
                  <a:pt x="142481" y="305720"/>
                </a:moveTo>
                <a:lnTo>
                  <a:pt x="142481" y="314215"/>
                </a:lnTo>
                <a:cubicBezTo>
                  <a:pt x="145037" y="332199"/>
                  <a:pt x="153516" y="341188"/>
                  <a:pt x="167908" y="341188"/>
                </a:cubicBezTo>
                <a:lnTo>
                  <a:pt x="173664" y="341188"/>
                </a:lnTo>
                <a:cubicBezTo>
                  <a:pt x="183253" y="341188"/>
                  <a:pt x="195566" y="331197"/>
                  <a:pt x="210602" y="311216"/>
                </a:cubicBezTo>
                <a:lnTo>
                  <a:pt x="213475" y="311216"/>
                </a:lnTo>
                <a:cubicBezTo>
                  <a:pt x="218913" y="311550"/>
                  <a:pt x="228503" y="320538"/>
                  <a:pt x="242260" y="338189"/>
                </a:cubicBezTo>
                <a:lnTo>
                  <a:pt x="248016" y="341188"/>
                </a:lnTo>
                <a:lnTo>
                  <a:pt x="259050" y="341188"/>
                </a:lnTo>
                <a:cubicBezTo>
                  <a:pt x="268966" y="341188"/>
                  <a:pt x="281437" y="331197"/>
                  <a:pt x="296473" y="311216"/>
                </a:cubicBezTo>
                <a:lnTo>
                  <a:pt x="298870" y="311216"/>
                </a:lnTo>
                <a:cubicBezTo>
                  <a:pt x="303665" y="311216"/>
                  <a:pt x="313263" y="320204"/>
                  <a:pt x="327655" y="338189"/>
                </a:cubicBezTo>
                <a:lnTo>
                  <a:pt x="344445" y="341188"/>
                </a:lnTo>
                <a:cubicBezTo>
                  <a:pt x="355004" y="341188"/>
                  <a:pt x="367475" y="331197"/>
                  <a:pt x="381868" y="311216"/>
                </a:cubicBezTo>
                <a:cubicBezTo>
                  <a:pt x="390505" y="311216"/>
                  <a:pt x="401849" y="321198"/>
                  <a:pt x="415932" y="341188"/>
                </a:cubicBezTo>
                <a:lnTo>
                  <a:pt x="430325" y="341188"/>
                </a:lnTo>
                <a:cubicBezTo>
                  <a:pt x="441518" y="341188"/>
                  <a:pt x="452879" y="332199"/>
                  <a:pt x="464389" y="314215"/>
                </a:cubicBezTo>
                <a:cubicBezTo>
                  <a:pt x="467906" y="312218"/>
                  <a:pt x="470780" y="311225"/>
                  <a:pt x="473027" y="311225"/>
                </a:cubicBezTo>
                <a:lnTo>
                  <a:pt x="504209" y="341196"/>
                </a:lnTo>
                <a:lnTo>
                  <a:pt x="515720" y="341196"/>
                </a:lnTo>
                <a:cubicBezTo>
                  <a:pt x="532669" y="341196"/>
                  <a:pt x="541147" y="333202"/>
                  <a:pt x="541147" y="317214"/>
                </a:cubicBezTo>
                <a:lnTo>
                  <a:pt x="541147" y="293733"/>
                </a:lnTo>
                <a:cubicBezTo>
                  <a:pt x="541147" y="277753"/>
                  <a:pt x="533629" y="269759"/>
                  <a:pt x="518602" y="269759"/>
                </a:cubicBezTo>
                <a:lnTo>
                  <a:pt x="233631" y="269759"/>
                </a:lnTo>
                <a:cubicBezTo>
                  <a:pt x="231710" y="269759"/>
                  <a:pt x="230750" y="268757"/>
                  <a:pt x="230750" y="266760"/>
                </a:cubicBezTo>
                <a:lnTo>
                  <a:pt x="224994" y="269759"/>
                </a:lnTo>
                <a:lnTo>
                  <a:pt x="219239" y="269759"/>
                </a:lnTo>
                <a:cubicBezTo>
                  <a:pt x="215079" y="269759"/>
                  <a:pt x="211236" y="268757"/>
                  <a:pt x="207728" y="266760"/>
                </a:cubicBezTo>
                <a:cubicBezTo>
                  <a:pt x="204529" y="268757"/>
                  <a:pt x="200845" y="269759"/>
                  <a:pt x="196693" y="269759"/>
                </a:cubicBezTo>
                <a:cubicBezTo>
                  <a:pt x="192208" y="269759"/>
                  <a:pt x="188374" y="268757"/>
                  <a:pt x="185183" y="266760"/>
                </a:cubicBezTo>
                <a:cubicBezTo>
                  <a:pt x="156715" y="266752"/>
                  <a:pt x="142481" y="279750"/>
                  <a:pt x="142481" y="305720"/>
                </a:cubicBezTo>
                <a:close/>
                <a:moveTo>
                  <a:pt x="170790" y="373657"/>
                </a:moveTo>
                <a:cubicBezTo>
                  <a:pt x="169186" y="373657"/>
                  <a:pt x="159755" y="371660"/>
                  <a:pt x="142481" y="367667"/>
                </a:cubicBezTo>
                <a:lnTo>
                  <a:pt x="142481" y="430108"/>
                </a:lnTo>
                <a:lnTo>
                  <a:pt x="541156" y="430108"/>
                </a:lnTo>
                <a:lnTo>
                  <a:pt x="541156" y="367667"/>
                </a:lnTo>
                <a:cubicBezTo>
                  <a:pt x="527080" y="371660"/>
                  <a:pt x="517650" y="373657"/>
                  <a:pt x="512846" y="373657"/>
                </a:cubicBezTo>
                <a:cubicBezTo>
                  <a:pt x="501971" y="373657"/>
                  <a:pt x="487737" y="367843"/>
                  <a:pt x="470153" y="356173"/>
                </a:cubicBezTo>
                <a:cubicBezTo>
                  <a:pt x="470153" y="363165"/>
                  <a:pt x="455919" y="368995"/>
                  <a:pt x="427460" y="373657"/>
                </a:cubicBezTo>
                <a:cubicBezTo>
                  <a:pt x="413376" y="373657"/>
                  <a:pt x="400111" y="367843"/>
                  <a:pt x="387640" y="356173"/>
                </a:cubicBezTo>
                <a:cubicBezTo>
                  <a:pt x="370374" y="367834"/>
                  <a:pt x="355171" y="373657"/>
                  <a:pt x="342065" y="373657"/>
                </a:cubicBezTo>
                <a:cubicBezTo>
                  <a:pt x="327346" y="373657"/>
                  <a:pt x="313914" y="367843"/>
                  <a:pt x="301769" y="356173"/>
                </a:cubicBezTo>
                <a:cubicBezTo>
                  <a:pt x="284494" y="367834"/>
                  <a:pt x="269300" y="373657"/>
                  <a:pt x="256193" y="373657"/>
                </a:cubicBezTo>
                <a:cubicBezTo>
                  <a:pt x="240523" y="372337"/>
                  <a:pt x="226281" y="366506"/>
                  <a:pt x="213492" y="356173"/>
                </a:cubicBezTo>
                <a:cubicBezTo>
                  <a:pt x="200369" y="367843"/>
                  <a:pt x="186143" y="373657"/>
                  <a:pt x="170790" y="373657"/>
                </a:cubicBezTo>
                <a:close/>
                <a:moveTo>
                  <a:pt x="355973" y="50453"/>
                </a:moveTo>
                <a:lnTo>
                  <a:pt x="367484" y="71437"/>
                </a:lnTo>
                <a:lnTo>
                  <a:pt x="367484" y="79932"/>
                </a:lnTo>
                <a:cubicBezTo>
                  <a:pt x="367484" y="83265"/>
                  <a:pt x="363649" y="87266"/>
                  <a:pt x="355973" y="91927"/>
                </a:cubicBezTo>
                <a:lnTo>
                  <a:pt x="358855" y="97925"/>
                </a:lnTo>
                <a:cubicBezTo>
                  <a:pt x="358855" y="117237"/>
                  <a:pt x="351337" y="138062"/>
                  <a:pt x="336309" y="160373"/>
                </a:cubicBezTo>
                <a:cubicBezTo>
                  <a:pt x="332475" y="170698"/>
                  <a:pt x="330554" y="181524"/>
                  <a:pt x="330554" y="192843"/>
                </a:cubicBezTo>
                <a:lnTo>
                  <a:pt x="424586" y="192843"/>
                </a:lnTo>
                <a:cubicBezTo>
                  <a:pt x="424586" y="169537"/>
                  <a:pt x="415949" y="147727"/>
                  <a:pt x="398674" y="127403"/>
                </a:cubicBezTo>
                <a:lnTo>
                  <a:pt x="398674" y="103922"/>
                </a:lnTo>
                <a:cubicBezTo>
                  <a:pt x="398674" y="96597"/>
                  <a:pt x="394999" y="88603"/>
                  <a:pt x="387640" y="79940"/>
                </a:cubicBezTo>
                <a:lnTo>
                  <a:pt x="387640" y="71445"/>
                </a:lnTo>
                <a:cubicBezTo>
                  <a:pt x="394991" y="60135"/>
                  <a:pt x="398674" y="53143"/>
                  <a:pt x="398674" y="50462"/>
                </a:cubicBezTo>
                <a:cubicBezTo>
                  <a:pt x="398674" y="38475"/>
                  <a:pt x="391157" y="31483"/>
                  <a:pt x="376129" y="29478"/>
                </a:cubicBezTo>
                <a:lnTo>
                  <a:pt x="373247" y="29478"/>
                </a:lnTo>
                <a:cubicBezTo>
                  <a:pt x="368753" y="29470"/>
                  <a:pt x="362998" y="36470"/>
                  <a:pt x="355973" y="50453"/>
                </a:cubicBez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9E177355-B783-030F-C63E-A1793DD03E81}"/>
              </a:ext>
            </a:extLst>
          </p:cNvPr>
          <p:cNvSpPr/>
          <p:nvPr/>
        </p:nvSpPr>
        <p:spPr>
          <a:xfrm>
            <a:off x="2244973" y="858119"/>
            <a:ext cx="1113619" cy="1159583"/>
          </a:xfrm>
          <a:custGeom>
            <a:avLst/>
            <a:gdLst>
              <a:gd name="connsiteX0" fmla="*/ 168393 w 687479"/>
              <a:gd name="connsiteY0" fmla="*/ 0 h 715854"/>
              <a:gd name="connsiteX1" fmla="*/ 171266 w 687479"/>
              <a:gd name="connsiteY1" fmla="*/ 0 h 715854"/>
              <a:gd name="connsiteX2" fmla="*/ 342532 w 687479"/>
              <a:gd name="connsiteY2" fmla="*/ 47455 h 715854"/>
              <a:gd name="connsiteX3" fmla="*/ 516204 w 687479"/>
              <a:gd name="connsiteY3" fmla="*/ 0 h 715854"/>
              <a:gd name="connsiteX4" fmla="*/ 519086 w 687479"/>
              <a:gd name="connsiteY4" fmla="*/ 0 h 715854"/>
              <a:gd name="connsiteX5" fmla="*/ 581928 w 687479"/>
              <a:gd name="connsiteY5" fmla="*/ 109895 h 715854"/>
              <a:gd name="connsiteX6" fmla="*/ 653415 w 687479"/>
              <a:gd name="connsiteY6" fmla="*/ 338690 h 715854"/>
              <a:gd name="connsiteX7" fmla="*/ 567543 w 687479"/>
              <a:gd name="connsiteY7" fmla="*/ 472074 h 715854"/>
              <a:gd name="connsiteX8" fmla="*/ 607839 w 687479"/>
              <a:gd name="connsiteY8" fmla="*/ 626935 h 715854"/>
              <a:gd name="connsiteX9" fmla="*/ 661576 w 687479"/>
              <a:gd name="connsiteY9" fmla="*/ 614940 h 715854"/>
              <a:gd name="connsiteX10" fmla="*/ 687479 w 687479"/>
              <a:gd name="connsiteY10" fmla="*/ 647409 h 715854"/>
              <a:gd name="connsiteX11" fmla="*/ 587691 w 687479"/>
              <a:gd name="connsiteY11" fmla="*/ 694872 h 715854"/>
              <a:gd name="connsiteX12" fmla="*/ 513331 w 687479"/>
              <a:gd name="connsiteY12" fmla="*/ 715855 h 715854"/>
              <a:gd name="connsiteX13" fmla="*/ 485022 w 687479"/>
              <a:gd name="connsiteY13" fmla="*/ 683386 h 715854"/>
              <a:gd name="connsiteX14" fmla="*/ 550745 w 687479"/>
              <a:gd name="connsiteY14" fmla="*/ 644418 h 715854"/>
              <a:gd name="connsiteX15" fmla="*/ 510449 w 687479"/>
              <a:gd name="connsiteY15" fmla="*/ 487060 h 715854"/>
              <a:gd name="connsiteX16" fmla="*/ 502288 w 687479"/>
              <a:gd name="connsiteY16" fmla="*/ 487060 h 715854"/>
              <a:gd name="connsiteX17" fmla="*/ 344930 w 687479"/>
              <a:gd name="connsiteY17" fmla="*/ 320714 h 715854"/>
              <a:gd name="connsiteX18" fmla="*/ 342532 w 687479"/>
              <a:gd name="connsiteY18" fmla="*/ 320714 h 715854"/>
              <a:gd name="connsiteX19" fmla="*/ 293599 w 687479"/>
              <a:gd name="connsiteY19" fmla="*/ 445595 h 715854"/>
              <a:gd name="connsiteX20" fmla="*/ 196685 w 687479"/>
              <a:gd name="connsiteY20" fmla="*/ 487060 h 715854"/>
              <a:gd name="connsiteX21" fmla="*/ 177022 w 687479"/>
              <a:gd name="connsiteY21" fmla="*/ 487060 h 715854"/>
              <a:gd name="connsiteX22" fmla="*/ 139599 w 687479"/>
              <a:gd name="connsiteY22" fmla="*/ 644418 h 715854"/>
              <a:gd name="connsiteX23" fmla="*/ 202449 w 687479"/>
              <a:gd name="connsiteY23" fmla="*/ 686376 h 715854"/>
              <a:gd name="connsiteX24" fmla="*/ 171266 w 687479"/>
              <a:gd name="connsiteY24" fmla="*/ 715847 h 715854"/>
              <a:gd name="connsiteX25" fmla="*/ 0 w 687479"/>
              <a:gd name="connsiteY25" fmla="*/ 656405 h 715854"/>
              <a:gd name="connsiteX26" fmla="*/ 0 w 687479"/>
              <a:gd name="connsiteY26" fmla="*/ 635422 h 715854"/>
              <a:gd name="connsiteX27" fmla="*/ 28309 w 687479"/>
              <a:gd name="connsiteY27" fmla="*/ 614940 h 715854"/>
              <a:gd name="connsiteX28" fmla="*/ 79648 w 687479"/>
              <a:gd name="connsiteY28" fmla="*/ 626935 h 715854"/>
              <a:gd name="connsiteX29" fmla="*/ 119944 w 687479"/>
              <a:gd name="connsiteY29" fmla="*/ 469076 h 715854"/>
              <a:gd name="connsiteX30" fmla="*/ 34064 w 687479"/>
              <a:gd name="connsiteY30" fmla="*/ 332701 h 715854"/>
              <a:gd name="connsiteX31" fmla="*/ 148245 w 687479"/>
              <a:gd name="connsiteY31" fmla="*/ 8996 h 715854"/>
              <a:gd name="connsiteX32" fmla="*/ 168393 w 687479"/>
              <a:gd name="connsiteY32" fmla="*/ 0 h 715854"/>
              <a:gd name="connsiteX33" fmla="*/ 125699 w 687479"/>
              <a:gd name="connsiteY33" fmla="*/ 302721 h 715854"/>
              <a:gd name="connsiteX34" fmla="*/ 139616 w 687479"/>
              <a:gd name="connsiteY34" fmla="*/ 323704 h 715854"/>
              <a:gd name="connsiteX35" fmla="*/ 154008 w 687479"/>
              <a:gd name="connsiteY35" fmla="*/ 323704 h 715854"/>
              <a:gd name="connsiteX36" fmla="*/ 168401 w 687479"/>
              <a:gd name="connsiteY36" fmla="*/ 308719 h 715854"/>
              <a:gd name="connsiteX37" fmla="*/ 168401 w 687479"/>
              <a:gd name="connsiteY37" fmla="*/ 302721 h 715854"/>
              <a:gd name="connsiteX38" fmla="*/ 154008 w 687479"/>
              <a:gd name="connsiteY38" fmla="*/ 279240 h 715854"/>
              <a:gd name="connsiteX39" fmla="*/ 148253 w 687479"/>
              <a:gd name="connsiteY39" fmla="*/ 279240 h 715854"/>
              <a:gd name="connsiteX40" fmla="*/ 125699 w 687479"/>
              <a:gd name="connsiteY40" fmla="*/ 302721 h 715854"/>
              <a:gd name="connsiteX41" fmla="*/ 185183 w 687479"/>
              <a:gd name="connsiteY41" fmla="*/ 68430 h 715854"/>
              <a:gd name="connsiteX42" fmla="*/ 145363 w 687479"/>
              <a:gd name="connsiteY42" fmla="*/ 169345 h 715854"/>
              <a:gd name="connsiteX43" fmla="*/ 310874 w 687479"/>
              <a:gd name="connsiteY43" fmla="*/ 142372 h 715854"/>
              <a:gd name="connsiteX44" fmla="*/ 310874 w 687479"/>
              <a:gd name="connsiteY44" fmla="*/ 130878 h 715854"/>
              <a:gd name="connsiteX45" fmla="*/ 313756 w 687479"/>
              <a:gd name="connsiteY45" fmla="*/ 100907 h 715854"/>
              <a:gd name="connsiteX46" fmla="*/ 185183 w 687479"/>
              <a:gd name="connsiteY46" fmla="*/ 68430 h 715854"/>
              <a:gd name="connsiteX47" fmla="*/ 177030 w 687479"/>
              <a:gd name="connsiteY47" fmla="*/ 246771 h 715854"/>
              <a:gd name="connsiteX48" fmla="*/ 177030 w 687479"/>
              <a:gd name="connsiteY48" fmla="*/ 252268 h 715854"/>
              <a:gd name="connsiteX49" fmla="*/ 196693 w 687479"/>
              <a:gd name="connsiteY49" fmla="*/ 264263 h 715854"/>
              <a:gd name="connsiteX50" fmla="*/ 199575 w 687479"/>
              <a:gd name="connsiteY50" fmla="*/ 264263 h 715854"/>
              <a:gd name="connsiteX51" fmla="*/ 205331 w 687479"/>
              <a:gd name="connsiteY51" fmla="*/ 252268 h 715854"/>
              <a:gd name="connsiteX52" fmla="*/ 205331 w 687479"/>
              <a:gd name="connsiteY52" fmla="*/ 243772 h 715854"/>
              <a:gd name="connsiteX53" fmla="*/ 196693 w 687479"/>
              <a:gd name="connsiteY53" fmla="*/ 234784 h 715854"/>
              <a:gd name="connsiteX54" fmla="*/ 188056 w 687479"/>
              <a:gd name="connsiteY54" fmla="*/ 234784 h 715854"/>
              <a:gd name="connsiteX55" fmla="*/ 177030 w 687479"/>
              <a:gd name="connsiteY55" fmla="*/ 246771 h 715854"/>
              <a:gd name="connsiteX56" fmla="*/ 179903 w 687479"/>
              <a:gd name="connsiteY56" fmla="*/ 365170 h 715854"/>
              <a:gd name="connsiteX57" fmla="*/ 179903 w 687479"/>
              <a:gd name="connsiteY57" fmla="*/ 377165 h 715854"/>
              <a:gd name="connsiteX58" fmla="*/ 205331 w 687479"/>
              <a:gd name="connsiteY58" fmla="*/ 398148 h 715854"/>
              <a:gd name="connsiteX59" fmla="*/ 211086 w 687479"/>
              <a:gd name="connsiteY59" fmla="*/ 398148 h 715854"/>
              <a:gd name="connsiteX60" fmla="*/ 236989 w 687479"/>
              <a:gd name="connsiteY60" fmla="*/ 371176 h 715854"/>
              <a:gd name="connsiteX61" fmla="*/ 236989 w 687479"/>
              <a:gd name="connsiteY61" fmla="*/ 365178 h 715854"/>
              <a:gd name="connsiteX62" fmla="*/ 211086 w 687479"/>
              <a:gd name="connsiteY62" fmla="*/ 338698 h 715854"/>
              <a:gd name="connsiteX63" fmla="*/ 205331 w 687479"/>
              <a:gd name="connsiteY63" fmla="*/ 338698 h 715854"/>
              <a:gd name="connsiteX64" fmla="*/ 179903 w 687479"/>
              <a:gd name="connsiteY64" fmla="*/ 365170 h 715854"/>
              <a:gd name="connsiteX65" fmla="*/ 373723 w 687479"/>
              <a:gd name="connsiteY65" fmla="*/ 100907 h 715854"/>
              <a:gd name="connsiteX66" fmla="*/ 393871 w 687479"/>
              <a:gd name="connsiteY66" fmla="*/ 145363 h 715854"/>
              <a:gd name="connsiteX67" fmla="*/ 542116 w 687479"/>
              <a:gd name="connsiteY67" fmla="*/ 166346 h 715854"/>
              <a:gd name="connsiteX68" fmla="*/ 496541 w 687479"/>
              <a:gd name="connsiteY68" fmla="*/ 68430 h 715854"/>
              <a:gd name="connsiteX69" fmla="*/ 373723 w 687479"/>
              <a:gd name="connsiteY69" fmla="*/ 100907 h 715854"/>
              <a:gd name="connsiteX70" fmla="*/ 450481 w 687479"/>
              <a:gd name="connsiteY70" fmla="*/ 365170 h 715854"/>
              <a:gd name="connsiteX71" fmla="*/ 450481 w 687479"/>
              <a:gd name="connsiteY71" fmla="*/ 371168 h 715854"/>
              <a:gd name="connsiteX72" fmla="*/ 476393 w 687479"/>
              <a:gd name="connsiteY72" fmla="*/ 398140 h 715854"/>
              <a:gd name="connsiteX73" fmla="*/ 482148 w 687479"/>
              <a:gd name="connsiteY73" fmla="*/ 398140 h 715854"/>
              <a:gd name="connsiteX74" fmla="*/ 507575 w 687479"/>
              <a:gd name="connsiteY74" fmla="*/ 371168 h 715854"/>
              <a:gd name="connsiteX75" fmla="*/ 507575 w 687479"/>
              <a:gd name="connsiteY75" fmla="*/ 365170 h 715854"/>
              <a:gd name="connsiteX76" fmla="*/ 482148 w 687479"/>
              <a:gd name="connsiteY76" fmla="*/ 338690 h 715854"/>
              <a:gd name="connsiteX77" fmla="*/ 476393 w 687479"/>
              <a:gd name="connsiteY77" fmla="*/ 338690 h 715854"/>
              <a:gd name="connsiteX78" fmla="*/ 450481 w 687479"/>
              <a:gd name="connsiteY78" fmla="*/ 365170 h 715854"/>
              <a:gd name="connsiteX79" fmla="*/ 482148 w 687479"/>
              <a:gd name="connsiteY79" fmla="*/ 243772 h 715854"/>
              <a:gd name="connsiteX80" fmla="*/ 482148 w 687479"/>
              <a:gd name="connsiteY80" fmla="*/ 246763 h 715854"/>
              <a:gd name="connsiteX81" fmla="*/ 499423 w 687479"/>
              <a:gd name="connsiteY81" fmla="*/ 264254 h 715854"/>
              <a:gd name="connsiteX82" fmla="*/ 510457 w 687479"/>
              <a:gd name="connsiteY82" fmla="*/ 243772 h 715854"/>
              <a:gd name="connsiteX83" fmla="*/ 499423 w 687479"/>
              <a:gd name="connsiteY83" fmla="*/ 234784 h 715854"/>
              <a:gd name="connsiteX84" fmla="*/ 490785 w 687479"/>
              <a:gd name="connsiteY84" fmla="*/ 234784 h 715854"/>
              <a:gd name="connsiteX85" fmla="*/ 482148 w 687479"/>
              <a:gd name="connsiteY85" fmla="*/ 243772 h 715854"/>
              <a:gd name="connsiteX86" fmla="*/ 519086 w 687479"/>
              <a:gd name="connsiteY86" fmla="*/ 302721 h 715854"/>
              <a:gd name="connsiteX87" fmla="*/ 533479 w 687479"/>
              <a:gd name="connsiteY87" fmla="*/ 323704 h 715854"/>
              <a:gd name="connsiteX88" fmla="*/ 542116 w 687479"/>
              <a:gd name="connsiteY88" fmla="*/ 323704 h 715854"/>
              <a:gd name="connsiteX89" fmla="*/ 561780 w 687479"/>
              <a:gd name="connsiteY89" fmla="*/ 302721 h 715854"/>
              <a:gd name="connsiteX90" fmla="*/ 561780 w 687479"/>
              <a:gd name="connsiteY90" fmla="*/ 294226 h 715854"/>
              <a:gd name="connsiteX91" fmla="*/ 539234 w 687479"/>
              <a:gd name="connsiteY91" fmla="*/ 279240 h 715854"/>
              <a:gd name="connsiteX92" fmla="*/ 533479 w 687479"/>
              <a:gd name="connsiteY92" fmla="*/ 279240 h 715854"/>
              <a:gd name="connsiteX93" fmla="*/ 519086 w 687479"/>
              <a:gd name="connsiteY93" fmla="*/ 302721 h 715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687479" h="715854">
                <a:moveTo>
                  <a:pt x="168393" y="0"/>
                </a:moveTo>
                <a:lnTo>
                  <a:pt x="171266" y="0"/>
                </a:lnTo>
                <a:cubicBezTo>
                  <a:pt x="178300" y="0"/>
                  <a:pt x="235386" y="15821"/>
                  <a:pt x="342532" y="47455"/>
                </a:cubicBezTo>
                <a:cubicBezTo>
                  <a:pt x="453831" y="15821"/>
                  <a:pt x="511719" y="0"/>
                  <a:pt x="516204" y="0"/>
                </a:cubicBezTo>
                <a:lnTo>
                  <a:pt x="519086" y="0"/>
                </a:lnTo>
                <a:cubicBezTo>
                  <a:pt x="537630" y="0"/>
                  <a:pt x="558589" y="36637"/>
                  <a:pt x="581928" y="109895"/>
                </a:cubicBezTo>
                <a:cubicBezTo>
                  <a:pt x="629583" y="221127"/>
                  <a:pt x="653415" y="297400"/>
                  <a:pt x="653415" y="338690"/>
                </a:cubicBezTo>
                <a:cubicBezTo>
                  <a:pt x="653415" y="393312"/>
                  <a:pt x="624788" y="437768"/>
                  <a:pt x="567543" y="472074"/>
                </a:cubicBezTo>
                <a:lnTo>
                  <a:pt x="607839" y="626935"/>
                </a:lnTo>
                <a:cubicBezTo>
                  <a:pt x="638546" y="618941"/>
                  <a:pt x="656447" y="614940"/>
                  <a:pt x="661576" y="614940"/>
                </a:cubicBezTo>
                <a:cubicBezTo>
                  <a:pt x="678842" y="614940"/>
                  <a:pt x="687479" y="625766"/>
                  <a:pt x="687479" y="647409"/>
                </a:cubicBezTo>
                <a:cubicBezTo>
                  <a:pt x="687479" y="668392"/>
                  <a:pt x="654216" y="684213"/>
                  <a:pt x="587691" y="694872"/>
                </a:cubicBezTo>
                <a:cubicBezTo>
                  <a:pt x="563058" y="704862"/>
                  <a:pt x="538274" y="711854"/>
                  <a:pt x="513331" y="715855"/>
                </a:cubicBezTo>
                <a:cubicBezTo>
                  <a:pt x="497660" y="715855"/>
                  <a:pt x="488221" y="705038"/>
                  <a:pt x="485022" y="683386"/>
                </a:cubicBezTo>
                <a:cubicBezTo>
                  <a:pt x="485022" y="664399"/>
                  <a:pt x="506924" y="651410"/>
                  <a:pt x="550745" y="644418"/>
                </a:cubicBezTo>
                <a:lnTo>
                  <a:pt x="510449" y="487060"/>
                </a:lnTo>
                <a:lnTo>
                  <a:pt x="502288" y="487060"/>
                </a:lnTo>
                <a:cubicBezTo>
                  <a:pt x="411772" y="487060"/>
                  <a:pt x="359323" y="431611"/>
                  <a:pt x="344930" y="320714"/>
                </a:cubicBezTo>
                <a:lnTo>
                  <a:pt x="342532" y="320714"/>
                </a:lnTo>
                <a:cubicBezTo>
                  <a:pt x="342532" y="359348"/>
                  <a:pt x="326219" y="400972"/>
                  <a:pt x="293599" y="445595"/>
                </a:cubicBezTo>
                <a:cubicBezTo>
                  <a:pt x="262250" y="473244"/>
                  <a:pt x="229948" y="487060"/>
                  <a:pt x="196685" y="487060"/>
                </a:cubicBezTo>
                <a:lnTo>
                  <a:pt x="177022" y="487060"/>
                </a:lnTo>
                <a:cubicBezTo>
                  <a:pt x="152071" y="577651"/>
                  <a:pt x="139599" y="630101"/>
                  <a:pt x="139599" y="644418"/>
                </a:cubicBezTo>
                <a:cubicBezTo>
                  <a:pt x="181499" y="651084"/>
                  <a:pt x="202449" y="665076"/>
                  <a:pt x="202449" y="686376"/>
                </a:cubicBezTo>
                <a:cubicBezTo>
                  <a:pt x="202449" y="702698"/>
                  <a:pt x="192049" y="712522"/>
                  <a:pt x="171266" y="715847"/>
                </a:cubicBezTo>
                <a:cubicBezTo>
                  <a:pt x="57086" y="688874"/>
                  <a:pt x="0" y="669060"/>
                  <a:pt x="0" y="656405"/>
                </a:cubicBezTo>
                <a:lnTo>
                  <a:pt x="0" y="635422"/>
                </a:lnTo>
                <a:cubicBezTo>
                  <a:pt x="8311" y="621764"/>
                  <a:pt x="17751" y="614940"/>
                  <a:pt x="28309" y="614940"/>
                </a:cubicBezTo>
                <a:lnTo>
                  <a:pt x="79648" y="626935"/>
                </a:lnTo>
                <a:lnTo>
                  <a:pt x="119944" y="469076"/>
                </a:lnTo>
                <a:cubicBezTo>
                  <a:pt x="62691" y="439438"/>
                  <a:pt x="34064" y="393988"/>
                  <a:pt x="34064" y="332701"/>
                </a:cubicBezTo>
                <a:cubicBezTo>
                  <a:pt x="34064" y="287084"/>
                  <a:pt x="72122" y="179177"/>
                  <a:pt x="148245" y="8996"/>
                </a:cubicBezTo>
                <a:cubicBezTo>
                  <a:pt x="155278" y="2990"/>
                  <a:pt x="161994" y="0"/>
                  <a:pt x="168393" y="0"/>
                </a:cubicBezTo>
                <a:close/>
                <a:moveTo>
                  <a:pt x="125699" y="302721"/>
                </a:moveTo>
                <a:cubicBezTo>
                  <a:pt x="125699" y="312711"/>
                  <a:pt x="130335" y="319703"/>
                  <a:pt x="139616" y="323704"/>
                </a:cubicBezTo>
                <a:lnTo>
                  <a:pt x="154008" y="323704"/>
                </a:lnTo>
                <a:cubicBezTo>
                  <a:pt x="156565" y="323704"/>
                  <a:pt x="161359" y="318709"/>
                  <a:pt x="168401" y="308719"/>
                </a:cubicBezTo>
                <a:lnTo>
                  <a:pt x="168401" y="302721"/>
                </a:lnTo>
                <a:cubicBezTo>
                  <a:pt x="168401" y="292071"/>
                  <a:pt x="163598" y="284235"/>
                  <a:pt x="154008" y="279240"/>
                </a:cubicBezTo>
                <a:lnTo>
                  <a:pt x="148253" y="279240"/>
                </a:lnTo>
                <a:cubicBezTo>
                  <a:pt x="133209" y="279240"/>
                  <a:pt x="125699" y="287075"/>
                  <a:pt x="125699" y="302721"/>
                </a:cubicBezTo>
                <a:close/>
                <a:moveTo>
                  <a:pt x="185183" y="68430"/>
                </a:moveTo>
                <a:cubicBezTo>
                  <a:pt x="164391" y="117388"/>
                  <a:pt x="151118" y="151035"/>
                  <a:pt x="145363" y="169345"/>
                </a:cubicBezTo>
                <a:cubicBezTo>
                  <a:pt x="160716" y="165344"/>
                  <a:pt x="215881" y="156347"/>
                  <a:pt x="310874" y="142372"/>
                </a:cubicBezTo>
                <a:lnTo>
                  <a:pt x="310874" y="130878"/>
                </a:lnTo>
                <a:lnTo>
                  <a:pt x="313756" y="100907"/>
                </a:lnTo>
                <a:cubicBezTo>
                  <a:pt x="232838" y="79264"/>
                  <a:pt x="189986" y="68430"/>
                  <a:pt x="185183" y="68430"/>
                </a:cubicBezTo>
                <a:close/>
                <a:moveTo>
                  <a:pt x="177030" y="246771"/>
                </a:moveTo>
                <a:lnTo>
                  <a:pt x="177030" y="252268"/>
                </a:lnTo>
                <a:cubicBezTo>
                  <a:pt x="179903" y="260262"/>
                  <a:pt x="186461" y="264263"/>
                  <a:pt x="196693" y="264263"/>
                </a:cubicBezTo>
                <a:lnTo>
                  <a:pt x="199575" y="264263"/>
                </a:lnTo>
                <a:cubicBezTo>
                  <a:pt x="199575" y="261264"/>
                  <a:pt x="201488" y="257263"/>
                  <a:pt x="205331" y="252268"/>
                </a:cubicBezTo>
                <a:lnTo>
                  <a:pt x="205331" y="243772"/>
                </a:lnTo>
                <a:cubicBezTo>
                  <a:pt x="205331" y="240782"/>
                  <a:pt x="202457" y="237775"/>
                  <a:pt x="196693" y="234784"/>
                </a:cubicBezTo>
                <a:lnTo>
                  <a:pt x="188056" y="234784"/>
                </a:lnTo>
                <a:cubicBezTo>
                  <a:pt x="185183" y="234784"/>
                  <a:pt x="181507" y="238785"/>
                  <a:pt x="177030" y="246771"/>
                </a:cubicBezTo>
                <a:close/>
                <a:moveTo>
                  <a:pt x="179903" y="365170"/>
                </a:moveTo>
                <a:lnTo>
                  <a:pt x="179903" y="377165"/>
                </a:lnTo>
                <a:cubicBezTo>
                  <a:pt x="185976" y="391148"/>
                  <a:pt x="194455" y="398148"/>
                  <a:pt x="205331" y="398148"/>
                </a:cubicBezTo>
                <a:lnTo>
                  <a:pt x="211086" y="398148"/>
                </a:lnTo>
                <a:cubicBezTo>
                  <a:pt x="228352" y="395484"/>
                  <a:pt x="236989" y="386487"/>
                  <a:pt x="236989" y="371176"/>
                </a:cubicBezTo>
                <a:lnTo>
                  <a:pt x="236989" y="365178"/>
                </a:lnTo>
                <a:cubicBezTo>
                  <a:pt x="234425" y="347528"/>
                  <a:pt x="225796" y="338698"/>
                  <a:pt x="211086" y="338698"/>
                </a:cubicBezTo>
                <a:lnTo>
                  <a:pt x="205331" y="338698"/>
                </a:lnTo>
                <a:cubicBezTo>
                  <a:pt x="188374" y="341355"/>
                  <a:pt x="179903" y="350184"/>
                  <a:pt x="179903" y="365170"/>
                </a:cubicBezTo>
                <a:close/>
                <a:moveTo>
                  <a:pt x="373723" y="100907"/>
                </a:moveTo>
                <a:cubicBezTo>
                  <a:pt x="373723" y="130553"/>
                  <a:pt x="380439" y="145363"/>
                  <a:pt x="393871" y="145363"/>
                </a:cubicBezTo>
                <a:cubicBezTo>
                  <a:pt x="484061" y="159354"/>
                  <a:pt x="533479" y="166346"/>
                  <a:pt x="542116" y="166346"/>
                </a:cubicBezTo>
                <a:cubicBezTo>
                  <a:pt x="517808" y="101083"/>
                  <a:pt x="502614" y="68430"/>
                  <a:pt x="496541" y="68430"/>
                </a:cubicBezTo>
                <a:lnTo>
                  <a:pt x="373723" y="100907"/>
                </a:lnTo>
                <a:close/>
                <a:moveTo>
                  <a:pt x="450481" y="365170"/>
                </a:moveTo>
                <a:lnTo>
                  <a:pt x="450481" y="371168"/>
                </a:lnTo>
                <a:cubicBezTo>
                  <a:pt x="453037" y="389143"/>
                  <a:pt x="461675" y="398140"/>
                  <a:pt x="476393" y="398140"/>
                </a:cubicBezTo>
                <a:lnTo>
                  <a:pt x="482148" y="398140"/>
                </a:lnTo>
                <a:cubicBezTo>
                  <a:pt x="499097" y="395475"/>
                  <a:pt x="507575" y="386479"/>
                  <a:pt x="507575" y="371168"/>
                </a:cubicBezTo>
                <a:lnTo>
                  <a:pt x="507575" y="365170"/>
                </a:lnTo>
                <a:cubicBezTo>
                  <a:pt x="505337" y="347519"/>
                  <a:pt x="496858" y="338690"/>
                  <a:pt x="482148" y="338690"/>
                </a:cubicBezTo>
                <a:lnTo>
                  <a:pt x="476393" y="338690"/>
                </a:lnTo>
                <a:cubicBezTo>
                  <a:pt x="459118" y="341355"/>
                  <a:pt x="450481" y="350184"/>
                  <a:pt x="450481" y="365170"/>
                </a:cubicBezTo>
                <a:close/>
                <a:moveTo>
                  <a:pt x="482148" y="243772"/>
                </a:moveTo>
                <a:lnTo>
                  <a:pt x="482148" y="246763"/>
                </a:lnTo>
                <a:cubicBezTo>
                  <a:pt x="482148" y="258424"/>
                  <a:pt x="487904" y="264254"/>
                  <a:pt x="499423" y="264254"/>
                </a:cubicBezTo>
                <a:cubicBezTo>
                  <a:pt x="506773" y="261256"/>
                  <a:pt x="510457" y="254431"/>
                  <a:pt x="510457" y="243772"/>
                </a:cubicBezTo>
                <a:lnTo>
                  <a:pt x="499423" y="234784"/>
                </a:lnTo>
                <a:lnTo>
                  <a:pt x="490785" y="234784"/>
                </a:lnTo>
                <a:cubicBezTo>
                  <a:pt x="487904" y="234784"/>
                  <a:pt x="485030" y="237783"/>
                  <a:pt x="482148" y="243772"/>
                </a:cubicBezTo>
                <a:close/>
                <a:moveTo>
                  <a:pt x="519086" y="302721"/>
                </a:moveTo>
                <a:cubicBezTo>
                  <a:pt x="519086" y="312711"/>
                  <a:pt x="523881" y="319703"/>
                  <a:pt x="533479" y="323704"/>
                </a:cubicBezTo>
                <a:lnTo>
                  <a:pt x="542116" y="323704"/>
                </a:lnTo>
                <a:cubicBezTo>
                  <a:pt x="555222" y="323704"/>
                  <a:pt x="561780" y="316713"/>
                  <a:pt x="561780" y="302721"/>
                </a:cubicBezTo>
                <a:lnTo>
                  <a:pt x="561780" y="294226"/>
                </a:lnTo>
                <a:cubicBezTo>
                  <a:pt x="556985" y="284235"/>
                  <a:pt x="549467" y="279240"/>
                  <a:pt x="539234" y="279240"/>
                </a:cubicBezTo>
                <a:lnTo>
                  <a:pt x="533479" y="279240"/>
                </a:lnTo>
                <a:cubicBezTo>
                  <a:pt x="523881" y="284235"/>
                  <a:pt x="519086" y="292071"/>
                  <a:pt x="519086" y="302721"/>
                </a:cubicBez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18BCECB7-5099-8856-3725-D99776602C72}"/>
              </a:ext>
            </a:extLst>
          </p:cNvPr>
          <p:cNvSpPr/>
          <p:nvPr/>
        </p:nvSpPr>
        <p:spPr>
          <a:xfrm>
            <a:off x="3876155" y="859729"/>
            <a:ext cx="1097301" cy="1157973"/>
          </a:xfrm>
          <a:custGeom>
            <a:avLst/>
            <a:gdLst>
              <a:gd name="connsiteX0" fmla="*/ 42217 w 677405"/>
              <a:gd name="connsiteY0" fmla="*/ 602961 h 714860"/>
              <a:gd name="connsiteX1" fmla="*/ 135289 w 677405"/>
              <a:gd name="connsiteY1" fmla="*/ 649422 h 714860"/>
              <a:gd name="connsiteX2" fmla="*/ 46536 w 677405"/>
              <a:gd name="connsiteY2" fmla="*/ 714861 h 714860"/>
              <a:gd name="connsiteX3" fmla="*/ 0 w 677405"/>
              <a:gd name="connsiteY3" fmla="*/ 658911 h 714860"/>
              <a:gd name="connsiteX4" fmla="*/ 42217 w 677405"/>
              <a:gd name="connsiteY4" fmla="*/ 602961 h 714860"/>
              <a:gd name="connsiteX5" fmla="*/ 116578 w 677405"/>
              <a:gd name="connsiteY5" fmla="*/ 505537 h 714860"/>
              <a:gd name="connsiteX6" fmla="*/ 207728 w 677405"/>
              <a:gd name="connsiteY6" fmla="*/ 583465 h 714860"/>
              <a:gd name="connsiteX7" fmla="*/ 207728 w 677405"/>
              <a:gd name="connsiteY7" fmla="*/ 588468 h 714860"/>
              <a:gd name="connsiteX8" fmla="*/ 158795 w 677405"/>
              <a:gd name="connsiteY8" fmla="*/ 624930 h 714860"/>
              <a:gd name="connsiteX9" fmla="*/ 70042 w 677405"/>
              <a:gd name="connsiteY9" fmla="*/ 563985 h 714860"/>
              <a:gd name="connsiteX10" fmla="*/ 116578 w 677405"/>
              <a:gd name="connsiteY10" fmla="*/ 505537 h 714860"/>
              <a:gd name="connsiteX11" fmla="*/ 165995 w 677405"/>
              <a:gd name="connsiteY11" fmla="*/ 289239 h 714860"/>
              <a:gd name="connsiteX12" fmla="*/ 256661 w 677405"/>
              <a:gd name="connsiteY12" fmla="*/ 320714 h 714860"/>
              <a:gd name="connsiteX13" fmla="*/ 259059 w 677405"/>
              <a:gd name="connsiteY13" fmla="*/ 318717 h 714860"/>
              <a:gd name="connsiteX14" fmla="*/ 268656 w 677405"/>
              <a:gd name="connsiteY14" fmla="*/ 340193 h 714860"/>
              <a:gd name="connsiteX15" fmla="*/ 249945 w 677405"/>
              <a:gd name="connsiteY15" fmla="*/ 345197 h 714860"/>
              <a:gd name="connsiteX16" fmla="*/ 242745 w 677405"/>
              <a:gd name="connsiteY16" fmla="*/ 345197 h 714860"/>
              <a:gd name="connsiteX17" fmla="*/ 242745 w 677405"/>
              <a:gd name="connsiteY17" fmla="*/ 347695 h 714860"/>
              <a:gd name="connsiteX18" fmla="*/ 352606 w 677405"/>
              <a:gd name="connsiteY18" fmla="*/ 442604 h 714860"/>
              <a:gd name="connsiteX19" fmla="*/ 385226 w 677405"/>
              <a:gd name="connsiteY19" fmla="*/ 430617 h 714860"/>
              <a:gd name="connsiteX20" fmla="*/ 408732 w 677405"/>
              <a:gd name="connsiteY20" fmla="*/ 440106 h 714860"/>
              <a:gd name="connsiteX21" fmla="*/ 406334 w 677405"/>
              <a:gd name="connsiteY21" fmla="*/ 447599 h 714860"/>
              <a:gd name="connsiteX22" fmla="*/ 429840 w 677405"/>
              <a:gd name="connsiteY22" fmla="*/ 542016 h 714860"/>
              <a:gd name="connsiteX23" fmla="*/ 425045 w 677405"/>
              <a:gd name="connsiteY23" fmla="*/ 544513 h 714860"/>
              <a:gd name="connsiteX24" fmla="*/ 324782 w 677405"/>
              <a:gd name="connsiteY24" fmla="*/ 537513 h 714860"/>
              <a:gd name="connsiteX25" fmla="*/ 317581 w 677405"/>
              <a:gd name="connsiteY25" fmla="*/ 537513 h 714860"/>
              <a:gd name="connsiteX26" fmla="*/ 245142 w 677405"/>
              <a:gd name="connsiteY26" fmla="*/ 551998 h 714860"/>
              <a:gd name="connsiteX27" fmla="*/ 137678 w 677405"/>
              <a:gd name="connsiteY27" fmla="*/ 479074 h 714860"/>
              <a:gd name="connsiteX28" fmla="*/ 167900 w 677405"/>
              <a:gd name="connsiteY28" fmla="*/ 386663 h 714860"/>
              <a:gd name="connsiteX29" fmla="*/ 165995 w 677405"/>
              <a:gd name="connsiteY29" fmla="*/ 289239 h 714860"/>
              <a:gd name="connsiteX30" fmla="*/ 163598 w 677405"/>
              <a:gd name="connsiteY30" fmla="*/ 187338 h 714860"/>
              <a:gd name="connsiteX31" fmla="*/ 167917 w 677405"/>
              <a:gd name="connsiteY31" fmla="*/ 187338 h 714860"/>
              <a:gd name="connsiteX32" fmla="*/ 177514 w 677405"/>
              <a:gd name="connsiteY32" fmla="*/ 213809 h 714860"/>
              <a:gd name="connsiteX33" fmla="*/ 182309 w 677405"/>
              <a:gd name="connsiteY33" fmla="*/ 211312 h 714860"/>
              <a:gd name="connsiteX34" fmla="*/ 186628 w 677405"/>
              <a:gd name="connsiteY34" fmla="*/ 211312 h 714860"/>
              <a:gd name="connsiteX35" fmla="*/ 193820 w 677405"/>
              <a:gd name="connsiteY35" fmla="*/ 238284 h 714860"/>
              <a:gd name="connsiteX36" fmla="*/ 163598 w 677405"/>
              <a:gd name="connsiteY36" fmla="*/ 252769 h 714860"/>
              <a:gd name="connsiteX37" fmla="*/ 161200 w 677405"/>
              <a:gd name="connsiteY37" fmla="*/ 252769 h 714860"/>
              <a:gd name="connsiteX38" fmla="*/ 163598 w 677405"/>
              <a:gd name="connsiteY38" fmla="*/ 228786 h 714860"/>
              <a:gd name="connsiteX39" fmla="*/ 163598 w 677405"/>
              <a:gd name="connsiteY39" fmla="*/ 187338 h 714860"/>
              <a:gd name="connsiteX40" fmla="*/ 231242 w 677405"/>
              <a:gd name="connsiteY40" fmla="*/ 99913 h 714860"/>
              <a:gd name="connsiteX41" fmla="*/ 240356 w 677405"/>
              <a:gd name="connsiteY41" fmla="*/ 99913 h 714860"/>
              <a:gd name="connsiteX42" fmla="*/ 271062 w 677405"/>
              <a:gd name="connsiteY42" fmla="*/ 118892 h 714860"/>
              <a:gd name="connsiteX43" fmla="*/ 271062 w 677405"/>
              <a:gd name="connsiteY43" fmla="*/ 121389 h 714860"/>
              <a:gd name="connsiteX44" fmla="*/ 261473 w 677405"/>
              <a:gd name="connsiteY44" fmla="*/ 118892 h 714860"/>
              <a:gd name="connsiteX45" fmla="*/ 202942 w 677405"/>
              <a:gd name="connsiteY45" fmla="*/ 177339 h 714860"/>
              <a:gd name="connsiteX46" fmla="*/ 201020 w 677405"/>
              <a:gd name="connsiteY46" fmla="*/ 184823 h 714860"/>
              <a:gd name="connsiteX47" fmla="*/ 202942 w 677405"/>
              <a:gd name="connsiteY47" fmla="*/ 192316 h 714860"/>
              <a:gd name="connsiteX48" fmla="*/ 198623 w 677405"/>
              <a:gd name="connsiteY48" fmla="*/ 192316 h 714860"/>
              <a:gd name="connsiteX49" fmla="*/ 191431 w 677405"/>
              <a:gd name="connsiteY49" fmla="*/ 155854 h 714860"/>
              <a:gd name="connsiteX50" fmla="*/ 191431 w 677405"/>
              <a:gd name="connsiteY50" fmla="*/ 148362 h 714860"/>
              <a:gd name="connsiteX51" fmla="*/ 231242 w 677405"/>
              <a:gd name="connsiteY51" fmla="*/ 99913 h 714860"/>
              <a:gd name="connsiteX52" fmla="*/ 249953 w 677405"/>
              <a:gd name="connsiteY52" fmla="*/ 255266 h 714860"/>
              <a:gd name="connsiteX53" fmla="*/ 280175 w 677405"/>
              <a:gd name="connsiteY53" fmla="*/ 269751 h 714860"/>
              <a:gd name="connsiteX54" fmla="*/ 280175 w 677405"/>
              <a:gd name="connsiteY54" fmla="*/ 272248 h 714860"/>
              <a:gd name="connsiteX55" fmla="*/ 249953 w 677405"/>
              <a:gd name="connsiteY55" fmla="*/ 289231 h 714860"/>
              <a:gd name="connsiteX56" fmla="*/ 240356 w 677405"/>
              <a:gd name="connsiteY56" fmla="*/ 289231 h 714860"/>
              <a:gd name="connsiteX57" fmla="*/ 198615 w 677405"/>
              <a:gd name="connsiteY57" fmla="*/ 272248 h 714860"/>
              <a:gd name="connsiteX58" fmla="*/ 198615 w 677405"/>
              <a:gd name="connsiteY58" fmla="*/ 269751 h 714860"/>
              <a:gd name="connsiteX59" fmla="*/ 249953 w 677405"/>
              <a:gd name="connsiteY59" fmla="*/ 255266 h 714860"/>
              <a:gd name="connsiteX60" fmla="*/ 221645 w 677405"/>
              <a:gd name="connsiteY60" fmla="*/ 167850 h 714860"/>
              <a:gd name="connsiteX61" fmla="*/ 226439 w 677405"/>
              <a:gd name="connsiteY61" fmla="*/ 167850 h 714860"/>
              <a:gd name="connsiteX62" fmla="*/ 259059 w 677405"/>
              <a:gd name="connsiteY62" fmla="*/ 209315 h 714860"/>
              <a:gd name="connsiteX63" fmla="*/ 277770 w 677405"/>
              <a:gd name="connsiteY63" fmla="*/ 211312 h 714860"/>
              <a:gd name="connsiteX64" fmla="*/ 294084 w 677405"/>
              <a:gd name="connsiteY64" fmla="*/ 204320 h 714860"/>
              <a:gd name="connsiteX65" fmla="*/ 294084 w 677405"/>
              <a:gd name="connsiteY65" fmla="*/ 209315 h 714860"/>
              <a:gd name="connsiteX66" fmla="*/ 249945 w 677405"/>
              <a:gd name="connsiteY66" fmla="*/ 247773 h 714860"/>
              <a:gd name="connsiteX67" fmla="*/ 217318 w 677405"/>
              <a:gd name="connsiteY67" fmla="*/ 209315 h 714860"/>
              <a:gd name="connsiteX68" fmla="*/ 217318 w 677405"/>
              <a:gd name="connsiteY68" fmla="*/ 201822 h 714860"/>
              <a:gd name="connsiteX69" fmla="*/ 221645 w 677405"/>
              <a:gd name="connsiteY69" fmla="*/ 167850 h 714860"/>
              <a:gd name="connsiteX70" fmla="*/ 275381 w 677405"/>
              <a:gd name="connsiteY70" fmla="*/ 41465 h 714860"/>
              <a:gd name="connsiteX71" fmla="*/ 310398 w 677405"/>
              <a:gd name="connsiteY71" fmla="*/ 82429 h 714860"/>
              <a:gd name="connsiteX72" fmla="*/ 306079 w 677405"/>
              <a:gd name="connsiteY72" fmla="*/ 114397 h 714860"/>
              <a:gd name="connsiteX73" fmla="*/ 301284 w 677405"/>
              <a:gd name="connsiteY73" fmla="*/ 114397 h 714860"/>
              <a:gd name="connsiteX74" fmla="*/ 261464 w 677405"/>
              <a:gd name="connsiteY74" fmla="*/ 77927 h 714860"/>
              <a:gd name="connsiteX75" fmla="*/ 247548 w 677405"/>
              <a:gd name="connsiteY75" fmla="*/ 77927 h 714860"/>
              <a:gd name="connsiteX76" fmla="*/ 231234 w 677405"/>
              <a:gd name="connsiteY76" fmla="*/ 84927 h 714860"/>
              <a:gd name="connsiteX77" fmla="*/ 231234 w 677405"/>
              <a:gd name="connsiteY77" fmla="*/ 80433 h 714860"/>
              <a:gd name="connsiteX78" fmla="*/ 275381 w 677405"/>
              <a:gd name="connsiteY78" fmla="*/ 41465 h 714860"/>
              <a:gd name="connsiteX79" fmla="*/ 280175 w 677405"/>
              <a:gd name="connsiteY79" fmla="*/ 136375 h 714860"/>
              <a:gd name="connsiteX80" fmla="*/ 282573 w 677405"/>
              <a:gd name="connsiteY80" fmla="*/ 136375 h 714860"/>
              <a:gd name="connsiteX81" fmla="*/ 256661 w 677405"/>
              <a:gd name="connsiteY81" fmla="*/ 167850 h 714860"/>
              <a:gd name="connsiteX82" fmla="*/ 242745 w 677405"/>
              <a:gd name="connsiteY82" fmla="*/ 157868 h 714860"/>
              <a:gd name="connsiteX83" fmla="*/ 242745 w 677405"/>
              <a:gd name="connsiteY83" fmla="*/ 155871 h 714860"/>
              <a:gd name="connsiteX84" fmla="*/ 280175 w 677405"/>
              <a:gd name="connsiteY84" fmla="*/ 136375 h 714860"/>
              <a:gd name="connsiteX85" fmla="*/ 322393 w 677405"/>
              <a:gd name="connsiteY85" fmla="*/ 89922 h 714860"/>
              <a:gd name="connsiteX86" fmla="*/ 341104 w 677405"/>
              <a:gd name="connsiteY86" fmla="*/ 123887 h 714860"/>
              <a:gd name="connsiteX87" fmla="*/ 341104 w 677405"/>
              <a:gd name="connsiteY87" fmla="*/ 143375 h 714860"/>
              <a:gd name="connsiteX88" fmla="*/ 294092 w 677405"/>
              <a:gd name="connsiteY88" fmla="*/ 189835 h 714860"/>
              <a:gd name="connsiteX89" fmla="*/ 268665 w 677405"/>
              <a:gd name="connsiteY89" fmla="*/ 182342 h 714860"/>
              <a:gd name="connsiteX90" fmla="*/ 268665 w 677405"/>
              <a:gd name="connsiteY90" fmla="*/ 177347 h 714860"/>
              <a:gd name="connsiteX91" fmla="*/ 322401 w 677405"/>
              <a:gd name="connsiteY91" fmla="*/ 106904 h 714860"/>
              <a:gd name="connsiteX92" fmla="*/ 322401 w 677405"/>
              <a:gd name="connsiteY92" fmla="*/ 89922 h 714860"/>
              <a:gd name="connsiteX93" fmla="*/ 357418 w 677405"/>
              <a:gd name="connsiteY93" fmla="*/ 235786 h 714860"/>
              <a:gd name="connsiteX94" fmla="*/ 373732 w 677405"/>
              <a:gd name="connsiteY94" fmla="*/ 235786 h 714860"/>
              <a:gd name="connsiteX95" fmla="*/ 373732 w 677405"/>
              <a:gd name="connsiteY95" fmla="*/ 240782 h 714860"/>
              <a:gd name="connsiteX96" fmla="*/ 333912 w 677405"/>
              <a:gd name="connsiteY96" fmla="*/ 316211 h 714860"/>
              <a:gd name="connsiteX97" fmla="*/ 333912 w 677405"/>
              <a:gd name="connsiteY97" fmla="*/ 328207 h 714860"/>
              <a:gd name="connsiteX98" fmla="*/ 347828 w 677405"/>
              <a:gd name="connsiteY98" fmla="*/ 362171 h 714860"/>
              <a:gd name="connsiteX99" fmla="*/ 343510 w 677405"/>
              <a:gd name="connsiteY99" fmla="*/ 362171 h 714860"/>
              <a:gd name="connsiteX100" fmla="*/ 289773 w 677405"/>
              <a:gd name="connsiteY100" fmla="*/ 308718 h 714860"/>
              <a:gd name="connsiteX101" fmla="*/ 289773 w 677405"/>
              <a:gd name="connsiteY101" fmla="*/ 291736 h 714860"/>
              <a:gd name="connsiteX102" fmla="*/ 357418 w 677405"/>
              <a:gd name="connsiteY102" fmla="*/ 235786 h 714860"/>
              <a:gd name="connsiteX103" fmla="*/ 296489 w 677405"/>
              <a:gd name="connsiteY103" fmla="*/ 372170 h 714860"/>
              <a:gd name="connsiteX104" fmla="*/ 315201 w 677405"/>
              <a:gd name="connsiteY104" fmla="*/ 372170 h 714860"/>
              <a:gd name="connsiteX105" fmla="*/ 371334 w 677405"/>
              <a:gd name="connsiteY105" fmla="*/ 401138 h 714860"/>
              <a:gd name="connsiteX106" fmla="*/ 352623 w 677405"/>
              <a:gd name="connsiteY106" fmla="*/ 411129 h 714860"/>
              <a:gd name="connsiteX107" fmla="*/ 347820 w 677405"/>
              <a:gd name="connsiteY107" fmla="*/ 411129 h 714860"/>
              <a:gd name="connsiteX108" fmla="*/ 296489 w 677405"/>
              <a:gd name="connsiteY108" fmla="*/ 372170 h 714860"/>
              <a:gd name="connsiteX109" fmla="*/ 319995 w 677405"/>
              <a:gd name="connsiteY109" fmla="*/ 0 h 714860"/>
              <a:gd name="connsiteX110" fmla="*/ 324799 w 677405"/>
              <a:gd name="connsiteY110" fmla="*/ 0 h 714860"/>
              <a:gd name="connsiteX111" fmla="*/ 359815 w 677405"/>
              <a:gd name="connsiteY111" fmla="*/ 65439 h 714860"/>
              <a:gd name="connsiteX112" fmla="*/ 350226 w 677405"/>
              <a:gd name="connsiteY112" fmla="*/ 87425 h 714860"/>
              <a:gd name="connsiteX113" fmla="*/ 317598 w 677405"/>
              <a:gd name="connsiteY113" fmla="*/ 31475 h 714860"/>
              <a:gd name="connsiteX114" fmla="*/ 319995 w 677405"/>
              <a:gd name="connsiteY114" fmla="*/ 0 h 714860"/>
              <a:gd name="connsiteX115" fmla="*/ 378518 w 677405"/>
              <a:gd name="connsiteY115" fmla="*/ 143375 h 714860"/>
              <a:gd name="connsiteX116" fmla="*/ 380439 w 677405"/>
              <a:gd name="connsiteY116" fmla="*/ 145872 h 714860"/>
              <a:gd name="connsiteX117" fmla="*/ 333904 w 677405"/>
              <a:gd name="connsiteY117" fmla="*/ 196827 h 714860"/>
              <a:gd name="connsiteX118" fmla="*/ 329109 w 677405"/>
              <a:gd name="connsiteY118" fmla="*/ 189835 h 714860"/>
              <a:gd name="connsiteX119" fmla="*/ 378518 w 677405"/>
              <a:gd name="connsiteY119" fmla="*/ 143375 h 714860"/>
              <a:gd name="connsiteX120" fmla="*/ 403945 w 677405"/>
              <a:gd name="connsiteY120" fmla="*/ 177339 h 714860"/>
              <a:gd name="connsiteX121" fmla="*/ 455284 w 677405"/>
              <a:gd name="connsiteY121" fmla="*/ 233281 h 714860"/>
              <a:gd name="connsiteX122" fmla="*/ 455284 w 677405"/>
              <a:gd name="connsiteY122" fmla="*/ 238284 h 714860"/>
              <a:gd name="connsiteX123" fmla="*/ 441368 w 677405"/>
              <a:gd name="connsiteY123" fmla="*/ 289239 h 714860"/>
              <a:gd name="connsiteX124" fmla="*/ 436573 w 677405"/>
              <a:gd name="connsiteY124" fmla="*/ 289239 h 714860"/>
              <a:gd name="connsiteX125" fmla="*/ 436573 w 677405"/>
              <a:gd name="connsiteY125" fmla="*/ 277244 h 714860"/>
              <a:gd name="connsiteX126" fmla="*/ 373723 w 677405"/>
              <a:gd name="connsiteY126" fmla="*/ 211303 h 714860"/>
              <a:gd name="connsiteX127" fmla="*/ 355012 w 677405"/>
              <a:gd name="connsiteY127" fmla="*/ 209307 h 714860"/>
              <a:gd name="connsiteX128" fmla="*/ 338698 w 677405"/>
              <a:gd name="connsiteY128" fmla="*/ 213801 h 714860"/>
              <a:gd name="connsiteX129" fmla="*/ 403945 w 677405"/>
              <a:gd name="connsiteY129" fmla="*/ 177339 h 714860"/>
              <a:gd name="connsiteX130" fmla="*/ 371326 w 677405"/>
              <a:gd name="connsiteY130" fmla="*/ 313722 h 714860"/>
              <a:gd name="connsiteX131" fmla="*/ 373723 w 677405"/>
              <a:gd name="connsiteY131" fmla="*/ 313722 h 714860"/>
              <a:gd name="connsiteX132" fmla="*/ 457682 w 677405"/>
              <a:gd name="connsiteY132" fmla="*/ 367166 h 714860"/>
              <a:gd name="connsiteX133" fmla="*/ 483585 w 677405"/>
              <a:gd name="connsiteY133" fmla="*/ 357184 h 714860"/>
              <a:gd name="connsiteX134" fmla="*/ 483585 w 677405"/>
              <a:gd name="connsiteY134" fmla="*/ 362179 h 714860"/>
              <a:gd name="connsiteX135" fmla="*/ 425062 w 677405"/>
              <a:gd name="connsiteY135" fmla="*/ 408640 h 714860"/>
              <a:gd name="connsiteX136" fmla="*/ 364134 w 677405"/>
              <a:gd name="connsiteY136" fmla="*/ 350192 h 714860"/>
              <a:gd name="connsiteX137" fmla="*/ 364134 w 677405"/>
              <a:gd name="connsiteY137" fmla="*/ 340202 h 714860"/>
              <a:gd name="connsiteX138" fmla="*/ 371326 w 677405"/>
              <a:gd name="connsiteY138" fmla="*/ 313722 h 714860"/>
              <a:gd name="connsiteX139" fmla="*/ 420259 w 677405"/>
              <a:gd name="connsiteY139" fmla="*/ 77927 h 714860"/>
              <a:gd name="connsiteX140" fmla="*/ 420259 w 677405"/>
              <a:gd name="connsiteY140" fmla="*/ 80433 h 714860"/>
              <a:gd name="connsiteX141" fmla="*/ 406343 w 677405"/>
              <a:gd name="connsiteY141" fmla="*/ 106904 h 714860"/>
              <a:gd name="connsiteX142" fmla="*/ 429849 w 677405"/>
              <a:gd name="connsiteY142" fmla="*/ 140869 h 714860"/>
              <a:gd name="connsiteX143" fmla="*/ 429849 w 677405"/>
              <a:gd name="connsiteY143" fmla="*/ 145872 h 714860"/>
              <a:gd name="connsiteX144" fmla="*/ 366523 w 677405"/>
              <a:gd name="connsiteY144" fmla="*/ 111908 h 714860"/>
              <a:gd name="connsiteX145" fmla="*/ 420259 w 677405"/>
              <a:gd name="connsiteY145" fmla="*/ 77927 h 714860"/>
              <a:gd name="connsiteX146" fmla="*/ 415464 w 677405"/>
              <a:gd name="connsiteY146" fmla="*/ 31467 h 714860"/>
              <a:gd name="connsiteX147" fmla="*/ 425062 w 677405"/>
              <a:gd name="connsiteY147" fmla="*/ 31467 h 714860"/>
              <a:gd name="connsiteX148" fmla="*/ 478790 w 677405"/>
              <a:gd name="connsiteY148" fmla="*/ 60937 h 714860"/>
              <a:gd name="connsiteX149" fmla="*/ 473995 w 677405"/>
              <a:gd name="connsiteY149" fmla="*/ 60937 h 714860"/>
              <a:gd name="connsiteX150" fmla="*/ 452887 w 677405"/>
              <a:gd name="connsiteY150" fmla="*/ 55941 h 714860"/>
              <a:gd name="connsiteX151" fmla="*/ 441376 w 677405"/>
              <a:gd name="connsiteY151" fmla="*/ 55941 h 714860"/>
              <a:gd name="connsiteX152" fmla="*/ 380448 w 677405"/>
              <a:gd name="connsiteY152" fmla="*/ 77919 h 714860"/>
              <a:gd name="connsiteX153" fmla="*/ 376129 w 677405"/>
              <a:gd name="connsiteY153" fmla="*/ 77919 h 714860"/>
              <a:gd name="connsiteX154" fmla="*/ 376129 w 677405"/>
              <a:gd name="connsiteY154" fmla="*/ 55941 h 714860"/>
              <a:gd name="connsiteX155" fmla="*/ 415464 w 677405"/>
              <a:gd name="connsiteY155" fmla="*/ 31467 h 714860"/>
              <a:gd name="connsiteX156" fmla="*/ 392434 w 677405"/>
              <a:gd name="connsiteY156" fmla="*/ 260261 h 714860"/>
              <a:gd name="connsiteX157" fmla="*/ 394832 w 677405"/>
              <a:gd name="connsiteY157" fmla="*/ 260261 h 714860"/>
              <a:gd name="connsiteX158" fmla="*/ 394832 w 677405"/>
              <a:gd name="connsiteY158" fmla="*/ 262768 h 714860"/>
              <a:gd name="connsiteX159" fmla="*/ 392434 w 677405"/>
              <a:gd name="connsiteY159" fmla="*/ 267261 h 714860"/>
              <a:gd name="connsiteX160" fmla="*/ 425062 w 677405"/>
              <a:gd name="connsiteY160" fmla="*/ 313722 h 714860"/>
              <a:gd name="connsiteX161" fmla="*/ 408748 w 677405"/>
              <a:gd name="connsiteY161" fmla="*/ 318717 h 714860"/>
              <a:gd name="connsiteX162" fmla="*/ 380448 w 677405"/>
              <a:gd name="connsiteY162" fmla="*/ 282255 h 714860"/>
              <a:gd name="connsiteX163" fmla="*/ 392434 w 677405"/>
              <a:gd name="connsiteY163" fmla="*/ 260261 h 714860"/>
              <a:gd name="connsiteX164" fmla="*/ 457682 w 677405"/>
              <a:gd name="connsiteY164" fmla="*/ 75430 h 714860"/>
              <a:gd name="connsiteX165" fmla="*/ 469192 w 677405"/>
              <a:gd name="connsiteY165" fmla="*/ 75430 h 714860"/>
              <a:gd name="connsiteX166" fmla="*/ 469192 w 677405"/>
              <a:gd name="connsiteY166" fmla="*/ 80433 h 714860"/>
              <a:gd name="connsiteX167" fmla="*/ 443765 w 677405"/>
              <a:gd name="connsiteY167" fmla="*/ 106904 h 714860"/>
              <a:gd name="connsiteX168" fmla="*/ 441368 w 677405"/>
              <a:gd name="connsiteY168" fmla="*/ 106904 h 714860"/>
              <a:gd name="connsiteX169" fmla="*/ 431770 w 677405"/>
              <a:gd name="connsiteY169" fmla="*/ 92420 h 714860"/>
              <a:gd name="connsiteX170" fmla="*/ 457682 w 677405"/>
              <a:gd name="connsiteY170" fmla="*/ 75430 h 714860"/>
              <a:gd name="connsiteX171" fmla="*/ 446171 w 677405"/>
              <a:gd name="connsiteY171" fmla="*/ 160357 h 714860"/>
              <a:gd name="connsiteX172" fmla="*/ 518610 w 677405"/>
              <a:gd name="connsiteY172" fmla="*/ 201814 h 714860"/>
              <a:gd name="connsiteX173" fmla="*/ 516213 w 677405"/>
              <a:gd name="connsiteY173" fmla="*/ 204320 h 714860"/>
              <a:gd name="connsiteX174" fmla="*/ 431778 w 677405"/>
              <a:gd name="connsiteY174" fmla="*/ 170347 h 714860"/>
              <a:gd name="connsiteX175" fmla="*/ 431778 w 677405"/>
              <a:gd name="connsiteY175" fmla="*/ 167850 h 714860"/>
              <a:gd name="connsiteX176" fmla="*/ 446171 w 677405"/>
              <a:gd name="connsiteY176" fmla="*/ 160357 h 714860"/>
              <a:gd name="connsiteX177" fmla="*/ 532518 w 677405"/>
              <a:gd name="connsiteY177" fmla="*/ 104407 h 714860"/>
              <a:gd name="connsiteX178" fmla="*/ 536837 w 677405"/>
              <a:gd name="connsiteY178" fmla="*/ 104407 h 714860"/>
              <a:gd name="connsiteX179" fmla="*/ 536837 w 677405"/>
              <a:gd name="connsiteY179" fmla="*/ 121389 h 714860"/>
              <a:gd name="connsiteX180" fmla="*/ 487904 w 677405"/>
              <a:gd name="connsiteY180" fmla="*/ 153357 h 714860"/>
              <a:gd name="connsiteX181" fmla="*/ 434167 w 677405"/>
              <a:gd name="connsiteY181" fmla="*/ 123887 h 714860"/>
              <a:gd name="connsiteX182" fmla="*/ 469192 w 677405"/>
              <a:gd name="connsiteY182" fmla="*/ 128890 h 714860"/>
              <a:gd name="connsiteX183" fmla="*/ 532518 w 677405"/>
              <a:gd name="connsiteY183" fmla="*/ 104407 h 714860"/>
              <a:gd name="connsiteX184" fmla="*/ 450490 w 677405"/>
              <a:gd name="connsiteY184" fmla="*/ 415623 h 714860"/>
              <a:gd name="connsiteX185" fmla="*/ 452887 w 677405"/>
              <a:gd name="connsiteY185" fmla="*/ 415623 h 714860"/>
              <a:gd name="connsiteX186" fmla="*/ 466803 w 677405"/>
              <a:gd name="connsiteY186" fmla="*/ 440106 h 714860"/>
              <a:gd name="connsiteX187" fmla="*/ 466803 w 677405"/>
              <a:gd name="connsiteY187" fmla="*/ 447599 h 714860"/>
              <a:gd name="connsiteX188" fmla="*/ 446171 w 677405"/>
              <a:gd name="connsiteY188" fmla="*/ 493559 h 714860"/>
              <a:gd name="connsiteX189" fmla="*/ 443773 w 677405"/>
              <a:gd name="connsiteY189" fmla="*/ 493559 h 714860"/>
              <a:gd name="connsiteX190" fmla="*/ 436581 w 677405"/>
              <a:gd name="connsiteY190" fmla="*/ 454591 h 714860"/>
              <a:gd name="connsiteX191" fmla="*/ 436581 w 677405"/>
              <a:gd name="connsiteY191" fmla="*/ 447599 h 714860"/>
              <a:gd name="connsiteX192" fmla="*/ 450490 w 677405"/>
              <a:gd name="connsiteY192" fmla="*/ 415623 h 714860"/>
              <a:gd name="connsiteX193" fmla="*/ 469192 w 677405"/>
              <a:gd name="connsiteY193" fmla="*/ 213809 h 714860"/>
              <a:gd name="connsiteX194" fmla="*/ 473987 w 677405"/>
              <a:gd name="connsiteY194" fmla="*/ 213809 h 714860"/>
              <a:gd name="connsiteX195" fmla="*/ 530121 w 677405"/>
              <a:gd name="connsiteY195" fmla="*/ 272257 h 714860"/>
              <a:gd name="connsiteX196" fmla="*/ 530121 w 677405"/>
              <a:gd name="connsiteY196" fmla="*/ 282247 h 714860"/>
              <a:gd name="connsiteX197" fmla="*/ 487904 w 677405"/>
              <a:gd name="connsiteY197" fmla="*/ 335691 h 714860"/>
              <a:gd name="connsiteX198" fmla="*/ 457682 w 677405"/>
              <a:gd name="connsiteY198" fmla="*/ 340185 h 714860"/>
              <a:gd name="connsiteX199" fmla="*/ 446171 w 677405"/>
              <a:gd name="connsiteY199" fmla="*/ 340185 h 714860"/>
              <a:gd name="connsiteX200" fmla="*/ 446171 w 677405"/>
              <a:gd name="connsiteY200" fmla="*/ 335691 h 714860"/>
              <a:gd name="connsiteX201" fmla="*/ 485506 w 677405"/>
              <a:gd name="connsiteY201" fmla="*/ 260261 h 714860"/>
              <a:gd name="connsiteX202" fmla="*/ 485506 w 677405"/>
              <a:gd name="connsiteY202" fmla="*/ 257764 h 714860"/>
              <a:gd name="connsiteX203" fmla="*/ 469192 w 677405"/>
              <a:gd name="connsiteY203" fmla="*/ 213809 h 714860"/>
              <a:gd name="connsiteX204" fmla="*/ 473995 w 677405"/>
              <a:gd name="connsiteY204" fmla="*/ 510541 h 714860"/>
              <a:gd name="connsiteX205" fmla="*/ 509012 w 677405"/>
              <a:gd name="connsiteY205" fmla="*/ 535016 h 714860"/>
              <a:gd name="connsiteX206" fmla="*/ 450490 w 677405"/>
              <a:gd name="connsiteY206" fmla="*/ 542016 h 714860"/>
              <a:gd name="connsiteX207" fmla="*/ 450490 w 677405"/>
              <a:gd name="connsiteY207" fmla="*/ 540019 h 714860"/>
              <a:gd name="connsiteX208" fmla="*/ 473995 w 677405"/>
              <a:gd name="connsiteY208" fmla="*/ 510541 h 714860"/>
              <a:gd name="connsiteX209" fmla="*/ 492698 w 677405"/>
              <a:gd name="connsiteY209" fmla="*/ 41465 h 714860"/>
              <a:gd name="connsiteX210" fmla="*/ 539234 w 677405"/>
              <a:gd name="connsiteY210" fmla="*/ 77927 h 714860"/>
              <a:gd name="connsiteX211" fmla="*/ 539234 w 677405"/>
              <a:gd name="connsiteY211" fmla="*/ 80433 h 714860"/>
              <a:gd name="connsiteX212" fmla="*/ 490301 w 677405"/>
              <a:gd name="connsiteY212" fmla="*/ 106904 h 714860"/>
              <a:gd name="connsiteX213" fmla="*/ 473987 w 677405"/>
              <a:gd name="connsiteY213" fmla="*/ 106904 h 714860"/>
              <a:gd name="connsiteX214" fmla="*/ 473987 w 677405"/>
              <a:gd name="connsiteY214" fmla="*/ 101909 h 714860"/>
              <a:gd name="connsiteX215" fmla="*/ 499899 w 677405"/>
              <a:gd name="connsiteY215" fmla="*/ 65439 h 714860"/>
              <a:gd name="connsiteX216" fmla="*/ 499899 w 677405"/>
              <a:gd name="connsiteY216" fmla="*/ 63451 h 714860"/>
              <a:gd name="connsiteX217" fmla="*/ 492698 w 677405"/>
              <a:gd name="connsiteY217" fmla="*/ 45959 h 714860"/>
              <a:gd name="connsiteX218" fmla="*/ 492698 w 677405"/>
              <a:gd name="connsiteY218" fmla="*/ 41465 h 714860"/>
              <a:gd name="connsiteX219" fmla="*/ 520523 w 677405"/>
              <a:gd name="connsiteY219" fmla="*/ 415623 h 714860"/>
              <a:gd name="connsiteX220" fmla="*/ 525326 w 677405"/>
              <a:gd name="connsiteY220" fmla="*/ 415623 h 714860"/>
              <a:gd name="connsiteX221" fmla="*/ 518610 w 677405"/>
              <a:gd name="connsiteY221" fmla="*/ 432605 h 714860"/>
              <a:gd name="connsiteX222" fmla="*/ 557945 w 677405"/>
              <a:gd name="connsiteY222" fmla="*/ 496056 h 714860"/>
              <a:gd name="connsiteX223" fmla="*/ 562740 w 677405"/>
              <a:gd name="connsiteY223" fmla="*/ 496056 h 714860"/>
              <a:gd name="connsiteX224" fmla="*/ 562740 w 677405"/>
              <a:gd name="connsiteY224" fmla="*/ 501052 h 714860"/>
              <a:gd name="connsiteX225" fmla="*/ 530121 w 677405"/>
              <a:gd name="connsiteY225" fmla="*/ 505546 h 714860"/>
              <a:gd name="connsiteX226" fmla="*/ 485506 w 677405"/>
              <a:gd name="connsiteY226" fmla="*/ 464590 h 714860"/>
              <a:gd name="connsiteX227" fmla="*/ 520523 w 677405"/>
              <a:gd name="connsiteY227" fmla="*/ 415623 h 714860"/>
              <a:gd name="connsiteX228" fmla="*/ 536837 w 677405"/>
              <a:gd name="connsiteY228" fmla="*/ 355179 h 714860"/>
              <a:gd name="connsiteX229" fmla="*/ 586254 w 677405"/>
              <a:gd name="connsiteY229" fmla="*/ 396135 h 714860"/>
              <a:gd name="connsiteX230" fmla="*/ 562749 w 677405"/>
              <a:gd name="connsiteY230" fmla="*/ 389143 h 714860"/>
              <a:gd name="connsiteX231" fmla="*/ 546435 w 677405"/>
              <a:gd name="connsiteY231" fmla="*/ 389143 h 714860"/>
              <a:gd name="connsiteX232" fmla="*/ 492698 w 677405"/>
              <a:gd name="connsiteY232" fmla="*/ 420618 h 714860"/>
              <a:gd name="connsiteX233" fmla="*/ 487904 w 677405"/>
              <a:gd name="connsiteY233" fmla="*/ 420618 h 714860"/>
              <a:gd name="connsiteX234" fmla="*/ 487904 w 677405"/>
              <a:gd name="connsiteY234" fmla="*/ 411121 h 714860"/>
              <a:gd name="connsiteX235" fmla="*/ 536837 w 677405"/>
              <a:gd name="connsiteY235" fmla="*/ 355179 h 714860"/>
              <a:gd name="connsiteX236" fmla="*/ 555548 w 677405"/>
              <a:gd name="connsiteY236" fmla="*/ 155863 h 714860"/>
              <a:gd name="connsiteX237" fmla="*/ 595368 w 677405"/>
              <a:gd name="connsiteY237" fmla="*/ 182334 h 714860"/>
              <a:gd name="connsiteX238" fmla="*/ 548832 w 677405"/>
              <a:gd name="connsiteY238" fmla="*/ 209307 h 714860"/>
              <a:gd name="connsiteX239" fmla="*/ 546435 w 677405"/>
              <a:gd name="connsiteY239" fmla="*/ 240782 h 714860"/>
              <a:gd name="connsiteX240" fmla="*/ 522929 w 677405"/>
              <a:gd name="connsiteY240" fmla="*/ 187338 h 714860"/>
              <a:gd name="connsiteX241" fmla="*/ 555548 w 677405"/>
              <a:gd name="connsiteY241" fmla="*/ 155863 h 714860"/>
              <a:gd name="connsiteX242" fmla="*/ 553627 w 677405"/>
              <a:gd name="connsiteY242" fmla="*/ 311225 h 714860"/>
              <a:gd name="connsiteX243" fmla="*/ 560343 w 677405"/>
              <a:gd name="connsiteY243" fmla="*/ 311225 h 714860"/>
              <a:gd name="connsiteX244" fmla="*/ 607355 w 677405"/>
              <a:gd name="connsiteY244" fmla="*/ 333202 h 714860"/>
              <a:gd name="connsiteX245" fmla="*/ 576648 w 677405"/>
              <a:gd name="connsiteY245" fmla="*/ 338197 h 714860"/>
              <a:gd name="connsiteX246" fmla="*/ 572330 w 677405"/>
              <a:gd name="connsiteY246" fmla="*/ 338197 h 714860"/>
              <a:gd name="connsiteX247" fmla="*/ 534916 w 677405"/>
              <a:gd name="connsiteY247" fmla="*/ 323211 h 714860"/>
              <a:gd name="connsiteX248" fmla="*/ 553627 w 677405"/>
              <a:gd name="connsiteY248" fmla="*/ 311225 h 714860"/>
              <a:gd name="connsiteX249" fmla="*/ 567543 w 677405"/>
              <a:gd name="connsiteY249" fmla="*/ 408631 h 714860"/>
              <a:gd name="connsiteX250" fmla="*/ 576657 w 677405"/>
              <a:gd name="connsiteY250" fmla="*/ 408631 h 714860"/>
              <a:gd name="connsiteX251" fmla="*/ 597765 w 677405"/>
              <a:gd name="connsiteY251" fmla="*/ 435111 h 714860"/>
              <a:gd name="connsiteX252" fmla="*/ 595368 w 677405"/>
              <a:gd name="connsiteY252" fmla="*/ 435111 h 714860"/>
              <a:gd name="connsiteX253" fmla="*/ 562749 w 677405"/>
              <a:gd name="connsiteY253" fmla="*/ 420627 h 714860"/>
              <a:gd name="connsiteX254" fmla="*/ 551238 w 677405"/>
              <a:gd name="connsiteY254" fmla="*/ 420627 h 714860"/>
              <a:gd name="connsiteX255" fmla="*/ 551238 w 677405"/>
              <a:gd name="connsiteY255" fmla="*/ 418129 h 714860"/>
              <a:gd name="connsiteX256" fmla="*/ 567543 w 677405"/>
              <a:gd name="connsiteY256" fmla="*/ 408631 h 714860"/>
              <a:gd name="connsiteX257" fmla="*/ 649096 w 677405"/>
              <a:gd name="connsiteY257" fmla="*/ 440098 h 714860"/>
              <a:gd name="connsiteX258" fmla="*/ 653891 w 677405"/>
              <a:gd name="connsiteY258" fmla="*/ 440098 h 714860"/>
              <a:gd name="connsiteX259" fmla="*/ 600163 w 677405"/>
              <a:gd name="connsiteY259" fmla="*/ 496048 h 714860"/>
              <a:gd name="connsiteX260" fmla="*/ 551229 w 677405"/>
              <a:gd name="connsiteY260" fmla="*/ 442596 h 714860"/>
              <a:gd name="connsiteX261" fmla="*/ 553627 w 677405"/>
              <a:gd name="connsiteY261" fmla="*/ 442596 h 714860"/>
              <a:gd name="connsiteX262" fmla="*/ 600163 w 677405"/>
              <a:gd name="connsiteY262" fmla="*/ 459578 h 714860"/>
              <a:gd name="connsiteX263" fmla="*/ 649096 w 677405"/>
              <a:gd name="connsiteY263" fmla="*/ 440098 h 714860"/>
              <a:gd name="connsiteX264" fmla="*/ 562749 w 677405"/>
              <a:gd name="connsiteY264" fmla="*/ 226297 h 714860"/>
              <a:gd name="connsiteX265" fmla="*/ 567543 w 677405"/>
              <a:gd name="connsiteY265" fmla="*/ 226297 h 714860"/>
              <a:gd name="connsiteX266" fmla="*/ 623677 w 677405"/>
              <a:gd name="connsiteY266" fmla="*/ 291736 h 714860"/>
              <a:gd name="connsiteX267" fmla="*/ 637593 w 677405"/>
              <a:gd name="connsiteY267" fmla="*/ 294242 h 714860"/>
              <a:gd name="connsiteX268" fmla="*/ 639991 w 677405"/>
              <a:gd name="connsiteY268" fmla="*/ 291736 h 714860"/>
              <a:gd name="connsiteX269" fmla="*/ 642388 w 677405"/>
              <a:gd name="connsiteY269" fmla="*/ 296740 h 714860"/>
              <a:gd name="connsiteX270" fmla="*/ 609284 w 677405"/>
              <a:gd name="connsiteY270" fmla="*/ 316220 h 714860"/>
              <a:gd name="connsiteX271" fmla="*/ 560351 w 677405"/>
              <a:gd name="connsiteY271" fmla="*/ 250279 h 714860"/>
              <a:gd name="connsiteX272" fmla="*/ 562749 w 677405"/>
              <a:gd name="connsiteY272" fmla="*/ 226297 h 714860"/>
              <a:gd name="connsiteX273" fmla="*/ 595368 w 677405"/>
              <a:gd name="connsiteY273" fmla="*/ 123887 h 714860"/>
              <a:gd name="connsiteX274" fmla="*/ 646707 w 677405"/>
              <a:gd name="connsiteY274" fmla="*/ 189835 h 714860"/>
              <a:gd name="connsiteX275" fmla="*/ 644310 w 677405"/>
              <a:gd name="connsiteY275" fmla="*/ 211312 h 714860"/>
              <a:gd name="connsiteX276" fmla="*/ 639991 w 677405"/>
              <a:gd name="connsiteY276" fmla="*/ 211312 h 714860"/>
              <a:gd name="connsiteX277" fmla="*/ 581460 w 677405"/>
              <a:gd name="connsiteY277" fmla="*/ 145872 h 714860"/>
              <a:gd name="connsiteX278" fmla="*/ 567543 w 677405"/>
              <a:gd name="connsiteY278" fmla="*/ 145872 h 714860"/>
              <a:gd name="connsiteX279" fmla="*/ 567543 w 677405"/>
              <a:gd name="connsiteY279" fmla="*/ 143375 h 714860"/>
              <a:gd name="connsiteX280" fmla="*/ 595368 w 677405"/>
              <a:gd name="connsiteY280" fmla="*/ 123887 h 714860"/>
              <a:gd name="connsiteX281" fmla="*/ 614079 w 677405"/>
              <a:gd name="connsiteY281" fmla="*/ 350184 h 714860"/>
              <a:gd name="connsiteX282" fmla="*/ 656296 w 677405"/>
              <a:gd name="connsiteY282" fmla="*/ 389152 h 714860"/>
              <a:gd name="connsiteX283" fmla="*/ 656296 w 677405"/>
              <a:gd name="connsiteY283" fmla="*/ 396143 h 714860"/>
              <a:gd name="connsiteX284" fmla="*/ 616477 w 677405"/>
              <a:gd name="connsiteY284" fmla="*/ 440106 h 714860"/>
              <a:gd name="connsiteX285" fmla="*/ 625590 w 677405"/>
              <a:gd name="connsiteY285" fmla="*/ 418129 h 714860"/>
              <a:gd name="connsiteX286" fmla="*/ 581452 w 677405"/>
              <a:gd name="connsiteY286" fmla="*/ 359682 h 714860"/>
              <a:gd name="connsiteX287" fmla="*/ 581452 w 677405"/>
              <a:gd name="connsiteY287" fmla="*/ 355188 h 714860"/>
              <a:gd name="connsiteX288" fmla="*/ 614079 w 677405"/>
              <a:gd name="connsiteY288" fmla="*/ 350184 h 714860"/>
              <a:gd name="connsiteX289" fmla="*/ 600171 w 677405"/>
              <a:gd name="connsiteY289" fmla="*/ 196819 h 714860"/>
              <a:gd name="connsiteX290" fmla="*/ 623677 w 677405"/>
              <a:gd name="connsiteY290" fmla="*/ 216298 h 714860"/>
              <a:gd name="connsiteX291" fmla="*/ 623677 w 677405"/>
              <a:gd name="connsiteY291" fmla="*/ 218804 h 714860"/>
              <a:gd name="connsiteX292" fmla="*/ 621279 w 677405"/>
              <a:gd name="connsiteY292" fmla="*/ 218804 h 714860"/>
              <a:gd name="connsiteX293" fmla="*/ 607363 w 677405"/>
              <a:gd name="connsiteY293" fmla="*/ 213801 h 714860"/>
              <a:gd name="connsiteX294" fmla="*/ 602568 w 677405"/>
              <a:gd name="connsiteY294" fmla="*/ 213801 h 714860"/>
              <a:gd name="connsiteX295" fmla="*/ 586254 w 677405"/>
              <a:gd name="connsiteY295" fmla="*/ 221293 h 714860"/>
              <a:gd name="connsiteX296" fmla="*/ 583857 w 677405"/>
              <a:gd name="connsiteY296" fmla="*/ 221293 h 714860"/>
              <a:gd name="connsiteX297" fmla="*/ 583857 w 677405"/>
              <a:gd name="connsiteY297" fmla="*/ 213801 h 714860"/>
              <a:gd name="connsiteX298" fmla="*/ 600171 w 677405"/>
              <a:gd name="connsiteY298" fmla="*/ 196819 h 714860"/>
              <a:gd name="connsiteX299" fmla="*/ 663012 w 677405"/>
              <a:gd name="connsiteY299" fmla="*/ 209315 h 714860"/>
              <a:gd name="connsiteX300" fmla="*/ 667807 w 677405"/>
              <a:gd name="connsiteY300" fmla="*/ 209315 h 714860"/>
              <a:gd name="connsiteX301" fmla="*/ 677405 w 677405"/>
              <a:gd name="connsiteY301" fmla="*/ 247773 h 714860"/>
              <a:gd name="connsiteX302" fmla="*/ 653899 w 677405"/>
              <a:gd name="connsiteY302" fmla="*/ 279750 h 714860"/>
              <a:gd name="connsiteX303" fmla="*/ 644310 w 677405"/>
              <a:gd name="connsiteY303" fmla="*/ 279750 h 714860"/>
              <a:gd name="connsiteX304" fmla="*/ 597774 w 677405"/>
              <a:gd name="connsiteY304" fmla="*/ 240782 h 714860"/>
              <a:gd name="connsiteX305" fmla="*/ 600179 w 677405"/>
              <a:gd name="connsiteY305" fmla="*/ 240782 h 714860"/>
              <a:gd name="connsiteX306" fmla="*/ 621288 w 677405"/>
              <a:gd name="connsiteY306" fmla="*/ 247773 h 714860"/>
              <a:gd name="connsiteX307" fmla="*/ 663012 w 677405"/>
              <a:gd name="connsiteY307" fmla="*/ 209315 h 714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</a:cxnLst>
            <a:rect l="l" t="t" r="r" b="b"/>
            <a:pathLst>
              <a:path w="677405" h="714860">
                <a:moveTo>
                  <a:pt x="42217" y="602961"/>
                </a:moveTo>
                <a:cubicBezTo>
                  <a:pt x="102344" y="627269"/>
                  <a:pt x="133376" y="642764"/>
                  <a:pt x="135289" y="649422"/>
                </a:cubicBezTo>
                <a:lnTo>
                  <a:pt x="46536" y="714861"/>
                </a:lnTo>
                <a:lnTo>
                  <a:pt x="0" y="658911"/>
                </a:lnTo>
                <a:cubicBezTo>
                  <a:pt x="21743" y="625932"/>
                  <a:pt x="35819" y="607288"/>
                  <a:pt x="42217" y="602961"/>
                </a:cubicBezTo>
                <a:close/>
                <a:moveTo>
                  <a:pt x="116578" y="505537"/>
                </a:moveTo>
                <a:cubicBezTo>
                  <a:pt x="174148" y="557494"/>
                  <a:pt x="204529" y="583465"/>
                  <a:pt x="207728" y="583465"/>
                </a:cubicBezTo>
                <a:lnTo>
                  <a:pt x="207728" y="588468"/>
                </a:lnTo>
                <a:cubicBezTo>
                  <a:pt x="180538" y="612776"/>
                  <a:pt x="164224" y="624930"/>
                  <a:pt x="158795" y="624930"/>
                </a:cubicBezTo>
                <a:cubicBezTo>
                  <a:pt x="156874" y="621940"/>
                  <a:pt x="127286" y="601625"/>
                  <a:pt x="70042" y="563985"/>
                </a:cubicBezTo>
                <a:cubicBezTo>
                  <a:pt x="90833" y="533696"/>
                  <a:pt x="106336" y="514208"/>
                  <a:pt x="116578" y="505537"/>
                </a:cubicBezTo>
                <a:close/>
                <a:moveTo>
                  <a:pt x="165995" y="289239"/>
                </a:moveTo>
                <a:cubicBezTo>
                  <a:pt x="193820" y="310222"/>
                  <a:pt x="224042" y="320714"/>
                  <a:pt x="256661" y="320714"/>
                </a:cubicBezTo>
                <a:cubicBezTo>
                  <a:pt x="256661" y="319386"/>
                  <a:pt x="257455" y="318717"/>
                  <a:pt x="259059" y="318717"/>
                </a:cubicBezTo>
                <a:cubicBezTo>
                  <a:pt x="265457" y="330378"/>
                  <a:pt x="268656" y="337537"/>
                  <a:pt x="268656" y="340193"/>
                </a:cubicBezTo>
                <a:cubicBezTo>
                  <a:pt x="262901" y="343527"/>
                  <a:pt x="256661" y="345197"/>
                  <a:pt x="249945" y="345197"/>
                </a:cubicBezTo>
                <a:lnTo>
                  <a:pt x="242745" y="345197"/>
                </a:lnTo>
                <a:lnTo>
                  <a:pt x="242745" y="347695"/>
                </a:lnTo>
                <a:cubicBezTo>
                  <a:pt x="276968" y="410970"/>
                  <a:pt x="313580" y="442604"/>
                  <a:pt x="352606" y="442604"/>
                </a:cubicBezTo>
                <a:cubicBezTo>
                  <a:pt x="361878" y="442604"/>
                  <a:pt x="372754" y="438603"/>
                  <a:pt x="385226" y="430617"/>
                </a:cubicBezTo>
                <a:lnTo>
                  <a:pt x="408732" y="440106"/>
                </a:lnTo>
                <a:cubicBezTo>
                  <a:pt x="407128" y="443097"/>
                  <a:pt x="406334" y="445603"/>
                  <a:pt x="406334" y="447599"/>
                </a:cubicBezTo>
                <a:cubicBezTo>
                  <a:pt x="406334" y="467580"/>
                  <a:pt x="414170" y="499047"/>
                  <a:pt x="429840" y="542016"/>
                </a:cubicBezTo>
                <a:lnTo>
                  <a:pt x="425045" y="544513"/>
                </a:lnTo>
                <a:cubicBezTo>
                  <a:pt x="366832" y="539852"/>
                  <a:pt x="333411" y="537513"/>
                  <a:pt x="324782" y="537513"/>
                </a:cubicBezTo>
                <a:lnTo>
                  <a:pt x="317581" y="537513"/>
                </a:lnTo>
                <a:cubicBezTo>
                  <a:pt x="297433" y="537513"/>
                  <a:pt x="273284" y="542350"/>
                  <a:pt x="245142" y="551998"/>
                </a:cubicBezTo>
                <a:lnTo>
                  <a:pt x="137678" y="479074"/>
                </a:lnTo>
                <a:cubicBezTo>
                  <a:pt x="157826" y="444776"/>
                  <a:pt x="167900" y="413969"/>
                  <a:pt x="167900" y="386663"/>
                </a:cubicBezTo>
                <a:cubicBezTo>
                  <a:pt x="166630" y="369338"/>
                  <a:pt x="165995" y="336869"/>
                  <a:pt x="165995" y="289239"/>
                </a:cubicBezTo>
                <a:close/>
                <a:moveTo>
                  <a:pt x="163598" y="187338"/>
                </a:moveTo>
                <a:lnTo>
                  <a:pt x="167917" y="187338"/>
                </a:lnTo>
                <a:cubicBezTo>
                  <a:pt x="167917" y="190003"/>
                  <a:pt x="171107" y="198824"/>
                  <a:pt x="177514" y="213809"/>
                </a:cubicBezTo>
                <a:lnTo>
                  <a:pt x="182309" y="211312"/>
                </a:lnTo>
                <a:lnTo>
                  <a:pt x="186628" y="211312"/>
                </a:lnTo>
                <a:cubicBezTo>
                  <a:pt x="188223" y="221970"/>
                  <a:pt x="190620" y="230967"/>
                  <a:pt x="193820" y="238284"/>
                </a:cubicBezTo>
                <a:cubicBezTo>
                  <a:pt x="177823" y="247940"/>
                  <a:pt x="167750" y="252769"/>
                  <a:pt x="163598" y="252769"/>
                </a:cubicBezTo>
                <a:lnTo>
                  <a:pt x="161200" y="252769"/>
                </a:lnTo>
                <a:lnTo>
                  <a:pt x="163598" y="228786"/>
                </a:lnTo>
                <a:lnTo>
                  <a:pt x="163598" y="187338"/>
                </a:lnTo>
                <a:close/>
                <a:moveTo>
                  <a:pt x="231242" y="99913"/>
                </a:moveTo>
                <a:lnTo>
                  <a:pt x="240356" y="99913"/>
                </a:lnTo>
                <a:cubicBezTo>
                  <a:pt x="250271" y="99913"/>
                  <a:pt x="260504" y="106245"/>
                  <a:pt x="271062" y="118892"/>
                </a:cubicBezTo>
                <a:lnTo>
                  <a:pt x="271062" y="121389"/>
                </a:lnTo>
                <a:lnTo>
                  <a:pt x="261473" y="118892"/>
                </a:lnTo>
                <a:cubicBezTo>
                  <a:pt x="240999" y="118892"/>
                  <a:pt x="221486" y="138371"/>
                  <a:pt x="202942" y="177339"/>
                </a:cubicBezTo>
                <a:cubicBezTo>
                  <a:pt x="202942" y="179010"/>
                  <a:pt x="202298" y="181507"/>
                  <a:pt x="201020" y="184823"/>
                </a:cubicBezTo>
                <a:cubicBezTo>
                  <a:pt x="202298" y="187822"/>
                  <a:pt x="202942" y="190320"/>
                  <a:pt x="202942" y="192316"/>
                </a:cubicBezTo>
                <a:lnTo>
                  <a:pt x="198623" y="192316"/>
                </a:lnTo>
                <a:cubicBezTo>
                  <a:pt x="193828" y="176662"/>
                  <a:pt x="191431" y="164517"/>
                  <a:pt x="191431" y="155854"/>
                </a:cubicBezTo>
                <a:lnTo>
                  <a:pt x="191431" y="148362"/>
                </a:lnTo>
                <a:cubicBezTo>
                  <a:pt x="191422" y="123719"/>
                  <a:pt x="204687" y="107581"/>
                  <a:pt x="231242" y="99913"/>
                </a:cubicBezTo>
                <a:close/>
                <a:moveTo>
                  <a:pt x="249953" y="255266"/>
                </a:moveTo>
                <a:cubicBezTo>
                  <a:pt x="270102" y="258599"/>
                  <a:pt x="280175" y="263436"/>
                  <a:pt x="280175" y="269751"/>
                </a:cubicBezTo>
                <a:lnTo>
                  <a:pt x="280175" y="272248"/>
                </a:lnTo>
                <a:cubicBezTo>
                  <a:pt x="273460" y="283567"/>
                  <a:pt x="263385" y="289231"/>
                  <a:pt x="249953" y="289231"/>
                </a:cubicBezTo>
                <a:lnTo>
                  <a:pt x="240356" y="289231"/>
                </a:lnTo>
                <a:cubicBezTo>
                  <a:pt x="212531" y="283233"/>
                  <a:pt x="198615" y="277578"/>
                  <a:pt x="198615" y="272248"/>
                </a:cubicBezTo>
                <a:lnTo>
                  <a:pt x="198615" y="269751"/>
                </a:lnTo>
                <a:cubicBezTo>
                  <a:pt x="220366" y="260103"/>
                  <a:pt x="237474" y="255266"/>
                  <a:pt x="249953" y="255266"/>
                </a:cubicBezTo>
                <a:close/>
                <a:moveTo>
                  <a:pt x="221645" y="167850"/>
                </a:moveTo>
                <a:lnTo>
                  <a:pt x="226439" y="167850"/>
                </a:lnTo>
                <a:cubicBezTo>
                  <a:pt x="226439" y="187162"/>
                  <a:pt x="237307" y="200995"/>
                  <a:pt x="259059" y="209315"/>
                </a:cubicBezTo>
                <a:cubicBezTo>
                  <a:pt x="265131" y="210652"/>
                  <a:pt x="271371" y="211312"/>
                  <a:pt x="277770" y="211312"/>
                </a:cubicBezTo>
                <a:cubicBezTo>
                  <a:pt x="281921" y="211312"/>
                  <a:pt x="287359" y="208989"/>
                  <a:pt x="294084" y="204320"/>
                </a:cubicBezTo>
                <a:lnTo>
                  <a:pt x="294084" y="209315"/>
                </a:lnTo>
                <a:cubicBezTo>
                  <a:pt x="278413" y="234960"/>
                  <a:pt x="263695" y="247773"/>
                  <a:pt x="249945" y="247773"/>
                </a:cubicBezTo>
                <a:cubicBezTo>
                  <a:pt x="231710" y="247773"/>
                  <a:pt x="220834" y="234960"/>
                  <a:pt x="217318" y="209315"/>
                </a:cubicBezTo>
                <a:lnTo>
                  <a:pt x="217318" y="201822"/>
                </a:lnTo>
                <a:cubicBezTo>
                  <a:pt x="217326" y="196493"/>
                  <a:pt x="218763" y="185174"/>
                  <a:pt x="221645" y="167850"/>
                </a:cubicBezTo>
                <a:close/>
                <a:moveTo>
                  <a:pt x="275381" y="41465"/>
                </a:moveTo>
                <a:cubicBezTo>
                  <a:pt x="295211" y="41465"/>
                  <a:pt x="306881" y="55131"/>
                  <a:pt x="310398" y="82429"/>
                </a:cubicBezTo>
                <a:lnTo>
                  <a:pt x="306079" y="114397"/>
                </a:lnTo>
                <a:lnTo>
                  <a:pt x="301284" y="114397"/>
                </a:lnTo>
                <a:cubicBezTo>
                  <a:pt x="291695" y="90089"/>
                  <a:pt x="278413" y="77927"/>
                  <a:pt x="261464" y="77927"/>
                </a:cubicBezTo>
                <a:lnTo>
                  <a:pt x="247548" y="77927"/>
                </a:lnTo>
                <a:cubicBezTo>
                  <a:pt x="242427" y="77927"/>
                  <a:pt x="236989" y="80266"/>
                  <a:pt x="231234" y="84927"/>
                </a:cubicBezTo>
                <a:lnTo>
                  <a:pt x="231234" y="80433"/>
                </a:lnTo>
                <a:cubicBezTo>
                  <a:pt x="246270" y="54446"/>
                  <a:pt x="260988" y="41465"/>
                  <a:pt x="275381" y="41465"/>
                </a:cubicBezTo>
                <a:close/>
                <a:moveTo>
                  <a:pt x="280175" y="136375"/>
                </a:moveTo>
                <a:lnTo>
                  <a:pt x="282573" y="136375"/>
                </a:lnTo>
                <a:cubicBezTo>
                  <a:pt x="282573" y="157358"/>
                  <a:pt x="273936" y="167850"/>
                  <a:pt x="256661" y="167850"/>
                </a:cubicBezTo>
                <a:cubicBezTo>
                  <a:pt x="250580" y="167850"/>
                  <a:pt x="245944" y="164533"/>
                  <a:pt x="242745" y="157868"/>
                </a:cubicBezTo>
                <a:lnTo>
                  <a:pt x="242745" y="155871"/>
                </a:lnTo>
                <a:cubicBezTo>
                  <a:pt x="254907" y="155863"/>
                  <a:pt x="267378" y="149364"/>
                  <a:pt x="280175" y="136375"/>
                </a:cubicBezTo>
                <a:close/>
                <a:moveTo>
                  <a:pt x="322393" y="89922"/>
                </a:moveTo>
                <a:cubicBezTo>
                  <a:pt x="334547" y="102252"/>
                  <a:pt x="340778" y="113570"/>
                  <a:pt x="341104" y="123887"/>
                </a:cubicBezTo>
                <a:lnTo>
                  <a:pt x="341104" y="143375"/>
                </a:lnTo>
                <a:cubicBezTo>
                  <a:pt x="341104" y="166689"/>
                  <a:pt x="325433" y="182175"/>
                  <a:pt x="294092" y="189835"/>
                </a:cubicBezTo>
                <a:cubicBezTo>
                  <a:pt x="288972" y="189835"/>
                  <a:pt x="280493" y="187338"/>
                  <a:pt x="268665" y="182342"/>
                </a:cubicBezTo>
                <a:lnTo>
                  <a:pt x="268665" y="177347"/>
                </a:lnTo>
                <a:cubicBezTo>
                  <a:pt x="291051" y="177347"/>
                  <a:pt x="308961" y="153866"/>
                  <a:pt x="322401" y="106904"/>
                </a:cubicBezTo>
                <a:lnTo>
                  <a:pt x="322401" y="89922"/>
                </a:lnTo>
                <a:close/>
                <a:moveTo>
                  <a:pt x="357418" y="235786"/>
                </a:moveTo>
                <a:lnTo>
                  <a:pt x="373732" y="235786"/>
                </a:lnTo>
                <a:lnTo>
                  <a:pt x="373732" y="240782"/>
                </a:lnTo>
                <a:cubicBezTo>
                  <a:pt x="347177" y="253771"/>
                  <a:pt x="333912" y="278914"/>
                  <a:pt x="333912" y="316211"/>
                </a:cubicBezTo>
                <a:lnTo>
                  <a:pt x="333912" y="328207"/>
                </a:lnTo>
                <a:cubicBezTo>
                  <a:pt x="333912" y="339525"/>
                  <a:pt x="338548" y="350852"/>
                  <a:pt x="347828" y="362171"/>
                </a:cubicBezTo>
                <a:lnTo>
                  <a:pt x="343510" y="362171"/>
                </a:lnTo>
                <a:cubicBezTo>
                  <a:pt x="307683" y="348179"/>
                  <a:pt x="289773" y="330370"/>
                  <a:pt x="289773" y="308718"/>
                </a:cubicBezTo>
                <a:lnTo>
                  <a:pt x="289773" y="291736"/>
                </a:lnTo>
                <a:cubicBezTo>
                  <a:pt x="289765" y="260437"/>
                  <a:pt x="312319" y="241784"/>
                  <a:pt x="357418" y="235786"/>
                </a:cubicBezTo>
                <a:close/>
                <a:moveTo>
                  <a:pt x="296489" y="372170"/>
                </a:moveTo>
                <a:lnTo>
                  <a:pt x="315201" y="372170"/>
                </a:lnTo>
                <a:cubicBezTo>
                  <a:pt x="339826" y="372170"/>
                  <a:pt x="358537" y="381826"/>
                  <a:pt x="371334" y="401138"/>
                </a:cubicBezTo>
                <a:cubicBezTo>
                  <a:pt x="371334" y="405482"/>
                  <a:pt x="365095" y="408807"/>
                  <a:pt x="352623" y="411129"/>
                </a:cubicBezTo>
                <a:lnTo>
                  <a:pt x="347820" y="411129"/>
                </a:lnTo>
                <a:cubicBezTo>
                  <a:pt x="327020" y="411129"/>
                  <a:pt x="309913" y="398140"/>
                  <a:pt x="296489" y="372170"/>
                </a:cubicBezTo>
                <a:close/>
                <a:moveTo>
                  <a:pt x="319995" y="0"/>
                </a:moveTo>
                <a:lnTo>
                  <a:pt x="324799" y="0"/>
                </a:lnTo>
                <a:cubicBezTo>
                  <a:pt x="348137" y="23982"/>
                  <a:pt x="359815" y="45792"/>
                  <a:pt x="359815" y="65439"/>
                </a:cubicBezTo>
                <a:cubicBezTo>
                  <a:pt x="357576" y="80099"/>
                  <a:pt x="354377" y="87425"/>
                  <a:pt x="350226" y="87425"/>
                </a:cubicBezTo>
                <a:cubicBezTo>
                  <a:pt x="328474" y="82095"/>
                  <a:pt x="317598" y="63451"/>
                  <a:pt x="317598" y="31475"/>
                </a:cubicBezTo>
                <a:cubicBezTo>
                  <a:pt x="319193" y="11494"/>
                  <a:pt x="319995" y="1002"/>
                  <a:pt x="319995" y="0"/>
                </a:cubicBezTo>
                <a:close/>
                <a:moveTo>
                  <a:pt x="378518" y="143375"/>
                </a:moveTo>
                <a:cubicBezTo>
                  <a:pt x="378518" y="145037"/>
                  <a:pt x="379153" y="145872"/>
                  <a:pt x="380439" y="145872"/>
                </a:cubicBezTo>
                <a:cubicBezTo>
                  <a:pt x="366047" y="179837"/>
                  <a:pt x="350526" y="196827"/>
                  <a:pt x="333904" y="196827"/>
                </a:cubicBezTo>
                <a:lnTo>
                  <a:pt x="329109" y="189835"/>
                </a:lnTo>
                <a:cubicBezTo>
                  <a:pt x="329109" y="171183"/>
                  <a:pt x="345581" y="155696"/>
                  <a:pt x="378518" y="143375"/>
                </a:cubicBezTo>
                <a:close/>
                <a:moveTo>
                  <a:pt x="403945" y="177339"/>
                </a:moveTo>
                <a:cubicBezTo>
                  <a:pt x="430166" y="177339"/>
                  <a:pt x="447282" y="195992"/>
                  <a:pt x="455284" y="233281"/>
                </a:cubicBezTo>
                <a:lnTo>
                  <a:pt x="455284" y="238284"/>
                </a:lnTo>
                <a:cubicBezTo>
                  <a:pt x="455284" y="251942"/>
                  <a:pt x="450640" y="268924"/>
                  <a:pt x="441368" y="289239"/>
                </a:cubicBezTo>
                <a:lnTo>
                  <a:pt x="436573" y="289239"/>
                </a:lnTo>
                <a:lnTo>
                  <a:pt x="436573" y="277244"/>
                </a:lnTo>
                <a:cubicBezTo>
                  <a:pt x="436573" y="253938"/>
                  <a:pt x="415623" y="231961"/>
                  <a:pt x="373723" y="211303"/>
                </a:cubicBezTo>
                <a:cubicBezTo>
                  <a:pt x="367642" y="209975"/>
                  <a:pt x="361402" y="209307"/>
                  <a:pt x="355012" y="209307"/>
                </a:cubicBezTo>
                <a:lnTo>
                  <a:pt x="338698" y="213801"/>
                </a:lnTo>
                <a:cubicBezTo>
                  <a:pt x="355655" y="189501"/>
                  <a:pt x="377399" y="177339"/>
                  <a:pt x="403945" y="177339"/>
                </a:cubicBezTo>
                <a:close/>
                <a:moveTo>
                  <a:pt x="371326" y="313722"/>
                </a:moveTo>
                <a:lnTo>
                  <a:pt x="373723" y="313722"/>
                </a:lnTo>
                <a:cubicBezTo>
                  <a:pt x="373723" y="340026"/>
                  <a:pt x="401707" y="357852"/>
                  <a:pt x="457682" y="367166"/>
                </a:cubicBezTo>
                <a:cubicBezTo>
                  <a:pt x="464715" y="367166"/>
                  <a:pt x="473344" y="363850"/>
                  <a:pt x="483585" y="357184"/>
                </a:cubicBezTo>
                <a:lnTo>
                  <a:pt x="483585" y="362179"/>
                </a:lnTo>
                <a:cubicBezTo>
                  <a:pt x="465358" y="393153"/>
                  <a:pt x="445845" y="408640"/>
                  <a:pt x="425062" y="408640"/>
                </a:cubicBezTo>
                <a:cubicBezTo>
                  <a:pt x="384440" y="403645"/>
                  <a:pt x="364134" y="384156"/>
                  <a:pt x="364134" y="350192"/>
                </a:cubicBezTo>
                <a:lnTo>
                  <a:pt x="364134" y="340202"/>
                </a:lnTo>
                <a:cubicBezTo>
                  <a:pt x="364134" y="322543"/>
                  <a:pt x="366531" y="313722"/>
                  <a:pt x="371326" y="313722"/>
                </a:cubicBezTo>
                <a:close/>
                <a:moveTo>
                  <a:pt x="420259" y="77927"/>
                </a:moveTo>
                <a:lnTo>
                  <a:pt x="420259" y="80433"/>
                </a:lnTo>
                <a:cubicBezTo>
                  <a:pt x="410979" y="91418"/>
                  <a:pt x="406343" y="100247"/>
                  <a:pt x="406343" y="106904"/>
                </a:cubicBezTo>
                <a:cubicBezTo>
                  <a:pt x="411146" y="129558"/>
                  <a:pt x="418973" y="140869"/>
                  <a:pt x="429849" y="140869"/>
                </a:cubicBezTo>
                <a:lnTo>
                  <a:pt x="429849" y="145872"/>
                </a:lnTo>
                <a:cubicBezTo>
                  <a:pt x="393387" y="145872"/>
                  <a:pt x="372278" y="134554"/>
                  <a:pt x="366523" y="111908"/>
                </a:cubicBezTo>
                <a:cubicBezTo>
                  <a:pt x="373565" y="89254"/>
                  <a:pt x="391474" y="77927"/>
                  <a:pt x="420259" y="77927"/>
                </a:cubicBezTo>
                <a:close/>
                <a:moveTo>
                  <a:pt x="415464" y="31467"/>
                </a:moveTo>
                <a:lnTo>
                  <a:pt x="425062" y="31467"/>
                </a:lnTo>
                <a:cubicBezTo>
                  <a:pt x="450005" y="31467"/>
                  <a:pt x="467914" y="41298"/>
                  <a:pt x="478790" y="60937"/>
                </a:cubicBezTo>
                <a:lnTo>
                  <a:pt x="473995" y="60937"/>
                </a:lnTo>
                <a:cubicBezTo>
                  <a:pt x="463754" y="57620"/>
                  <a:pt x="456729" y="55941"/>
                  <a:pt x="452887" y="55941"/>
                </a:cubicBezTo>
                <a:lnTo>
                  <a:pt x="441376" y="55941"/>
                </a:lnTo>
                <a:cubicBezTo>
                  <a:pt x="409392" y="55941"/>
                  <a:pt x="389085" y="63267"/>
                  <a:pt x="380448" y="77919"/>
                </a:cubicBezTo>
                <a:lnTo>
                  <a:pt x="376129" y="77919"/>
                </a:lnTo>
                <a:lnTo>
                  <a:pt x="376129" y="55941"/>
                </a:lnTo>
                <a:cubicBezTo>
                  <a:pt x="384758" y="39636"/>
                  <a:pt x="397872" y="31467"/>
                  <a:pt x="415464" y="31467"/>
                </a:cubicBezTo>
                <a:close/>
                <a:moveTo>
                  <a:pt x="392434" y="260261"/>
                </a:moveTo>
                <a:lnTo>
                  <a:pt x="394832" y="260261"/>
                </a:lnTo>
                <a:lnTo>
                  <a:pt x="394832" y="262768"/>
                </a:lnTo>
                <a:lnTo>
                  <a:pt x="392434" y="267261"/>
                </a:lnTo>
                <a:cubicBezTo>
                  <a:pt x="397238" y="286240"/>
                  <a:pt x="408097" y="301727"/>
                  <a:pt x="425062" y="313722"/>
                </a:cubicBezTo>
                <a:cubicBezTo>
                  <a:pt x="418655" y="317047"/>
                  <a:pt x="413226" y="318717"/>
                  <a:pt x="408748" y="318717"/>
                </a:cubicBezTo>
                <a:cubicBezTo>
                  <a:pt x="393713" y="318717"/>
                  <a:pt x="384282" y="306563"/>
                  <a:pt x="380448" y="282255"/>
                </a:cubicBezTo>
                <a:cubicBezTo>
                  <a:pt x="383638" y="267595"/>
                  <a:pt x="387640" y="260261"/>
                  <a:pt x="392434" y="260261"/>
                </a:cubicBezTo>
                <a:close/>
                <a:moveTo>
                  <a:pt x="457682" y="75430"/>
                </a:moveTo>
                <a:lnTo>
                  <a:pt x="469192" y="75430"/>
                </a:lnTo>
                <a:lnTo>
                  <a:pt x="469192" y="80433"/>
                </a:lnTo>
                <a:cubicBezTo>
                  <a:pt x="457030" y="80433"/>
                  <a:pt x="448560" y="89262"/>
                  <a:pt x="443765" y="106904"/>
                </a:cubicBezTo>
                <a:lnTo>
                  <a:pt x="441368" y="106904"/>
                </a:lnTo>
                <a:cubicBezTo>
                  <a:pt x="434961" y="98910"/>
                  <a:pt x="431770" y="94091"/>
                  <a:pt x="431770" y="92420"/>
                </a:cubicBezTo>
                <a:cubicBezTo>
                  <a:pt x="431770" y="83098"/>
                  <a:pt x="440407" y="77426"/>
                  <a:pt x="457682" y="75430"/>
                </a:cubicBezTo>
                <a:close/>
                <a:moveTo>
                  <a:pt x="446171" y="160357"/>
                </a:moveTo>
                <a:cubicBezTo>
                  <a:pt x="468558" y="160357"/>
                  <a:pt x="492707" y="174173"/>
                  <a:pt x="518610" y="201814"/>
                </a:cubicBezTo>
                <a:cubicBezTo>
                  <a:pt x="517006" y="201814"/>
                  <a:pt x="516213" y="202658"/>
                  <a:pt x="516213" y="204320"/>
                </a:cubicBezTo>
                <a:cubicBezTo>
                  <a:pt x="485824" y="204320"/>
                  <a:pt x="457682" y="193001"/>
                  <a:pt x="431778" y="170347"/>
                </a:cubicBezTo>
                <a:lnTo>
                  <a:pt x="431778" y="167850"/>
                </a:lnTo>
                <a:cubicBezTo>
                  <a:pt x="431770" y="164525"/>
                  <a:pt x="436573" y="162019"/>
                  <a:pt x="446171" y="160357"/>
                </a:cubicBezTo>
                <a:close/>
                <a:moveTo>
                  <a:pt x="532518" y="104407"/>
                </a:moveTo>
                <a:lnTo>
                  <a:pt x="536837" y="104407"/>
                </a:lnTo>
                <a:lnTo>
                  <a:pt x="536837" y="121389"/>
                </a:lnTo>
                <a:cubicBezTo>
                  <a:pt x="536837" y="140042"/>
                  <a:pt x="520523" y="150700"/>
                  <a:pt x="487904" y="153357"/>
                </a:cubicBezTo>
                <a:cubicBezTo>
                  <a:pt x="464556" y="153357"/>
                  <a:pt x="446647" y="143542"/>
                  <a:pt x="434167" y="123887"/>
                </a:cubicBezTo>
                <a:cubicBezTo>
                  <a:pt x="451442" y="127219"/>
                  <a:pt x="463111" y="128890"/>
                  <a:pt x="469192" y="128890"/>
                </a:cubicBezTo>
                <a:cubicBezTo>
                  <a:pt x="511410" y="124563"/>
                  <a:pt x="532518" y="116394"/>
                  <a:pt x="532518" y="104407"/>
                </a:cubicBezTo>
                <a:close/>
                <a:moveTo>
                  <a:pt x="450490" y="415623"/>
                </a:moveTo>
                <a:lnTo>
                  <a:pt x="452887" y="415623"/>
                </a:lnTo>
                <a:cubicBezTo>
                  <a:pt x="462159" y="422297"/>
                  <a:pt x="466803" y="430442"/>
                  <a:pt x="466803" y="440106"/>
                </a:cubicBezTo>
                <a:lnTo>
                  <a:pt x="466803" y="447599"/>
                </a:lnTo>
                <a:cubicBezTo>
                  <a:pt x="466803" y="463913"/>
                  <a:pt x="459920" y="479241"/>
                  <a:pt x="446171" y="493559"/>
                </a:cubicBezTo>
                <a:lnTo>
                  <a:pt x="443773" y="493559"/>
                </a:lnTo>
                <a:cubicBezTo>
                  <a:pt x="438979" y="476243"/>
                  <a:pt x="436581" y="463253"/>
                  <a:pt x="436581" y="454591"/>
                </a:cubicBezTo>
                <a:lnTo>
                  <a:pt x="436581" y="447599"/>
                </a:lnTo>
                <a:cubicBezTo>
                  <a:pt x="436573" y="433608"/>
                  <a:pt x="441201" y="422957"/>
                  <a:pt x="450490" y="415623"/>
                </a:cubicBezTo>
                <a:close/>
                <a:moveTo>
                  <a:pt x="469192" y="213809"/>
                </a:moveTo>
                <a:lnTo>
                  <a:pt x="473987" y="213809"/>
                </a:lnTo>
                <a:cubicBezTo>
                  <a:pt x="511401" y="227475"/>
                  <a:pt x="530121" y="246955"/>
                  <a:pt x="530121" y="272257"/>
                </a:cubicBezTo>
                <a:lnTo>
                  <a:pt x="530121" y="282247"/>
                </a:lnTo>
                <a:cubicBezTo>
                  <a:pt x="530121" y="306221"/>
                  <a:pt x="516037" y="324047"/>
                  <a:pt x="487904" y="335691"/>
                </a:cubicBezTo>
                <a:cubicBezTo>
                  <a:pt x="480862" y="338690"/>
                  <a:pt x="470788" y="340185"/>
                  <a:pt x="457682" y="340185"/>
                </a:cubicBezTo>
                <a:lnTo>
                  <a:pt x="446171" y="340185"/>
                </a:lnTo>
                <a:lnTo>
                  <a:pt x="446171" y="335691"/>
                </a:lnTo>
                <a:cubicBezTo>
                  <a:pt x="465676" y="335691"/>
                  <a:pt x="478790" y="310548"/>
                  <a:pt x="485506" y="260261"/>
                </a:cubicBezTo>
                <a:lnTo>
                  <a:pt x="485506" y="257764"/>
                </a:lnTo>
                <a:cubicBezTo>
                  <a:pt x="485506" y="242778"/>
                  <a:pt x="480068" y="228127"/>
                  <a:pt x="469192" y="213809"/>
                </a:cubicBezTo>
                <a:close/>
                <a:moveTo>
                  <a:pt x="473995" y="510541"/>
                </a:moveTo>
                <a:cubicBezTo>
                  <a:pt x="496382" y="526855"/>
                  <a:pt x="508060" y="535016"/>
                  <a:pt x="509012" y="535016"/>
                </a:cubicBezTo>
                <a:cubicBezTo>
                  <a:pt x="487904" y="539685"/>
                  <a:pt x="468391" y="542016"/>
                  <a:pt x="450490" y="542016"/>
                </a:cubicBezTo>
                <a:lnTo>
                  <a:pt x="450490" y="540019"/>
                </a:lnTo>
                <a:cubicBezTo>
                  <a:pt x="454324" y="532685"/>
                  <a:pt x="462159" y="522862"/>
                  <a:pt x="473995" y="510541"/>
                </a:cubicBezTo>
                <a:close/>
                <a:moveTo>
                  <a:pt x="492698" y="41465"/>
                </a:moveTo>
                <a:cubicBezTo>
                  <a:pt x="523714" y="47797"/>
                  <a:pt x="539234" y="59951"/>
                  <a:pt x="539234" y="77927"/>
                </a:cubicBezTo>
                <a:lnTo>
                  <a:pt x="539234" y="80433"/>
                </a:lnTo>
                <a:cubicBezTo>
                  <a:pt x="531232" y="98083"/>
                  <a:pt x="514918" y="106904"/>
                  <a:pt x="490301" y="106904"/>
                </a:cubicBezTo>
                <a:lnTo>
                  <a:pt x="473987" y="106904"/>
                </a:lnTo>
                <a:lnTo>
                  <a:pt x="473987" y="101909"/>
                </a:lnTo>
                <a:cubicBezTo>
                  <a:pt x="486459" y="101909"/>
                  <a:pt x="495096" y="89755"/>
                  <a:pt x="499899" y="65439"/>
                </a:cubicBezTo>
                <a:lnTo>
                  <a:pt x="499899" y="63451"/>
                </a:lnTo>
                <a:cubicBezTo>
                  <a:pt x="499899" y="57788"/>
                  <a:pt x="497493" y="51957"/>
                  <a:pt x="492698" y="45959"/>
                </a:cubicBezTo>
                <a:lnTo>
                  <a:pt x="492698" y="41465"/>
                </a:lnTo>
                <a:close/>
                <a:moveTo>
                  <a:pt x="520523" y="415623"/>
                </a:moveTo>
                <a:lnTo>
                  <a:pt x="525326" y="415623"/>
                </a:lnTo>
                <a:cubicBezTo>
                  <a:pt x="520840" y="421621"/>
                  <a:pt x="518610" y="427284"/>
                  <a:pt x="518610" y="432605"/>
                </a:cubicBezTo>
                <a:cubicBezTo>
                  <a:pt x="518610" y="461917"/>
                  <a:pt x="531716" y="483067"/>
                  <a:pt x="557945" y="496056"/>
                </a:cubicBezTo>
                <a:lnTo>
                  <a:pt x="562740" y="496056"/>
                </a:lnTo>
                <a:lnTo>
                  <a:pt x="562740" y="501052"/>
                </a:lnTo>
                <a:cubicBezTo>
                  <a:pt x="561780" y="501052"/>
                  <a:pt x="550904" y="502555"/>
                  <a:pt x="530121" y="505546"/>
                </a:cubicBezTo>
                <a:cubicBezTo>
                  <a:pt x="506130" y="505546"/>
                  <a:pt x="491261" y="491896"/>
                  <a:pt x="485506" y="464590"/>
                </a:cubicBezTo>
                <a:cubicBezTo>
                  <a:pt x="485506" y="446271"/>
                  <a:pt x="497176" y="429949"/>
                  <a:pt x="520523" y="415623"/>
                </a:cubicBezTo>
                <a:close/>
                <a:moveTo>
                  <a:pt x="536837" y="355179"/>
                </a:moveTo>
                <a:cubicBezTo>
                  <a:pt x="569774" y="361169"/>
                  <a:pt x="586254" y="374834"/>
                  <a:pt x="586254" y="396135"/>
                </a:cubicBezTo>
                <a:cubicBezTo>
                  <a:pt x="578252" y="391474"/>
                  <a:pt x="570425" y="389143"/>
                  <a:pt x="562749" y="389143"/>
                </a:cubicBezTo>
                <a:lnTo>
                  <a:pt x="546435" y="389143"/>
                </a:lnTo>
                <a:cubicBezTo>
                  <a:pt x="510608" y="396803"/>
                  <a:pt x="492698" y="407295"/>
                  <a:pt x="492698" y="420618"/>
                </a:cubicBezTo>
                <a:lnTo>
                  <a:pt x="487904" y="420618"/>
                </a:lnTo>
                <a:lnTo>
                  <a:pt x="487904" y="411121"/>
                </a:lnTo>
                <a:cubicBezTo>
                  <a:pt x="490460" y="373832"/>
                  <a:pt x="506774" y="355179"/>
                  <a:pt x="536837" y="355179"/>
                </a:cubicBezTo>
                <a:close/>
                <a:moveTo>
                  <a:pt x="555548" y="155863"/>
                </a:moveTo>
                <a:cubicBezTo>
                  <a:pt x="570901" y="160198"/>
                  <a:pt x="584166" y="169019"/>
                  <a:pt x="595368" y="182334"/>
                </a:cubicBezTo>
                <a:cubicBezTo>
                  <a:pt x="571695" y="182334"/>
                  <a:pt x="556191" y="191322"/>
                  <a:pt x="548832" y="209307"/>
                </a:cubicBezTo>
                <a:cubicBezTo>
                  <a:pt x="547228" y="216975"/>
                  <a:pt x="546435" y="227467"/>
                  <a:pt x="546435" y="240782"/>
                </a:cubicBezTo>
                <a:cubicBezTo>
                  <a:pt x="530764" y="221469"/>
                  <a:pt x="522929" y="203651"/>
                  <a:pt x="522929" y="187338"/>
                </a:cubicBezTo>
                <a:cubicBezTo>
                  <a:pt x="522920" y="168351"/>
                  <a:pt x="533796" y="157859"/>
                  <a:pt x="555548" y="155863"/>
                </a:cubicBezTo>
                <a:close/>
                <a:moveTo>
                  <a:pt x="553627" y="311225"/>
                </a:moveTo>
                <a:lnTo>
                  <a:pt x="560343" y="311225"/>
                </a:lnTo>
                <a:cubicBezTo>
                  <a:pt x="575370" y="311225"/>
                  <a:pt x="591049" y="318550"/>
                  <a:pt x="607355" y="333202"/>
                </a:cubicBezTo>
                <a:cubicBezTo>
                  <a:pt x="600313" y="336535"/>
                  <a:pt x="590080" y="338197"/>
                  <a:pt x="576648" y="338197"/>
                </a:cubicBezTo>
                <a:lnTo>
                  <a:pt x="572330" y="338197"/>
                </a:lnTo>
                <a:cubicBezTo>
                  <a:pt x="552825" y="338197"/>
                  <a:pt x="540345" y="333202"/>
                  <a:pt x="534916" y="323211"/>
                </a:cubicBezTo>
                <a:cubicBezTo>
                  <a:pt x="538758" y="315217"/>
                  <a:pt x="544998" y="311225"/>
                  <a:pt x="553627" y="311225"/>
                </a:cubicBezTo>
                <a:close/>
                <a:moveTo>
                  <a:pt x="567543" y="408631"/>
                </a:moveTo>
                <a:lnTo>
                  <a:pt x="576657" y="408631"/>
                </a:lnTo>
                <a:cubicBezTo>
                  <a:pt x="590732" y="408631"/>
                  <a:pt x="597765" y="417461"/>
                  <a:pt x="597765" y="435111"/>
                </a:cubicBezTo>
                <a:lnTo>
                  <a:pt x="595368" y="435111"/>
                </a:lnTo>
                <a:cubicBezTo>
                  <a:pt x="585778" y="425455"/>
                  <a:pt x="574894" y="420627"/>
                  <a:pt x="562749" y="420627"/>
                </a:cubicBezTo>
                <a:lnTo>
                  <a:pt x="551238" y="420627"/>
                </a:lnTo>
                <a:lnTo>
                  <a:pt x="551238" y="418129"/>
                </a:lnTo>
                <a:cubicBezTo>
                  <a:pt x="553786" y="411806"/>
                  <a:pt x="559223" y="408631"/>
                  <a:pt x="567543" y="408631"/>
                </a:cubicBezTo>
                <a:close/>
                <a:moveTo>
                  <a:pt x="649096" y="440098"/>
                </a:moveTo>
                <a:lnTo>
                  <a:pt x="653891" y="440098"/>
                </a:lnTo>
                <a:cubicBezTo>
                  <a:pt x="645888" y="477404"/>
                  <a:pt x="627987" y="496048"/>
                  <a:pt x="600163" y="496048"/>
                </a:cubicBezTo>
                <a:cubicBezTo>
                  <a:pt x="572012" y="496048"/>
                  <a:pt x="555698" y="478230"/>
                  <a:pt x="551229" y="442596"/>
                </a:cubicBezTo>
                <a:lnTo>
                  <a:pt x="553627" y="442596"/>
                </a:lnTo>
                <a:cubicBezTo>
                  <a:pt x="566098" y="453923"/>
                  <a:pt x="581610" y="459578"/>
                  <a:pt x="600163" y="459578"/>
                </a:cubicBezTo>
                <a:cubicBezTo>
                  <a:pt x="632790" y="457581"/>
                  <a:pt x="649096" y="451091"/>
                  <a:pt x="649096" y="440098"/>
                </a:cubicBezTo>
                <a:close/>
                <a:moveTo>
                  <a:pt x="562749" y="226297"/>
                </a:moveTo>
                <a:lnTo>
                  <a:pt x="567543" y="226297"/>
                </a:lnTo>
                <a:cubicBezTo>
                  <a:pt x="567543" y="248617"/>
                  <a:pt x="586254" y="270427"/>
                  <a:pt x="623677" y="291736"/>
                </a:cubicBezTo>
                <a:lnTo>
                  <a:pt x="637593" y="294242"/>
                </a:lnTo>
                <a:cubicBezTo>
                  <a:pt x="637593" y="292580"/>
                  <a:pt x="638387" y="291736"/>
                  <a:pt x="639991" y="291736"/>
                </a:cubicBezTo>
                <a:lnTo>
                  <a:pt x="642388" y="296740"/>
                </a:lnTo>
                <a:cubicBezTo>
                  <a:pt x="630877" y="309729"/>
                  <a:pt x="619843" y="316220"/>
                  <a:pt x="609284" y="316220"/>
                </a:cubicBezTo>
                <a:cubicBezTo>
                  <a:pt x="576665" y="306563"/>
                  <a:pt x="560351" y="284586"/>
                  <a:pt x="560351" y="250279"/>
                </a:cubicBezTo>
                <a:cubicBezTo>
                  <a:pt x="560343" y="248283"/>
                  <a:pt x="561145" y="240289"/>
                  <a:pt x="562749" y="226297"/>
                </a:cubicBezTo>
                <a:close/>
                <a:moveTo>
                  <a:pt x="595368" y="123887"/>
                </a:moveTo>
                <a:cubicBezTo>
                  <a:pt x="623510" y="123887"/>
                  <a:pt x="640617" y="145872"/>
                  <a:pt x="646707" y="189835"/>
                </a:cubicBezTo>
                <a:lnTo>
                  <a:pt x="644310" y="211312"/>
                </a:lnTo>
                <a:lnTo>
                  <a:pt x="639991" y="211312"/>
                </a:lnTo>
                <a:cubicBezTo>
                  <a:pt x="639991" y="191322"/>
                  <a:pt x="620478" y="169520"/>
                  <a:pt x="581460" y="145872"/>
                </a:cubicBezTo>
                <a:lnTo>
                  <a:pt x="567543" y="145872"/>
                </a:lnTo>
                <a:lnTo>
                  <a:pt x="567543" y="143375"/>
                </a:lnTo>
                <a:cubicBezTo>
                  <a:pt x="567543" y="136049"/>
                  <a:pt x="576815" y="129558"/>
                  <a:pt x="595368" y="123887"/>
                </a:cubicBezTo>
                <a:close/>
                <a:moveTo>
                  <a:pt x="614079" y="350184"/>
                </a:moveTo>
                <a:cubicBezTo>
                  <a:pt x="642221" y="354853"/>
                  <a:pt x="656296" y="367843"/>
                  <a:pt x="656296" y="389152"/>
                </a:cubicBezTo>
                <a:lnTo>
                  <a:pt x="656296" y="396143"/>
                </a:lnTo>
                <a:cubicBezTo>
                  <a:pt x="656296" y="414462"/>
                  <a:pt x="643023" y="429114"/>
                  <a:pt x="616477" y="440106"/>
                </a:cubicBezTo>
                <a:cubicBezTo>
                  <a:pt x="621271" y="434443"/>
                  <a:pt x="624312" y="427117"/>
                  <a:pt x="625590" y="418129"/>
                </a:cubicBezTo>
                <a:cubicBezTo>
                  <a:pt x="617922" y="379161"/>
                  <a:pt x="603203" y="359682"/>
                  <a:pt x="581452" y="359682"/>
                </a:cubicBezTo>
                <a:lnTo>
                  <a:pt x="581452" y="355188"/>
                </a:lnTo>
                <a:cubicBezTo>
                  <a:pt x="593280" y="351854"/>
                  <a:pt x="604164" y="350184"/>
                  <a:pt x="614079" y="350184"/>
                </a:cubicBezTo>
                <a:close/>
                <a:moveTo>
                  <a:pt x="600171" y="196819"/>
                </a:moveTo>
                <a:cubicBezTo>
                  <a:pt x="608482" y="196819"/>
                  <a:pt x="616318" y="203309"/>
                  <a:pt x="623677" y="216298"/>
                </a:cubicBezTo>
                <a:lnTo>
                  <a:pt x="623677" y="218804"/>
                </a:lnTo>
                <a:lnTo>
                  <a:pt x="621279" y="218804"/>
                </a:lnTo>
                <a:cubicBezTo>
                  <a:pt x="616159" y="215480"/>
                  <a:pt x="611523" y="213801"/>
                  <a:pt x="607363" y="213801"/>
                </a:cubicBezTo>
                <a:lnTo>
                  <a:pt x="602568" y="213801"/>
                </a:lnTo>
                <a:cubicBezTo>
                  <a:pt x="597448" y="213801"/>
                  <a:pt x="592010" y="216298"/>
                  <a:pt x="586254" y="221293"/>
                </a:cubicBezTo>
                <a:lnTo>
                  <a:pt x="583857" y="221293"/>
                </a:lnTo>
                <a:lnTo>
                  <a:pt x="583857" y="213801"/>
                </a:lnTo>
                <a:cubicBezTo>
                  <a:pt x="583849" y="202491"/>
                  <a:pt x="589287" y="196819"/>
                  <a:pt x="600171" y="196819"/>
                </a:cubicBezTo>
                <a:close/>
                <a:moveTo>
                  <a:pt x="663012" y="209315"/>
                </a:moveTo>
                <a:lnTo>
                  <a:pt x="667807" y="209315"/>
                </a:lnTo>
                <a:cubicBezTo>
                  <a:pt x="674206" y="232295"/>
                  <a:pt x="677405" y="245117"/>
                  <a:pt x="677405" y="247773"/>
                </a:cubicBezTo>
                <a:cubicBezTo>
                  <a:pt x="674841" y="269099"/>
                  <a:pt x="667005" y="279750"/>
                  <a:pt x="653899" y="279750"/>
                </a:cubicBezTo>
                <a:lnTo>
                  <a:pt x="644310" y="279750"/>
                </a:lnTo>
                <a:cubicBezTo>
                  <a:pt x="630877" y="279750"/>
                  <a:pt x="615357" y="266752"/>
                  <a:pt x="597774" y="240782"/>
                </a:cubicBezTo>
                <a:lnTo>
                  <a:pt x="600179" y="240782"/>
                </a:lnTo>
                <a:cubicBezTo>
                  <a:pt x="609769" y="245451"/>
                  <a:pt x="616802" y="247773"/>
                  <a:pt x="621288" y="247773"/>
                </a:cubicBezTo>
                <a:cubicBezTo>
                  <a:pt x="649096" y="242452"/>
                  <a:pt x="663012" y="229630"/>
                  <a:pt x="663012" y="209315"/>
                </a:cubicBez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96DA72BD-F5FE-DD36-3B2E-ACC4B5C4AA82}"/>
              </a:ext>
            </a:extLst>
          </p:cNvPr>
          <p:cNvSpPr/>
          <p:nvPr/>
        </p:nvSpPr>
        <p:spPr>
          <a:xfrm>
            <a:off x="543415" y="4865871"/>
            <a:ext cx="985385" cy="1157919"/>
          </a:xfrm>
          <a:custGeom>
            <a:avLst/>
            <a:gdLst>
              <a:gd name="connsiteX0" fmla="*/ 28292 w 608315"/>
              <a:gd name="connsiteY0" fmla="*/ 579472 h 714827"/>
              <a:gd name="connsiteX1" fmla="*/ 36930 w 608315"/>
              <a:gd name="connsiteY1" fmla="*/ 579472 h 714827"/>
              <a:gd name="connsiteX2" fmla="*/ 62841 w 608315"/>
              <a:gd name="connsiteY2" fmla="*/ 588468 h 714827"/>
              <a:gd name="connsiteX3" fmla="*/ 62841 w 608315"/>
              <a:gd name="connsiteY3" fmla="*/ 592962 h 714827"/>
              <a:gd name="connsiteX4" fmla="*/ 56125 w 608315"/>
              <a:gd name="connsiteY4" fmla="*/ 592962 h 714827"/>
              <a:gd name="connsiteX5" fmla="*/ 15345 w 608315"/>
              <a:gd name="connsiteY5" fmla="*/ 647417 h 714827"/>
              <a:gd name="connsiteX6" fmla="*/ 0 w 608315"/>
              <a:gd name="connsiteY6" fmla="*/ 619943 h 714827"/>
              <a:gd name="connsiteX7" fmla="*/ 0 w 608315"/>
              <a:gd name="connsiteY7" fmla="*/ 608959 h 714827"/>
              <a:gd name="connsiteX8" fmla="*/ 28292 w 608315"/>
              <a:gd name="connsiteY8" fmla="*/ 579472 h 714827"/>
              <a:gd name="connsiteX9" fmla="*/ 45567 w 608315"/>
              <a:gd name="connsiteY9" fmla="*/ 536511 h 714827"/>
              <a:gd name="connsiteX10" fmla="*/ 47480 w 608315"/>
              <a:gd name="connsiteY10" fmla="*/ 536511 h 714827"/>
              <a:gd name="connsiteX11" fmla="*/ 17258 w 608315"/>
              <a:gd name="connsiteY11" fmla="*/ 572973 h 714827"/>
              <a:gd name="connsiteX12" fmla="*/ 12939 w 608315"/>
              <a:gd name="connsiteY12" fmla="*/ 565981 h 714827"/>
              <a:gd name="connsiteX13" fmla="*/ 45567 w 608315"/>
              <a:gd name="connsiteY13" fmla="*/ 536511 h 714827"/>
              <a:gd name="connsiteX14" fmla="*/ 30214 w 608315"/>
              <a:gd name="connsiteY14" fmla="*/ 631429 h 714827"/>
              <a:gd name="connsiteX15" fmla="*/ 34532 w 608315"/>
              <a:gd name="connsiteY15" fmla="*/ 631429 h 714827"/>
              <a:gd name="connsiteX16" fmla="*/ 86824 w 608315"/>
              <a:gd name="connsiteY16" fmla="*/ 671900 h 714827"/>
              <a:gd name="connsiteX17" fmla="*/ 93063 w 608315"/>
              <a:gd name="connsiteY17" fmla="*/ 671900 h 714827"/>
              <a:gd name="connsiteX18" fmla="*/ 93063 w 608315"/>
              <a:gd name="connsiteY18" fmla="*/ 674398 h 714827"/>
              <a:gd name="connsiteX19" fmla="*/ 58523 w 608315"/>
              <a:gd name="connsiteY19" fmla="*/ 694379 h 714827"/>
              <a:gd name="connsiteX20" fmla="*/ 25903 w 608315"/>
              <a:gd name="connsiteY20" fmla="*/ 658410 h 714827"/>
              <a:gd name="connsiteX21" fmla="*/ 25903 w 608315"/>
              <a:gd name="connsiteY21" fmla="*/ 653915 h 714827"/>
              <a:gd name="connsiteX22" fmla="*/ 30214 w 608315"/>
              <a:gd name="connsiteY22" fmla="*/ 631429 h 714827"/>
              <a:gd name="connsiteX23" fmla="*/ 298878 w 608315"/>
              <a:gd name="connsiteY23" fmla="*/ 65439 h 714827"/>
              <a:gd name="connsiteX24" fmla="*/ 324782 w 608315"/>
              <a:gd name="connsiteY24" fmla="*/ 78929 h 714827"/>
              <a:gd name="connsiteX25" fmla="*/ 359322 w 608315"/>
              <a:gd name="connsiteY25" fmla="*/ 65439 h 714827"/>
              <a:gd name="connsiteX26" fmla="*/ 404898 w 608315"/>
              <a:gd name="connsiteY26" fmla="*/ 126393 h 714827"/>
              <a:gd name="connsiteX27" fmla="*/ 404898 w 608315"/>
              <a:gd name="connsiteY27" fmla="*/ 130887 h 714827"/>
              <a:gd name="connsiteX28" fmla="*/ 400579 w 608315"/>
              <a:gd name="connsiteY28" fmla="*/ 135381 h 714827"/>
              <a:gd name="connsiteX29" fmla="*/ 396260 w 608315"/>
              <a:gd name="connsiteY29" fmla="*/ 135381 h 714827"/>
              <a:gd name="connsiteX30" fmla="*/ 380907 w 608315"/>
              <a:gd name="connsiteY30" fmla="*/ 108408 h 714827"/>
              <a:gd name="connsiteX31" fmla="*/ 378994 w 608315"/>
              <a:gd name="connsiteY31" fmla="*/ 108408 h 714827"/>
              <a:gd name="connsiteX32" fmla="*/ 378994 w 608315"/>
              <a:gd name="connsiteY32" fmla="*/ 110404 h 714827"/>
              <a:gd name="connsiteX33" fmla="*/ 385710 w 608315"/>
              <a:gd name="connsiteY33" fmla="*/ 139875 h 714827"/>
              <a:gd name="connsiteX34" fmla="*/ 372278 w 608315"/>
              <a:gd name="connsiteY34" fmla="*/ 157859 h 714827"/>
              <a:gd name="connsiteX35" fmla="*/ 372278 w 608315"/>
              <a:gd name="connsiteY35" fmla="*/ 160357 h 714827"/>
              <a:gd name="connsiteX36" fmla="*/ 422172 w 608315"/>
              <a:gd name="connsiteY36" fmla="*/ 169345 h 714827"/>
              <a:gd name="connsiteX37" fmla="*/ 422172 w 608315"/>
              <a:gd name="connsiteY37" fmla="*/ 173839 h 714827"/>
              <a:gd name="connsiteX38" fmla="*/ 296481 w 608315"/>
              <a:gd name="connsiteY38" fmla="*/ 207310 h 714827"/>
              <a:gd name="connsiteX39" fmla="*/ 296481 w 608315"/>
              <a:gd name="connsiteY39" fmla="*/ 209808 h 714827"/>
              <a:gd name="connsiteX40" fmla="*/ 340135 w 608315"/>
              <a:gd name="connsiteY40" fmla="*/ 211804 h 714827"/>
              <a:gd name="connsiteX41" fmla="*/ 437525 w 608315"/>
              <a:gd name="connsiteY41" fmla="*/ 202816 h 714827"/>
              <a:gd name="connsiteX42" fmla="*/ 439438 w 608315"/>
              <a:gd name="connsiteY42" fmla="*/ 207310 h 714827"/>
              <a:gd name="connsiteX43" fmla="*/ 439438 w 608315"/>
              <a:gd name="connsiteY43" fmla="*/ 295228 h 714827"/>
              <a:gd name="connsiteX44" fmla="*/ 506606 w 608315"/>
              <a:gd name="connsiteY44" fmla="*/ 313213 h 714827"/>
              <a:gd name="connsiteX45" fmla="*/ 506606 w 608315"/>
              <a:gd name="connsiteY45" fmla="*/ 315710 h 714827"/>
              <a:gd name="connsiteX46" fmla="*/ 309913 w 608315"/>
              <a:gd name="connsiteY46" fmla="*/ 376655 h 714827"/>
              <a:gd name="connsiteX47" fmla="*/ 303197 w 608315"/>
              <a:gd name="connsiteY47" fmla="*/ 376655 h 714827"/>
              <a:gd name="connsiteX48" fmla="*/ 303197 w 608315"/>
              <a:gd name="connsiteY48" fmla="*/ 378652 h 714827"/>
              <a:gd name="connsiteX49" fmla="*/ 324782 w 608315"/>
              <a:gd name="connsiteY49" fmla="*/ 381149 h 714827"/>
              <a:gd name="connsiteX50" fmla="*/ 366039 w 608315"/>
              <a:gd name="connsiteY50" fmla="*/ 381149 h 714827"/>
              <a:gd name="connsiteX51" fmla="*/ 519554 w 608315"/>
              <a:gd name="connsiteY51" fmla="*/ 358671 h 714827"/>
              <a:gd name="connsiteX52" fmla="*/ 521952 w 608315"/>
              <a:gd name="connsiteY52" fmla="*/ 363165 h 714827"/>
              <a:gd name="connsiteX53" fmla="*/ 521952 w 608315"/>
              <a:gd name="connsiteY53" fmla="*/ 446588 h 714827"/>
              <a:gd name="connsiteX54" fmla="*/ 589120 w 608315"/>
              <a:gd name="connsiteY54" fmla="*/ 469067 h 714827"/>
              <a:gd name="connsiteX55" fmla="*/ 589120 w 608315"/>
              <a:gd name="connsiteY55" fmla="*/ 475558 h 714827"/>
              <a:gd name="connsiteX56" fmla="*/ 441836 w 608315"/>
              <a:gd name="connsiteY56" fmla="*/ 543494 h 714827"/>
              <a:gd name="connsiteX57" fmla="*/ 300791 w 608315"/>
              <a:gd name="connsiteY57" fmla="*/ 572964 h 714827"/>
              <a:gd name="connsiteX58" fmla="*/ 300791 w 608315"/>
              <a:gd name="connsiteY58" fmla="*/ 574961 h 714827"/>
              <a:gd name="connsiteX59" fmla="*/ 370357 w 608315"/>
              <a:gd name="connsiteY59" fmla="*/ 577467 h 714827"/>
              <a:gd name="connsiteX60" fmla="*/ 606394 w 608315"/>
              <a:gd name="connsiteY60" fmla="*/ 534498 h 714827"/>
              <a:gd name="connsiteX61" fmla="*/ 608316 w 608315"/>
              <a:gd name="connsiteY61" fmla="*/ 536494 h 714827"/>
              <a:gd name="connsiteX62" fmla="*/ 606394 w 608315"/>
              <a:gd name="connsiteY62" fmla="*/ 547980 h 714827"/>
              <a:gd name="connsiteX63" fmla="*/ 606394 w 608315"/>
              <a:gd name="connsiteY63" fmla="*/ 617922 h 714827"/>
              <a:gd name="connsiteX64" fmla="*/ 608316 w 608315"/>
              <a:gd name="connsiteY64" fmla="*/ 631404 h 714827"/>
              <a:gd name="connsiteX65" fmla="*/ 582404 w 608315"/>
              <a:gd name="connsiteY65" fmla="*/ 676369 h 714827"/>
              <a:gd name="connsiteX66" fmla="*/ 324782 w 608315"/>
              <a:gd name="connsiteY66" fmla="*/ 714828 h 714827"/>
              <a:gd name="connsiteX67" fmla="*/ 214444 w 608315"/>
              <a:gd name="connsiteY67" fmla="*/ 705839 h 714827"/>
              <a:gd name="connsiteX68" fmla="*/ 238435 w 608315"/>
              <a:gd name="connsiteY68" fmla="*/ 674364 h 714827"/>
              <a:gd name="connsiteX69" fmla="*/ 236029 w 608315"/>
              <a:gd name="connsiteY69" fmla="*/ 671867 h 714827"/>
              <a:gd name="connsiteX70" fmla="*/ 264338 w 608315"/>
              <a:gd name="connsiteY70" fmla="*/ 624404 h 714827"/>
              <a:gd name="connsiteX71" fmla="*/ 253303 w 608315"/>
              <a:gd name="connsiteY71" fmla="*/ 590932 h 714827"/>
              <a:gd name="connsiteX72" fmla="*/ 257622 w 608315"/>
              <a:gd name="connsiteY72" fmla="*/ 586438 h 714827"/>
              <a:gd name="connsiteX73" fmla="*/ 257622 w 608315"/>
              <a:gd name="connsiteY73" fmla="*/ 583941 h 714827"/>
              <a:gd name="connsiteX74" fmla="*/ 203409 w 608315"/>
              <a:gd name="connsiteY74" fmla="*/ 543469 h 714827"/>
              <a:gd name="connsiteX75" fmla="*/ 190453 w 608315"/>
              <a:gd name="connsiteY75" fmla="*/ 516497 h 714827"/>
              <a:gd name="connsiteX76" fmla="*/ 144878 w 608315"/>
              <a:gd name="connsiteY76" fmla="*/ 480528 h 714827"/>
              <a:gd name="connsiteX77" fmla="*/ 144878 w 608315"/>
              <a:gd name="connsiteY77" fmla="*/ 485022 h 714827"/>
              <a:gd name="connsiteX78" fmla="*/ 140560 w 608315"/>
              <a:gd name="connsiteY78" fmla="*/ 485022 h 714827"/>
              <a:gd name="connsiteX79" fmla="*/ 121372 w 608315"/>
              <a:gd name="connsiteY79" fmla="*/ 475532 h 714827"/>
              <a:gd name="connsiteX80" fmla="*/ 112735 w 608315"/>
              <a:gd name="connsiteY80" fmla="*/ 475532 h 714827"/>
              <a:gd name="connsiteX81" fmla="*/ 69073 w 608315"/>
              <a:gd name="connsiteY81" fmla="*/ 505003 h 714827"/>
              <a:gd name="connsiteX82" fmla="*/ 64754 w 608315"/>
              <a:gd name="connsiteY82" fmla="*/ 525485 h 714827"/>
              <a:gd name="connsiteX83" fmla="*/ 64754 w 608315"/>
              <a:gd name="connsiteY83" fmla="*/ 531975 h 714827"/>
              <a:gd name="connsiteX84" fmla="*/ 62841 w 608315"/>
              <a:gd name="connsiteY84" fmla="*/ 531975 h 714827"/>
              <a:gd name="connsiteX85" fmla="*/ 41257 w 608315"/>
              <a:gd name="connsiteY85" fmla="*/ 520991 h 714827"/>
              <a:gd name="connsiteX86" fmla="*/ 41257 w 608315"/>
              <a:gd name="connsiteY86" fmla="*/ 496014 h 714827"/>
              <a:gd name="connsiteX87" fmla="*/ 125691 w 608315"/>
              <a:gd name="connsiteY87" fmla="*/ 446555 h 714827"/>
              <a:gd name="connsiteX88" fmla="*/ 125691 w 608315"/>
              <a:gd name="connsiteY88" fmla="*/ 336159 h 714827"/>
              <a:gd name="connsiteX89" fmla="*/ 210125 w 608315"/>
              <a:gd name="connsiteY89" fmla="*/ 295195 h 714827"/>
              <a:gd name="connsiteX90" fmla="*/ 210125 w 608315"/>
              <a:gd name="connsiteY90" fmla="*/ 182794 h 714827"/>
              <a:gd name="connsiteX91" fmla="*/ 277294 w 608315"/>
              <a:gd name="connsiteY91" fmla="*/ 157826 h 714827"/>
              <a:gd name="connsiteX92" fmla="*/ 272975 w 608315"/>
              <a:gd name="connsiteY92" fmla="*/ 108366 h 714827"/>
              <a:gd name="connsiteX93" fmla="*/ 268656 w 608315"/>
              <a:gd name="connsiteY93" fmla="*/ 108366 h 714827"/>
              <a:gd name="connsiteX94" fmla="*/ 253303 w 608315"/>
              <a:gd name="connsiteY94" fmla="*/ 135339 h 714827"/>
              <a:gd name="connsiteX95" fmla="*/ 248985 w 608315"/>
              <a:gd name="connsiteY95" fmla="*/ 135339 h 714827"/>
              <a:gd name="connsiteX96" fmla="*/ 242745 w 608315"/>
              <a:gd name="connsiteY96" fmla="*/ 126351 h 714827"/>
              <a:gd name="connsiteX97" fmla="*/ 292162 w 608315"/>
              <a:gd name="connsiteY97" fmla="*/ 65397 h 714827"/>
              <a:gd name="connsiteX98" fmla="*/ 298878 w 608315"/>
              <a:gd name="connsiteY98" fmla="*/ 65397 h 714827"/>
              <a:gd name="connsiteX99" fmla="*/ 117045 w 608315"/>
              <a:gd name="connsiteY99" fmla="*/ 525527 h 714827"/>
              <a:gd name="connsiteX100" fmla="*/ 117045 w 608315"/>
              <a:gd name="connsiteY100" fmla="*/ 527523 h 714827"/>
              <a:gd name="connsiteX101" fmla="*/ 110329 w 608315"/>
              <a:gd name="connsiteY101" fmla="*/ 543503 h 714827"/>
              <a:gd name="connsiteX102" fmla="*/ 110329 w 608315"/>
              <a:gd name="connsiteY102" fmla="*/ 556993 h 714827"/>
              <a:gd name="connsiteX103" fmla="*/ 118967 w 608315"/>
              <a:gd name="connsiteY103" fmla="*/ 577475 h 714827"/>
              <a:gd name="connsiteX104" fmla="*/ 118967 w 608315"/>
              <a:gd name="connsiteY104" fmla="*/ 579463 h 714827"/>
              <a:gd name="connsiteX105" fmla="*/ 108408 w 608315"/>
              <a:gd name="connsiteY105" fmla="*/ 592954 h 714827"/>
              <a:gd name="connsiteX106" fmla="*/ 101692 w 608315"/>
              <a:gd name="connsiteY106" fmla="*/ 608942 h 714827"/>
              <a:gd name="connsiteX107" fmla="*/ 51798 w 608315"/>
              <a:gd name="connsiteY107" fmla="*/ 565973 h 714827"/>
              <a:gd name="connsiteX108" fmla="*/ 41240 w 608315"/>
              <a:gd name="connsiteY108" fmla="*/ 568470 h 714827"/>
              <a:gd name="connsiteX109" fmla="*/ 73383 w 608315"/>
              <a:gd name="connsiteY109" fmla="*/ 545491 h 714827"/>
              <a:gd name="connsiteX110" fmla="*/ 75780 w 608315"/>
              <a:gd name="connsiteY110" fmla="*/ 545491 h 714827"/>
              <a:gd name="connsiteX111" fmla="*/ 91134 w 608315"/>
              <a:gd name="connsiteY111" fmla="*/ 547988 h 714827"/>
              <a:gd name="connsiteX112" fmla="*/ 117045 w 608315"/>
              <a:gd name="connsiteY112" fmla="*/ 525527 h 714827"/>
              <a:gd name="connsiteX113" fmla="*/ 71470 w 608315"/>
              <a:gd name="connsiteY113" fmla="*/ 601950 h 714827"/>
              <a:gd name="connsiteX114" fmla="*/ 86824 w 608315"/>
              <a:gd name="connsiteY114" fmla="*/ 613444 h 714827"/>
              <a:gd name="connsiteX115" fmla="*/ 86824 w 608315"/>
              <a:gd name="connsiteY115" fmla="*/ 615441 h 714827"/>
              <a:gd name="connsiteX116" fmla="*/ 80107 w 608315"/>
              <a:gd name="connsiteY116" fmla="*/ 613444 h 714827"/>
              <a:gd name="connsiteX117" fmla="*/ 49885 w 608315"/>
              <a:gd name="connsiteY117" fmla="*/ 622432 h 714827"/>
              <a:gd name="connsiteX118" fmla="*/ 49885 w 608315"/>
              <a:gd name="connsiteY118" fmla="*/ 619935 h 714827"/>
              <a:gd name="connsiteX119" fmla="*/ 71470 w 608315"/>
              <a:gd name="connsiteY119" fmla="*/ 601950 h 714827"/>
              <a:gd name="connsiteX120" fmla="*/ 121372 w 608315"/>
              <a:gd name="connsiteY120" fmla="*/ 597456 h 714827"/>
              <a:gd name="connsiteX121" fmla="*/ 125691 w 608315"/>
              <a:gd name="connsiteY121" fmla="*/ 597456 h 714827"/>
              <a:gd name="connsiteX122" fmla="*/ 127612 w 608315"/>
              <a:gd name="connsiteY122" fmla="*/ 604448 h 714827"/>
              <a:gd name="connsiteX123" fmla="*/ 142965 w 608315"/>
              <a:gd name="connsiteY123" fmla="*/ 601950 h 714827"/>
              <a:gd name="connsiteX124" fmla="*/ 154000 w 608315"/>
              <a:gd name="connsiteY124" fmla="*/ 601950 h 714827"/>
              <a:gd name="connsiteX125" fmla="*/ 154000 w 608315"/>
              <a:gd name="connsiteY125" fmla="*/ 604448 h 714827"/>
              <a:gd name="connsiteX126" fmla="*/ 134337 w 608315"/>
              <a:gd name="connsiteY126" fmla="*/ 651911 h 714827"/>
              <a:gd name="connsiteX127" fmla="*/ 134337 w 608315"/>
              <a:gd name="connsiteY127" fmla="*/ 653907 h 714827"/>
              <a:gd name="connsiteX128" fmla="*/ 140577 w 608315"/>
              <a:gd name="connsiteY128" fmla="*/ 674390 h 714827"/>
              <a:gd name="connsiteX129" fmla="*/ 140577 w 608315"/>
              <a:gd name="connsiteY129" fmla="*/ 676386 h 714827"/>
              <a:gd name="connsiteX130" fmla="*/ 125699 w 608315"/>
              <a:gd name="connsiteY130" fmla="*/ 671892 h 714827"/>
              <a:gd name="connsiteX131" fmla="*/ 121381 w 608315"/>
              <a:gd name="connsiteY131" fmla="*/ 680880 h 714827"/>
              <a:gd name="connsiteX132" fmla="*/ 155921 w 608315"/>
              <a:gd name="connsiteY132" fmla="*/ 698856 h 714827"/>
              <a:gd name="connsiteX133" fmla="*/ 142965 w 608315"/>
              <a:gd name="connsiteY133" fmla="*/ 705856 h 714827"/>
              <a:gd name="connsiteX134" fmla="*/ 112744 w 608315"/>
              <a:gd name="connsiteY134" fmla="*/ 687871 h 714827"/>
              <a:gd name="connsiteX135" fmla="*/ 91159 w 608315"/>
              <a:gd name="connsiteY135" fmla="*/ 701362 h 714827"/>
              <a:gd name="connsiteX136" fmla="*/ 88761 w 608315"/>
              <a:gd name="connsiteY136" fmla="*/ 696860 h 714827"/>
              <a:gd name="connsiteX137" fmla="*/ 117062 w 608315"/>
              <a:gd name="connsiteY137" fmla="*/ 660891 h 714827"/>
              <a:gd name="connsiteX138" fmla="*/ 112744 w 608315"/>
              <a:gd name="connsiteY138" fmla="*/ 656397 h 714827"/>
              <a:gd name="connsiteX139" fmla="*/ 95469 w 608315"/>
              <a:gd name="connsiteY139" fmla="*/ 660891 h 714827"/>
              <a:gd name="connsiteX140" fmla="*/ 60452 w 608315"/>
              <a:gd name="connsiteY140" fmla="*/ 635914 h 714827"/>
              <a:gd name="connsiteX141" fmla="*/ 71487 w 608315"/>
              <a:gd name="connsiteY141" fmla="*/ 638420 h 714827"/>
              <a:gd name="connsiteX142" fmla="*/ 75806 w 608315"/>
              <a:gd name="connsiteY142" fmla="*/ 638420 h 714827"/>
              <a:gd name="connsiteX143" fmla="*/ 121372 w 608315"/>
              <a:gd name="connsiteY143" fmla="*/ 597456 h 714827"/>
              <a:gd name="connsiteX144" fmla="*/ 80107 w 608315"/>
              <a:gd name="connsiteY144" fmla="*/ 512036 h 714827"/>
              <a:gd name="connsiteX145" fmla="*/ 86824 w 608315"/>
              <a:gd name="connsiteY145" fmla="*/ 512036 h 714827"/>
              <a:gd name="connsiteX146" fmla="*/ 91142 w 608315"/>
              <a:gd name="connsiteY146" fmla="*/ 532025 h 714827"/>
              <a:gd name="connsiteX147" fmla="*/ 91142 w 608315"/>
              <a:gd name="connsiteY147" fmla="*/ 536519 h 714827"/>
              <a:gd name="connsiteX148" fmla="*/ 84426 w 608315"/>
              <a:gd name="connsiteY148" fmla="*/ 543511 h 714827"/>
              <a:gd name="connsiteX149" fmla="*/ 78186 w 608315"/>
              <a:gd name="connsiteY149" fmla="*/ 530029 h 714827"/>
              <a:gd name="connsiteX150" fmla="*/ 78186 w 608315"/>
              <a:gd name="connsiteY150" fmla="*/ 527531 h 714827"/>
              <a:gd name="connsiteX151" fmla="*/ 80107 w 608315"/>
              <a:gd name="connsiteY151" fmla="*/ 512036 h 714827"/>
              <a:gd name="connsiteX152" fmla="*/ 117045 w 608315"/>
              <a:gd name="connsiteY152" fmla="*/ 489558 h 714827"/>
              <a:gd name="connsiteX153" fmla="*/ 140551 w 608315"/>
              <a:gd name="connsiteY153" fmla="*/ 512028 h 714827"/>
              <a:gd name="connsiteX154" fmla="*/ 127596 w 608315"/>
              <a:gd name="connsiteY154" fmla="*/ 507534 h 714827"/>
              <a:gd name="connsiteX155" fmla="*/ 99771 w 608315"/>
              <a:gd name="connsiteY155" fmla="*/ 523020 h 714827"/>
              <a:gd name="connsiteX156" fmla="*/ 95452 w 608315"/>
              <a:gd name="connsiteY156" fmla="*/ 523020 h 714827"/>
              <a:gd name="connsiteX157" fmla="*/ 95452 w 608315"/>
              <a:gd name="connsiteY157" fmla="*/ 514024 h 714827"/>
              <a:gd name="connsiteX158" fmla="*/ 117045 w 608315"/>
              <a:gd name="connsiteY158" fmla="*/ 489558 h 714827"/>
              <a:gd name="connsiteX159" fmla="*/ 136241 w 608315"/>
              <a:gd name="connsiteY159" fmla="*/ 523029 h 714827"/>
              <a:gd name="connsiteX160" fmla="*/ 136241 w 608315"/>
              <a:gd name="connsiteY160" fmla="*/ 525527 h 714827"/>
              <a:gd name="connsiteX161" fmla="*/ 123285 w 608315"/>
              <a:gd name="connsiteY161" fmla="*/ 547997 h 714827"/>
              <a:gd name="connsiteX162" fmla="*/ 121372 w 608315"/>
              <a:gd name="connsiteY162" fmla="*/ 543503 h 714827"/>
              <a:gd name="connsiteX163" fmla="*/ 121372 w 608315"/>
              <a:gd name="connsiteY163" fmla="*/ 539009 h 714827"/>
              <a:gd name="connsiteX164" fmla="*/ 136241 w 608315"/>
              <a:gd name="connsiteY164" fmla="*/ 523029 h 714827"/>
              <a:gd name="connsiteX165" fmla="*/ 164550 w 608315"/>
              <a:gd name="connsiteY165" fmla="*/ 547997 h 714827"/>
              <a:gd name="connsiteX166" fmla="*/ 168869 w 608315"/>
              <a:gd name="connsiteY166" fmla="*/ 547997 h 714827"/>
              <a:gd name="connsiteX167" fmla="*/ 168869 w 608315"/>
              <a:gd name="connsiteY167" fmla="*/ 568479 h 714827"/>
              <a:gd name="connsiteX168" fmla="*/ 171266 w 608315"/>
              <a:gd name="connsiteY168" fmla="*/ 565981 h 714827"/>
              <a:gd name="connsiteX169" fmla="*/ 205807 w 608315"/>
              <a:gd name="connsiteY169" fmla="*/ 597456 h 714827"/>
              <a:gd name="connsiteX170" fmla="*/ 205807 w 608315"/>
              <a:gd name="connsiteY170" fmla="*/ 606444 h 714827"/>
              <a:gd name="connsiteX171" fmla="*/ 199091 w 608315"/>
              <a:gd name="connsiteY171" fmla="*/ 631420 h 714827"/>
              <a:gd name="connsiteX172" fmla="*/ 194772 w 608315"/>
              <a:gd name="connsiteY172" fmla="*/ 631420 h 714827"/>
              <a:gd name="connsiteX173" fmla="*/ 144878 w 608315"/>
              <a:gd name="connsiteY173" fmla="*/ 586463 h 714827"/>
              <a:gd name="connsiteX174" fmla="*/ 121372 w 608315"/>
              <a:gd name="connsiteY174" fmla="*/ 561487 h 714827"/>
              <a:gd name="connsiteX175" fmla="*/ 123285 w 608315"/>
              <a:gd name="connsiteY175" fmla="*/ 561487 h 714827"/>
              <a:gd name="connsiteX176" fmla="*/ 130001 w 608315"/>
              <a:gd name="connsiteY176" fmla="*/ 565981 h 714827"/>
              <a:gd name="connsiteX177" fmla="*/ 136241 w 608315"/>
              <a:gd name="connsiteY177" fmla="*/ 565981 h 714827"/>
              <a:gd name="connsiteX178" fmla="*/ 164550 w 608315"/>
              <a:gd name="connsiteY178" fmla="*/ 547997 h 714827"/>
              <a:gd name="connsiteX179" fmla="*/ 149197 w 608315"/>
              <a:gd name="connsiteY179" fmla="*/ 496056 h 714827"/>
              <a:gd name="connsiteX180" fmla="*/ 168860 w 608315"/>
              <a:gd name="connsiteY180" fmla="*/ 521033 h 714827"/>
              <a:gd name="connsiteX181" fmla="*/ 168860 w 608315"/>
              <a:gd name="connsiteY181" fmla="*/ 525527 h 714827"/>
              <a:gd name="connsiteX182" fmla="*/ 138638 w 608315"/>
              <a:gd name="connsiteY182" fmla="*/ 550001 h 714827"/>
              <a:gd name="connsiteX183" fmla="*/ 138638 w 608315"/>
              <a:gd name="connsiteY183" fmla="*/ 548005 h 714827"/>
              <a:gd name="connsiteX184" fmla="*/ 151594 w 608315"/>
              <a:gd name="connsiteY184" fmla="*/ 512036 h 714827"/>
              <a:gd name="connsiteX185" fmla="*/ 149197 w 608315"/>
              <a:gd name="connsiteY185" fmla="*/ 496056 h 714827"/>
              <a:gd name="connsiteX186" fmla="*/ 153992 w 608315"/>
              <a:gd name="connsiteY186" fmla="*/ 647417 h 714827"/>
              <a:gd name="connsiteX187" fmla="*/ 158310 w 608315"/>
              <a:gd name="connsiteY187" fmla="*/ 647417 h 714827"/>
              <a:gd name="connsiteX188" fmla="*/ 207728 w 608315"/>
              <a:gd name="connsiteY188" fmla="*/ 678892 h 714827"/>
              <a:gd name="connsiteX189" fmla="*/ 223081 w 608315"/>
              <a:gd name="connsiteY189" fmla="*/ 674398 h 714827"/>
              <a:gd name="connsiteX190" fmla="*/ 223081 w 608315"/>
              <a:gd name="connsiteY190" fmla="*/ 676394 h 714827"/>
              <a:gd name="connsiteX191" fmla="*/ 186143 w 608315"/>
              <a:gd name="connsiteY191" fmla="*/ 703367 h 714827"/>
              <a:gd name="connsiteX192" fmla="*/ 151603 w 608315"/>
              <a:gd name="connsiteY192" fmla="*/ 667389 h 714827"/>
              <a:gd name="connsiteX193" fmla="*/ 151603 w 608315"/>
              <a:gd name="connsiteY193" fmla="*/ 662895 h 714827"/>
              <a:gd name="connsiteX194" fmla="*/ 153992 w 608315"/>
              <a:gd name="connsiteY194" fmla="*/ 647417 h 714827"/>
              <a:gd name="connsiteX195" fmla="*/ 166948 w 608315"/>
              <a:gd name="connsiteY195" fmla="*/ 617939 h 714827"/>
              <a:gd name="connsiteX196" fmla="*/ 168860 w 608315"/>
              <a:gd name="connsiteY196" fmla="*/ 617939 h 714827"/>
              <a:gd name="connsiteX197" fmla="*/ 186135 w 608315"/>
              <a:gd name="connsiteY197" fmla="*/ 647408 h 714827"/>
              <a:gd name="connsiteX198" fmla="*/ 186135 w 608315"/>
              <a:gd name="connsiteY198" fmla="*/ 649405 h 714827"/>
              <a:gd name="connsiteX199" fmla="*/ 179895 w 608315"/>
              <a:gd name="connsiteY199" fmla="*/ 649405 h 714827"/>
              <a:gd name="connsiteX200" fmla="*/ 162621 w 608315"/>
              <a:gd name="connsiteY200" fmla="*/ 631420 h 714827"/>
              <a:gd name="connsiteX201" fmla="*/ 162621 w 608315"/>
              <a:gd name="connsiteY201" fmla="*/ 622432 h 714827"/>
              <a:gd name="connsiteX202" fmla="*/ 166948 w 608315"/>
              <a:gd name="connsiteY202" fmla="*/ 617939 h 714827"/>
              <a:gd name="connsiteX203" fmla="*/ 177498 w 608315"/>
              <a:gd name="connsiteY203" fmla="*/ 523029 h 714827"/>
              <a:gd name="connsiteX204" fmla="*/ 179895 w 608315"/>
              <a:gd name="connsiteY204" fmla="*/ 523029 h 714827"/>
              <a:gd name="connsiteX205" fmla="*/ 184214 w 608315"/>
              <a:gd name="connsiteY205" fmla="*/ 541005 h 714827"/>
              <a:gd name="connsiteX206" fmla="*/ 181816 w 608315"/>
              <a:gd name="connsiteY206" fmla="*/ 561487 h 714827"/>
              <a:gd name="connsiteX207" fmla="*/ 177498 w 608315"/>
              <a:gd name="connsiteY207" fmla="*/ 561487 h 714827"/>
              <a:gd name="connsiteX208" fmla="*/ 173179 w 608315"/>
              <a:gd name="connsiteY208" fmla="*/ 534515 h 714827"/>
              <a:gd name="connsiteX209" fmla="*/ 173179 w 608315"/>
              <a:gd name="connsiteY209" fmla="*/ 527523 h 714827"/>
              <a:gd name="connsiteX210" fmla="*/ 177498 w 608315"/>
              <a:gd name="connsiteY210" fmla="*/ 523029 h 714827"/>
              <a:gd name="connsiteX211" fmla="*/ 192851 w 608315"/>
              <a:gd name="connsiteY211" fmla="*/ 557002 h 714827"/>
              <a:gd name="connsiteX212" fmla="*/ 201488 w 608315"/>
              <a:gd name="connsiteY212" fmla="*/ 557002 h 714827"/>
              <a:gd name="connsiteX213" fmla="*/ 240348 w 608315"/>
              <a:gd name="connsiteY213" fmla="*/ 579472 h 714827"/>
              <a:gd name="connsiteX214" fmla="*/ 240348 w 608315"/>
              <a:gd name="connsiteY214" fmla="*/ 581978 h 714827"/>
              <a:gd name="connsiteX215" fmla="*/ 192851 w 608315"/>
              <a:gd name="connsiteY215" fmla="*/ 561496 h 714827"/>
              <a:gd name="connsiteX216" fmla="*/ 192851 w 608315"/>
              <a:gd name="connsiteY216" fmla="*/ 557002 h 714827"/>
              <a:gd name="connsiteX217" fmla="*/ 216357 w 608315"/>
              <a:gd name="connsiteY217" fmla="*/ 588468 h 714827"/>
              <a:gd name="connsiteX218" fmla="*/ 218754 w 608315"/>
              <a:gd name="connsiteY218" fmla="*/ 588468 h 714827"/>
              <a:gd name="connsiteX219" fmla="*/ 251374 w 608315"/>
              <a:gd name="connsiteY219" fmla="*/ 624437 h 714827"/>
              <a:gd name="connsiteX220" fmla="*/ 212038 w 608315"/>
              <a:gd name="connsiteY220" fmla="*/ 662895 h 714827"/>
              <a:gd name="connsiteX221" fmla="*/ 203401 w 608315"/>
              <a:gd name="connsiteY221" fmla="*/ 662895 h 714827"/>
              <a:gd name="connsiteX222" fmla="*/ 203401 w 608315"/>
              <a:gd name="connsiteY222" fmla="*/ 660899 h 714827"/>
              <a:gd name="connsiteX223" fmla="*/ 223073 w 608315"/>
              <a:gd name="connsiteY223" fmla="*/ 608950 h 714827"/>
              <a:gd name="connsiteX224" fmla="*/ 216357 w 608315"/>
              <a:gd name="connsiteY224" fmla="*/ 588468 h 714827"/>
              <a:gd name="connsiteX225" fmla="*/ 296473 w 608315"/>
              <a:gd name="connsiteY225" fmla="*/ 0 h 714827"/>
              <a:gd name="connsiteX226" fmla="*/ 322861 w 608315"/>
              <a:gd name="connsiteY226" fmla="*/ 26972 h 714827"/>
              <a:gd name="connsiteX227" fmla="*/ 322861 w 608315"/>
              <a:gd name="connsiteY227" fmla="*/ 35961 h 714827"/>
              <a:gd name="connsiteX228" fmla="*/ 292154 w 608315"/>
              <a:gd name="connsiteY228" fmla="*/ 62933 h 714827"/>
              <a:gd name="connsiteX229" fmla="*/ 266251 w 608315"/>
              <a:gd name="connsiteY229" fmla="*/ 29462 h 714827"/>
              <a:gd name="connsiteX230" fmla="*/ 296473 w 608315"/>
              <a:gd name="connsiteY230" fmla="*/ 0 h 714827"/>
              <a:gd name="connsiteX231" fmla="*/ 327179 w 608315"/>
              <a:gd name="connsiteY231" fmla="*/ 92412 h 714827"/>
              <a:gd name="connsiteX232" fmla="*/ 314223 w 608315"/>
              <a:gd name="connsiteY232" fmla="*/ 87918 h 714827"/>
              <a:gd name="connsiteX233" fmla="*/ 311826 w 608315"/>
              <a:gd name="connsiteY233" fmla="*/ 87918 h 714827"/>
              <a:gd name="connsiteX234" fmla="*/ 292154 w 608315"/>
              <a:gd name="connsiteY234" fmla="*/ 108400 h 714827"/>
              <a:gd name="connsiteX235" fmla="*/ 292154 w 608315"/>
              <a:gd name="connsiteY235" fmla="*/ 110396 h 714827"/>
              <a:gd name="connsiteX236" fmla="*/ 327179 w 608315"/>
              <a:gd name="connsiteY236" fmla="*/ 155353 h 714827"/>
              <a:gd name="connsiteX237" fmla="*/ 361720 w 608315"/>
              <a:gd name="connsiteY237" fmla="*/ 112894 h 714827"/>
              <a:gd name="connsiteX238" fmla="*/ 361720 w 608315"/>
              <a:gd name="connsiteY238" fmla="*/ 108400 h 714827"/>
              <a:gd name="connsiteX239" fmla="*/ 342056 w 608315"/>
              <a:gd name="connsiteY239" fmla="*/ 85921 h 714827"/>
              <a:gd name="connsiteX240" fmla="*/ 327179 w 608315"/>
              <a:gd name="connsiteY240" fmla="*/ 92412 h 714827"/>
              <a:gd name="connsiteX241" fmla="*/ 357401 w 608315"/>
              <a:gd name="connsiteY241" fmla="*/ 0 h 714827"/>
              <a:gd name="connsiteX242" fmla="*/ 385702 w 608315"/>
              <a:gd name="connsiteY242" fmla="*/ 35969 h 714827"/>
              <a:gd name="connsiteX243" fmla="*/ 357401 w 608315"/>
              <a:gd name="connsiteY243" fmla="*/ 62941 h 714827"/>
              <a:gd name="connsiteX244" fmla="*/ 329092 w 608315"/>
              <a:gd name="connsiteY244" fmla="*/ 35969 h 714827"/>
              <a:gd name="connsiteX245" fmla="*/ 329092 w 608315"/>
              <a:gd name="connsiteY245" fmla="*/ 26981 h 714827"/>
              <a:gd name="connsiteX246" fmla="*/ 357401 w 608315"/>
              <a:gd name="connsiteY246" fmla="*/ 0 h 714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</a:cxnLst>
            <a:rect l="l" t="t" r="r" b="b"/>
            <a:pathLst>
              <a:path w="608315" h="714827">
                <a:moveTo>
                  <a:pt x="28292" y="579472"/>
                </a:moveTo>
                <a:lnTo>
                  <a:pt x="36930" y="579472"/>
                </a:lnTo>
                <a:cubicBezTo>
                  <a:pt x="43003" y="579472"/>
                  <a:pt x="51640" y="582470"/>
                  <a:pt x="62841" y="588468"/>
                </a:cubicBezTo>
                <a:lnTo>
                  <a:pt x="62841" y="592962"/>
                </a:lnTo>
                <a:lnTo>
                  <a:pt x="56125" y="592962"/>
                </a:lnTo>
                <a:cubicBezTo>
                  <a:pt x="28935" y="600956"/>
                  <a:pt x="15345" y="619108"/>
                  <a:pt x="15345" y="647417"/>
                </a:cubicBezTo>
                <a:cubicBezTo>
                  <a:pt x="9907" y="647417"/>
                  <a:pt x="4795" y="638253"/>
                  <a:pt x="0" y="619943"/>
                </a:cubicBezTo>
                <a:lnTo>
                  <a:pt x="0" y="608959"/>
                </a:lnTo>
                <a:cubicBezTo>
                  <a:pt x="4795" y="589303"/>
                  <a:pt x="14217" y="579472"/>
                  <a:pt x="28292" y="579472"/>
                </a:cubicBezTo>
                <a:close/>
                <a:moveTo>
                  <a:pt x="45567" y="536511"/>
                </a:moveTo>
                <a:lnTo>
                  <a:pt x="47480" y="536511"/>
                </a:lnTo>
                <a:cubicBezTo>
                  <a:pt x="40438" y="560827"/>
                  <a:pt x="30364" y="572973"/>
                  <a:pt x="17258" y="572973"/>
                </a:cubicBezTo>
                <a:lnTo>
                  <a:pt x="12939" y="565981"/>
                </a:lnTo>
                <a:cubicBezTo>
                  <a:pt x="20624" y="546343"/>
                  <a:pt x="31492" y="536511"/>
                  <a:pt x="45567" y="536511"/>
                </a:cubicBezTo>
                <a:close/>
                <a:moveTo>
                  <a:pt x="30214" y="631429"/>
                </a:moveTo>
                <a:lnTo>
                  <a:pt x="34532" y="631429"/>
                </a:lnTo>
                <a:cubicBezTo>
                  <a:pt x="40931" y="658402"/>
                  <a:pt x="58356" y="671900"/>
                  <a:pt x="86824" y="671900"/>
                </a:cubicBezTo>
                <a:lnTo>
                  <a:pt x="93063" y="671900"/>
                </a:lnTo>
                <a:lnTo>
                  <a:pt x="93063" y="674398"/>
                </a:lnTo>
                <a:cubicBezTo>
                  <a:pt x="81553" y="687721"/>
                  <a:pt x="70033" y="694379"/>
                  <a:pt x="58523" y="694379"/>
                </a:cubicBezTo>
                <a:cubicBezTo>
                  <a:pt x="40296" y="694379"/>
                  <a:pt x="29420" y="682392"/>
                  <a:pt x="25903" y="658410"/>
                </a:cubicBezTo>
                <a:lnTo>
                  <a:pt x="25903" y="653915"/>
                </a:lnTo>
                <a:cubicBezTo>
                  <a:pt x="25895" y="650917"/>
                  <a:pt x="27340" y="643416"/>
                  <a:pt x="30214" y="631429"/>
                </a:cubicBezTo>
                <a:close/>
                <a:moveTo>
                  <a:pt x="298878" y="65439"/>
                </a:moveTo>
                <a:cubicBezTo>
                  <a:pt x="316144" y="66441"/>
                  <a:pt x="324782" y="70935"/>
                  <a:pt x="324782" y="78929"/>
                </a:cubicBezTo>
                <a:cubicBezTo>
                  <a:pt x="332458" y="69941"/>
                  <a:pt x="343969" y="65439"/>
                  <a:pt x="359322" y="65439"/>
                </a:cubicBezTo>
                <a:cubicBezTo>
                  <a:pt x="381709" y="65439"/>
                  <a:pt x="396903" y="85763"/>
                  <a:pt x="404898" y="126393"/>
                </a:cubicBezTo>
                <a:lnTo>
                  <a:pt x="404898" y="130887"/>
                </a:lnTo>
                <a:cubicBezTo>
                  <a:pt x="404898" y="133877"/>
                  <a:pt x="403461" y="135381"/>
                  <a:pt x="400579" y="135381"/>
                </a:cubicBezTo>
                <a:lnTo>
                  <a:pt x="396260" y="135381"/>
                </a:lnTo>
                <a:cubicBezTo>
                  <a:pt x="392426" y="135381"/>
                  <a:pt x="387306" y="126393"/>
                  <a:pt x="380907" y="108408"/>
                </a:cubicBezTo>
                <a:lnTo>
                  <a:pt x="378994" y="108408"/>
                </a:lnTo>
                <a:lnTo>
                  <a:pt x="378994" y="110404"/>
                </a:lnTo>
                <a:lnTo>
                  <a:pt x="385710" y="139875"/>
                </a:lnTo>
                <a:cubicBezTo>
                  <a:pt x="376756" y="139875"/>
                  <a:pt x="372278" y="145872"/>
                  <a:pt x="372278" y="157859"/>
                </a:cubicBezTo>
                <a:lnTo>
                  <a:pt x="372278" y="160357"/>
                </a:lnTo>
                <a:cubicBezTo>
                  <a:pt x="380272" y="160357"/>
                  <a:pt x="396903" y="163347"/>
                  <a:pt x="422172" y="169345"/>
                </a:cubicBezTo>
                <a:lnTo>
                  <a:pt x="422172" y="173839"/>
                </a:lnTo>
                <a:cubicBezTo>
                  <a:pt x="355647" y="196159"/>
                  <a:pt x="313747" y="207310"/>
                  <a:pt x="296481" y="207310"/>
                </a:cubicBezTo>
                <a:lnTo>
                  <a:pt x="296481" y="209808"/>
                </a:lnTo>
                <a:cubicBezTo>
                  <a:pt x="315986" y="211144"/>
                  <a:pt x="330545" y="211804"/>
                  <a:pt x="340135" y="211804"/>
                </a:cubicBezTo>
                <a:cubicBezTo>
                  <a:pt x="370516" y="211804"/>
                  <a:pt x="402985" y="208814"/>
                  <a:pt x="437525" y="202816"/>
                </a:cubicBezTo>
                <a:lnTo>
                  <a:pt x="439438" y="207310"/>
                </a:lnTo>
                <a:lnTo>
                  <a:pt x="439438" y="295228"/>
                </a:lnTo>
                <a:cubicBezTo>
                  <a:pt x="470779" y="301226"/>
                  <a:pt x="493175" y="307223"/>
                  <a:pt x="506606" y="313213"/>
                </a:cubicBezTo>
                <a:lnTo>
                  <a:pt x="506606" y="315710"/>
                </a:lnTo>
                <a:cubicBezTo>
                  <a:pt x="467906" y="343025"/>
                  <a:pt x="402341" y="363332"/>
                  <a:pt x="309913" y="376655"/>
                </a:cubicBezTo>
                <a:lnTo>
                  <a:pt x="303197" y="376655"/>
                </a:lnTo>
                <a:lnTo>
                  <a:pt x="303197" y="378652"/>
                </a:lnTo>
                <a:lnTo>
                  <a:pt x="324782" y="381149"/>
                </a:lnTo>
                <a:lnTo>
                  <a:pt x="366039" y="381149"/>
                </a:lnTo>
                <a:cubicBezTo>
                  <a:pt x="414972" y="381149"/>
                  <a:pt x="466135" y="373657"/>
                  <a:pt x="519554" y="358671"/>
                </a:cubicBezTo>
                <a:lnTo>
                  <a:pt x="521952" y="363165"/>
                </a:lnTo>
                <a:lnTo>
                  <a:pt x="521952" y="446588"/>
                </a:lnTo>
                <a:cubicBezTo>
                  <a:pt x="536344" y="449587"/>
                  <a:pt x="558722" y="457080"/>
                  <a:pt x="589120" y="469067"/>
                </a:cubicBezTo>
                <a:lnTo>
                  <a:pt x="589120" y="475558"/>
                </a:lnTo>
                <a:cubicBezTo>
                  <a:pt x="512679" y="520857"/>
                  <a:pt x="463588" y="543494"/>
                  <a:pt x="441836" y="543494"/>
                </a:cubicBezTo>
                <a:cubicBezTo>
                  <a:pt x="376271" y="563158"/>
                  <a:pt x="329251" y="572964"/>
                  <a:pt x="300791" y="572964"/>
                </a:cubicBezTo>
                <a:lnTo>
                  <a:pt x="300791" y="574961"/>
                </a:lnTo>
                <a:lnTo>
                  <a:pt x="370357" y="577467"/>
                </a:lnTo>
                <a:cubicBezTo>
                  <a:pt x="457991" y="577467"/>
                  <a:pt x="536670" y="563150"/>
                  <a:pt x="606394" y="534498"/>
                </a:cubicBezTo>
                <a:cubicBezTo>
                  <a:pt x="606394" y="535834"/>
                  <a:pt x="607037" y="536494"/>
                  <a:pt x="608316" y="536494"/>
                </a:cubicBezTo>
                <a:lnTo>
                  <a:pt x="606394" y="547980"/>
                </a:lnTo>
                <a:lnTo>
                  <a:pt x="606394" y="617922"/>
                </a:lnTo>
                <a:lnTo>
                  <a:pt x="608316" y="631404"/>
                </a:lnTo>
                <a:cubicBezTo>
                  <a:pt x="608316" y="654383"/>
                  <a:pt x="599678" y="669369"/>
                  <a:pt x="582404" y="676369"/>
                </a:cubicBezTo>
                <a:cubicBezTo>
                  <a:pt x="517800" y="702014"/>
                  <a:pt x="431920" y="714828"/>
                  <a:pt x="324782" y="714828"/>
                </a:cubicBezTo>
                <a:cubicBezTo>
                  <a:pt x="251215" y="713499"/>
                  <a:pt x="214444" y="710501"/>
                  <a:pt x="214444" y="705839"/>
                </a:cubicBezTo>
                <a:cubicBezTo>
                  <a:pt x="226281" y="696517"/>
                  <a:pt x="234275" y="686026"/>
                  <a:pt x="238435" y="674364"/>
                </a:cubicBezTo>
                <a:cubicBezTo>
                  <a:pt x="236831" y="674364"/>
                  <a:pt x="236029" y="673529"/>
                  <a:pt x="236029" y="671867"/>
                </a:cubicBezTo>
                <a:cubicBezTo>
                  <a:pt x="254899" y="658869"/>
                  <a:pt x="264338" y="643065"/>
                  <a:pt x="264338" y="624404"/>
                </a:cubicBezTo>
                <a:cubicBezTo>
                  <a:pt x="264338" y="623076"/>
                  <a:pt x="260662" y="611916"/>
                  <a:pt x="253303" y="590932"/>
                </a:cubicBezTo>
                <a:cubicBezTo>
                  <a:pt x="256185" y="590932"/>
                  <a:pt x="257622" y="589429"/>
                  <a:pt x="257622" y="586438"/>
                </a:cubicBezTo>
                <a:lnTo>
                  <a:pt x="257622" y="583941"/>
                </a:lnTo>
                <a:cubicBezTo>
                  <a:pt x="257622" y="567952"/>
                  <a:pt x="239546" y="554471"/>
                  <a:pt x="203409" y="543469"/>
                </a:cubicBezTo>
                <a:cubicBezTo>
                  <a:pt x="199575" y="543469"/>
                  <a:pt x="195257" y="534481"/>
                  <a:pt x="190453" y="516497"/>
                </a:cubicBezTo>
                <a:cubicBezTo>
                  <a:pt x="169345" y="492523"/>
                  <a:pt x="154151" y="480528"/>
                  <a:pt x="144878" y="480528"/>
                </a:cubicBezTo>
                <a:lnTo>
                  <a:pt x="144878" y="485022"/>
                </a:lnTo>
                <a:lnTo>
                  <a:pt x="140560" y="485022"/>
                </a:lnTo>
                <a:cubicBezTo>
                  <a:pt x="132883" y="478698"/>
                  <a:pt x="126476" y="475532"/>
                  <a:pt x="121372" y="475532"/>
                </a:cubicBezTo>
                <a:lnTo>
                  <a:pt x="112735" y="475532"/>
                </a:lnTo>
                <a:cubicBezTo>
                  <a:pt x="105693" y="475532"/>
                  <a:pt x="91150" y="485364"/>
                  <a:pt x="69073" y="505003"/>
                </a:cubicBezTo>
                <a:cubicBezTo>
                  <a:pt x="66191" y="514993"/>
                  <a:pt x="64754" y="521826"/>
                  <a:pt x="64754" y="525485"/>
                </a:cubicBezTo>
                <a:lnTo>
                  <a:pt x="64754" y="531975"/>
                </a:lnTo>
                <a:lnTo>
                  <a:pt x="62841" y="531975"/>
                </a:lnTo>
                <a:cubicBezTo>
                  <a:pt x="58047" y="525978"/>
                  <a:pt x="50846" y="522319"/>
                  <a:pt x="41257" y="520991"/>
                </a:cubicBezTo>
                <a:lnTo>
                  <a:pt x="41257" y="496014"/>
                </a:lnTo>
                <a:cubicBezTo>
                  <a:pt x="41257" y="477036"/>
                  <a:pt x="69398" y="460547"/>
                  <a:pt x="125691" y="446555"/>
                </a:cubicBezTo>
                <a:lnTo>
                  <a:pt x="125691" y="336159"/>
                </a:lnTo>
                <a:cubicBezTo>
                  <a:pt x="125691" y="317849"/>
                  <a:pt x="153833" y="304183"/>
                  <a:pt x="210125" y="295195"/>
                </a:cubicBezTo>
                <a:lnTo>
                  <a:pt x="210125" y="182794"/>
                </a:lnTo>
                <a:cubicBezTo>
                  <a:pt x="210125" y="174808"/>
                  <a:pt x="232512" y="166488"/>
                  <a:pt x="277294" y="157826"/>
                </a:cubicBezTo>
                <a:cubicBezTo>
                  <a:pt x="274412" y="132850"/>
                  <a:pt x="272975" y="116360"/>
                  <a:pt x="272975" y="108366"/>
                </a:cubicBezTo>
                <a:lnTo>
                  <a:pt x="268656" y="108366"/>
                </a:lnTo>
                <a:cubicBezTo>
                  <a:pt x="263853" y="124354"/>
                  <a:pt x="258733" y="133342"/>
                  <a:pt x="253303" y="135339"/>
                </a:cubicBezTo>
                <a:lnTo>
                  <a:pt x="248985" y="135339"/>
                </a:lnTo>
                <a:cubicBezTo>
                  <a:pt x="246746" y="135339"/>
                  <a:pt x="244666" y="132340"/>
                  <a:pt x="242745" y="126351"/>
                </a:cubicBezTo>
                <a:cubicBezTo>
                  <a:pt x="252343" y="85721"/>
                  <a:pt x="268807" y="65397"/>
                  <a:pt x="292162" y="65397"/>
                </a:cubicBezTo>
                <a:lnTo>
                  <a:pt x="298878" y="65397"/>
                </a:lnTo>
                <a:close/>
                <a:moveTo>
                  <a:pt x="117045" y="525527"/>
                </a:moveTo>
                <a:lnTo>
                  <a:pt x="117045" y="527523"/>
                </a:lnTo>
                <a:cubicBezTo>
                  <a:pt x="112560" y="533186"/>
                  <a:pt x="110329" y="538507"/>
                  <a:pt x="110329" y="543503"/>
                </a:cubicBezTo>
                <a:lnTo>
                  <a:pt x="110329" y="556993"/>
                </a:lnTo>
                <a:cubicBezTo>
                  <a:pt x="110329" y="562657"/>
                  <a:pt x="113203" y="569481"/>
                  <a:pt x="118967" y="577475"/>
                </a:cubicBezTo>
                <a:lnTo>
                  <a:pt x="118967" y="579463"/>
                </a:lnTo>
                <a:cubicBezTo>
                  <a:pt x="111925" y="579463"/>
                  <a:pt x="108408" y="583966"/>
                  <a:pt x="108408" y="592954"/>
                </a:cubicBezTo>
                <a:cubicBezTo>
                  <a:pt x="107448" y="603613"/>
                  <a:pt x="105209" y="608942"/>
                  <a:pt x="101692" y="608942"/>
                </a:cubicBezTo>
                <a:cubicBezTo>
                  <a:pt x="92103" y="580299"/>
                  <a:pt x="75463" y="565973"/>
                  <a:pt x="51798" y="565973"/>
                </a:cubicBezTo>
                <a:lnTo>
                  <a:pt x="41240" y="568470"/>
                </a:lnTo>
                <a:cubicBezTo>
                  <a:pt x="52433" y="553159"/>
                  <a:pt x="63142" y="545491"/>
                  <a:pt x="73383" y="545491"/>
                </a:cubicBezTo>
                <a:lnTo>
                  <a:pt x="75780" y="545491"/>
                </a:lnTo>
                <a:lnTo>
                  <a:pt x="91134" y="547988"/>
                </a:lnTo>
                <a:cubicBezTo>
                  <a:pt x="97858" y="533011"/>
                  <a:pt x="106495" y="525527"/>
                  <a:pt x="117045" y="525527"/>
                </a:cubicBezTo>
                <a:close/>
                <a:moveTo>
                  <a:pt x="71470" y="601950"/>
                </a:moveTo>
                <a:cubicBezTo>
                  <a:pt x="80425" y="604949"/>
                  <a:pt x="85545" y="608775"/>
                  <a:pt x="86824" y="613444"/>
                </a:cubicBezTo>
                <a:lnTo>
                  <a:pt x="86824" y="615441"/>
                </a:lnTo>
                <a:cubicBezTo>
                  <a:pt x="82338" y="615441"/>
                  <a:pt x="80107" y="614772"/>
                  <a:pt x="80107" y="613444"/>
                </a:cubicBezTo>
                <a:cubicBezTo>
                  <a:pt x="74987" y="613444"/>
                  <a:pt x="64913" y="616434"/>
                  <a:pt x="49885" y="622432"/>
                </a:cubicBezTo>
                <a:lnTo>
                  <a:pt x="49885" y="619935"/>
                </a:lnTo>
                <a:cubicBezTo>
                  <a:pt x="49885" y="609944"/>
                  <a:pt x="57086" y="603955"/>
                  <a:pt x="71470" y="601950"/>
                </a:cubicBezTo>
                <a:close/>
                <a:moveTo>
                  <a:pt x="121372" y="597456"/>
                </a:moveTo>
                <a:lnTo>
                  <a:pt x="125691" y="597456"/>
                </a:lnTo>
                <a:cubicBezTo>
                  <a:pt x="125691" y="599127"/>
                  <a:pt x="126334" y="601457"/>
                  <a:pt x="127612" y="604448"/>
                </a:cubicBezTo>
                <a:lnTo>
                  <a:pt x="142965" y="601950"/>
                </a:lnTo>
                <a:lnTo>
                  <a:pt x="154000" y="601950"/>
                </a:lnTo>
                <a:lnTo>
                  <a:pt x="154000" y="604448"/>
                </a:lnTo>
                <a:cubicBezTo>
                  <a:pt x="140886" y="616109"/>
                  <a:pt x="134337" y="631921"/>
                  <a:pt x="134337" y="651911"/>
                </a:cubicBezTo>
                <a:lnTo>
                  <a:pt x="134337" y="653907"/>
                </a:lnTo>
                <a:cubicBezTo>
                  <a:pt x="134337" y="661902"/>
                  <a:pt x="136417" y="668726"/>
                  <a:pt x="140577" y="674390"/>
                </a:cubicBezTo>
                <a:lnTo>
                  <a:pt x="140577" y="676386"/>
                </a:lnTo>
                <a:lnTo>
                  <a:pt x="125699" y="671892"/>
                </a:lnTo>
                <a:lnTo>
                  <a:pt x="121381" y="680880"/>
                </a:lnTo>
                <a:cubicBezTo>
                  <a:pt x="136734" y="680880"/>
                  <a:pt x="148245" y="686878"/>
                  <a:pt x="155921" y="698856"/>
                </a:cubicBezTo>
                <a:cubicBezTo>
                  <a:pt x="154635" y="703534"/>
                  <a:pt x="150325" y="705856"/>
                  <a:pt x="142965" y="705856"/>
                </a:cubicBezTo>
                <a:cubicBezTo>
                  <a:pt x="135924" y="705856"/>
                  <a:pt x="125850" y="699858"/>
                  <a:pt x="112744" y="687871"/>
                </a:cubicBezTo>
                <a:cubicBezTo>
                  <a:pt x="99621" y="696860"/>
                  <a:pt x="92428" y="701362"/>
                  <a:pt x="91159" y="701362"/>
                </a:cubicBezTo>
                <a:lnTo>
                  <a:pt x="88761" y="696860"/>
                </a:lnTo>
                <a:cubicBezTo>
                  <a:pt x="101550" y="679552"/>
                  <a:pt x="110989" y="667557"/>
                  <a:pt x="117062" y="660891"/>
                </a:cubicBezTo>
                <a:cubicBezTo>
                  <a:pt x="114180" y="660891"/>
                  <a:pt x="112744" y="659395"/>
                  <a:pt x="112744" y="656397"/>
                </a:cubicBezTo>
                <a:cubicBezTo>
                  <a:pt x="109862" y="656397"/>
                  <a:pt x="104106" y="657900"/>
                  <a:pt x="95469" y="660891"/>
                </a:cubicBezTo>
                <a:cubicBezTo>
                  <a:pt x="72122" y="652237"/>
                  <a:pt x="60452" y="643908"/>
                  <a:pt x="60452" y="635914"/>
                </a:cubicBezTo>
                <a:lnTo>
                  <a:pt x="71487" y="638420"/>
                </a:lnTo>
                <a:lnTo>
                  <a:pt x="75806" y="638420"/>
                </a:lnTo>
                <a:cubicBezTo>
                  <a:pt x="106178" y="631103"/>
                  <a:pt x="121372" y="617446"/>
                  <a:pt x="121372" y="597456"/>
                </a:cubicBezTo>
                <a:close/>
                <a:moveTo>
                  <a:pt x="80107" y="512036"/>
                </a:moveTo>
                <a:lnTo>
                  <a:pt x="86824" y="512036"/>
                </a:lnTo>
                <a:cubicBezTo>
                  <a:pt x="89705" y="521701"/>
                  <a:pt x="91142" y="528358"/>
                  <a:pt x="91142" y="532025"/>
                </a:cubicBezTo>
                <a:lnTo>
                  <a:pt x="91142" y="536519"/>
                </a:lnTo>
                <a:cubicBezTo>
                  <a:pt x="91142" y="538850"/>
                  <a:pt x="88895" y="541189"/>
                  <a:pt x="84426" y="543511"/>
                </a:cubicBezTo>
                <a:cubicBezTo>
                  <a:pt x="80266" y="541857"/>
                  <a:pt x="78186" y="537355"/>
                  <a:pt x="78186" y="530029"/>
                </a:cubicBezTo>
                <a:lnTo>
                  <a:pt x="78186" y="527531"/>
                </a:lnTo>
                <a:lnTo>
                  <a:pt x="80107" y="512036"/>
                </a:lnTo>
                <a:close/>
                <a:moveTo>
                  <a:pt x="117045" y="489558"/>
                </a:moveTo>
                <a:cubicBezTo>
                  <a:pt x="132708" y="492548"/>
                  <a:pt x="140551" y="500049"/>
                  <a:pt x="140551" y="512028"/>
                </a:cubicBezTo>
                <a:cubicBezTo>
                  <a:pt x="131914" y="510708"/>
                  <a:pt x="127596" y="509204"/>
                  <a:pt x="127596" y="507534"/>
                </a:cubicBezTo>
                <a:cubicBezTo>
                  <a:pt x="109043" y="511869"/>
                  <a:pt x="99771" y="517031"/>
                  <a:pt x="99771" y="523020"/>
                </a:cubicBezTo>
                <a:lnTo>
                  <a:pt x="95452" y="523020"/>
                </a:lnTo>
                <a:lnTo>
                  <a:pt x="95452" y="514024"/>
                </a:lnTo>
                <a:cubicBezTo>
                  <a:pt x="95461" y="497719"/>
                  <a:pt x="102661" y="489558"/>
                  <a:pt x="117045" y="489558"/>
                </a:cubicBezTo>
                <a:close/>
                <a:moveTo>
                  <a:pt x="136241" y="523029"/>
                </a:moveTo>
                <a:lnTo>
                  <a:pt x="136241" y="525527"/>
                </a:lnTo>
                <a:lnTo>
                  <a:pt x="123285" y="547997"/>
                </a:lnTo>
                <a:lnTo>
                  <a:pt x="121372" y="543503"/>
                </a:lnTo>
                <a:lnTo>
                  <a:pt x="121372" y="539009"/>
                </a:lnTo>
                <a:cubicBezTo>
                  <a:pt x="121372" y="528358"/>
                  <a:pt x="126326" y="523029"/>
                  <a:pt x="136241" y="523029"/>
                </a:cubicBezTo>
                <a:close/>
                <a:moveTo>
                  <a:pt x="164550" y="547997"/>
                </a:moveTo>
                <a:lnTo>
                  <a:pt x="168869" y="547997"/>
                </a:lnTo>
                <a:lnTo>
                  <a:pt x="168869" y="568479"/>
                </a:lnTo>
                <a:cubicBezTo>
                  <a:pt x="170464" y="568479"/>
                  <a:pt x="171266" y="567652"/>
                  <a:pt x="171266" y="565981"/>
                </a:cubicBezTo>
                <a:cubicBezTo>
                  <a:pt x="194296" y="570317"/>
                  <a:pt x="205807" y="580800"/>
                  <a:pt x="205807" y="597456"/>
                </a:cubicBezTo>
                <a:lnTo>
                  <a:pt x="205807" y="606444"/>
                </a:lnTo>
                <a:cubicBezTo>
                  <a:pt x="205807" y="611448"/>
                  <a:pt x="203568" y="619776"/>
                  <a:pt x="199091" y="631420"/>
                </a:cubicBezTo>
                <a:lnTo>
                  <a:pt x="194772" y="631420"/>
                </a:lnTo>
                <a:cubicBezTo>
                  <a:pt x="194772" y="607447"/>
                  <a:pt x="178141" y="592461"/>
                  <a:pt x="144878" y="586463"/>
                </a:cubicBezTo>
                <a:cubicBezTo>
                  <a:pt x="134963" y="586463"/>
                  <a:pt x="127128" y="578143"/>
                  <a:pt x="121372" y="561487"/>
                </a:cubicBezTo>
                <a:lnTo>
                  <a:pt x="123285" y="561487"/>
                </a:lnTo>
                <a:lnTo>
                  <a:pt x="130001" y="565981"/>
                </a:lnTo>
                <a:lnTo>
                  <a:pt x="136241" y="565981"/>
                </a:lnTo>
                <a:cubicBezTo>
                  <a:pt x="155111" y="562991"/>
                  <a:pt x="164550" y="557002"/>
                  <a:pt x="164550" y="547997"/>
                </a:cubicBezTo>
                <a:close/>
                <a:moveTo>
                  <a:pt x="149197" y="496056"/>
                </a:moveTo>
                <a:cubicBezTo>
                  <a:pt x="162303" y="503048"/>
                  <a:pt x="168860" y="511376"/>
                  <a:pt x="168860" y="521033"/>
                </a:cubicBezTo>
                <a:lnTo>
                  <a:pt x="168860" y="525527"/>
                </a:lnTo>
                <a:cubicBezTo>
                  <a:pt x="168860" y="541849"/>
                  <a:pt x="158787" y="550001"/>
                  <a:pt x="138638" y="550001"/>
                </a:cubicBezTo>
                <a:lnTo>
                  <a:pt x="138638" y="548005"/>
                </a:lnTo>
                <a:cubicBezTo>
                  <a:pt x="147276" y="538023"/>
                  <a:pt x="151594" y="526028"/>
                  <a:pt x="151594" y="512036"/>
                </a:cubicBezTo>
                <a:cubicBezTo>
                  <a:pt x="149991" y="507041"/>
                  <a:pt x="149197" y="501711"/>
                  <a:pt x="149197" y="496056"/>
                </a:cubicBezTo>
                <a:close/>
                <a:moveTo>
                  <a:pt x="153992" y="647417"/>
                </a:moveTo>
                <a:lnTo>
                  <a:pt x="158310" y="647417"/>
                </a:lnTo>
                <a:cubicBezTo>
                  <a:pt x="158310" y="663739"/>
                  <a:pt x="174775" y="674231"/>
                  <a:pt x="207728" y="678892"/>
                </a:cubicBezTo>
                <a:lnTo>
                  <a:pt x="223081" y="674398"/>
                </a:lnTo>
                <a:lnTo>
                  <a:pt x="223081" y="676394"/>
                </a:lnTo>
                <a:cubicBezTo>
                  <a:pt x="212840" y="694370"/>
                  <a:pt x="200528" y="703367"/>
                  <a:pt x="186143" y="703367"/>
                </a:cubicBezTo>
                <a:cubicBezTo>
                  <a:pt x="163114" y="700042"/>
                  <a:pt x="151603" y="688047"/>
                  <a:pt x="151603" y="667389"/>
                </a:cubicBezTo>
                <a:lnTo>
                  <a:pt x="151603" y="662895"/>
                </a:lnTo>
                <a:lnTo>
                  <a:pt x="153992" y="647417"/>
                </a:lnTo>
                <a:close/>
                <a:moveTo>
                  <a:pt x="166948" y="617939"/>
                </a:moveTo>
                <a:lnTo>
                  <a:pt x="168860" y="617939"/>
                </a:lnTo>
                <a:cubicBezTo>
                  <a:pt x="168860" y="627260"/>
                  <a:pt x="174616" y="637092"/>
                  <a:pt x="186135" y="647408"/>
                </a:cubicBezTo>
                <a:lnTo>
                  <a:pt x="186135" y="649405"/>
                </a:lnTo>
                <a:lnTo>
                  <a:pt x="179895" y="649405"/>
                </a:lnTo>
                <a:cubicBezTo>
                  <a:pt x="168384" y="649405"/>
                  <a:pt x="162621" y="643407"/>
                  <a:pt x="162621" y="631420"/>
                </a:cubicBezTo>
                <a:lnTo>
                  <a:pt x="162621" y="622432"/>
                </a:lnTo>
                <a:cubicBezTo>
                  <a:pt x="162938" y="619442"/>
                  <a:pt x="164375" y="617939"/>
                  <a:pt x="166948" y="617939"/>
                </a:cubicBezTo>
                <a:close/>
                <a:moveTo>
                  <a:pt x="177498" y="523029"/>
                </a:moveTo>
                <a:lnTo>
                  <a:pt x="179895" y="523029"/>
                </a:lnTo>
                <a:cubicBezTo>
                  <a:pt x="182769" y="532685"/>
                  <a:pt x="184214" y="538683"/>
                  <a:pt x="184214" y="541005"/>
                </a:cubicBezTo>
                <a:lnTo>
                  <a:pt x="181816" y="561487"/>
                </a:lnTo>
                <a:lnTo>
                  <a:pt x="177498" y="561487"/>
                </a:lnTo>
                <a:cubicBezTo>
                  <a:pt x="174616" y="551171"/>
                  <a:pt x="173179" y="542174"/>
                  <a:pt x="173179" y="534515"/>
                </a:cubicBezTo>
                <a:lnTo>
                  <a:pt x="173179" y="527523"/>
                </a:lnTo>
                <a:cubicBezTo>
                  <a:pt x="173814" y="524524"/>
                  <a:pt x="175259" y="523029"/>
                  <a:pt x="177498" y="523029"/>
                </a:cubicBezTo>
                <a:close/>
                <a:moveTo>
                  <a:pt x="192851" y="557002"/>
                </a:moveTo>
                <a:lnTo>
                  <a:pt x="201488" y="557002"/>
                </a:lnTo>
                <a:cubicBezTo>
                  <a:pt x="215238" y="557002"/>
                  <a:pt x="228185" y="564486"/>
                  <a:pt x="240348" y="579472"/>
                </a:cubicBezTo>
                <a:lnTo>
                  <a:pt x="240348" y="581978"/>
                </a:lnTo>
                <a:cubicBezTo>
                  <a:pt x="219556" y="581978"/>
                  <a:pt x="203719" y="575153"/>
                  <a:pt x="192851" y="561496"/>
                </a:cubicBezTo>
                <a:lnTo>
                  <a:pt x="192851" y="557002"/>
                </a:lnTo>
                <a:close/>
                <a:moveTo>
                  <a:pt x="216357" y="588468"/>
                </a:moveTo>
                <a:lnTo>
                  <a:pt x="218754" y="588468"/>
                </a:lnTo>
                <a:cubicBezTo>
                  <a:pt x="240506" y="597130"/>
                  <a:pt x="251374" y="609125"/>
                  <a:pt x="251374" y="624437"/>
                </a:cubicBezTo>
                <a:cubicBezTo>
                  <a:pt x="251374" y="646089"/>
                  <a:pt x="238259" y="658903"/>
                  <a:pt x="212038" y="662895"/>
                </a:cubicBezTo>
                <a:lnTo>
                  <a:pt x="203401" y="662895"/>
                </a:lnTo>
                <a:lnTo>
                  <a:pt x="203401" y="660899"/>
                </a:lnTo>
                <a:cubicBezTo>
                  <a:pt x="216516" y="651585"/>
                  <a:pt x="223073" y="634269"/>
                  <a:pt x="223073" y="608950"/>
                </a:cubicBezTo>
                <a:cubicBezTo>
                  <a:pt x="218596" y="595961"/>
                  <a:pt x="216357" y="589136"/>
                  <a:pt x="216357" y="588468"/>
                </a:cubicBezTo>
                <a:close/>
                <a:moveTo>
                  <a:pt x="296473" y="0"/>
                </a:moveTo>
                <a:cubicBezTo>
                  <a:pt x="314056" y="4335"/>
                  <a:pt x="322861" y="13332"/>
                  <a:pt x="322861" y="26972"/>
                </a:cubicBezTo>
                <a:lnTo>
                  <a:pt x="322861" y="35961"/>
                </a:lnTo>
                <a:cubicBezTo>
                  <a:pt x="322861" y="51289"/>
                  <a:pt x="312619" y="60277"/>
                  <a:pt x="292154" y="62933"/>
                </a:cubicBezTo>
                <a:cubicBezTo>
                  <a:pt x="278405" y="62933"/>
                  <a:pt x="269767" y="51781"/>
                  <a:pt x="266251" y="29462"/>
                </a:cubicBezTo>
                <a:cubicBezTo>
                  <a:pt x="266251" y="13825"/>
                  <a:pt x="276325" y="3993"/>
                  <a:pt x="296473" y="0"/>
                </a:cubicBezTo>
                <a:close/>
                <a:moveTo>
                  <a:pt x="327179" y="92412"/>
                </a:moveTo>
                <a:cubicBezTo>
                  <a:pt x="322376" y="89421"/>
                  <a:pt x="318066" y="87918"/>
                  <a:pt x="314223" y="87918"/>
                </a:cubicBezTo>
                <a:lnTo>
                  <a:pt x="311826" y="87918"/>
                </a:lnTo>
                <a:cubicBezTo>
                  <a:pt x="298703" y="89914"/>
                  <a:pt x="292154" y="96747"/>
                  <a:pt x="292154" y="108400"/>
                </a:cubicBezTo>
                <a:lnTo>
                  <a:pt x="292154" y="110396"/>
                </a:lnTo>
                <a:cubicBezTo>
                  <a:pt x="292154" y="127378"/>
                  <a:pt x="303824" y="142364"/>
                  <a:pt x="327179" y="155353"/>
                </a:cubicBezTo>
                <a:cubicBezTo>
                  <a:pt x="350201" y="141370"/>
                  <a:pt x="361720" y="127219"/>
                  <a:pt x="361720" y="112894"/>
                </a:cubicBezTo>
                <a:lnTo>
                  <a:pt x="361720" y="108400"/>
                </a:lnTo>
                <a:cubicBezTo>
                  <a:pt x="361720" y="99412"/>
                  <a:pt x="355163" y="91910"/>
                  <a:pt x="342056" y="85921"/>
                </a:cubicBezTo>
                <a:lnTo>
                  <a:pt x="327179" y="92412"/>
                </a:lnTo>
                <a:close/>
                <a:moveTo>
                  <a:pt x="357401" y="0"/>
                </a:moveTo>
                <a:cubicBezTo>
                  <a:pt x="374024" y="0"/>
                  <a:pt x="383463" y="11995"/>
                  <a:pt x="385702" y="35969"/>
                </a:cubicBezTo>
                <a:cubicBezTo>
                  <a:pt x="378986" y="53953"/>
                  <a:pt x="369547" y="62941"/>
                  <a:pt x="357401" y="62941"/>
                </a:cubicBezTo>
                <a:cubicBezTo>
                  <a:pt x="338523" y="59951"/>
                  <a:pt x="329092" y="50954"/>
                  <a:pt x="329092" y="35969"/>
                </a:cubicBezTo>
                <a:lnTo>
                  <a:pt x="329092" y="26981"/>
                </a:lnTo>
                <a:cubicBezTo>
                  <a:pt x="329101" y="12989"/>
                  <a:pt x="338531" y="3993"/>
                  <a:pt x="357401" y="0"/>
                </a:cubicBez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C6C29627-B6B4-0D0E-A4D0-4121497A2AAA}"/>
              </a:ext>
            </a:extLst>
          </p:cNvPr>
          <p:cNvSpPr/>
          <p:nvPr/>
        </p:nvSpPr>
        <p:spPr>
          <a:xfrm>
            <a:off x="2024579" y="4865871"/>
            <a:ext cx="1008699" cy="1157973"/>
          </a:xfrm>
          <a:custGeom>
            <a:avLst/>
            <a:gdLst>
              <a:gd name="connsiteX0" fmla="*/ 201981 w 622708"/>
              <a:gd name="connsiteY0" fmla="*/ 0 h 714860"/>
              <a:gd name="connsiteX1" fmla="*/ 295529 w 622708"/>
              <a:gd name="connsiteY1" fmla="*/ 81928 h 714860"/>
              <a:gd name="connsiteX2" fmla="*/ 335833 w 622708"/>
              <a:gd name="connsiteY2" fmla="*/ 205815 h 714860"/>
              <a:gd name="connsiteX3" fmla="*/ 335833 w 622708"/>
              <a:gd name="connsiteY3" fmla="*/ 210317 h 714860"/>
              <a:gd name="connsiteX4" fmla="*/ 284978 w 622708"/>
              <a:gd name="connsiteY4" fmla="*/ 225804 h 714860"/>
              <a:gd name="connsiteX5" fmla="*/ 284978 w 622708"/>
              <a:gd name="connsiteY5" fmla="*/ 227801 h 714860"/>
              <a:gd name="connsiteX6" fmla="*/ 320956 w 622708"/>
              <a:gd name="connsiteY6" fmla="*/ 363173 h 714860"/>
              <a:gd name="connsiteX7" fmla="*/ 322877 w 622708"/>
              <a:gd name="connsiteY7" fmla="*/ 363173 h 714860"/>
              <a:gd name="connsiteX8" fmla="*/ 393395 w 622708"/>
              <a:gd name="connsiteY8" fmla="*/ 192333 h 714860"/>
              <a:gd name="connsiteX9" fmla="*/ 426983 w 622708"/>
              <a:gd name="connsiteY9" fmla="*/ 181349 h 714860"/>
              <a:gd name="connsiteX10" fmla="*/ 439931 w 622708"/>
              <a:gd name="connsiteY10" fmla="*/ 238794 h 714860"/>
              <a:gd name="connsiteX11" fmla="*/ 472074 w 622708"/>
              <a:gd name="connsiteY11" fmla="*/ 298745 h 714860"/>
              <a:gd name="connsiteX12" fmla="*/ 512370 w 622708"/>
              <a:gd name="connsiteY12" fmla="*/ 181349 h 714860"/>
              <a:gd name="connsiteX13" fmla="*/ 558906 w 622708"/>
              <a:gd name="connsiteY13" fmla="*/ 219314 h 714860"/>
              <a:gd name="connsiteX14" fmla="*/ 622708 w 622708"/>
              <a:gd name="connsiteY14" fmla="*/ 380665 h 714860"/>
              <a:gd name="connsiteX15" fmla="*/ 622708 w 622708"/>
              <a:gd name="connsiteY15" fmla="*/ 387155 h 714860"/>
              <a:gd name="connsiteX16" fmla="*/ 603521 w 622708"/>
              <a:gd name="connsiteY16" fmla="*/ 407136 h 714860"/>
              <a:gd name="connsiteX17" fmla="*/ 597281 w 622708"/>
              <a:gd name="connsiteY17" fmla="*/ 407136 h 714860"/>
              <a:gd name="connsiteX18" fmla="*/ 552666 w 622708"/>
              <a:gd name="connsiteY18" fmla="*/ 327705 h 714860"/>
              <a:gd name="connsiteX19" fmla="*/ 550260 w 622708"/>
              <a:gd name="connsiteY19" fmla="*/ 323211 h 714860"/>
              <a:gd name="connsiteX20" fmla="*/ 548347 w 622708"/>
              <a:gd name="connsiteY20" fmla="*/ 323211 h 714860"/>
              <a:gd name="connsiteX21" fmla="*/ 548347 w 622708"/>
              <a:gd name="connsiteY21" fmla="*/ 411630 h 714860"/>
              <a:gd name="connsiteX22" fmla="*/ 544029 w 622708"/>
              <a:gd name="connsiteY22" fmla="*/ 416133 h 714860"/>
              <a:gd name="connsiteX23" fmla="*/ 395308 w 622708"/>
              <a:gd name="connsiteY23" fmla="*/ 416133 h 714860"/>
              <a:gd name="connsiteX24" fmla="*/ 390990 w 622708"/>
              <a:gd name="connsiteY24" fmla="*/ 411630 h 714860"/>
              <a:gd name="connsiteX25" fmla="*/ 390990 w 622708"/>
              <a:gd name="connsiteY25" fmla="*/ 323211 h 714860"/>
              <a:gd name="connsiteX26" fmla="*/ 389077 w 622708"/>
              <a:gd name="connsiteY26" fmla="*/ 323211 h 714860"/>
              <a:gd name="connsiteX27" fmla="*/ 346375 w 622708"/>
              <a:gd name="connsiteY27" fmla="*/ 407136 h 714860"/>
              <a:gd name="connsiteX28" fmla="*/ 335825 w 622708"/>
              <a:gd name="connsiteY28" fmla="*/ 407136 h 714860"/>
              <a:gd name="connsiteX29" fmla="*/ 389077 w 622708"/>
              <a:gd name="connsiteY29" fmla="*/ 612951 h 714860"/>
              <a:gd name="connsiteX30" fmla="*/ 350693 w 622708"/>
              <a:gd name="connsiteY30" fmla="*/ 679393 h 714860"/>
              <a:gd name="connsiteX31" fmla="*/ 191414 w 622708"/>
              <a:gd name="connsiteY31" fmla="*/ 714861 h 714860"/>
              <a:gd name="connsiteX32" fmla="*/ 4318 w 622708"/>
              <a:gd name="connsiteY32" fmla="*/ 648419 h 714860"/>
              <a:gd name="connsiteX33" fmla="*/ 0 w 622708"/>
              <a:gd name="connsiteY33" fmla="*/ 635430 h 714860"/>
              <a:gd name="connsiteX34" fmla="*/ 0 w 622708"/>
              <a:gd name="connsiteY34" fmla="*/ 599962 h 714860"/>
              <a:gd name="connsiteX35" fmla="*/ 55173 w 622708"/>
              <a:gd name="connsiteY35" fmla="*/ 398148 h 714860"/>
              <a:gd name="connsiteX36" fmla="*/ 104106 w 622708"/>
              <a:gd name="connsiteY36" fmla="*/ 223307 h 714860"/>
              <a:gd name="connsiteX37" fmla="*/ 63810 w 622708"/>
              <a:gd name="connsiteY37" fmla="*/ 210317 h 714860"/>
              <a:gd name="connsiteX38" fmla="*/ 63810 w 622708"/>
              <a:gd name="connsiteY38" fmla="*/ 203819 h 714860"/>
              <a:gd name="connsiteX39" fmla="*/ 104106 w 622708"/>
              <a:gd name="connsiteY39" fmla="*/ 99420 h 714860"/>
              <a:gd name="connsiteX40" fmla="*/ 182785 w 622708"/>
              <a:gd name="connsiteY40" fmla="*/ 2005 h 714860"/>
              <a:gd name="connsiteX41" fmla="*/ 201981 w 622708"/>
              <a:gd name="connsiteY41" fmla="*/ 0 h 714860"/>
              <a:gd name="connsiteX42" fmla="*/ 142497 w 622708"/>
              <a:gd name="connsiteY42" fmla="*/ 245777 h 714860"/>
              <a:gd name="connsiteX43" fmla="*/ 161685 w 622708"/>
              <a:gd name="connsiteY43" fmla="*/ 309721 h 714860"/>
              <a:gd name="connsiteX44" fmla="*/ 161685 w 622708"/>
              <a:gd name="connsiteY44" fmla="*/ 318709 h 714860"/>
              <a:gd name="connsiteX45" fmla="*/ 108433 w 622708"/>
              <a:gd name="connsiteY45" fmla="*/ 376162 h 714860"/>
              <a:gd name="connsiteX46" fmla="*/ 21117 w 622708"/>
              <a:gd name="connsiteY46" fmla="*/ 626433 h 714860"/>
              <a:gd name="connsiteX47" fmla="*/ 154960 w 622708"/>
              <a:gd name="connsiteY47" fmla="*/ 690369 h 714860"/>
              <a:gd name="connsiteX48" fmla="*/ 154960 w 622708"/>
              <a:gd name="connsiteY48" fmla="*/ 692875 h 714860"/>
              <a:gd name="connsiteX49" fmla="*/ 159279 w 622708"/>
              <a:gd name="connsiteY49" fmla="*/ 690369 h 714860"/>
              <a:gd name="connsiteX50" fmla="*/ 208212 w 622708"/>
              <a:gd name="connsiteY50" fmla="*/ 690369 h 714860"/>
              <a:gd name="connsiteX51" fmla="*/ 365570 w 622708"/>
              <a:gd name="connsiteY51" fmla="*/ 635421 h 714860"/>
              <a:gd name="connsiteX52" fmla="*/ 365570 w 622708"/>
              <a:gd name="connsiteY52" fmla="*/ 612943 h 714860"/>
              <a:gd name="connsiteX53" fmla="*/ 242277 w 622708"/>
              <a:gd name="connsiteY53" fmla="*/ 351688 h 714860"/>
              <a:gd name="connsiteX54" fmla="*/ 225487 w 622708"/>
              <a:gd name="connsiteY54" fmla="*/ 316712 h 714860"/>
              <a:gd name="connsiteX55" fmla="*/ 225487 w 622708"/>
              <a:gd name="connsiteY55" fmla="*/ 312218 h 714860"/>
              <a:gd name="connsiteX56" fmla="*/ 244198 w 622708"/>
              <a:gd name="connsiteY56" fmla="*/ 245777 h 714860"/>
              <a:gd name="connsiteX57" fmla="*/ 244198 w 622708"/>
              <a:gd name="connsiteY57" fmla="*/ 241283 h 714860"/>
              <a:gd name="connsiteX58" fmla="*/ 229321 w 622708"/>
              <a:gd name="connsiteY58" fmla="*/ 225796 h 714860"/>
              <a:gd name="connsiteX59" fmla="*/ 227408 w 622708"/>
              <a:gd name="connsiteY59" fmla="*/ 225796 h 714860"/>
              <a:gd name="connsiteX60" fmla="*/ 193344 w 622708"/>
              <a:gd name="connsiteY60" fmla="*/ 258766 h 714860"/>
              <a:gd name="connsiteX61" fmla="*/ 159279 w 622708"/>
              <a:gd name="connsiteY61" fmla="*/ 225796 h 714860"/>
              <a:gd name="connsiteX62" fmla="*/ 157358 w 622708"/>
              <a:gd name="connsiteY62" fmla="*/ 225796 h 714860"/>
              <a:gd name="connsiteX63" fmla="*/ 142497 w 622708"/>
              <a:gd name="connsiteY63" fmla="*/ 245777 h 714860"/>
              <a:gd name="connsiteX64" fmla="*/ 102202 w 622708"/>
              <a:gd name="connsiteY64" fmla="*/ 199316 h 714860"/>
              <a:gd name="connsiteX65" fmla="*/ 117070 w 622708"/>
              <a:gd name="connsiteY65" fmla="*/ 201313 h 714860"/>
              <a:gd name="connsiteX66" fmla="*/ 157366 w 622708"/>
              <a:gd name="connsiteY66" fmla="*/ 183829 h 714860"/>
              <a:gd name="connsiteX67" fmla="*/ 229329 w 622708"/>
              <a:gd name="connsiteY67" fmla="*/ 183829 h 714860"/>
              <a:gd name="connsiteX68" fmla="*/ 274428 w 622708"/>
              <a:gd name="connsiteY68" fmla="*/ 205807 h 714860"/>
              <a:gd name="connsiteX69" fmla="*/ 297458 w 622708"/>
              <a:gd name="connsiteY69" fmla="*/ 196819 h 714860"/>
              <a:gd name="connsiteX70" fmla="*/ 270110 w 622708"/>
              <a:gd name="connsiteY70" fmla="*/ 72932 h 714860"/>
              <a:gd name="connsiteX71" fmla="*/ 199592 w 622708"/>
              <a:gd name="connsiteY71" fmla="*/ 24475 h 714860"/>
              <a:gd name="connsiteX72" fmla="*/ 127629 w 622708"/>
              <a:gd name="connsiteY72" fmla="*/ 83916 h 714860"/>
              <a:gd name="connsiteX73" fmla="*/ 102202 w 622708"/>
              <a:gd name="connsiteY73" fmla="*/ 199316 h 714860"/>
              <a:gd name="connsiteX74" fmla="*/ 112752 w 622708"/>
              <a:gd name="connsiteY74" fmla="*/ 345189 h 714860"/>
              <a:gd name="connsiteX75" fmla="*/ 140100 w 622708"/>
              <a:gd name="connsiteY75" fmla="*/ 312218 h 714860"/>
              <a:gd name="connsiteX76" fmla="*/ 133860 w 622708"/>
              <a:gd name="connsiteY76" fmla="*/ 283241 h 714860"/>
              <a:gd name="connsiteX77" fmla="*/ 112752 w 622708"/>
              <a:gd name="connsiteY77" fmla="*/ 345189 h 714860"/>
              <a:gd name="connsiteX78" fmla="*/ 201981 w 622708"/>
              <a:gd name="connsiteY78" fmla="*/ 41958 h 714860"/>
              <a:gd name="connsiteX79" fmla="*/ 257154 w 622708"/>
              <a:gd name="connsiteY79" fmla="*/ 99412 h 714860"/>
              <a:gd name="connsiteX80" fmla="*/ 203902 w 622708"/>
              <a:gd name="connsiteY80" fmla="*/ 159354 h 714860"/>
              <a:gd name="connsiteX81" fmla="*/ 195741 w 622708"/>
              <a:gd name="connsiteY81" fmla="*/ 159354 h 714860"/>
              <a:gd name="connsiteX82" fmla="*/ 144402 w 622708"/>
              <a:gd name="connsiteY82" fmla="*/ 106403 h 714860"/>
              <a:gd name="connsiteX83" fmla="*/ 144402 w 622708"/>
              <a:gd name="connsiteY83" fmla="*/ 95419 h 714860"/>
              <a:gd name="connsiteX84" fmla="*/ 201981 w 622708"/>
              <a:gd name="connsiteY84" fmla="*/ 41958 h 714860"/>
              <a:gd name="connsiteX85" fmla="*/ 246604 w 622708"/>
              <a:gd name="connsiteY85" fmla="*/ 314215 h 714860"/>
              <a:gd name="connsiteX86" fmla="*/ 274428 w 622708"/>
              <a:gd name="connsiteY86" fmla="*/ 343192 h 714860"/>
              <a:gd name="connsiteX87" fmla="*/ 274428 w 622708"/>
              <a:gd name="connsiteY87" fmla="*/ 340695 h 714860"/>
              <a:gd name="connsiteX88" fmla="*/ 257162 w 622708"/>
              <a:gd name="connsiteY88" fmla="*/ 283241 h 714860"/>
              <a:gd name="connsiteX89" fmla="*/ 246604 w 622708"/>
              <a:gd name="connsiteY89" fmla="*/ 314215 h 714860"/>
              <a:gd name="connsiteX90" fmla="*/ 403962 w 622708"/>
              <a:gd name="connsiteY90" fmla="*/ 422623 h 714860"/>
              <a:gd name="connsiteX91" fmla="*/ 535408 w 622708"/>
              <a:gd name="connsiteY91" fmla="*/ 422623 h 714860"/>
              <a:gd name="connsiteX92" fmla="*/ 539727 w 622708"/>
              <a:gd name="connsiteY92" fmla="*/ 427117 h 714860"/>
              <a:gd name="connsiteX93" fmla="*/ 522937 w 622708"/>
              <a:gd name="connsiteY93" fmla="*/ 694871 h 714860"/>
              <a:gd name="connsiteX94" fmla="*/ 503750 w 622708"/>
              <a:gd name="connsiteY94" fmla="*/ 703868 h 714860"/>
              <a:gd name="connsiteX95" fmla="*/ 499431 w 622708"/>
              <a:gd name="connsiteY95" fmla="*/ 703868 h 714860"/>
              <a:gd name="connsiteX96" fmla="*/ 475925 w 622708"/>
              <a:gd name="connsiteY96" fmla="*/ 679385 h 714860"/>
              <a:gd name="connsiteX97" fmla="*/ 475925 w 622708"/>
              <a:gd name="connsiteY97" fmla="*/ 504543 h 714860"/>
              <a:gd name="connsiteX98" fmla="*/ 465367 w 622708"/>
              <a:gd name="connsiteY98" fmla="*/ 504543 h 714860"/>
              <a:gd name="connsiteX99" fmla="*/ 465367 w 622708"/>
              <a:gd name="connsiteY99" fmla="*/ 666395 h 714860"/>
              <a:gd name="connsiteX100" fmla="*/ 439939 w 622708"/>
              <a:gd name="connsiteY100" fmla="*/ 703859 h 714860"/>
              <a:gd name="connsiteX101" fmla="*/ 435621 w 622708"/>
              <a:gd name="connsiteY101" fmla="*/ 703859 h 714860"/>
              <a:gd name="connsiteX102" fmla="*/ 410193 w 622708"/>
              <a:gd name="connsiteY102" fmla="*/ 646406 h 714860"/>
              <a:gd name="connsiteX103" fmla="*/ 399635 w 622708"/>
              <a:gd name="connsiteY103" fmla="*/ 425112 h 714860"/>
              <a:gd name="connsiteX104" fmla="*/ 403962 w 622708"/>
              <a:gd name="connsiteY104" fmla="*/ 422623 h 714860"/>
              <a:gd name="connsiteX105" fmla="*/ 472082 w 622708"/>
              <a:gd name="connsiteY105" fmla="*/ 41958 h 714860"/>
              <a:gd name="connsiteX106" fmla="*/ 524850 w 622708"/>
              <a:gd name="connsiteY106" fmla="*/ 97415 h 714860"/>
              <a:gd name="connsiteX107" fmla="*/ 527256 w 622708"/>
              <a:gd name="connsiteY107" fmla="*/ 99412 h 714860"/>
              <a:gd name="connsiteX108" fmla="*/ 474004 w 622708"/>
              <a:gd name="connsiteY108" fmla="*/ 159354 h 714860"/>
              <a:gd name="connsiteX109" fmla="*/ 465367 w 622708"/>
              <a:gd name="connsiteY109" fmla="*/ 159354 h 714860"/>
              <a:gd name="connsiteX110" fmla="*/ 414512 w 622708"/>
              <a:gd name="connsiteY110" fmla="*/ 106403 h 714860"/>
              <a:gd name="connsiteX111" fmla="*/ 414512 w 622708"/>
              <a:gd name="connsiteY111" fmla="*/ 95419 h 714860"/>
              <a:gd name="connsiteX112" fmla="*/ 472082 w 622708"/>
              <a:gd name="connsiteY112" fmla="*/ 41958 h 714860"/>
              <a:gd name="connsiteX113" fmla="*/ 442337 w 622708"/>
              <a:gd name="connsiteY113" fmla="*/ 163848 h 714860"/>
              <a:gd name="connsiteX114" fmla="*/ 467755 w 622708"/>
              <a:gd name="connsiteY114" fmla="*/ 179335 h 714860"/>
              <a:gd name="connsiteX115" fmla="*/ 467755 w 622708"/>
              <a:gd name="connsiteY115" fmla="*/ 181332 h 714860"/>
              <a:gd name="connsiteX116" fmla="*/ 442337 w 622708"/>
              <a:gd name="connsiteY116" fmla="*/ 192316 h 714860"/>
              <a:gd name="connsiteX117" fmla="*/ 439931 w 622708"/>
              <a:gd name="connsiteY117" fmla="*/ 188315 h 714860"/>
              <a:gd name="connsiteX118" fmla="*/ 439931 w 622708"/>
              <a:gd name="connsiteY118" fmla="*/ 168334 h 714860"/>
              <a:gd name="connsiteX119" fmla="*/ 442337 w 622708"/>
              <a:gd name="connsiteY119" fmla="*/ 163848 h 714860"/>
              <a:gd name="connsiteX120" fmla="*/ 469685 w 622708"/>
              <a:gd name="connsiteY120" fmla="*/ 216808 h 714860"/>
              <a:gd name="connsiteX121" fmla="*/ 475925 w 622708"/>
              <a:gd name="connsiteY121" fmla="*/ 223298 h 714860"/>
              <a:gd name="connsiteX122" fmla="*/ 472091 w 622708"/>
              <a:gd name="connsiteY122" fmla="*/ 227792 h 714860"/>
              <a:gd name="connsiteX123" fmla="*/ 467772 w 622708"/>
              <a:gd name="connsiteY123" fmla="*/ 227792 h 714860"/>
              <a:gd name="connsiteX124" fmla="*/ 463454 w 622708"/>
              <a:gd name="connsiteY124" fmla="*/ 223298 h 714860"/>
              <a:gd name="connsiteX125" fmla="*/ 469685 w 622708"/>
              <a:gd name="connsiteY125" fmla="*/ 216808 h 714860"/>
              <a:gd name="connsiteX126" fmla="*/ 469685 w 622708"/>
              <a:gd name="connsiteY126" fmla="*/ 261264 h 714860"/>
              <a:gd name="connsiteX127" fmla="*/ 475925 w 622708"/>
              <a:gd name="connsiteY127" fmla="*/ 267754 h 714860"/>
              <a:gd name="connsiteX128" fmla="*/ 472091 w 622708"/>
              <a:gd name="connsiteY128" fmla="*/ 272248 h 714860"/>
              <a:gd name="connsiteX129" fmla="*/ 467772 w 622708"/>
              <a:gd name="connsiteY129" fmla="*/ 272248 h 714860"/>
              <a:gd name="connsiteX130" fmla="*/ 463454 w 622708"/>
              <a:gd name="connsiteY130" fmla="*/ 267754 h 714860"/>
              <a:gd name="connsiteX131" fmla="*/ 469685 w 622708"/>
              <a:gd name="connsiteY131" fmla="*/ 261264 h 714860"/>
              <a:gd name="connsiteX132" fmla="*/ 463445 w 622708"/>
              <a:gd name="connsiteY132" fmla="*/ 323203 h 714860"/>
              <a:gd name="connsiteX133" fmla="*/ 465358 w 622708"/>
              <a:gd name="connsiteY133" fmla="*/ 329694 h 714860"/>
              <a:gd name="connsiteX134" fmla="*/ 473995 w 622708"/>
              <a:gd name="connsiteY134" fmla="*/ 329694 h 714860"/>
              <a:gd name="connsiteX135" fmla="*/ 473995 w 622708"/>
              <a:gd name="connsiteY135" fmla="*/ 323203 h 714860"/>
              <a:gd name="connsiteX136" fmla="*/ 469677 w 622708"/>
              <a:gd name="connsiteY136" fmla="*/ 318709 h 714860"/>
              <a:gd name="connsiteX137" fmla="*/ 463445 w 622708"/>
              <a:gd name="connsiteY137" fmla="*/ 323203 h 714860"/>
              <a:gd name="connsiteX138" fmla="*/ 465367 w 622708"/>
              <a:gd name="connsiteY138" fmla="*/ 360676 h 714860"/>
              <a:gd name="connsiteX139" fmla="*/ 465367 w 622708"/>
              <a:gd name="connsiteY139" fmla="*/ 367166 h 714860"/>
              <a:gd name="connsiteX140" fmla="*/ 467764 w 622708"/>
              <a:gd name="connsiteY140" fmla="*/ 371660 h 714860"/>
              <a:gd name="connsiteX141" fmla="*/ 474004 w 622708"/>
              <a:gd name="connsiteY141" fmla="*/ 369664 h 714860"/>
              <a:gd name="connsiteX142" fmla="*/ 474004 w 622708"/>
              <a:gd name="connsiteY142" fmla="*/ 360676 h 714860"/>
              <a:gd name="connsiteX143" fmla="*/ 465367 w 622708"/>
              <a:gd name="connsiteY143" fmla="*/ 360676 h 714860"/>
              <a:gd name="connsiteX144" fmla="*/ 497510 w 622708"/>
              <a:gd name="connsiteY144" fmla="*/ 163848 h 714860"/>
              <a:gd name="connsiteX145" fmla="*/ 499431 w 622708"/>
              <a:gd name="connsiteY145" fmla="*/ 168351 h 714860"/>
              <a:gd name="connsiteX146" fmla="*/ 499431 w 622708"/>
              <a:gd name="connsiteY146" fmla="*/ 192325 h 714860"/>
              <a:gd name="connsiteX147" fmla="*/ 472082 w 622708"/>
              <a:gd name="connsiteY147" fmla="*/ 181340 h 714860"/>
              <a:gd name="connsiteX148" fmla="*/ 472082 w 622708"/>
              <a:gd name="connsiteY148" fmla="*/ 179344 h 714860"/>
              <a:gd name="connsiteX149" fmla="*/ 497510 w 622708"/>
              <a:gd name="connsiteY149" fmla="*/ 163848 h 714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622708" h="714860">
                <a:moveTo>
                  <a:pt x="201981" y="0"/>
                </a:moveTo>
                <a:cubicBezTo>
                  <a:pt x="246119" y="0"/>
                  <a:pt x="277302" y="27315"/>
                  <a:pt x="295529" y="81928"/>
                </a:cubicBezTo>
                <a:cubicBezTo>
                  <a:pt x="295529" y="142214"/>
                  <a:pt x="308961" y="183512"/>
                  <a:pt x="335833" y="205815"/>
                </a:cubicBezTo>
                <a:lnTo>
                  <a:pt x="335833" y="210317"/>
                </a:lnTo>
                <a:cubicBezTo>
                  <a:pt x="305444" y="220634"/>
                  <a:pt x="288495" y="225804"/>
                  <a:pt x="284978" y="225804"/>
                </a:cubicBezTo>
                <a:lnTo>
                  <a:pt x="284978" y="227801"/>
                </a:lnTo>
                <a:lnTo>
                  <a:pt x="320956" y="363173"/>
                </a:lnTo>
                <a:lnTo>
                  <a:pt x="322877" y="363173"/>
                </a:lnTo>
                <a:cubicBezTo>
                  <a:pt x="366055" y="249277"/>
                  <a:pt x="389561" y="192333"/>
                  <a:pt x="393395" y="192333"/>
                </a:cubicBezTo>
                <a:lnTo>
                  <a:pt x="426983" y="181349"/>
                </a:lnTo>
                <a:cubicBezTo>
                  <a:pt x="429857" y="184673"/>
                  <a:pt x="434176" y="203819"/>
                  <a:pt x="439931" y="238794"/>
                </a:cubicBezTo>
                <a:cubicBezTo>
                  <a:pt x="454006" y="278756"/>
                  <a:pt x="464715" y="298745"/>
                  <a:pt x="472074" y="298745"/>
                </a:cubicBezTo>
                <a:cubicBezTo>
                  <a:pt x="486149" y="283425"/>
                  <a:pt x="499573" y="244290"/>
                  <a:pt x="512370" y="181349"/>
                </a:cubicBezTo>
                <a:cubicBezTo>
                  <a:pt x="543386" y="187012"/>
                  <a:pt x="558906" y="199659"/>
                  <a:pt x="558906" y="219314"/>
                </a:cubicBezTo>
                <a:cubicBezTo>
                  <a:pt x="601432" y="320555"/>
                  <a:pt x="622708" y="374350"/>
                  <a:pt x="622708" y="380665"/>
                </a:cubicBezTo>
                <a:lnTo>
                  <a:pt x="622708" y="387155"/>
                </a:lnTo>
                <a:cubicBezTo>
                  <a:pt x="620795" y="400479"/>
                  <a:pt x="614388" y="407136"/>
                  <a:pt x="603521" y="407136"/>
                </a:cubicBezTo>
                <a:lnTo>
                  <a:pt x="597281" y="407136"/>
                </a:lnTo>
                <a:cubicBezTo>
                  <a:pt x="583531" y="407136"/>
                  <a:pt x="568654" y="380665"/>
                  <a:pt x="552666" y="327705"/>
                </a:cubicBezTo>
                <a:cubicBezTo>
                  <a:pt x="551062" y="327705"/>
                  <a:pt x="550260" y="326210"/>
                  <a:pt x="550260" y="323211"/>
                </a:cubicBezTo>
                <a:lnTo>
                  <a:pt x="548347" y="323211"/>
                </a:lnTo>
                <a:lnTo>
                  <a:pt x="548347" y="411630"/>
                </a:lnTo>
                <a:cubicBezTo>
                  <a:pt x="548347" y="414629"/>
                  <a:pt x="546911" y="416133"/>
                  <a:pt x="544029" y="416133"/>
                </a:cubicBezTo>
                <a:lnTo>
                  <a:pt x="395308" y="416133"/>
                </a:lnTo>
                <a:cubicBezTo>
                  <a:pt x="392426" y="416133"/>
                  <a:pt x="390990" y="414629"/>
                  <a:pt x="390990" y="411630"/>
                </a:cubicBezTo>
                <a:lnTo>
                  <a:pt x="390990" y="323211"/>
                </a:lnTo>
                <a:lnTo>
                  <a:pt x="389077" y="323211"/>
                </a:lnTo>
                <a:cubicBezTo>
                  <a:pt x="370841" y="379161"/>
                  <a:pt x="356607" y="407136"/>
                  <a:pt x="346375" y="407136"/>
                </a:cubicBezTo>
                <a:lnTo>
                  <a:pt x="335825" y="407136"/>
                </a:lnTo>
                <a:cubicBezTo>
                  <a:pt x="371326" y="467087"/>
                  <a:pt x="389077" y="535701"/>
                  <a:pt x="389077" y="612951"/>
                </a:cubicBezTo>
                <a:cubicBezTo>
                  <a:pt x="389077" y="645596"/>
                  <a:pt x="376279" y="667748"/>
                  <a:pt x="350693" y="679393"/>
                </a:cubicBezTo>
                <a:cubicBezTo>
                  <a:pt x="316153" y="703041"/>
                  <a:pt x="263060" y="714861"/>
                  <a:pt x="191414" y="714861"/>
                </a:cubicBezTo>
                <a:cubicBezTo>
                  <a:pt x="96739" y="714861"/>
                  <a:pt x="34373" y="692716"/>
                  <a:pt x="4318" y="648419"/>
                </a:cubicBezTo>
                <a:cubicBezTo>
                  <a:pt x="1437" y="643758"/>
                  <a:pt x="0" y="639431"/>
                  <a:pt x="0" y="635430"/>
                </a:cubicBezTo>
                <a:lnTo>
                  <a:pt x="0" y="599962"/>
                </a:lnTo>
                <a:cubicBezTo>
                  <a:pt x="0" y="529369"/>
                  <a:pt x="18394" y="462092"/>
                  <a:pt x="55173" y="398148"/>
                </a:cubicBezTo>
                <a:cubicBezTo>
                  <a:pt x="86514" y="290249"/>
                  <a:pt x="102828" y="231969"/>
                  <a:pt x="104106" y="223307"/>
                </a:cubicBezTo>
                <a:lnTo>
                  <a:pt x="63810" y="210317"/>
                </a:lnTo>
                <a:lnTo>
                  <a:pt x="63810" y="203819"/>
                </a:lnTo>
                <a:cubicBezTo>
                  <a:pt x="81076" y="203819"/>
                  <a:pt x="94517" y="169027"/>
                  <a:pt x="104106" y="99420"/>
                </a:cubicBezTo>
                <a:cubicBezTo>
                  <a:pt x="104106" y="50462"/>
                  <a:pt x="130327" y="17993"/>
                  <a:pt x="182785" y="2005"/>
                </a:cubicBezTo>
                <a:lnTo>
                  <a:pt x="201981" y="0"/>
                </a:lnTo>
                <a:close/>
                <a:moveTo>
                  <a:pt x="142497" y="245777"/>
                </a:moveTo>
                <a:cubicBezTo>
                  <a:pt x="155286" y="276091"/>
                  <a:pt x="161685" y="297408"/>
                  <a:pt x="161685" y="309721"/>
                </a:cubicBezTo>
                <a:lnTo>
                  <a:pt x="161685" y="318709"/>
                </a:lnTo>
                <a:cubicBezTo>
                  <a:pt x="161685" y="337362"/>
                  <a:pt x="143934" y="356507"/>
                  <a:pt x="108433" y="376162"/>
                </a:cubicBezTo>
                <a:cubicBezTo>
                  <a:pt x="50219" y="428445"/>
                  <a:pt x="21117" y="511869"/>
                  <a:pt x="21117" y="626433"/>
                </a:cubicBezTo>
                <a:cubicBezTo>
                  <a:pt x="21117" y="656405"/>
                  <a:pt x="65731" y="677722"/>
                  <a:pt x="154960" y="690369"/>
                </a:cubicBezTo>
                <a:lnTo>
                  <a:pt x="154960" y="692875"/>
                </a:lnTo>
                <a:lnTo>
                  <a:pt x="159279" y="690369"/>
                </a:lnTo>
                <a:lnTo>
                  <a:pt x="208212" y="690369"/>
                </a:lnTo>
                <a:cubicBezTo>
                  <a:pt x="284970" y="690369"/>
                  <a:pt x="337420" y="672067"/>
                  <a:pt x="365570" y="635421"/>
                </a:cubicBezTo>
                <a:lnTo>
                  <a:pt x="365570" y="612943"/>
                </a:lnTo>
                <a:cubicBezTo>
                  <a:pt x="365570" y="485732"/>
                  <a:pt x="324473" y="398641"/>
                  <a:pt x="242277" y="351688"/>
                </a:cubicBezTo>
                <a:cubicBezTo>
                  <a:pt x="231084" y="339692"/>
                  <a:pt x="225487" y="328048"/>
                  <a:pt x="225487" y="316712"/>
                </a:cubicBezTo>
                <a:lnTo>
                  <a:pt x="225487" y="312218"/>
                </a:lnTo>
                <a:cubicBezTo>
                  <a:pt x="225487" y="300566"/>
                  <a:pt x="231727" y="278421"/>
                  <a:pt x="244198" y="245777"/>
                </a:cubicBezTo>
                <a:lnTo>
                  <a:pt x="244198" y="241283"/>
                </a:lnTo>
                <a:cubicBezTo>
                  <a:pt x="244198" y="238961"/>
                  <a:pt x="239236" y="233798"/>
                  <a:pt x="229321" y="225796"/>
                </a:cubicBezTo>
                <a:lnTo>
                  <a:pt x="227408" y="225796"/>
                </a:lnTo>
                <a:lnTo>
                  <a:pt x="193344" y="258766"/>
                </a:lnTo>
                <a:lnTo>
                  <a:pt x="159279" y="225796"/>
                </a:lnTo>
                <a:lnTo>
                  <a:pt x="157358" y="225796"/>
                </a:lnTo>
                <a:cubicBezTo>
                  <a:pt x="147451" y="233122"/>
                  <a:pt x="142497" y="239788"/>
                  <a:pt x="142497" y="245777"/>
                </a:cubicBezTo>
                <a:close/>
                <a:moveTo>
                  <a:pt x="102202" y="199316"/>
                </a:moveTo>
                <a:lnTo>
                  <a:pt x="117070" y="201313"/>
                </a:lnTo>
                <a:cubicBezTo>
                  <a:pt x="125707" y="189660"/>
                  <a:pt x="139140" y="183829"/>
                  <a:pt x="157366" y="183829"/>
                </a:cubicBezTo>
                <a:lnTo>
                  <a:pt x="229329" y="183829"/>
                </a:lnTo>
                <a:cubicBezTo>
                  <a:pt x="249795" y="183829"/>
                  <a:pt x="264831" y="191155"/>
                  <a:pt x="274428" y="205807"/>
                </a:cubicBezTo>
                <a:cubicBezTo>
                  <a:pt x="289782" y="201480"/>
                  <a:pt x="297458" y="198489"/>
                  <a:pt x="297458" y="196819"/>
                </a:cubicBezTo>
                <a:cubicBezTo>
                  <a:pt x="286257" y="179837"/>
                  <a:pt x="277143" y="138538"/>
                  <a:pt x="270110" y="72932"/>
                </a:cubicBezTo>
                <a:cubicBezTo>
                  <a:pt x="253478" y="40638"/>
                  <a:pt x="229973" y="24475"/>
                  <a:pt x="199592" y="24475"/>
                </a:cubicBezTo>
                <a:cubicBezTo>
                  <a:pt x="164408" y="24475"/>
                  <a:pt x="140418" y="44289"/>
                  <a:pt x="127629" y="83916"/>
                </a:cubicBezTo>
                <a:cubicBezTo>
                  <a:pt x="127620" y="121230"/>
                  <a:pt x="119142" y="159688"/>
                  <a:pt x="102202" y="199316"/>
                </a:cubicBezTo>
                <a:close/>
                <a:moveTo>
                  <a:pt x="112752" y="345189"/>
                </a:moveTo>
                <a:cubicBezTo>
                  <a:pt x="130987" y="336201"/>
                  <a:pt x="140100" y="325200"/>
                  <a:pt x="140100" y="312218"/>
                </a:cubicBezTo>
                <a:lnTo>
                  <a:pt x="133860" y="283241"/>
                </a:lnTo>
                <a:cubicBezTo>
                  <a:pt x="130979" y="283241"/>
                  <a:pt x="123945" y="303899"/>
                  <a:pt x="112752" y="345189"/>
                </a:cubicBezTo>
                <a:close/>
                <a:moveTo>
                  <a:pt x="201981" y="41958"/>
                </a:moveTo>
                <a:cubicBezTo>
                  <a:pt x="238752" y="50621"/>
                  <a:pt x="257154" y="69774"/>
                  <a:pt x="257154" y="99412"/>
                </a:cubicBezTo>
                <a:cubicBezTo>
                  <a:pt x="250438" y="139374"/>
                  <a:pt x="232687" y="159354"/>
                  <a:pt x="203902" y="159354"/>
                </a:cubicBezTo>
                <a:lnTo>
                  <a:pt x="195741" y="159354"/>
                </a:lnTo>
                <a:cubicBezTo>
                  <a:pt x="161509" y="151035"/>
                  <a:pt x="144402" y="133384"/>
                  <a:pt x="144402" y="106403"/>
                </a:cubicBezTo>
                <a:lnTo>
                  <a:pt x="144402" y="95419"/>
                </a:lnTo>
                <a:cubicBezTo>
                  <a:pt x="144410" y="66116"/>
                  <a:pt x="163606" y="48290"/>
                  <a:pt x="201981" y="41958"/>
                </a:cubicBezTo>
                <a:close/>
                <a:moveTo>
                  <a:pt x="246604" y="314215"/>
                </a:moveTo>
                <a:cubicBezTo>
                  <a:pt x="246604" y="325200"/>
                  <a:pt x="255876" y="334872"/>
                  <a:pt x="274428" y="343192"/>
                </a:cubicBezTo>
                <a:lnTo>
                  <a:pt x="274428" y="340695"/>
                </a:lnTo>
                <a:cubicBezTo>
                  <a:pt x="267069" y="321716"/>
                  <a:pt x="261314" y="302562"/>
                  <a:pt x="257162" y="283241"/>
                </a:cubicBezTo>
                <a:cubicBezTo>
                  <a:pt x="253320" y="283241"/>
                  <a:pt x="249795" y="293566"/>
                  <a:pt x="246604" y="314215"/>
                </a:cubicBezTo>
                <a:close/>
                <a:moveTo>
                  <a:pt x="403962" y="422623"/>
                </a:moveTo>
                <a:lnTo>
                  <a:pt x="535408" y="422623"/>
                </a:lnTo>
                <a:cubicBezTo>
                  <a:pt x="538290" y="423291"/>
                  <a:pt x="539727" y="424795"/>
                  <a:pt x="539727" y="427117"/>
                </a:cubicBezTo>
                <a:cubicBezTo>
                  <a:pt x="532685" y="605626"/>
                  <a:pt x="527088" y="694871"/>
                  <a:pt x="522937" y="694871"/>
                </a:cubicBezTo>
                <a:cubicBezTo>
                  <a:pt x="515260" y="700869"/>
                  <a:pt x="508862" y="703868"/>
                  <a:pt x="503750" y="703868"/>
                </a:cubicBezTo>
                <a:lnTo>
                  <a:pt x="499431" y="703868"/>
                </a:lnTo>
                <a:cubicBezTo>
                  <a:pt x="483760" y="701546"/>
                  <a:pt x="475925" y="693376"/>
                  <a:pt x="475925" y="679385"/>
                </a:cubicBezTo>
                <a:lnTo>
                  <a:pt x="475925" y="504543"/>
                </a:lnTo>
                <a:lnTo>
                  <a:pt x="465367" y="504543"/>
                </a:lnTo>
                <a:lnTo>
                  <a:pt x="465367" y="666395"/>
                </a:lnTo>
                <a:cubicBezTo>
                  <a:pt x="465367" y="691371"/>
                  <a:pt x="456888" y="703859"/>
                  <a:pt x="439939" y="703859"/>
                </a:cubicBezTo>
                <a:lnTo>
                  <a:pt x="435621" y="703859"/>
                </a:lnTo>
                <a:cubicBezTo>
                  <a:pt x="418664" y="703859"/>
                  <a:pt x="410193" y="684714"/>
                  <a:pt x="410193" y="646406"/>
                </a:cubicBezTo>
                <a:lnTo>
                  <a:pt x="399635" y="425112"/>
                </a:lnTo>
                <a:lnTo>
                  <a:pt x="403962" y="422623"/>
                </a:lnTo>
                <a:close/>
                <a:moveTo>
                  <a:pt x="472082" y="41958"/>
                </a:moveTo>
                <a:cubicBezTo>
                  <a:pt x="507258" y="49292"/>
                  <a:pt x="524850" y="67778"/>
                  <a:pt x="524850" y="97415"/>
                </a:cubicBezTo>
                <a:cubicBezTo>
                  <a:pt x="526445" y="97415"/>
                  <a:pt x="527256" y="98083"/>
                  <a:pt x="527256" y="99412"/>
                </a:cubicBezTo>
                <a:cubicBezTo>
                  <a:pt x="520540" y="139374"/>
                  <a:pt x="502789" y="159354"/>
                  <a:pt x="474004" y="159354"/>
                </a:cubicBezTo>
                <a:lnTo>
                  <a:pt x="465367" y="159354"/>
                </a:lnTo>
                <a:cubicBezTo>
                  <a:pt x="431461" y="151035"/>
                  <a:pt x="414512" y="133384"/>
                  <a:pt x="414512" y="106403"/>
                </a:cubicBezTo>
                <a:lnTo>
                  <a:pt x="414512" y="95419"/>
                </a:lnTo>
                <a:cubicBezTo>
                  <a:pt x="414512" y="66116"/>
                  <a:pt x="433699" y="48290"/>
                  <a:pt x="472082" y="41958"/>
                </a:cubicBezTo>
                <a:close/>
                <a:moveTo>
                  <a:pt x="442337" y="163848"/>
                </a:moveTo>
                <a:cubicBezTo>
                  <a:pt x="459285" y="171517"/>
                  <a:pt x="467755" y="176671"/>
                  <a:pt x="467755" y="179335"/>
                </a:cubicBezTo>
                <a:lnTo>
                  <a:pt x="467755" y="181332"/>
                </a:lnTo>
                <a:cubicBezTo>
                  <a:pt x="466478" y="181332"/>
                  <a:pt x="457999" y="184991"/>
                  <a:pt x="442337" y="192316"/>
                </a:cubicBezTo>
                <a:lnTo>
                  <a:pt x="439931" y="188315"/>
                </a:lnTo>
                <a:lnTo>
                  <a:pt x="439931" y="168334"/>
                </a:lnTo>
                <a:lnTo>
                  <a:pt x="442337" y="163848"/>
                </a:lnTo>
                <a:close/>
                <a:moveTo>
                  <a:pt x="469685" y="216808"/>
                </a:moveTo>
                <a:cubicBezTo>
                  <a:pt x="471598" y="216808"/>
                  <a:pt x="473686" y="218980"/>
                  <a:pt x="475925" y="223298"/>
                </a:cubicBezTo>
                <a:cubicBezTo>
                  <a:pt x="475925" y="226289"/>
                  <a:pt x="474647" y="227792"/>
                  <a:pt x="472091" y="227792"/>
                </a:cubicBezTo>
                <a:lnTo>
                  <a:pt x="467772" y="227792"/>
                </a:lnTo>
                <a:cubicBezTo>
                  <a:pt x="464899" y="227792"/>
                  <a:pt x="463454" y="226289"/>
                  <a:pt x="463454" y="223298"/>
                </a:cubicBezTo>
                <a:cubicBezTo>
                  <a:pt x="463445" y="221302"/>
                  <a:pt x="465525" y="219138"/>
                  <a:pt x="469685" y="216808"/>
                </a:cubicBezTo>
                <a:close/>
                <a:moveTo>
                  <a:pt x="469685" y="261264"/>
                </a:moveTo>
                <a:cubicBezTo>
                  <a:pt x="471598" y="261264"/>
                  <a:pt x="473686" y="263436"/>
                  <a:pt x="475925" y="267754"/>
                </a:cubicBezTo>
                <a:cubicBezTo>
                  <a:pt x="475925" y="270745"/>
                  <a:pt x="474647" y="272248"/>
                  <a:pt x="472091" y="272248"/>
                </a:cubicBezTo>
                <a:lnTo>
                  <a:pt x="467772" y="272248"/>
                </a:lnTo>
                <a:cubicBezTo>
                  <a:pt x="464899" y="272248"/>
                  <a:pt x="463454" y="270745"/>
                  <a:pt x="463454" y="267754"/>
                </a:cubicBezTo>
                <a:cubicBezTo>
                  <a:pt x="463445" y="265758"/>
                  <a:pt x="465525" y="263603"/>
                  <a:pt x="469685" y="261264"/>
                </a:cubicBezTo>
                <a:close/>
                <a:moveTo>
                  <a:pt x="463445" y="323203"/>
                </a:moveTo>
                <a:cubicBezTo>
                  <a:pt x="464715" y="325876"/>
                  <a:pt x="465358" y="328040"/>
                  <a:pt x="465358" y="329694"/>
                </a:cubicBezTo>
                <a:lnTo>
                  <a:pt x="473995" y="329694"/>
                </a:lnTo>
                <a:lnTo>
                  <a:pt x="473995" y="323203"/>
                </a:lnTo>
                <a:cubicBezTo>
                  <a:pt x="473995" y="320213"/>
                  <a:pt x="472558" y="318709"/>
                  <a:pt x="469677" y="318709"/>
                </a:cubicBezTo>
                <a:lnTo>
                  <a:pt x="463445" y="323203"/>
                </a:lnTo>
                <a:close/>
                <a:moveTo>
                  <a:pt x="465367" y="360676"/>
                </a:moveTo>
                <a:lnTo>
                  <a:pt x="465367" y="367166"/>
                </a:lnTo>
                <a:lnTo>
                  <a:pt x="467764" y="371660"/>
                </a:lnTo>
                <a:cubicBezTo>
                  <a:pt x="470320" y="370340"/>
                  <a:pt x="472400" y="369664"/>
                  <a:pt x="474004" y="369664"/>
                </a:cubicBezTo>
                <a:lnTo>
                  <a:pt x="474004" y="360676"/>
                </a:lnTo>
                <a:lnTo>
                  <a:pt x="465367" y="360676"/>
                </a:lnTo>
                <a:close/>
                <a:moveTo>
                  <a:pt x="497510" y="163848"/>
                </a:moveTo>
                <a:lnTo>
                  <a:pt x="499431" y="168351"/>
                </a:lnTo>
                <a:lnTo>
                  <a:pt x="499431" y="192325"/>
                </a:lnTo>
                <a:cubicBezTo>
                  <a:pt x="496867" y="192325"/>
                  <a:pt x="487753" y="188666"/>
                  <a:pt x="472082" y="181340"/>
                </a:cubicBezTo>
                <a:lnTo>
                  <a:pt x="472082" y="179344"/>
                </a:lnTo>
                <a:cubicBezTo>
                  <a:pt x="472082" y="176671"/>
                  <a:pt x="480553" y="171517"/>
                  <a:pt x="497510" y="163848"/>
                </a:cubicBez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5ED509EE-A9E8-1026-9F77-230C4B947214}"/>
              </a:ext>
            </a:extLst>
          </p:cNvPr>
          <p:cNvSpPr/>
          <p:nvPr/>
        </p:nvSpPr>
        <p:spPr>
          <a:xfrm>
            <a:off x="3515902" y="4865871"/>
            <a:ext cx="481029" cy="1157973"/>
          </a:xfrm>
          <a:custGeom>
            <a:avLst/>
            <a:gdLst>
              <a:gd name="connsiteX0" fmla="*/ 150158 w 296957"/>
              <a:gd name="connsiteY0" fmla="*/ 224292 h 714860"/>
              <a:gd name="connsiteX1" fmla="*/ 293608 w 296957"/>
              <a:gd name="connsiteY1" fmla="*/ 345189 h 714860"/>
              <a:gd name="connsiteX2" fmla="*/ 296957 w 296957"/>
              <a:gd name="connsiteY2" fmla="*/ 373657 h 714860"/>
              <a:gd name="connsiteX3" fmla="*/ 296957 w 296957"/>
              <a:gd name="connsiteY3" fmla="*/ 391148 h 714860"/>
              <a:gd name="connsiteX4" fmla="*/ 269617 w 296957"/>
              <a:gd name="connsiteY4" fmla="*/ 469577 h 714860"/>
              <a:gd name="connsiteX5" fmla="*/ 296957 w 296957"/>
              <a:gd name="connsiteY5" fmla="*/ 551505 h 714860"/>
              <a:gd name="connsiteX6" fmla="*/ 296957 w 296957"/>
              <a:gd name="connsiteY6" fmla="*/ 568988 h 714860"/>
              <a:gd name="connsiteX7" fmla="*/ 143442 w 296957"/>
              <a:gd name="connsiteY7" fmla="*/ 714861 h 714860"/>
              <a:gd name="connsiteX8" fmla="*/ 3350 w 296957"/>
              <a:gd name="connsiteY8" fmla="*/ 597464 h 714860"/>
              <a:gd name="connsiteX9" fmla="*/ 0 w 296957"/>
              <a:gd name="connsiteY9" fmla="*/ 561997 h 714860"/>
              <a:gd name="connsiteX10" fmla="*/ 0 w 296957"/>
              <a:gd name="connsiteY10" fmla="*/ 555005 h 714860"/>
              <a:gd name="connsiteX11" fmla="*/ 27340 w 296957"/>
              <a:gd name="connsiteY11" fmla="*/ 466077 h 714860"/>
              <a:gd name="connsiteX12" fmla="*/ 0 w 296957"/>
              <a:gd name="connsiteY12" fmla="*/ 387648 h 714860"/>
              <a:gd name="connsiteX13" fmla="*/ 0 w 296957"/>
              <a:gd name="connsiteY13" fmla="*/ 380656 h 714860"/>
              <a:gd name="connsiteX14" fmla="*/ 122809 w 296957"/>
              <a:gd name="connsiteY14" fmla="*/ 227792 h 714860"/>
              <a:gd name="connsiteX15" fmla="*/ 150158 w 296957"/>
              <a:gd name="connsiteY15" fmla="*/ 224292 h 714860"/>
              <a:gd name="connsiteX16" fmla="*/ 23982 w 296957"/>
              <a:gd name="connsiteY16" fmla="*/ 46452 h 714860"/>
              <a:gd name="connsiteX17" fmla="*/ 30698 w 296957"/>
              <a:gd name="connsiteY17" fmla="*/ 46452 h 714860"/>
              <a:gd name="connsiteX18" fmla="*/ 30698 w 296957"/>
              <a:gd name="connsiteY18" fmla="*/ 63944 h 714860"/>
              <a:gd name="connsiteX19" fmla="*/ 51331 w 296957"/>
              <a:gd name="connsiteY19" fmla="*/ 74928 h 714860"/>
              <a:gd name="connsiteX20" fmla="*/ 51331 w 296957"/>
              <a:gd name="connsiteY20" fmla="*/ 81920 h 714860"/>
              <a:gd name="connsiteX21" fmla="*/ 30698 w 296957"/>
              <a:gd name="connsiteY21" fmla="*/ 88920 h 714860"/>
              <a:gd name="connsiteX22" fmla="*/ 30698 w 296957"/>
              <a:gd name="connsiteY22" fmla="*/ 113896 h 714860"/>
              <a:gd name="connsiteX23" fmla="*/ 23982 w 296957"/>
              <a:gd name="connsiteY23" fmla="*/ 113896 h 714860"/>
              <a:gd name="connsiteX24" fmla="*/ 23982 w 296957"/>
              <a:gd name="connsiteY24" fmla="*/ 88920 h 714860"/>
              <a:gd name="connsiteX25" fmla="*/ 3350 w 296957"/>
              <a:gd name="connsiteY25" fmla="*/ 81920 h 714860"/>
              <a:gd name="connsiteX26" fmla="*/ 3350 w 296957"/>
              <a:gd name="connsiteY26" fmla="*/ 74928 h 714860"/>
              <a:gd name="connsiteX27" fmla="*/ 23982 w 296957"/>
              <a:gd name="connsiteY27" fmla="*/ 67436 h 714860"/>
              <a:gd name="connsiteX28" fmla="*/ 23982 w 296957"/>
              <a:gd name="connsiteY28" fmla="*/ 46452 h 714860"/>
              <a:gd name="connsiteX29" fmla="*/ 34056 w 296957"/>
              <a:gd name="connsiteY29" fmla="*/ 380656 h 714860"/>
              <a:gd name="connsiteX30" fmla="*/ 51322 w 296957"/>
              <a:gd name="connsiteY30" fmla="*/ 441101 h 714860"/>
              <a:gd name="connsiteX31" fmla="*/ 150150 w 296957"/>
              <a:gd name="connsiteY31" fmla="*/ 405633 h 714860"/>
              <a:gd name="connsiteX32" fmla="*/ 153507 w 296957"/>
              <a:gd name="connsiteY32" fmla="*/ 405633 h 714860"/>
              <a:gd name="connsiteX33" fmla="*/ 246103 w 296957"/>
              <a:gd name="connsiteY33" fmla="*/ 441101 h 714860"/>
              <a:gd name="connsiteX34" fmla="*/ 262893 w 296957"/>
              <a:gd name="connsiteY34" fmla="*/ 380656 h 714860"/>
              <a:gd name="connsiteX35" fmla="*/ 177498 w 296957"/>
              <a:gd name="connsiteY35" fmla="*/ 266752 h 714860"/>
              <a:gd name="connsiteX36" fmla="*/ 146791 w 296957"/>
              <a:gd name="connsiteY36" fmla="*/ 263260 h 714860"/>
              <a:gd name="connsiteX37" fmla="*/ 34056 w 296957"/>
              <a:gd name="connsiteY37" fmla="*/ 380656 h 714860"/>
              <a:gd name="connsiteX38" fmla="*/ 51331 w 296957"/>
              <a:gd name="connsiteY38" fmla="*/ 498053 h 714860"/>
              <a:gd name="connsiteX39" fmla="*/ 34064 w 296957"/>
              <a:gd name="connsiteY39" fmla="*/ 561988 h 714860"/>
              <a:gd name="connsiteX40" fmla="*/ 136734 w 296957"/>
              <a:gd name="connsiteY40" fmla="*/ 679385 h 714860"/>
              <a:gd name="connsiteX41" fmla="*/ 150158 w 296957"/>
              <a:gd name="connsiteY41" fmla="*/ 679385 h 714860"/>
              <a:gd name="connsiteX42" fmla="*/ 262901 w 296957"/>
              <a:gd name="connsiteY42" fmla="*/ 575980 h 714860"/>
              <a:gd name="connsiteX43" fmla="*/ 262901 w 296957"/>
              <a:gd name="connsiteY43" fmla="*/ 558488 h 714860"/>
              <a:gd name="connsiteX44" fmla="*/ 242269 w 296957"/>
              <a:gd name="connsiteY44" fmla="*/ 498053 h 714860"/>
              <a:gd name="connsiteX45" fmla="*/ 146800 w 296957"/>
              <a:gd name="connsiteY45" fmla="*/ 537012 h 714860"/>
              <a:gd name="connsiteX46" fmla="*/ 51331 w 296957"/>
              <a:gd name="connsiteY46" fmla="*/ 498053 h 714860"/>
              <a:gd name="connsiteX47" fmla="*/ 82029 w 296957"/>
              <a:gd name="connsiteY47" fmla="*/ 117396 h 714860"/>
              <a:gd name="connsiteX48" fmla="*/ 102661 w 296957"/>
              <a:gd name="connsiteY48" fmla="*/ 145872 h 714860"/>
              <a:gd name="connsiteX49" fmla="*/ 95469 w 296957"/>
              <a:gd name="connsiteY49" fmla="*/ 149364 h 714860"/>
              <a:gd name="connsiteX50" fmla="*/ 68129 w 296957"/>
              <a:gd name="connsiteY50" fmla="*/ 149364 h 714860"/>
              <a:gd name="connsiteX51" fmla="*/ 61405 w 296957"/>
              <a:gd name="connsiteY51" fmla="*/ 142372 h 714860"/>
              <a:gd name="connsiteX52" fmla="*/ 82029 w 296957"/>
              <a:gd name="connsiteY52" fmla="*/ 117396 h 714860"/>
              <a:gd name="connsiteX53" fmla="*/ 75321 w 296957"/>
              <a:gd name="connsiteY53" fmla="*/ 152864 h 714860"/>
              <a:gd name="connsiteX54" fmla="*/ 78679 w 296957"/>
              <a:gd name="connsiteY54" fmla="*/ 156364 h 714860"/>
              <a:gd name="connsiteX55" fmla="*/ 95469 w 296957"/>
              <a:gd name="connsiteY55" fmla="*/ 152864 h 714860"/>
              <a:gd name="connsiteX56" fmla="*/ 98827 w 296957"/>
              <a:gd name="connsiteY56" fmla="*/ 152864 h 714860"/>
              <a:gd name="connsiteX57" fmla="*/ 126167 w 296957"/>
              <a:gd name="connsiteY57" fmla="*/ 220300 h 714860"/>
              <a:gd name="connsiteX58" fmla="*/ 116093 w 296957"/>
              <a:gd name="connsiteY58" fmla="*/ 220300 h 714860"/>
              <a:gd name="connsiteX59" fmla="*/ 64754 w 296957"/>
              <a:gd name="connsiteY59" fmla="*/ 159856 h 714860"/>
              <a:gd name="connsiteX60" fmla="*/ 64754 w 296957"/>
              <a:gd name="connsiteY60" fmla="*/ 156364 h 714860"/>
              <a:gd name="connsiteX61" fmla="*/ 75321 w 296957"/>
              <a:gd name="connsiteY61" fmla="*/ 152864 h 714860"/>
              <a:gd name="connsiteX62" fmla="*/ 75321 w 296957"/>
              <a:gd name="connsiteY62" fmla="*/ 473076 h 714860"/>
              <a:gd name="connsiteX63" fmla="*/ 146808 w 296957"/>
              <a:gd name="connsiteY63" fmla="*/ 498053 h 714860"/>
              <a:gd name="connsiteX64" fmla="*/ 160716 w 296957"/>
              <a:gd name="connsiteY64" fmla="*/ 498053 h 714860"/>
              <a:gd name="connsiteX65" fmla="*/ 222129 w 296957"/>
              <a:gd name="connsiteY65" fmla="*/ 469577 h 714860"/>
              <a:gd name="connsiteX66" fmla="*/ 146808 w 296957"/>
              <a:gd name="connsiteY66" fmla="*/ 441109 h 714860"/>
              <a:gd name="connsiteX67" fmla="*/ 75321 w 296957"/>
              <a:gd name="connsiteY67" fmla="*/ 473076 h 714860"/>
              <a:gd name="connsiteX68" fmla="*/ 98827 w 296957"/>
              <a:gd name="connsiteY68" fmla="*/ 113905 h 714860"/>
              <a:gd name="connsiteX69" fmla="*/ 133368 w 296957"/>
              <a:gd name="connsiteY69" fmla="*/ 113905 h 714860"/>
              <a:gd name="connsiteX70" fmla="*/ 133368 w 296957"/>
              <a:gd name="connsiteY70" fmla="*/ 117396 h 714860"/>
              <a:gd name="connsiteX71" fmla="*/ 106027 w 296957"/>
              <a:gd name="connsiteY71" fmla="*/ 138872 h 714860"/>
              <a:gd name="connsiteX72" fmla="*/ 92111 w 296957"/>
              <a:gd name="connsiteY72" fmla="*/ 117396 h 714860"/>
              <a:gd name="connsiteX73" fmla="*/ 98827 w 296957"/>
              <a:gd name="connsiteY73" fmla="*/ 113905 h 714860"/>
              <a:gd name="connsiteX74" fmla="*/ 146800 w 296957"/>
              <a:gd name="connsiteY74" fmla="*/ 0 h 714860"/>
              <a:gd name="connsiteX75" fmla="*/ 153516 w 296957"/>
              <a:gd name="connsiteY75" fmla="*/ 0 h 714860"/>
              <a:gd name="connsiteX76" fmla="*/ 153516 w 296957"/>
              <a:gd name="connsiteY76" fmla="*/ 10491 h 714860"/>
              <a:gd name="connsiteX77" fmla="*/ 156874 w 296957"/>
              <a:gd name="connsiteY77" fmla="*/ 28476 h 714860"/>
              <a:gd name="connsiteX78" fmla="*/ 180856 w 296957"/>
              <a:gd name="connsiteY78" fmla="*/ 28476 h 714860"/>
              <a:gd name="connsiteX79" fmla="*/ 180856 w 296957"/>
              <a:gd name="connsiteY79" fmla="*/ 35468 h 714860"/>
              <a:gd name="connsiteX80" fmla="*/ 160708 w 296957"/>
              <a:gd name="connsiteY80" fmla="*/ 35468 h 714860"/>
              <a:gd name="connsiteX81" fmla="*/ 153516 w 296957"/>
              <a:gd name="connsiteY81" fmla="*/ 56944 h 714860"/>
              <a:gd name="connsiteX82" fmla="*/ 146800 w 296957"/>
              <a:gd name="connsiteY82" fmla="*/ 56944 h 714860"/>
              <a:gd name="connsiteX83" fmla="*/ 140075 w 296957"/>
              <a:gd name="connsiteY83" fmla="*/ 35468 h 714860"/>
              <a:gd name="connsiteX84" fmla="*/ 112735 w 296957"/>
              <a:gd name="connsiteY84" fmla="*/ 35468 h 714860"/>
              <a:gd name="connsiteX85" fmla="*/ 112735 w 296957"/>
              <a:gd name="connsiteY85" fmla="*/ 28476 h 714860"/>
              <a:gd name="connsiteX86" fmla="*/ 140075 w 296957"/>
              <a:gd name="connsiteY86" fmla="*/ 28476 h 714860"/>
              <a:gd name="connsiteX87" fmla="*/ 146800 w 296957"/>
              <a:gd name="connsiteY87" fmla="*/ 21484 h 714860"/>
              <a:gd name="connsiteX88" fmla="*/ 146800 w 296957"/>
              <a:gd name="connsiteY88" fmla="*/ 0 h 714860"/>
              <a:gd name="connsiteX89" fmla="*/ 153516 w 296957"/>
              <a:gd name="connsiteY89" fmla="*/ 113905 h 714860"/>
              <a:gd name="connsiteX90" fmla="*/ 180856 w 296957"/>
              <a:gd name="connsiteY90" fmla="*/ 145872 h 714860"/>
              <a:gd name="connsiteX91" fmla="*/ 180856 w 296957"/>
              <a:gd name="connsiteY91" fmla="*/ 149364 h 714860"/>
              <a:gd name="connsiteX92" fmla="*/ 116093 w 296957"/>
              <a:gd name="connsiteY92" fmla="*/ 149364 h 714860"/>
              <a:gd name="connsiteX93" fmla="*/ 116093 w 296957"/>
              <a:gd name="connsiteY93" fmla="*/ 145872 h 714860"/>
              <a:gd name="connsiteX94" fmla="*/ 153516 w 296957"/>
              <a:gd name="connsiteY94" fmla="*/ 113905 h 714860"/>
              <a:gd name="connsiteX95" fmla="*/ 130001 w 296957"/>
              <a:gd name="connsiteY95" fmla="*/ 152864 h 714860"/>
              <a:gd name="connsiteX96" fmla="*/ 133360 w 296957"/>
              <a:gd name="connsiteY96" fmla="*/ 152864 h 714860"/>
              <a:gd name="connsiteX97" fmla="*/ 136717 w 296957"/>
              <a:gd name="connsiteY97" fmla="*/ 156364 h 714860"/>
              <a:gd name="connsiteX98" fmla="*/ 143433 w 296957"/>
              <a:gd name="connsiteY98" fmla="*/ 152864 h 714860"/>
              <a:gd name="connsiteX99" fmla="*/ 170774 w 296957"/>
              <a:gd name="connsiteY99" fmla="*/ 152864 h 714860"/>
              <a:gd name="connsiteX100" fmla="*/ 177498 w 296957"/>
              <a:gd name="connsiteY100" fmla="*/ 156364 h 714860"/>
              <a:gd name="connsiteX101" fmla="*/ 180848 w 296957"/>
              <a:gd name="connsiteY101" fmla="*/ 152864 h 714860"/>
              <a:gd name="connsiteX102" fmla="*/ 184205 w 296957"/>
              <a:gd name="connsiteY102" fmla="*/ 159856 h 714860"/>
              <a:gd name="connsiteX103" fmla="*/ 156865 w 296957"/>
              <a:gd name="connsiteY103" fmla="*/ 216808 h 714860"/>
              <a:gd name="connsiteX104" fmla="*/ 140067 w 296957"/>
              <a:gd name="connsiteY104" fmla="*/ 216808 h 714860"/>
              <a:gd name="connsiteX105" fmla="*/ 116085 w 296957"/>
              <a:gd name="connsiteY105" fmla="*/ 156364 h 714860"/>
              <a:gd name="connsiteX106" fmla="*/ 130001 w 296957"/>
              <a:gd name="connsiteY106" fmla="*/ 152864 h 714860"/>
              <a:gd name="connsiteX107" fmla="*/ 164074 w 296957"/>
              <a:gd name="connsiteY107" fmla="*/ 113905 h 714860"/>
              <a:gd name="connsiteX108" fmla="*/ 204854 w 296957"/>
              <a:gd name="connsiteY108" fmla="*/ 113905 h 714860"/>
              <a:gd name="connsiteX109" fmla="*/ 204854 w 296957"/>
              <a:gd name="connsiteY109" fmla="*/ 117396 h 714860"/>
              <a:gd name="connsiteX110" fmla="*/ 194781 w 296957"/>
              <a:gd name="connsiteY110" fmla="*/ 138872 h 714860"/>
              <a:gd name="connsiteX111" fmla="*/ 188056 w 296957"/>
              <a:gd name="connsiteY111" fmla="*/ 138872 h 714860"/>
              <a:gd name="connsiteX112" fmla="*/ 164074 w 296957"/>
              <a:gd name="connsiteY112" fmla="*/ 117396 h 714860"/>
              <a:gd name="connsiteX113" fmla="*/ 164074 w 296957"/>
              <a:gd name="connsiteY113" fmla="*/ 113905 h 714860"/>
              <a:gd name="connsiteX114" fmla="*/ 204846 w 296957"/>
              <a:gd name="connsiteY114" fmla="*/ 152864 h 714860"/>
              <a:gd name="connsiteX115" fmla="*/ 225479 w 296957"/>
              <a:gd name="connsiteY115" fmla="*/ 156364 h 714860"/>
              <a:gd name="connsiteX116" fmla="*/ 232195 w 296957"/>
              <a:gd name="connsiteY116" fmla="*/ 156364 h 714860"/>
              <a:gd name="connsiteX117" fmla="*/ 232195 w 296957"/>
              <a:gd name="connsiteY117" fmla="*/ 159856 h 714860"/>
              <a:gd name="connsiteX118" fmla="*/ 180856 w 296957"/>
              <a:gd name="connsiteY118" fmla="*/ 220300 h 714860"/>
              <a:gd name="connsiteX119" fmla="*/ 177506 w 296957"/>
              <a:gd name="connsiteY119" fmla="*/ 220300 h 714860"/>
              <a:gd name="connsiteX120" fmla="*/ 170782 w 296957"/>
              <a:gd name="connsiteY120" fmla="*/ 209808 h 714860"/>
              <a:gd name="connsiteX121" fmla="*/ 204846 w 296957"/>
              <a:gd name="connsiteY121" fmla="*/ 152864 h 714860"/>
              <a:gd name="connsiteX122" fmla="*/ 215405 w 296957"/>
              <a:gd name="connsiteY122" fmla="*/ 117396 h 714860"/>
              <a:gd name="connsiteX123" fmla="*/ 235553 w 296957"/>
              <a:gd name="connsiteY123" fmla="*/ 145872 h 714860"/>
              <a:gd name="connsiteX124" fmla="*/ 228828 w 296957"/>
              <a:gd name="connsiteY124" fmla="*/ 149364 h 714860"/>
              <a:gd name="connsiteX125" fmla="*/ 198122 w 296957"/>
              <a:gd name="connsiteY125" fmla="*/ 149364 h 714860"/>
              <a:gd name="connsiteX126" fmla="*/ 198122 w 296957"/>
              <a:gd name="connsiteY126" fmla="*/ 142372 h 714860"/>
              <a:gd name="connsiteX127" fmla="*/ 215405 w 296957"/>
              <a:gd name="connsiteY127" fmla="*/ 117396 h 714860"/>
              <a:gd name="connsiteX128" fmla="*/ 266259 w 296957"/>
              <a:gd name="connsiteY128" fmla="*/ 56944 h 714860"/>
              <a:gd name="connsiteX129" fmla="*/ 273451 w 296957"/>
              <a:gd name="connsiteY129" fmla="*/ 56944 h 714860"/>
              <a:gd name="connsiteX130" fmla="*/ 296949 w 296957"/>
              <a:gd name="connsiteY130" fmla="*/ 74928 h 714860"/>
              <a:gd name="connsiteX131" fmla="*/ 296949 w 296957"/>
              <a:gd name="connsiteY131" fmla="*/ 81920 h 714860"/>
              <a:gd name="connsiteX132" fmla="*/ 280159 w 296957"/>
              <a:gd name="connsiteY132" fmla="*/ 81920 h 714860"/>
              <a:gd name="connsiteX133" fmla="*/ 283517 w 296957"/>
              <a:gd name="connsiteY133" fmla="*/ 88920 h 714860"/>
              <a:gd name="connsiteX134" fmla="*/ 276792 w 296957"/>
              <a:gd name="connsiteY134" fmla="*/ 92412 h 714860"/>
              <a:gd name="connsiteX135" fmla="*/ 273443 w 296957"/>
              <a:gd name="connsiteY135" fmla="*/ 88920 h 714860"/>
              <a:gd name="connsiteX136" fmla="*/ 273443 w 296957"/>
              <a:gd name="connsiteY136" fmla="*/ 102903 h 714860"/>
              <a:gd name="connsiteX137" fmla="*/ 266251 w 296957"/>
              <a:gd name="connsiteY137" fmla="*/ 102903 h 714860"/>
              <a:gd name="connsiteX138" fmla="*/ 246103 w 296957"/>
              <a:gd name="connsiteY138" fmla="*/ 81920 h 714860"/>
              <a:gd name="connsiteX139" fmla="*/ 246103 w 296957"/>
              <a:gd name="connsiteY139" fmla="*/ 74928 h 714860"/>
              <a:gd name="connsiteX140" fmla="*/ 266259 w 296957"/>
              <a:gd name="connsiteY140" fmla="*/ 56944 h 714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296957" h="714860">
                <a:moveTo>
                  <a:pt x="150158" y="224292"/>
                </a:moveTo>
                <a:cubicBezTo>
                  <a:pt x="219565" y="224292"/>
                  <a:pt x="267370" y="264588"/>
                  <a:pt x="293608" y="345189"/>
                </a:cubicBezTo>
                <a:cubicBezTo>
                  <a:pt x="295846" y="354177"/>
                  <a:pt x="296957" y="363674"/>
                  <a:pt x="296957" y="373657"/>
                </a:cubicBezTo>
                <a:lnTo>
                  <a:pt x="296957" y="391148"/>
                </a:lnTo>
                <a:cubicBezTo>
                  <a:pt x="296957" y="420125"/>
                  <a:pt x="287844" y="446271"/>
                  <a:pt x="269617" y="469577"/>
                </a:cubicBezTo>
                <a:cubicBezTo>
                  <a:pt x="287852" y="497226"/>
                  <a:pt x="296957" y="524524"/>
                  <a:pt x="296957" y="551505"/>
                </a:cubicBezTo>
                <a:lnTo>
                  <a:pt x="296957" y="568988"/>
                </a:lnTo>
                <a:cubicBezTo>
                  <a:pt x="282882" y="666245"/>
                  <a:pt x="231710" y="714861"/>
                  <a:pt x="143442" y="714861"/>
                </a:cubicBezTo>
                <a:cubicBezTo>
                  <a:pt x="77234" y="714861"/>
                  <a:pt x="30531" y="675726"/>
                  <a:pt x="3350" y="597464"/>
                </a:cubicBezTo>
                <a:cubicBezTo>
                  <a:pt x="1103" y="585144"/>
                  <a:pt x="0" y="573324"/>
                  <a:pt x="0" y="561997"/>
                </a:cubicBezTo>
                <a:lnTo>
                  <a:pt x="0" y="555005"/>
                </a:lnTo>
                <a:cubicBezTo>
                  <a:pt x="0" y="530697"/>
                  <a:pt x="9113" y="501052"/>
                  <a:pt x="27340" y="466077"/>
                </a:cubicBezTo>
                <a:cubicBezTo>
                  <a:pt x="9105" y="445093"/>
                  <a:pt x="0" y="418956"/>
                  <a:pt x="0" y="387648"/>
                </a:cubicBezTo>
                <a:lnTo>
                  <a:pt x="0" y="380656"/>
                </a:lnTo>
                <a:cubicBezTo>
                  <a:pt x="0" y="302061"/>
                  <a:pt x="40931" y="251106"/>
                  <a:pt x="122809" y="227792"/>
                </a:cubicBezTo>
                <a:cubicBezTo>
                  <a:pt x="135281" y="225470"/>
                  <a:pt x="144402" y="224292"/>
                  <a:pt x="150158" y="224292"/>
                </a:cubicBezTo>
                <a:close/>
                <a:moveTo>
                  <a:pt x="23982" y="46452"/>
                </a:moveTo>
                <a:lnTo>
                  <a:pt x="30698" y="46452"/>
                </a:lnTo>
                <a:lnTo>
                  <a:pt x="30698" y="63944"/>
                </a:lnTo>
                <a:cubicBezTo>
                  <a:pt x="30698" y="71270"/>
                  <a:pt x="37573" y="74928"/>
                  <a:pt x="51331" y="74928"/>
                </a:cubicBezTo>
                <a:lnTo>
                  <a:pt x="51331" y="81920"/>
                </a:lnTo>
                <a:cubicBezTo>
                  <a:pt x="46536" y="81920"/>
                  <a:pt x="39661" y="84251"/>
                  <a:pt x="30698" y="88920"/>
                </a:cubicBezTo>
                <a:lnTo>
                  <a:pt x="30698" y="113896"/>
                </a:lnTo>
                <a:lnTo>
                  <a:pt x="23982" y="113896"/>
                </a:lnTo>
                <a:lnTo>
                  <a:pt x="23982" y="88920"/>
                </a:lnTo>
                <a:cubicBezTo>
                  <a:pt x="15028" y="84251"/>
                  <a:pt x="8145" y="81920"/>
                  <a:pt x="3350" y="81920"/>
                </a:cubicBezTo>
                <a:lnTo>
                  <a:pt x="3350" y="74928"/>
                </a:lnTo>
                <a:cubicBezTo>
                  <a:pt x="8145" y="74928"/>
                  <a:pt x="15019" y="72431"/>
                  <a:pt x="23982" y="67436"/>
                </a:cubicBezTo>
                <a:lnTo>
                  <a:pt x="23982" y="46452"/>
                </a:lnTo>
                <a:close/>
                <a:moveTo>
                  <a:pt x="34056" y="380656"/>
                </a:moveTo>
                <a:cubicBezTo>
                  <a:pt x="38534" y="412299"/>
                  <a:pt x="44289" y="432438"/>
                  <a:pt x="51322" y="441101"/>
                </a:cubicBezTo>
                <a:cubicBezTo>
                  <a:pt x="83298" y="417452"/>
                  <a:pt x="116244" y="405633"/>
                  <a:pt x="150150" y="405633"/>
                </a:cubicBezTo>
                <a:lnTo>
                  <a:pt x="153507" y="405633"/>
                </a:lnTo>
                <a:cubicBezTo>
                  <a:pt x="181967" y="405633"/>
                  <a:pt x="212832" y="417452"/>
                  <a:pt x="246103" y="441101"/>
                </a:cubicBezTo>
                <a:cubicBezTo>
                  <a:pt x="257288" y="421788"/>
                  <a:pt x="262893" y="401632"/>
                  <a:pt x="262893" y="380656"/>
                </a:cubicBezTo>
                <a:cubicBezTo>
                  <a:pt x="262893" y="325375"/>
                  <a:pt x="234425" y="287409"/>
                  <a:pt x="177498" y="266752"/>
                </a:cubicBezTo>
                <a:cubicBezTo>
                  <a:pt x="169178" y="264430"/>
                  <a:pt x="158937" y="263260"/>
                  <a:pt x="146791" y="263260"/>
                </a:cubicBezTo>
                <a:cubicBezTo>
                  <a:pt x="71637" y="274921"/>
                  <a:pt x="34056" y="314056"/>
                  <a:pt x="34056" y="380656"/>
                </a:cubicBezTo>
                <a:close/>
                <a:moveTo>
                  <a:pt x="51331" y="498053"/>
                </a:moveTo>
                <a:cubicBezTo>
                  <a:pt x="42059" y="517365"/>
                  <a:pt x="36295" y="538683"/>
                  <a:pt x="34064" y="561988"/>
                </a:cubicBezTo>
                <a:cubicBezTo>
                  <a:pt x="34064" y="620611"/>
                  <a:pt x="68288" y="659738"/>
                  <a:pt x="136734" y="679385"/>
                </a:cubicBezTo>
                <a:lnTo>
                  <a:pt x="150158" y="679385"/>
                </a:lnTo>
                <a:cubicBezTo>
                  <a:pt x="205490" y="679385"/>
                  <a:pt x="243062" y="644919"/>
                  <a:pt x="262901" y="575980"/>
                </a:cubicBezTo>
                <a:lnTo>
                  <a:pt x="262901" y="558488"/>
                </a:lnTo>
                <a:cubicBezTo>
                  <a:pt x="257463" y="518201"/>
                  <a:pt x="250580" y="498053"/>
                  <a:pt x="242269" y="498053"/>
                </a:cubicBezTo>
                <a:cubicBezTo>
                  <a:pt x="217326" y="524023"/>
                  <a:pt x="185492" y="537012"/>
                  <a:pt x="146800" y="537012"/>
                </a:cubicBezTo>
                <a:cubicBezTo>
                  <a:pt x="114815" y="537012"/>
                  <a:pt x="82998" y="524023"/>
                  <a:pt x="51331" y="498053"/>
                </a:cubicBezTo>
                <a:close/>
                <a:moveTo>
                  <a:pt x="82029" y="117396"/>
                </a:moveTo>
                <a:cubicBezTo>
                  <a:pt x="85546" y="117396"/>
                  <a:pt x="92420" y="126894"/>
                  <a:pt x="102661" y="145872"/>
                </a:cubicBezTo>
                <a:lnTo>
                  <a:pt x="95469" y="149364"/>
                </a:lnTo>
                <a:lnTo>
                  <a:pt x="68129" y="149364"/>
                </a:lnTo>
                <a:cubicBezTo>
                  <a:pt x="63643" y="149364"/>
                  <a:pt x="61405" y="147042"/>
                  <a:pt x="61405" y="142372"/>
                </a:cubicBezTo>
                <a:cubicBezTo>
                  <a:pt x="72915" y="125724"/>
                  <a:pt x="79790" y="117396"/>
                  <a:pt x="82029" y="117396"/>
                </a:cubicBezTo>
                <a:close/>
                <a:moveTo>
                  <a:pt x="75321" y="152864"/>
                </a:moveTo>
                <a:cubicBezTo>
                  <a:pt x="77560" y="152864"/>
                  <a:pt x="78679" y="154042"/>
                  <a:pt x="78679" y="156364"/>
                </a:cubicBezTo>
                <a:lnTo>
                  <a:pt x="95469" y="152864"/>
                </a:lnTo>
                <a:lnTo>
                  <a:pt x="98827" y="152864"/>
                </a:lnTo>
                <a:cubicBezTo>
                  <a:pt x="110338" y="162195"/>
                  <a:pt x="119451" y="184673"/>
                  <a:pt x="126167" y="220300"/>
                </a:cubicBezTo>
                <a:lnTo>
                  <a:pt x="116093" y="220300"/>
                </a:lnTo>
                <a:cubicBezTo>
                  <a:pt x="105535" y="212306"/>
                  <a:pt x="88427" y="192166"/>
                  <a:pt x="64754" y="159856"/>
                </a:cubicBezTo>
                <a:lnTo>
                  <a:pt x="64754" y="156364"/>
                </a:lnTo>
                <a:cubicBezTo>
                  <a:pt x="67319" y="156364"/>
                  <a:pt x="70827" y="155194"/>
                  <a:pt x="75321" y="152864"/>
                </a:cubicBezTo>
                <a:close/>
                <a:moveTo>
                  <a:pt x="75321" y="473076"/>
                </a:moveTo>
                <a:cubicBezTo>
                  <a:pt x="100264" y="489733"/>
                  <a:pt x="124088" y="498053"/>
                  <a:pt x="146808" y="498053"/>
                </a:cubicBezTo>
                <a:lnTo>
                  <a:pt x="160716" y="498053"/>
                </a:lnTo>
                <a:cubicBezTo>
                  <a:pt x="201647" y="487736"/>
                  <a:pt x="222129" y="478239"/>
                  <a:pt x="222129" y="469577"/>
                </a:cubicBezTo>
                <a:cubicBezTo>
                  <a:pt x="195265" y="450598"/>
                  <a:pt x="170147" y="441109"/>
                  <a:pt x="146808" y="441109"/>
                </a:cubicBezTo>
                <a:cubicBezTo>
                  <a:pt x="121205" y="441109"/>
                  <a:pt x="97382" y="451767"/>
                  <a:pt x="75321" y="473076"/>
                </a:cubicBezTo>
                <a:close/>
                <a:moveTo>
                  <a:pt x="98827" y="113905"/>
                </a:moveTo>
                <a:lnTo>
                  <a:pt x="133368" y="113905"/>
                </a:lnTo>
                <a:lnTo>
                  <a:pt x="133368" y="117396"/>
                </a:lnTo>
                <a:cubicBezTo>
                  <a:pt x="124088" y="131722"/>
                  <a:pt x="114974" y="138872"/>
                  <a:pt x="106027" y="138872"/>
                </a:cubicBezTo>
                <a:lnTo>
                  <a:pt x="92111" y="117396"/>
                </a:lnTo>
                <a:lnTo>
                  <a:pt x="98827" y="113905"/>
                </a:lnTo>
                <a:close/>
                <a:moveTo>
                  <a:pt x="146800" y="0"/>
                </a:moveTo>
                <a:lnTo>
                  <a:pt x="153516" y="0"/>
                </a:lnTo>
                <a:lnTo>
                  <a:pt x="153516" y="10491"/>
                </a:lnTo>
                <a:lnTo>
                  <a:pt x="156874" y="28476"/>
                </a:lnTo>
                <a:lnTo>
                  <a:pt x="180856" y="28476"/>
                </a:lnTo>
                <a:lnTo>
                  <a:pt x="180856" y="35468"/>
                </a:lnTo>
                <a:lnTo>
                  <a:pt x="160708" y="35468"/>
                </a:lnTo>
                <a:cubicBezTo>
                  <a:pt x="155913" y="44798"/>
                  <a:pt x="153516" y="51957"/>
                  <a:pt x="153516" y="56944"/>
                </a:cubicBezTo>
                <a:lnTo>
                  <a:pt x="146800" y="56944"/>
                </a:lnTo>
                <a:cubicBezTo>
                  <a:pt x="146800" y="51949"/>
                  <a:pt x="144553" y="44798"/>
                  <a:pt x="140075" y="35468"/>
                </a:cubicBezTo>
                <a:lnTo>
                  <a:pt x="112735" y="35468"/>
                </a:lnTo>
                <a:lnTo>
                  <a:pt x="112735" y="28476"/>
                </a:lnTo>
                <a:lnTo>
                  <a:pt x="140075" y="28476"/>
                </a:lnTo>
                <a:cubicBezTo>
                  <a:pt x="140075" y="23815"/>
                  <a:pt x="142314" y="21484"/>
                  <a:pt x="146800" y="21484"/>
                </a:cubicBezTo>
                <a:lnTo>
                  <a:pt x="146800" y="0"/>
                </a:lnTo>
                <a:close/>
                <a:moveTo>
                  <a:pt x="153516" y="113905"/>
                </a:moveTo>
                <a:lnTo>
                  <a:pt x="180856" y="145872"/>
                </a:lnTo>
                <a:lnTo>
                  <a:pt x="180856" y="149364"/>
                </a:lnTo>
                <a:lnTo>
                  <a:pt x="116093" y="149364"/>
                </a:lnTo>
                <a:lnTo>
                  <a:pt x="116093" y="145872"/>
                </a:lnTo>
                <a:cubicBezTo>
                  <a:pt x="132081" y="124563"/>
                  <a:pt x="144561" y="113905"/>
                  <a:pt x="153516" y="113905"/>
                </a:cubicBezTo>
                <a:close/>
                <a:moveTo>
                  <a:pt x="130001" y="152864"/>
                </a:moveTo>
                <a:lnTo>
                  <a:pt x="133360" y="152864"/>
                </a:lnTo>
                <a:cubicBezTo>
                  <a:pt x="135598" y="152864"/>
                  <a:pt x="136717" y="154042"/>
                  <a:pt x="136717" y="156364"/>
                </a:cubicBezTo>
                <a:lnTo>
                  <a:pt x="143433" y="152864"/>
                </a:lnTo>
                <a:lnTo>
                  <a:pt x="170774" y="152864"/>
                </a:lnTo>
                <a:lnTo>
                  <a:pt x="177498" y="156364"/>
                </a:lnTo>
                <a:cubicBezTo>
                  <a:pt x="177498" y="154042"/>
                  <a:pt x="178609" y="152864"/>
                  <a:pt x="180848" y="152864"/>
                </a:cubicBezTo>
                <a:lnTo>
                  <a:pt x="184205" y="159856"/>
                </a:lnTo>
                <a:cubicBezTo>
                  <a:pt x="171091" y="197829"/>
                  <a:pt x="161969" y="216808"/>
                  <a:pt x="156865" y="216808"/>
                </a:cubicBezTo>
                <a:lnTo>
                  <a:pt x="140067" y="216808"/>
                </a:lnTo>
                <a:cubicBezTo>
                  <a:pt x="124071" y="197153"/>
                  <a:pt x="116085" y="177013"/>
                  <a:pt x="116085" y="156364"/>
                </a:cubicBezTo>
                <a:cubicBezTo>
                  <a:pt x="120245" y="154034"/>
                  <a:pt x="124889" y="152864"/>
                  <a:pt x="130001" y="152864"/>
                </a:cubicBezTo>
                <a:close/>
                <a:moveTo>
                  <a:pt x="164074" y="113905"/>
                </a:moveTo>
                <a:lnTo>
                  <a:pt x="204854" y="113905"/>
                </a:lnTo>
                <a:lnTo>
                  <a:pt x="204854" y="117396"/>
                </a:lnTo>
                <a:cubicBezTo>
                  <a:pt x="198130" y="128381"/>
                  <a:pt x="194781" y="135556"/>
                  <a:pt x="194781" y="138872"/>
                </a:cubicBezTo>
                <a:lnTo>
                  <a:pt x="188056" y="138872"/>
                </a:lnTo>
                <a:cubicBezTo>
                  <a:pt x="172060" y="128890"/>
                  <a:pt x="164074" y="121723"/>
                  <a:pt x="164074" y="117396"/>
                </a:cubicBezTo>
                <a:lnTo>
                  <a:pt x="164074" y="113905"/>
                </a:lnTo>
                <a:close/>
                <a:moveTo>
                  <a:pt x="204846" y="152864"/>
                </a:moveTo>
                <a:lnTo>
                  <a:pt x="225479" y="156364"/>
                </a:lnTo>
                <a:lnTo>
                  <a:pt x="232195" y="156364"/>
                </a:lnTo>
                <a:lnTo>
                  <a:pt x="232195" y="159856"/>
                </a:lnTo>
                <a:cubicBezTo>
                  <a:pt x="221636" y="178174"/>
                  <a:pt x="204529" y="198322"/>
                  <a:pt x="180856" y="220300"/>
                </a:cubicBezTo>
                <a:lnTo>
                  <a:pt x="177506" y="220300"/>
                </a:lnTo>
                <a:cubicBezTo>
                  <a:pt x="173021" y="220300"/>
                  <a:pt x="170782" y="216808"/>
                  <a:pt x="170782" y="209808"/>
                </a:cubicBezTo>
                <a:cubicBezTo>
                  <a:pt x="182936" y="171843"/>
                  <a:pt x="194296" y="152864"/>
                  <a:pt x="204846" y="152864"/>
                </a:cubicBezTo>
                <a:close/>
                <a:moveTo>
                  <a:pt x="215405" y="117396"/>
                </a:moveTo>
                <a:cubicBezTo>
                  <a:pt x="220509" y="118733"/>
                  <a:pt x="227233" y="128222"/>
                  <a:pt x="235553" y="145872"/>
                </a:cubicBezTo>
                <a:lnTo>
                  <a:pt x="228828" y="149364"/>
                </a:lnTo>
                <a:lnTo>
                  <a:pt x="198122" y="149364"/>
                </a:lnTo>
                <a:lnTo>
                  <a:pt x="198122" y="142372"/>
                </a:lnTo>
                <a:cubicBezTo>
                  <a:pt x="206767" y="125724"/>
                  <a:pt x="212523" y="117396"/>
                  <a:pt x="215405" y="117396"/>
                </a:cubicBezTo>
                <a:close/>
                <a:moveTo>
                  <a:pt x="266259" y="56944"/>
                </a:moveTo>
                <a:lnTo>
                  <a:pt x="273451" y="56944"/>
                </a:lnTo>
                <a:cubicBezTo>
                  <a:pt x="273451" y="68939"/>
                  <a:pt x="281287" y="74928"/>
                  <a:pt x="296949" y="74928"/>
                </a:cubicBezTo>
                <a:lnTo>
                  <a:pt x="296949" y="81920"/>
                </a:lnTo>
                <a:lnTo>
                  <a:pt x="280159" y="81920"/>
                </a:lnTo>
                <a:lnTo>
                  <a:pt x="283517" y="88920"/>
                </a:lnTo>
                <a:lnTo>
                  <a:pt x="276792" y="92412"/>
                </a:lnTo>
                <a:cubicBezTo>
                  <a:pt x="276792" y="90089"/>
                  <a:pt x="275673" y="88920"/>
                  <a:pt x="273443" y="88920"/>
                </a:cubicBezTo>
                <a:lnTo>
                  <a:pt x="273443" y="102903"/>
                </a:lnTo>
                <a:lnTo>
                  <a:pt x="266251" y="102903"/>
                </a:lnTo>
                <a:cubicBezTo>
                  <a:pt x="266251" y="88920"/>
                  <a:pt x="259527" y="81920"/>
                  <a:pt x="246103" y="81920"/>
                </a:cubicBezTo>
                <a:lnTo>
                  <a:pt x="246103" y="74928"/>
                </a:lnTo>
                <a:cubicBezTo>
                  <a:pt x="259535" y="74937"/>
                  <a:pt x="266259" y="68939"/>
                  <a:pt x="266259" y="56944"/>
                </a:cubicBez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761A07C8-7B55-1039-64DC-D7C64A5A9E07}"/>
              </a:ext>
            </a:extLst>
          </p:cNvPr>
          <p:cNvSpPr/>
          <p:nvPr/>
        </p:nvSpPr>
        <p:spPr>
          <a:xfrm>
            <a:off x="439186" y="2850012"/>
            <a:ext cx="810550" cy="1155510"/>
          </a:xfrm>
          <a:custGeom>
            <a:avLst/>
            <a:gdLst>
              <a:gd name="connsiteX0" fmla="*/ 345899 w 500383"/>
              <a:gd name="connsiteY0" fmla="*/ 0 h 713340"/>
              <a:gd name="connsiteX1" fmla="*/ 395317 w 500383"/>
              <a:gd name="connsiteY1" fmla="*/ 53444 h 713340"/>
              <a:gd name="connsiteX2" fmla="*/ 395317 w 500383"/>
              <a:gd name="connsiteY2" fmla="*/ 75922 h 713340"/>
              <a:gd name="connsiteX3" fmla="*/ 373732 w 500383"/>
              <a:gd name="connsiteY3" fmla="*/ 118382 h 713340"/>
              <a:gd name="connsiteX4" fmla="*/ 386688 w 500383"/>
              <a:gd name="connsiteY4" fmla="*/ 136367 h 713340"/>
              <a:gd name="connsiteX5" fmla="*/ 397238 w 500383"/>
              <a:gd name="connsiteY5" fmla="*/ 134370 h 713340"/>
              <a:gd name="connsiteX6" fmla="*/ 440416 w 500383"/>
              <a:gd name="connsiteY6" fmla="*/ 151853 h 713340"/>
              <a:gd name="connsiteX7" fmla="*/ 483117 w 500383"/>
              <a:gd name="connsiteY7" fmla="*/ 286232 h 713340"/>
              <a:gd name="connsiteX8" fmla="*/ 500383 w 500383"/>
              <a:gd name="connsiteY8" fmla="*/ 386646 h 713340"/>
              <a:gd name="connsiteX9" fmla="*/ 489825 w 500383"/>
              <a:gd name="connsiteY9" fmla="*/ 393646 h 713340"/>
              <a:gd name="connsiteX10" fmla="*/ 491746 w 500383"/>
              <a:gd name="connsiteY10" fmla="*/ 400136 h 713340"/>
              <a:gd name="connsiteX11" fmla="*/ 472559 w 500383"/>
              <a:gd name="connsiteY11" fmla="*/ 427109 h 713340"/>
              <a:gd name="connsiteX12" fmla="*/ 470161 w 500383"/>
              <a:gd name="connsiteY12" fmla="*/ 427109 h 713340"/>
              <a:gd name="connsiteX13" fmla="*/ 446655 w 500383"/>
              <a:gd name="connsiteY13" fmla="*/ 400136 h 713340"/>
              <a:gd name="connsiteX14" fmla="*/ 440416 w 500383"/>
              <a:gd name="connsiteY14" fmla="*/ 402634 h 713340"/>
              <a:gd name="connsiteX15" fmla="*/ 431778 w 500383"/>
              <a:gd name="connsiteY15" fmla="*/ 389143 h 713340"/>
              <a:gd name="connsiteX16" fmla="*/ 429381 w 500383"/>
              <a:gd name="connsiteY16" fmla="*/ 389143 h 713340"/>
              <a:gd name="connsiteX17" fmla="*/ 429381 w 500383"/>
              <a:gd name="connsiteY17" fmla="*/ 391140 h 713340"/>
              <a:gd name="connsiteX18" fmla="*/ 433700 w 500383"/>
              <a:gd name="connsiteY18" fmla="*/ 590456 h 713340"/>
              <a:gd name="connsiteX19" fmla="*/ 433700 w 500383"/>
              <a:gd name="connsiteY19" fmla="*/ 634920 h 713340"/>
              <a:gd name="connsiteX20" fmla="*/ 450966 w 500383"/>
              <a:gd name="connsiteY20" fmla="*/ 657390 h 713340"/>
              <a:gd name="connsiteX21" fmla="*/ 463922 w 500383"/>
              <a:gd name="connsiteY21" fmla="*/ 677380 h 713340"/>
              <a:gd name="connsiteX22" fmla="*/ 408272 w 500383"/>
              <a:gd name="connsiteY22" fmla="*/ 706850 h 713340"/>
              <a:gd name="connsiteX23" fmla="*/ 401556 w 500383"/>
              <a:gd name="connsiteY23" fmla="*/ 706850 h 713340"/>
              <a:gd name="connsiteX24" fmla="*/ 365095 w 500383"/>
              <a:gd name="connsiteY24" fmla="*/ 670881 h 713340"/>
              <a:gd name="connsiteX25" fmla="*/ 367007 w 500383"/>
              <a:gd name="connsiteY25" fmla="*/ 666387 h 713340"/>
              <a:gd name="connsiteX26" fmla="*/ 354536 w 500383"/>
              <a:gd name="connsiteY26" fmla="*/ 612935 h 713340"/>
              <a:gd name="connsiteX27" fmla="*/ 352139 w 500383"/>
              <a:gd name="connsiteY27" fmla="*/ 612935 h 713340"/>
              <a:gd name="connsiteX28" fmla="*/ 305127 w 500383"/>
              <a:gd name="connsiteY28" fmla="*/ 704352 h 713340"/>
              <a:gd name="connsiteX29" fmla="*/ 300800 w 500383"/>
              <a:gd name="connsiteY29" fmla="*/ 704352 h 713340"/>
              <a:gd name="connsiteX30" fmla="*/ 285447 w 500383"/>
              <a:gd name="connsiteY30" fmla="*/ 699858 h 713340"/>
              <a:gd name="connsiteX31" fmla="*/ 178467 w 500383"/>
              <a:gd name="connsiteY31" fmla="*/ 713340 h 713340"/>
              <a:gd name="connsiteX32" fmla="*/ 167432 w 500383"/>
              <a:gd name="connsiteY32" fmla="*/ 713340 h 713340"/>
              <a:gd name="connsiteX33" fmla="*/ 1921 w 500383"/>
              <a:gd name="connsiteY33" fmla="*/ 693351 h 713340"/>
              <a:gd name="connsiteX34" fmla="*/ 0 w 500383"/>
              <a:gd name="connsiteY34" fmla="*/ 637426 h 713340"/>
              <a:gd name="connsiteX35" fmla="*/ 0 w 500383"/>
              <a:gd name="connsiteY35" fmla="*/ 592461 h 713340"/>
              <a:gd name="connsiteX36" fmla="*/ 53728 w 500383"/>
              <a:gd name="connsiteY36" fmla="*/ 369171 h 713340"/>
              <a:gd name="connsiteX37" fmla="*/ 49409 w 500383"/>
              <a:gd name="connsiteY37" fmla="*/ 281746 h 713340"/>
              <a:gd name="connsiteX38" fmla="*/ 59959 w 500383"/>
              <a:gd name="connsiteY38" fmla="*/ 210309 h 713340"/>
              <a:gd name="connsiteX39" fmla="*/ 59959 w 500383"/>
              <a:gd name="connsiteY39" fmla="*/ 140877 h 713340"/>
              <a:gd name="connsiteX40" fmla="*/ 124722 w 500383"/>
              <a:gd name="connsiteY40" fmla="*/ 10993 h 713340"/>
              <a:gd name="connsiteX41" fmla="*/ 148228 w 500383"/>
              <a:gd name="connsiteY41" fmla="*/ 6499 h 713340"/>
              <a:gd name="connsiteX42" fmla="*/ 154468 w 500383"/>
              <a:gd name="connsiteY42" fmla="*/ 6499 h 713340"/>
              <a:gd name="connsiteX43" fmla="*/ 236020 w 500383"/>
              <a:gd name="connsiteY43" fmla="*/ 102912 h 713340"/>
              <a:gd name="connsiteX44" fmla="*/ 240339 w 500383"/>
              <a:gd name="connsiteY44" fmla="*/ 158862 h 713340"/>
              <a:gd name="connsiteX45" fmla="*/ 240339 w 500383"/>
              <a:gd name="connsiteY45" fmla="*/ 196827 h 713340"/>
              <a:gd name="connsiteX46" fmla="*/ 242736 w 500383"/>
              <a:gd name="connsiteY46" fmla="*/ 196827 h 713340"/>
              <a:gd name="connsiteX47" fmla="*/ 268648 w 500383"/>
              <a:gd name="connsiteY47" fmla="*/ 136383 h 713340"/>
              <a:gd name="connsiteX48" fmla="*/ 292154 w 500383"/>
              <a:gd name="connsiteY48" fmla="*/ 134387 h 713340"/>
              <a:gd name="connsiteX49" fmla="*/ 305110 w 500383"/>
              <a:gd name="connsiteY49" fmla="*/ 134387 h 713340"/>
              <a:gd name="connsiteX50" fmla="*/ 315668 w 500383"/>
              <a:gd name="connsiteY50" fmla="*/ 136383 h 713340"/>
              <a:gd name="connsiteX51" fmla="*/ 321908 w 500383"/>
              <a:gd name="connsiteY51" fmla="*/ 118399 h 713340"/>
              <a:gd name="connsiteX52" fmla="*/ 296481 w 500383"/>
              <a:gd name="connsiteY52" fmla="*/ 60452 h 713340"/>
              <a:gd name="connsiteX53" fmla="*/ 345899 w 500383"/>
              <a:gd name="connsiteY53" fmla="*/ 0 h 713340"/>
              <a:gd name="connsiteX54" fmla="*/ 120420 w 500383"/>
              <a:gd name="connsiteY54" fmla="*/ 324214 h 713340"/>
              <a:gd name="connsiteX55" fmla="*/ 27833 w 500383"/>
              <a:gd name="connsiteY55" fmla="*/ 521033 h 713340"/>
              <a:gd name="connsiteX56" fmla="*/ 17274 w 500383"/>
              <a:gd name="connsiteY56" fmla="*/ 681890 h 713340"/>
              <a:gd name="connsiteX57" fmla="*/ 72924 w 500383"/>
              <a:gd name="connsiteY57" fmla="*/ 677397 h 713340"/>
              <a:gd name="connsiteX58" fmla="*/ 225487 w 500383"/>
              <a:gd name="connsiteY58" fmla="*/ 684388 h 713340"/>
              <a:gd name="connsiteX59" fmla="*/ 287852 w 500383"/>
              <a:gd name="connsiteY59" fmla="*/ 677397 h 713340"/>
              <a:gd name="connsiteX60" fmla="*/ 287852 w 500383"/>
              <a:gd name="connsiteY60" fmla="*/ 666412 h 713340"/>
              <a:gd name="connsiteX61" fmla="*/ 219247 w 500383"/>
              <a:gd name="connsiteY61" fmla="*/ 360191 h 713340"/>
              <a:gd name="connsiteX62" fmla="*/ 184707 w 500383"/>
              <a:gd name="connsiteY62" fmla="*/ 324222 h 713340"/>
              <a:gd name="connsiteX63" fmla="*/ 156882 w 500383"/>
              <a:gd name="connsiteY63" fmla="*/ 331214 h 713340"/>
              <a:gd name="connsiteX64" fmla="*/ 120420 w 500383"/>
              <a:gd name="connsiteY64" fmla="*/ 324214 h 713340"/>
              <a:gd name="connsiteX65" fmla="*/ 72915 w 500383"/>
              <a:gd name="connsiteY65" fmla="*/ 243780 h 713340"/>
              <a:gd name="connsiteX66" fmla="*/ 71002 w 500383"/>
              <a:gd name="connsiteY66" fmla="*/ 315217 h 713340"/>
              <a:gd name="connsiteX67" fmla="*/ 71002 w 500383"/>
              <a:gd name="connsiteY67" fmla="*/ 346692 h 713340"/>
              <a:gd name="connsiteX68" fmla="*/ 109377 w 500383"/>
              <a:gd name="connsiteY68" fmla="*/ 308727 h 713340"/>
              <a:gd name="connsiteX69" fmla="*/ 75313 w 500383"/>
              <a:gd name="connsiteY69" fmla="*/ 243789 h 713340"/>
              <a:gd name="connsiteX70" fmla="*/ 72915 w 500383"/>
              <a:gd name="connsiteY70" fmla="*/ 243789 h 713340"/>
              <a:gd name="connsiteX71" fmla="*/ 79640 w 500383"/>
              <a:gd name="connsiteY71" fmla="*/ 127387 h 713340"/>
              <a:gd name="connsiteX72" fmla="*/ 79640 w 500383"/>
              <a:gd name="connsiteY72" fmla="*/ 183328 h 713340"/>
              <a:gd name="connsiteX73" fmla="*/ 126652 w 500383"/>
              <a:gd name="connsiteY73" fmla="*/ 156355 h 713340"/>
              <a:gd name="connsiteX74" fmla="*/ 103146 w 500383"/>
              <a:gd name="connsiteY74" fmla="*/ 109394 h 713340"/>
              <a:gd name="connsiteX75" fmla="*/ 145847 w 500383"/>
              <a:gd name="connsiteY75" fmla="*/ 53444 h 713340"/>
              <a:gd name="connsiteX76" fmla="*/ 150166 w 500383"/>
              <a:gd name="connsiteY76" fmla="*/ 53444 h 713340"/>
              <a:gd name="connsiteX77" fmla="*/ 199584 w 500383"/>
              <a:gd name="connsiteY77" fmla="*/ 107397 h 713340"/>
              <a:gd name="connsiteX78" fmla="*/ 178475 w 500383"/>
              <a:gd name="connsiteY78" fmla="*/ 154359 h 713340"/>
              <a:gd name="connsiteX79" fmla="*/ 221168 w 500383"/>
              <a:gd name="connsiteY79" fmla="*/ 192325 h 713340"/>
              <a:gd name="connsiteX80" fmla="*/ 221168 w 500383"/>
              <a:gd name="connsiteY80" fmla="*/ 151853 h 713340"/>
              <a:gd name="connsiteX81" fmla="*/ 156882 w 500383"/>
              <a:gd name="connsiteY81" fmla="*/ 26973 h 713340"/>
              <a:gd name="connsiteX82" fmla="*/ 145847 w 500383"/>
              <a:gd name="connsiteY82" fmla="*/ 26973 h 713340"/>
              <a:gd name="connsiteX83" fmla="*/ 81561 w 500383"/>
              <a:gd name="connsiteY83" fmla="*/ 93915 h 713340"/>
              <a:gd name="connsiteX84" fmla="*/ 79640 w 500383"/>
              <a:gd name="connsiteY84" fmla="*/ 127387 h 713340"/>
              <a:gd name="connsiteX85" fmla="*/ 150158 w 500383"/>
              <a:gd name="connsiteY85" fmla="*/ 163355 h 713340"/>
              <a:gd name="connsiteX86" fmla="*/ 143918 w 500383"/>
              <a:gd name="connsiteY86" fmla="*/ 163355 h 713340"/>
              <a:gd name="connsiteX87" fmla="*/ 92103 w 500383"/>
              <a:gd name="connsiteY87" fmla="*/ 194329 h 713340"/>
              <a:gd name="connsiteX88" fmla="*/ 83942 w 500383"/>
              <a:gd name="connsiteY88" fmla="*/ 205815 h 713340"/>
              <a:gd name="connsiteX89" fmla="*/ 85863 w 500383"/>
              <a:gd name="connsiteY89" fmla="*/ 205815 h 713340"/>
              <a:gd name="connsiteX90" fmla="*/ 111766 w 500383"/>
              <a:gd name="connsiteY90" fmla="*/ 198824 h 713340"/>
              <a:gd name="connsiteX91" fmla="*/ 150149 w 500383"/>
              <a:gd name="connsiteY91" fmla="*/ 219305 h 713340"/>
              <a:gd name="connsiteX92" fmla="*/ 197646 w 500383"/>
              <a:gd name="connsiteY92" fmla="*/ 198824 h 713340"/>
              <a:gd name="connsiteX93" fmla="*/ 165503 w 500383"/>
              <a:gd name="connsiteY93" fmla="*/ 160858 h 713340"/>
              <a:gd name="connsiteX94" fmla="*/ 150158 w 500383"/>
              <a:gd name="connsiteY94" fmla="*/ 163355 h 713340"/>
              <a:gd name="connsiteX95" fmla="*/ 92111 w 500383"/>
              <a:gd name="connsiteY95" fmla="*/ 234792 h 713340"/>
              <a:gd name="connsiteX96" fmla="*/ 122333 w 500383"/>
              <a:gd name="connsiteY96" fmla="*/ 288236 h 713340"/>
              <a:gd name="connsiteX97" fmla="*/ 152555 w 500383"/>
              <a:gd name="connsiteY97" fmla="*/ 310715 h 713340"/>
              <a:gd name="connsiteX98" fmla="*/ 189017 w 500383"/>
              <a:gd name="connsiteY98" fmla="*/ 286232 h 713340"/>
              <a:gd name="connsiteX99" fmla="*/ 203894 w 500383"/>
              <a:gd name="connsiteY99" fmla="*/ 237282 h 713340"/>
              <a:gd name="connsiteX100" fmla="*/ 189017 w 500383"/>
              <a:gd name="connsiteY100" fmla="*/ 219305 h 713340"/>
              <a:gd name="connsiteX101" fmla="*/ 150158 w 500383"/>
              <a:gd name="connsiteY101" fmla="*/ 241283 h 713340"/>
              <a:gd name="connsiteX102" fmla="*/ 145839 w 500383"/>
              <a:gd name="connsiteY102" fmla="*/ 241283 h 713340"/>
              <a:gd name="connsiteX103" fmla="*/ 109377 w 500383"/>
              <a:gd name="connsiteY103" fmla="*/ 219305 h 713340"/>
              <a:gd name="connsiteX104" fmla="*/ 92111 w 500383"/>
              <a:gd name="connsiteY104" fmla="*/ 234792 h 713340"/>
              <a:gd name="connsiteX105" fmla="*/ 124730 w 500383"/>
              <a:gd name="connsiteY105" fmla="*/ 107406 h 713340"/>
              <a:gd name="connsiteX106" fmla="*/ 124730 w 500383"/>
              <a:gd name="connsiteY106" fmla="*/ 111900 h 713340"/>
              <a:gd name="connsiteX107" fmla="*/ 156874 w 500383"/>
              <a:gd name="connsiteY107" fmla="*/ 147367 h 713340"/>
              <a:gd name="connsiteX108" fmla="*/ 158787 w 500383"/>
              <a:gd name="connsiteY108" fmla="*/ 147367 h 713340"/>
              <a:gd name="connsiteX109" fmla="*/ 178458 w 500383"/>
              <a:gd name="connsiteY109" fmla="*/ 122892 h 713340"/>
              <a:gd name="connsiteX110" fmla="*/ 145839 w 500383"/>
              <a:gd name="connsiteY110" fmla="*/ 75931 h 713340"/>
              <a:gd name="connsiteX111" fmla="*/ 124730 w 500383"/>
              <a:gd name="connsiteY111" fmla="*/ 107406 h 713340"/>
              <a:gd name="connsiteX112" fmla="*/ 225479 w 500383"/>
              <a:gd name="connsiteY112" fmla="*/ 245777 h 713340"/>
              <a:gd name="connsiteX113" fmla="*/ 193335 w 500383"/>
              <a:gd name="connsiteY113" fmla="*/ 313212 h 713340"/>
              <a:gd name="connsiteX114" fmla="*/ 195257 w 500383"/>
              <a:gd name="connsiteY114" fmla="*/ 313212 h 713340"/>
              <a:gd name="connsiteX115" fmla="*/ 229797 w 500383"/>
              <a:gd name="connsiteY115" fmla="*/ 335198 h 713340"/>
              <a:gd name="connsiteX116" fmla="*/ 229797 w 500383"/>
              <a:gd name="connsiteY116" fmla="*/ 317707 h 713340"/>
              <a:gd name="connsiteX117" fmla="*/ 227884 w 500383"/>
              <a:gd name="connsiteY117" fmla="*/ 245777 h 713340"/>
              <a:gd name="connsiteX118" fmla="*/ 225479 w 500383"/>
              <a:gd name="connsiteY118" fmla="*/ 245777 h 713340"/>
              <a:gd name="connsiteX119" fmla="*/ 261941 w 500383"/>
              <a:gd name="connsiteY119" fmla="*/ 196827 h 713340"/>
              <a:gd name="connsiteX120" fmla="*/ 244674 w 500383"/>
              <a:gd name="connsiteY120" fmla="*/ 248275 h 713340"/>
              <a:gd name="connsiteX121" fmla="*/ 248993 w 500383"/>
              <a:gd name="connsiteY121" fmla="*/ 308719 h 713340"/>
              <a:gd name="connsiteX122" fmla="*/ 247080 w 500383"/>
              <a:gd name="connsiteY122" fmla="*/ 328708 h 713340"/>
              <a:gd name="connsiteX123" fmla="*/ 247080 w 500383"/>
              <a:gd name="connsiteY123" fmla="*/ 331205 h 713340"/>
              <a:gd name="connsiteX124" fmla="*/ 248993 w 500383"/>
              <a:gd name="connsiteY124" fmla="*/ 331205 h 713340"/>
              <a:gd name="connsiteX125" fmla="*/ 268665 w 500383"/>
              <a:gd name="connsiteY125" fmla="*/ 301735 h 713340"/>
              <a:gd name="connsiteX126" fmla="*/ 264346 w 500383"/>
              <a:gd name="connsiteY126" fmla="*/ 196827 h 713340"/>
              <a:gd name="connsiteX127" fmla="*/ 261941 w 500383"/>
              <a:gd name="connsiteY127" fmla="*/ 196827 h 713340"/>
              <a:gd name="connsiteX128" fmla="*/ 251382 w 500383"/>
              <a:gd name="connsiteY128" fmla="*/ 362179 h 713340"/>
              <a:gd name="connsiteX129" fmla="*/ 274888 w 500383"/>
              <a:gd name="connsiteY129" fmla="*/ 407136 h 713340"/>
              <a:gd name="connsiteX130" fmla="*/ 276801 w 500383"/>
              <a:gd name="connsiteY130" fmla="*/ 407136 h 713340"/>
              <a:gd name="connsiteX131" fmla="*/ 279198 w 500383"/>
              <a:gd name="connsiteY131" fmla="*/ 382160 h 713340"/>
              <a:gd name="connsiteX132" fmla="*/ 270561 w 500383"/>
              <a:gd name="connsiteY132" fmla="*/ 375669 h 713340"/>
              <a:gd name="connsiteX133" fmla="*/ 270561 w 500383"/>
              <a:gd name="connsiteY133" fmla="*/ 331214 h 713340"/>
              <a:gd name="connsiteX134" fmla="*/ 251382 w 500383"/>
              <a:gd name="connsiteY134" fmla="*/ 362179 h 713340"/>
              <a:gd name="connsiteX135" fmla="*/ 281128 w 500383"/>
              <a:gd name="connsiteY135" fmla="*/ 167850 h 713340"/>
              <a:gd name="connsiteX136" fmla="*/ 289765 w 500383"/>
              <a:gd name="connsiteY136" fmla="*/ 362179 h 713340"/>
              <a:gd name="connsiteX137" fmla="*/ 347812 w 500383"/>
              <a:gd name="connsiteY137" fmla="*/ 362179 h 713340"/>
              <a:gd name="connsiteX138" fmla="*/ 345899 w 500383"/>
              <a:gd name="connsiteY138" fmla="*/ 331205 h 713340"/>
              <a:gd name="connsiteX139" fmla="*/ 347812 w 500383"/>
              <a:gd name="connsiteY139" fmla="*/ 272758 h 713340"/>
              <a:gd name="connsiteX140" fmla="*/ 345899 w 500383"/>
              <a:gd name="connsiteY140" fmla="*/ 187839 h 713340"/>
              <a:gd name="connsiteX141" fmla="*/ 347812 w 500383"/>
              <a:gd name="connsiteY141" fmla="*/ 169854 h 713340"/>
              <a:gd name="connsiteX142" fmla="*/ 319987 w 500383"/>
              <a:gd name="connsiteY142" fmla="*/ 151870 h 713340"/>
              <a:gd name="connsiteX143" fmla="*/ 296481 w 500383"/>
              <a:gd name="connsiteY143" fmla="*/ 151870 h 713340"/>
              <a:gd name="connsiteX144" fmla="*/ 281128 w 500383"/>
              <a:gd name="connsiteY144" fmla="*/ 167850 h 713340"/>
              <a:gd name="connsiteX145" fmla="*/ 294084 w 500383"/>
              <a:gd name="connsiteY145" fmla="*/ 382152 h 713340"/>
              <a:gd name="connsiteX146" fmla="*/ 294084 w 500383"/>
              <a:gd name="connsiteY146" fmla="*/ 420610 h 713340"/>
              <a:gd name="connsiteX147" fmla="*/ 292163 w 500383"/>
              <a:gd name="connsiteY147" fmla="*/ 463078 h 713340"/>
              <a:gd name="connsiteX148" fmla="*/ 305118 w 500383"/>
              <a:gd name="connsiteY148" fmla="*/ 596955 h 713340"/>
              <a:gd name="connsiteX149" fmla="*/ 305118 w 500383"/>
              <a:gd name="connsiteY149" fmla="*/ 643908 h 713340"/>
              <a:gd name="connsiteX150" fmla="*/ 309437 w 500383"/>
              <a:gd name="connsiteY150" fmla="*/ 648403 h 713340"/>
              <a:gd name="connsiteX151" fmla="*/ 311350 w 500383"/>
              <a:gd name="connsiteY151" fmla="*/ 646406 h 713340"/>
              <a:gd name="connsiteX152" fmla="*/ 321908 w 500383"/>
              <a:gd name="connsiteY152" fmla="*/ 648403 h 713340"/>
              <a:gd name="connsiteX153" fmla="*/ 332943 w 500383"/>
              <a:gd name="connsiteY153" fmla="*/ 648403 h 713340"/>
              <a:gd name="connsiteX154" fmla="*/ 332943 w 500383"/>
              <a:gd name="connsiteY154" fmla="*/ 592453 h 713340"/>
              <a:gd name="connsiteX155" fmla="*/ 347812 w 500383"/>
              <a:gd name="connsiteY155" fmla="*/ 445085 h 713340"/>
              <a:gd name="connsiteX156" fmla="*/ 354528 w 500383"/>
              <a:gd name="connsiteY156" fmla="*/ 445085 h 713340"/>
              <a:gd name="connsiteX157" fmla="*/ 373715 w 500383"/>
              <a:gd name="connsiteY157" fmla="*/ 617429 h 713340"/>
              <a:gd name="connsiteX158" fmla="*/ 375628 w 500383"/>
              <a:gd name="connsiteY158" fmla="*/ 634920 h 713340"/>
              <a:gd name="connsiteX159" fmla="*/ 373715 w 500383"/>
              <a:gd name="connsiteY159" fmla="*/ 650900 h 713340"/>
              <a:gd name="connsiteX160" fmla="*/ 414496 w 500383"/>
              <a:gd name="connsiteY160" fmla="*/ 650900 h 713340"/>
              <a:gd name="connsiteX161" fmla="*/ 418814 w 500383"/>
              <a:gd name="connsiteY161" fmla="*/ 652897 h 713340"/>
              <a:gd name="connsiteX162" fmla="*/ 410177 w 500383"/>
              <a:gd name="connsiteY162" fmla="*/ 530012 h 713340"/>
              <a:gd name="connsiteX163" fmla="*/ 410177 w 500383"/>
              <a:gd name="connsiteY163" fmla="*/ 519019 h 713340"/>
              <a:gd name="connsiteX164" fmla="*/ 416417 w 500383"/>
              <a:gd name="connsiteY164" fmla="*/ 386638 h 713340"/>
              <a:gd name="connsiteX165" fmla="*/ 414504 w 500383"/>
              <a:gd name="connsiteY165" fmla="*/ 386638 h 713340"/>
              <a:gd name="connsiteX166" fmla="*/ 309437 w 500383"/>
              <a:gd name="connsiteY166" fmla="*/ 382143 h 713340"/>
              <a:gd name="connsiteX167" fmla="*/ 294084 w 500383"/>
              <a:gd name="connsiteY167" fmla="*/ 382143 h 713340"/>
              <a:gd name="connsiteX168" fmla="*/ 305118 w 500383"/>
              <a:gd name="connsiteY168" fmla="*/ 666404 h 713340"/>
              <a:gd name="connsiteX169" fmla="*/ 305118 w 500383"/>
              <a:gd name="connsiteY169" fmla="*/ 686385 h 713340"/>
              <a:gd name="connsiteX170" fmla="*/ 307031 w 500383"/>
              <a:gd name="connsiteY170" fmla="*/ 686385 h 713340"/>
              <a:gd name="connsiteX171" fmla="*/ 330537 w 500383"/>
              <a:gd name="connsiteY171" fmla="*/ 666404 h 713340"/>
              <a:gd name="connsiteX172" fmla="*/ 305118 w 500383"/>
              <a:gd name="connsiteY172" fmla="*/ 666404 h 713340"/>
              <a:gd name="connsiteX173" fmla="*/ 315677 w 500383"/>
              <a:gd name="connsiteY173" fmla="*/ 64946 h 713340"/>
              <a:gd name="connsiteX174" fmla="*/ 345899 w 500383"/>
              <a:gd name="connsiteY174" fmla="*/ 109402 h 713340"/>
              <a:gd name="connsiteX175" fmla="*/ 375645 w 500383"/>
              <a:gd name="connsiteY175" fmla="*/ 64946 h 713340"/>
              <a:gd name="connsiteX176" fmla="*/ 345899 w 500383"/>
              <a:gd name="connsiteY176" fmla="*/ 22487 h 713340"/>
              <a:gd name="connsiteX177" fmla="*/ 315677 w 500383"/>
              <a:gd name="connsiteY177" fmla="*/ 64946 h 713340"/>
              <a:gd name="connsiteX178" fmla="*/ 332943 w 500383"/>
              <a:gd name="connsiteY178" fmla="*/ 140877 h 713340"/>
              <a:gd name="connsiteX179" fmla="*/ 356449 w 500383"/>
              <a:gd name="connsiteY179" fmla="*/ 151862 h 713340"/>
              <a:gd name="connsiteX180" fmla="*/ 365086 w 500383"/>
              <a:gd name="connsiteY180" fmla="*/ 142874 h 713340"/>
              <a:gd name="connsiteX181" fmla="*/ 365086 w 500383"/>
              <a:gd name="connsiteY181" fmla="*/ 140877 h 713340"/>
              <a:gd name="connsiteX182" fmla="*/ 358846 w 500383"/>
              <a:gd name="connsiteY182" fmla="*/ 122901 h 713340"/>
              <a:gd name="connsiteX183" fmla="*/ 350209 w 500383"/>
              <a:gd name="connsiteY183" fmla="*/ 122901 h 713340"/>
              <a:gd name="connsiteX184" fmla="*/ 332943 w 500383"/>
              <a:gd name="connsiteY184" fmla="*/ 140877 h 713340"/>
              <a:gd name="connsiteX185" fmla="*/ 363165 w 500383"/>
              <a:gd name="connsiteY185" fmla="*/ 167850 h 713340"/>
              <a:gd name="connsiteX186" fmla="*/ 366999 w 500383"/>
              <a:gd name="connsiteY186" fmla="*/ 234792 h 713340"/>
              <a:gd name="connsiteX187" fmla="*/ 366999 w 500383"/>
              <a:gd name="connsiteY187" fmla="*/ 326711 h 713340"/>
              <a:gd name="connsiteX188" fmla="*/ 363165 w 500383"/>
              <a:gd name="connsiteY188" fmla="*/ 362179 h 713340"/>
              <a:gd name="connsiteX189" fmla="*/ 369405 w 500383"/>
              <a:gd name="connsiteY189" fmla="*/ 364677 h 713340"/>
              <a:gd name="connsiteX190" fmla="*/ 423141 w 500383"/>
              <a:gd name="connsiteY190" fmla="*/ 366673 h 713340"/>
              <a:gd name="connsiteX191" fmla="*/ 423141 w 500383"/>
              <a:gd name="connsiteY191" fmla="*/ 364677 h 713340"/>
              <a:gd name="connsiteX192" fmla="*/ 418822 w 500383"/>
              <a:gd name="connsiteY192" fmla="*/ 315217 h 713340"/>
              <a:gd name="connsiteX193" fmla="*/ 420744 w 500383"/>
              <a:gd name="connsiteY193" fmla="*/ 178842 h 713340"/>
              <a:gd name="connsiteX194" fmla="*/ 401556 w 500383"/>
              <a:gd name="connsiteY194" fmla="*/ 151870 h 713340"/>
              <a:gd name="connsiteX195" fmla="*/ 382369 w 500383"/>
              <a:gd name="connsiteY195" fmla="*/ 151870 h 713340"/>
              <a:gd name="connsiteX196" fmla="*/ 363165 w 500383"/>
              <a:gd name="connsiteY196" fmla="*/ 167850 h 713340"/>
              <a:gd name="connsiteX197" fmla="*/ 382352 w 500383"/>
              <a:gd name="connsiteY197" fmla="*/ 668400 h 713340"/>
              <a:gd name="connsiteX198" fmla="*/ 382352 w 500383"/>
              <a:gd name="connsiteY198" fmla="*/ 670898 h 713340"/>
              <a:gd name="connsiteX199" fmla="*/ 403937 w 500383"/>
              <a:gd name="connsiteY199" fmla="*/ 688874 h 713340"/>
              <a:gd name="connsiteX200" fmla="*/ 408256 w 500383"/>
              <a:gd name="connsiteY200" fmla="*/ 688874 h 713340"/>
              <a:gd name="connsiteX201" fmla="*/ 446630 w 500383"/>
              <a:gd name="connsiteY201" fmla="*/ 677388 h 713340"/>
              <a:gd name="connsiteX202" fmla="*/ 433683 w 500383"/>
              <a:gd name="connsiteY202" fmla="*/ 668400 h 713340"/>
              <a:gd name="connsiteX203" fmla="*/ 423124 w 500383"/>
              <a:gd name="connsiteY203" fmla="*/ 670898 h 713340"/>
              <a:gd name="connsiteX204" fmla="*/ 418806 w 500383"/>
              <a:gd name="connsiteY204" fmla="*/ 670898 h 713340"/>
              <a:gd name="connsiteX205" fmla="*/ 382352 w 500383"/>
              <a:gd name="connsiteY205" fmla="*/ 668400 h 713340"/>
              <a:gd name="connsiteX206" fmla="*/ 440407 w 500383"/>
              <a:gd name="connsiteY206" fmla="*/ 214803 h 713340"/>
              <a:gd name="connsiteX207" fmla="*/ 440407 w 500383"/>
              <a:gd name="connsiteY207" fmla="*/ 360174 h 713340"/>
              <a:gd name="connsiteX208" fmla="*/ 446647 w 500383"/>
              <a:gd name="connsiteY208" fmla="*/ 382152 h 713340"/>
              <a:gd name="connsiteX209" fmla="*/ 481188 w 500383"/>
              <a:gd name="connsiteY209" fmla="*/ 378150 h 713340"/>
              <a:gd name="connsiteX210" fmla="*/ 442328 w 500383"/>
              <a:gd name="connsiteY210" fmla="*/ 214795 h 713340"/>
              <a:gd name="connsiteX211" fmla="*/ 440407 w 500383"/>
              <a:gd name="connsiteY211" fmla="*/ 214795 h 713340"/>
              <a:gd name="connsiteX212" fmla="*/ 463913 w 500383"/>
              <a:gd name="connsiteY212" fmla="*/ 400145 h 713340"/>
              <a:gd name="connsiteX213" fmla="*/ 468232 w 500383"/>
              <a:gd name="connsiteY213" fmla="*/ 411631 h 713340"/>
              <a:gd name="connsiteX214" fmla="*/ 472550 w 500383"/>
              <a:gd name="connsiteY214" fmla="*/ 411631 h 713340"/>
              <a:gd name="connsiteX215" fmla="*/ 476869 w 500383"/>
              <a:gd name="connsiteY215" fmla="*/ 407136 h 713340"/>
              <a:gd name="connsiteX216" fmla="*/ 476869 w 500383"/>
              <a:gd name="connsiteY216" fmla="*/ 395651 h 713340"/>
              <a:gd name="connsiteX217" fmla="*/ 463913 w 500383"/>
              <a:gd name="connsiteY217" fmla="*/ 400145 h 713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</a:cxnLst>
            <a:rect l="l" t="t" r="r" b="b"/>
            <a:pathLst>
              <a:path w="500383" h="713340">
                <a:moveTo>
                  <a:pt x="345899" y="0"/>
                </a:moveTo>
                <a:cubicBezTo>
                  <a:pt x="372120" y="0"/>
                  <a:pt x="388592" y="17817"/>
                  <a:pt x="395317" y="53444"/>
                </a:cubicBezTo>
                <a:lnTo>
                  <a:pt x="395317" y="75922"/>
                </a:lnTo>
                <a:cubicBezTo>
                  <a:pt x="395317" y="89254"/>
                  <a:pt x="388116" y="103396"/>
                  <a:pt x="373732" y="118382"/>
                </a:cubicBezTo>
                <a:cubicBezTo>
                  <a:pt x="375645" y="124714"/>
                  <a:pt x="379972" y="130711"/>
                  <a:pt x="386688" y="136367"/>
                </a:cubicBezTo>
                <a:lnTo>
                  <a:pt x="397238" y="134370"/>
                </a:lnTo>
                <a:cubicBezTo>
                  <a:pt x="426023" y="134370"/>
                  <a:pt x="440416" y="140201"/>
                  <a:pt x="440416" y="151853"/>
                </a:cubicBezTo>
                <a:cubicBezTo>
                  <a:pt x="454165" y="174173"/>
                  <a:pt x="468399" y="218963"/>
                  <a:pt x="483117" y="286232"/>
                </a:cubicBezTo>
                <a:lnTo>
                  <a:pt x="500383" y="386646"/>
                </a:lnTo>
                <a:cubicBezTo>
                  <a:pt x="493342" y="390313"/>
                  <a:pt x="489825" y="392644"/>
                  <a:pt x="489825" y="393646"/>
                </a:cubicBezTo>
                <a:cubicBezTo>
                  <a:pt x="489825" y="395308"/>
                  <a:pt x="490468" y="397472"/>
                  <a:pt x="491746" y="400136"/>
                </a:cubicBezTo>
                <a:cubicBezTo>
                  <a:pt x="491746" y="416116"/>
                  <a:pt x="485339" y="425112"/>
                  <a:pt x="472559" y="427109"/>
                </a:cubicBezTo>
                <a:lnTo>
                  <a:pt x="470161" y="427109"/>
                </a:lnTo>
                <a:cubicBezTo>
                  <a:pt x="460238" y="427109"/>
                  <a:pt x="452411" y="418113"/>
                  <a:pt x="446655" y="400136"/>
                </a:cubicBezTo>
                <a:cubicBezTo>
                  <a:pt x="443782" y="401799"/>
                  <a:pt x="441694" y="402634"/>
                  <a:pt x="440416" y="402634"/>
                </a:cubicBezTo>
                <a:cubicBezTo>
                  <a:pt x="434660" y="396636"/>
                  <a:pt x="431778" y="392142"/>
                  <a:pt x="431778" y="389143"/>
                </a:cubicBezTo>
                <a:lnTo>
                  <a:pt x="429381" y="389143"/>
                </a:lnTo>
                <a:lnTo>
                  <a:pt x="429381" y="391140"/>
                </a:lnTo>
                <a:cubicBezTo>
                  <a:pt x="432263" y="452085"/>
                  <a:pt x="433700" y="518527"/>
                  <a:pt x="433700" y="590456"/>
                </a:cubicBezTo>
                <a:lnTo>
                  <a:pt x="433700" y="634920"/>
                </a:lnTo>
                <a:cubicBezTo>
                  <a:pt x="433700" y="649906"/>
                  <a:pt x="439455" y="657390"/>
                  <a:pt x="450966" y="657390"/>
                </a:cubicBezTo>
                <a:cubicBezTo>
                  <a:pt x="459603" y="663722"/>
                  <a:pt x="463922" y="670388"/>
                  <a:pt x="463922" y="677380"/>
                </a:cubicBezTo>
                <a:cubicBezTo>
                  <a:pt x="457206" y="697035"/>
                  <a:pt x="438653" y="706850"/>
                  <a:pt x="408272" y="706850"/>
                </a:cubicBezTo>
                <a:lnTo>
                  <a:pt x="401556" y="706850"/>
                </a:lnTo>
                <a:cubicBezTo>
                  <a:pt x="377248" y="703851"/>
                  <a:pt x="365095" y="691864"/>
                  <a:pt x="365095" y="670881"/>
                </a:cubicBezTo>
                <a:lnTo>
                  <a:pt x="367007" y="666387"/>
                </a:lnTo>
                <a:cubicBezTo>
                  <a:pt x="362213" y="666387"/>
                  <a:pt x="358053" y="648570"/>
                  <a:pt x="354536" y="612935"/>
                </a:cubicBezTo>
                <a:lnTo>
                  <a:pt x="352139" y="612935"/>
                </a:lnTo>
                <a:cubicBezTo>
                  <a:pt x="352139" y="673880"/>
                  <a:pt x="336468" y="704352"/>
                  <a:pt x="305127" y="704352"/>
                </a:cubicBezTo>
                <a:lnTo>
                  <a:pt x="300800" y="704352"/>
                </a:lnTo>
                <a:lnTo>
                  <a:pt x="285447" y="699858"/>
                </a:lnTo>
                <a:cubicBezTo>
                  <a:pt x="251541" y="708847"/>
                  <a:pt x="215881" y="713340"/>
                  <a:pt x="178467" y="713340"/>
                </a:cubicBezTo>
                <a:lnTo>
                  <a:pt x="167432" y="713340"/>
                </a:lnTo>
                <a:cubicBezTo>
                  <a:pt x="107297" y="713340"/>
                  <a:pt x="52124" y="706683"/>
                  <a:pt x="1921" y="693351"/>
                </a:cubicBezTo>
                <a:cubicBezTo>
                  <a:pt x="635" y="668734"/>
                  <a:pt x="0" y="650081"/>
                  <a:pt x="0" y="637426"/>
                </a:cubicBezTo>
                <a:lnTo>
                  <a:pt x="0" y="592461"/>
                </a:lnTo>
                <a:cubicBezTo>
                  <a:pt x="0" y="504543"/>
                  <a:pt x="17909" y="430108"/>
                  <a:pt x="53728" y="369171"/>
                </a:cubicBezTo>
                <a:cubicBezTo>
                  <a:pt x="53728" y="352189"/>
                  <a:pt x="52291" y="323053"/>
                  <a:pt x="49409" y="281746"/>
                </a:cubicBezTo>
                <a:cubicBezTo>
                  <a:pt x="50679" y="257447"/>
                  <a:pt x="54204" y="233623"/>
                  <a:pt x="59959" y="210309"/>
                </a:cubicBezTo>
                <a:lnTo>
                  <a:pt x="59959" y="140877"/>
                </a:lnTo>
                <a:cubicBezTo>
                  <a:pt x="59959" y="66943"/>
                  <a:pt x="81544" y="23656"/>
                  <a:pt x="124722" y="10993"/>
                </a:cubicBezTo>
                <a:cubicBezTo>
                  <a:pt x="130160" y="8002"/>
                  <a:pt x="137987" y="6499"/>
                  <a:pt x="148228" y="6499"/>
                </a:cubicBezTo>
                <a:lnTo>
                  <a:pt x="154468" y="6499"/>
                </a:lnTo>
                <a:cubicBezTo>
                  <a:pt x="188365" y="6499"/>
                  <a:pt x="215547" y="38642"/>
                  <a:pt x="236020" y="102912"/>
                </a:cubicBezTo>
                <a:cubicBezTo>
                  <a:pt x="238902" y="125232"/>
                  <a:pt x="240339" y="143876"/>
                  <a:pt x="240339" y="158862"/>
                </a:cubicBezTo>
                <a:lnTo>
                  <a:pt x="240339" y="196827"/>
                </a:lnTo>
                <a:lnTo>
                  <a:pt x="242736" y="196827"/>
                </a:lnTo>
                <a:cubicBezTo>
                  <a:pt x="245293" y="179177"/>
                  <a:pt x="253930" y="159037"/>
                  <a:pt x="268648" y="136383"/>
                </a:cubicBezTo>
                <a:cubicBezTo>
                  <a:pt x="278238" y="135055"/>
                  <a:pt x="286073" y="134387"/>
                  <a:pt x="292154" y="134387"/>
                </a:cubicBezTo>
                <a:lnTo>
                  <a:pt x="305110" y="134387"/>
                </a:lnTo>
                <a:lnTo>
                  <a:pt x="315668" y="136383"/>
                </a:lnTo>
                <a:cubicBezTo>
                  <a:pt x="319820" y="127395"/>
                  <a:pt x="321908" y="121397"/>
                  <a:pt x="321908" y="118399"/>
                </a:cubicBezTo>
                <a:cubicBezTo>
                  <a:pt x="304951" y="109410"/>
                  <a:pt x="296481" y="90098"/>
                  <a:pt x="296481" y="60452"/>
                </a:cubicBezTo>
                <a:cubicBezTo>
                  <a:pt x="300633" y="20156"/>
                  <a:pt x="317105" y="0"/>
                  <a:pt x="345899" y="0"/>
                </a:cubicBezTo>
                <a:close/>
                <a:moveTo>
                  <a:pt x="120420" y="324214"/>
                </a:moveTo>
                <a:cubicBezTo>
                  <a:pt x="58690" y="397137"/>
                  <a:pt x="27833" y="462760"/>
                  <a:pt x="27833" y="521033"/>
                </a:cubicBezTo>
                <a:cubicBezTo>
                  <a:pt x="23673" y="545683"/>
                  <a:pt x="20156" y="599302"/>
                  <a:pt x="17274" y="681890"/>
                </a:cubicBezTo>
                <a:cubicBezTo>
                  <a:pt x="45416" y="678900"/>
                  <a:pt x="63969" y="677397"/>
                  <a:pt x="72924" y="677397"/>
                </a:cubicBezTo>
                <a:cubicBezTo>
                  <a:pt x="149038" y="682066"/>
                  <a:pt x="199893" y="684388"/>
                  <a:pt x="225487" y="684388"/>
                </a:cubicBezTo>
                <a:cubicBezTo>
                  <a:pt x="245318" y="684388"/>
                  <a:pt x="266100" y="682066"/>
                  <a:pt x="287852" y="677397"/>
                </a:cubicBezTo>
                <a:lnTo>
                  <a:pt x="287852" y="666412"/>
                </a:lnTo>
                <a:cubicBezTo>
                  <a:pt x="287852" y="506891"/>
                  <a:pt x="264981" y="404823"/>
                  <a:pt x="219247" y="360191"/>
                </a:cubicBezTo>
                <a:cubicBezTo>
                  <a:pt x="215413" y="352531"/>
                  <a:pt x="203894" y="340536"/>
                  <a:pt x="184707" y="324222"/>
                </a:cubicBezTo>
                <a:cubicBezTo>
                  <a:pt x="177665" y="328892"/>
                  <a:pt x="168393" y="331214"/>
                  <a:pt x="156882" y="331214"/>
                </a:cubicBezTo>
                <a:cubicBezTo>
                  <a:pt x="148554" y="331205"/>
                  <a:pt x="136408" y="328875"/>
                  <a:pt x="120420" y="324214"/>
                </a:cubicBezTo>
                <a:close/>
                <a:moveTo>
                  <a:pt x="72915" y="243780"/>
                </a:moveTo>
                <a:cubicBezTo>
                  <a:pt x="71637" y="275748"/>
                  <a:pt x="71002" y="299572"/>
                  <a:pt x="71002" y="315217"/>
                </a:cubicBezTo>
                <a:lnTo>
                  <a:pt x="71002" y="346692"/>
                </a:lnTo>
                <a:lnTo>
                  <a:pt x="109377" y="308727"/>
                </a:lnTo>
                <a:cubicBezTo>
                  <a:pt x="86665" y="270436"/>
                  <a:pt x="75313" y="248784"/>
                  <a:pt x="75313" y="243789"/>
                </a:cubicBezTo>
                <a:lnTo>
                  <a:pt x="72915" y="243789"/>
                </a:lnTo>
                <a:close/>
                <a:moveTo>
                  <a:pt x="79640" y="127387"/>
                </a:moveTo>
                <a:lnTo>
                  <a:pt x="79640" y="183328"/>
                </a:lnTo>
                <a:cubicBezTo>
                  <a:pt x="110981" y="169019"/>
                  <a:pt x="126652" y="160023"/>
                  <a:pt x="126652" y="156355"/>
                </a:cubicBezTo>
                <a:cubicBezTo>
                  <a:pt x="110981" y="144694"/>
                  <a:pt x="103146" y="129041"/>
                  <a:pt x="103146" y="109394"/>
                </a:cubicBezTo>
                <a:cubicBezTo>
                  <a:pt x="108258" y="72097"/>
                  <a:pt x="122492" y="53444"/>
                  <a:pt x="145847" y="53444"/>
                </a:cubicBezTo>
                <a:lnTo>
                  <a:pt x="150166" y="53444"/>
                </a:lnTo>
                <a:cubicBezTo>
                  <a:pt x="174466" y="53444"/>
                  <a:pt x="190946" y="71428"/>
                  <a:pt x="199584" y="107397"/>
                </a:cubicBezTo>
                <a:cubicBezTo>
                  <a:pt x="199584" y="123385"/>
                  <a:pt x="192542" y="139039"/>
                  <a:pt x="178475" y="154359"/>
                </a:cubicBezTo>
                <a:cubicBezTo>
                  <a:pt x="185826" y="163681"/>
                  <a:pt x="200060" y="176337"/>
                  <a:pt x="221168" y="192325"/>
                </a:cubicBezTo>
                <a:lnTo>
                  <a:pt x="221168" y="151853"/>
                </a:lnTo>
                <a:cubicBezTo>
                  <a:pt x="221168" y="89914"/>
                  <a:pt x="199742" y="48290"/>
                  <a:pt x="156882" y="26973"/>
                </a:cubicBezTo>
                <a:lnTo>
                  <a:pt x="145847" y="26973"/>
                </a:lnTo>
                <a:cubicBezTo>
                  <a:pt x="119292" y="26973"/>
                  <a:pt x="97866" y="49284"/>
                  <a:pt x="81561" y="93915"/>
                </a:cubicBezTo>
                <a:cubicBezTo>
                  <a:pt x="80275" y="108901"/>
                  <a:pt x="79640" y="120061"/>
                  <a:pt x="79640" y="127387"/>
                </a:cubicBezTo>
                <a:close/>
                <a:moveTo>
                  <a:pt x="150158" y="163355"/>
                </a:moveTo>
                <a:lnTo>
                  <a:pt x="143918" y="163355"/>
                </a:lnTo>
                <a:cubicBezTo>
                  <a:pt x="143918" y="174014"/>
                  <a:pt x="126652" y="184339"/>
                  <a:pt x="92103" y="194329"/>
                </a:cubicBezTo>
                <a:lnTo>
                  <a:pt x="83942" y="205815"/>
                </a:lnTo>
                <a:lnTo>
                  <a:pt x="85863" y="205815"/>
                </a:lnTo>
                <a:cubicBezTo>
                  <a:pt x="93539" y="201154"/>
                  <a:pt x="102177" y="198824"/>
                  <a:pt x="111766" y="198824"/>
                </a:cubicBezTo>
                <a:cubicBezTo>
                  <a:pt x="123594" y="198824"/>
                  <a:pt x="136392" y="205648"/>
                  <a:pt x="150149" y="219305"/>
                </a:cubicBezTo>
                <a:cubicBezTo>
                  <a:pt x="156222" y="205648"/>
                  <a:pt x="172051" y="198824"/>
                  <a:pt x="197646" y="198824"/>
                </a:cubicBezTo>
                <a:cubicBezTo>
                  <a:pt x="176855" y="179845"/>
                  <a:pt x="166137" y="167190"/>
                  <a:pt x="165503" y="160858"/>
                </a:cubicBezTo>
                <a:lnTo>
                  <a:pt x="150158" y="163355"/>
                </a:lnTo>
                <a:close/>
                <a:moveTo>
                  <a:pt x="92111" y="234792"/>
                </a:moveTo>
                <a:cubicBezTo>
                  <a:pt x="92111" y="236789"/>
                  <a:pt x="102185" y="254606"/>
                  <a:pt x="122333" y="288236"/>
                </a:cubicBezTo>
                <a:cubicBezTo>
                  <a:pt x="122333" y="301568"/>
                  <a:pt x="132407" y="309053"/>
                  <a:pt x="152555" y="310715"/>
                </a:cubicBezTo>
                <a:cubicBezTo>
                  <a:pt x="171742" y="310715"/>
                  <a:pt x="183896" y="302554"/>
                  <a:pt x="189017" y="286232"/>
                </a:cubicBezTo>
                <a:cubicBezTo>
                  <a:pt x="198932" y="264254"/>
                  <a:pt x="203894" y="247941"/>
                  <a:pt x="203894" y="237282"/>
                </a:cubicBezTo>
                <a:cubicBezTo>
                  <a:pt x="202290" y="225286"/>
                  <a:pt x="197337" y="219305"/>
                  <a:pt x="189017" y="219305"/>
                </a:cubicBezTo>
                <a:cubicBezTo>
                  <a:pt x="174942" y="220968"/>
                  <a:pt x="161986" y="228293"/>
                  <a:pt x="150158" y="241283"/>
                </a:cubicBezTo>
                <a:lnTo>
                  <a:pt x="145839" y="241283"/>
                </a:lnTo>
                <a:cubicBezTo>
                  <a:pt x="132716" y="226631"/>
                  <a:pt x="120570" y="219305"/>
                  <a:pt x="109377" y="219305"/>
                </a:cubicBezTo>
                <a:cubicBezTo>
                  <a:pt x="97866" y="219305"/>
                  <a:pt x="92111" y="224468"/>
                  <a:pt x="92111" y="234792"/>
                </a:cubicBezTo>
                <a:close/>
                <a:moveTo>
                  <a:pt x="124730" y="107406"/>
                </a:moveTo>
                <a:lnTo>
                  <a:pt x="124730" y="111900"/>
                </a:lnTo>
                <a:cubicBezTo>
                  <a:pt x="129208" y="135556"/>
                  <a:pt x="139917" y="147367"/>
                  <a:pt x="156874" y="147367"/>
                </a:cubicBezTo>
                <a:lnTo>
                  <a:pt x="158787" y="147367"/>
                </a:lnTo>
                <a:cubicBezTo>
                  <a:pt x="171901" y="147367"/>
                  <a:pt x="178458" y="139206"/>
                  <a:pt x="178458" y="122892"/>
                </a:cubicBezTo>
                <a:cubicBezTo>
                  <a:pt x="174933" y="91593"/>
                  <a:pt x="164066" y="75931"/>
                  <a:pt x="145839" y="75931"/>
                </a:cubicBezTo>
                <a:cubicBezTo>
                  <a:pt x="134646" y="75931"/>
                  <a:pt x="127612" y="86423"/>
                  <a:pt x="124730" y="107406"/>
                </a:cubicBezTo>
                <a:close/>
                <a:moveTo>
                  <a:pt x="225479" y="245777"/>
                </a:moveTo>
                <a:cubicBezTo>
                  <a:pt x="225479" y="248776"/>
                  <a:pt x="214761" y="271254"/>
                  <a:pt x="193335" y="313212"/>
                </a:cubicBezTo>
                <a:lnTo>
                  <a:pt x="195257" y="313212"/>
                </a:lnTo>
                <a:cubicBezTo>
                  <a:pt x="206767" y="317548"/>
                  <a:pt x="218278" y="324873"/>
                  <a:pt x="229797" y="335198"/>
                </a:cubicBezTo>
                <a:lnTo>
                  <a:pt x="229797" y="317707"/>
                </a:lnTo>
                <a:cubicBezTo>
                  <a:pt x="229797" y="302061"/>
                  <a:pt x="229154" y="278087"/>
                  <a:pt x="227884" y="245777"/>
                </a:cubicBezTo>
                <a:lnTo>
                  <a:pt x="225479" y="245777"/>
                </a:lnTo>
                <a:close/>
                <a:moveTo>
                  <a:pt x="261941" y="196827"/>
                </a:moveTo>
                <a:cubicBezTo>
                  <a:pt x="256185" y="216482"/>
                  <a:pt x="250430" y="233623"/>
                  <a:pt x="244674" y="248275"/>
                </a:cubicBezTo>
                <a:cubicBezTo>
                  <a:pt x="247548" y="273585"/>
                  <a:pt x="248993" y="293733"/>
                  <a:pt x="248993" y="308719"/>
                </a:cubicBezTo>
                <a:lnTo>
                  <a:pt x="247080" y="328708"/>
                </a:lnTo>
                <a:lnTo>
                  <a:pt x="247080" y="331205"/>
                </a:lnTo>
                <a:lnTo>
                  <a:pt x="248993" y="331205"/>
                </a:lnTo>
                <a:cubicBezTo>
                  <a:pt x="248993" y="328549"/>
                  <a:pt x="255542" y="318717"/>
                  <a:pt x="268665" y="301735"/>
                </a:cubicBezTo>
                <a:cubicBezTo>
                  <a:pt x="268665" y="293081"/>
                  <a:pt x="267228" y="258106"/>
                  <a:pt x="264346" y="196827"/>
                </a:cubicBezTo>
                <a:lnTo>
                  <a:pt x="261941" y="196827"/>
                </a:lnTo>
                <a:close/>
                <a:moveTo>
                  <a:pt x="251382" y="362179"/>
                </a:moveTo>
                <a:cubicBezTo>
                  <a:pt x="260980" y="370841"/>
                  <a:pt x="268807" y="385827"/>
                  <a:pt x="274888" y="407136"/>
                </a:cubicBezTo>
                <a:lnTo>
                  <a:pt x="276801" y="407136"/>
                </a:lnTo>
                <a:cubicBezTo>
                  <a:pt x="276801" y="398816"/>
                  <a:pt x="277594" y="390488"/>
                  <a:pt x="279198" y="382160"/>
                </a:cubicBezTo>
                <a:cubicBezTo>
                  <a:pt x="273443" y="382160"/>
                  <a:pt x="270561" y="379996"/>
                  <a:pt x="270561" y="375669"/>
                </a:cubicBezTo>
                <a:lnTo>
                  <a:pt x="270561" y="331214"/>
                </a:lnTo>
                <a:cubicBezTo>
                  <a:pt x="268657" y="331205"/>
                  <a:pt x="262258" y="341530"/>
                  <a:pt x="251382" y="362179"/>
                </a:cubicBezTo>
                <a:close/>
                <a:moveTo>
                  <a:pt x="281128" y="167850"/>
                </a:moveTo>
                <a:cubicBezTo>
                  <a:pt x="286883" y="279416"/>
                  <a:pt x="289765" y="344186"/>
                  <a:pt x="289765" y="362179"/>
                </a:cubicBezTo>
                <a:lnTo>
                  <a:pt x="347812" y="362179"/>
                </a:lnTo>
                <a:cubicBezTo>
                  <a:pt x="347812" y="359849"/>
                  <a:pt x="347169" y="349524"/>
                  <a:pt x="345899" y="331205"/>
                </a:cubicBezTo>
                <a:cubicBezTo>
                  <a:pt x="345899" y="314223"/>
                  <a:pt x="346534" y="294735"/>
                  <a:pt x="347812" y="272758"/>
                </a:cubicBezTo>
                <a:cubicBezTo>
                  <a:pt x="346534" y="246119"/>
                  <a:pt x="345899" y="217811"/>
                  <a:pt x="345899" y="187839"/>
                </a:cubicBezTo>
                <a:cubicBezTo>
                  <a:pt x="345899" y="186511"/>
                  <a:pt x="346534" y="180513"/>
                  <a:pt x="347812" y="169854"/>
                </a:cubicBezTo>
                <a:cubicBezTo>
                  <a:pt x="332141" y="160866"/>
                  <a:pt x="322869" y="154869"/>
                  <a:pt x="319987" y="151870"/>
                </a:cubicBezTo>
                <a:lnTo>
                  <a:pt x="296481" y="151870"/>
                </a:lnTo>
                <a:cubicBezTo>
                  <a:pt x="286240" y="151862"/>
                  <a:pt x="281128" y="157199"/>
                  <a:pt x="281128" y="167850"/>
                </a:cubicBezTo>
                <a:close/>
                <a:moveTo>
                  <a:pt x="294084" y="382152"/>
                </a:moveTo>
                <a:lnTo>
                  <a:pt x="294084" y="420610"/>
                </a:lnTo>
                <a:cubicBezTo>
                  <a:pt x="294084" y="432605"/>
                  <a:pt x="293441" y="446764"/>
                  <a:pt x="292163" y="463078"/>
                </a:cubicBezTo>
                <a:cubicBezTo>
                  <a:pt x="300800" y="499715"/>
                  <a:pt x="305118" y="544338"/>
                  <a:pt x="305118" y="596955"/>
                </a:cubicBezTo>
                <a:lnTo>
                  <a:pt x="305118" y="643908"/>
                </a:lnTo>
                <a:cubicBezTo>
                  <a:pt x="305436" y="646899"/>
                  <a:pt x="306873" y="648403"/>
                  <a:pt x="309437" y="648403"/>
                </a:cubicBezTo>
                <a:cubicBezTo>
                  <a:pt x="310707" y="648403"/>
                  <a:pt x="311350" y="647743"/>
                  <a:pt x="311350" y="646406"/>
                </a:cubicBezTo>
                <a:lnTo>
                  <a:pt x="321908" y="648403"/>
                </a:lnTo>
                <a:lnTo>
                  <a:pt x="332943" y="648403"/>
                </a:lnTo>
                <a:lnTo>
                  <a:pt x="332943" y="592453"/>
                </a:lnTo>
                <a:cubicBezTo>
                  <a:pt x="332943" y="537505"/>
                  <a:pt x="337896" y="488388"/>
                  <a:pt x="347812" y="445085"/>
                </a:cubicBezTo>
                <a:lnTo>
                  <a:pt x="354528" y="445085"/>
                </a:lnTo>
                <a:cubicBezTo>
                  <a:pt x="362522" y="445085"/>
                  <a:pt x="368920" y="502539"/>
                  <a:pt x="373715" y="617429"/>
                </a:cubicBezTo>
                <a:cubicBezTo>
                  <a:pt x="374985" y="617429"/>
                  <a:pt x="375628" y="623259"/>
                  <a:pt x="375628" y="634920"/>
                </a:cubicBezTo>
                <a:cubicBezTo>
                  <a:pt x="374350" y="640910"/>
                  <a:pt x="373715" y="646239"/>
                  <a:pt x="373715" y="650900"/>
                </a:cubicBezTo>
                <a:lnTo>
                  <a:pt x="414496" y="650900"/>
                </a:lnTo>
                <a:lnTo>
                  <a:pt x="418814" y="652897"/>
                </a:lnTo>
                <a:cubicBezTo>
                  <a:pt x="413059" y="615599"/>
                  <a:pt x="410177" y="574643"/>
                  <a:pt x="410177" y="530012"/>
                </a:cubicBezTo>
                <a:lnTo>
                  <a:pt x="410177" y="519019"/>
                </a:lnTo>
                <a:cubicBezTo>
                  <a:pt x="410177" y="472734"/>
                  <a:pt x="412257" y="428604"/>
                  <a:pt x="416417" y="386638"/>
                </a:cubicBezTo>
                <a:lnTo>
                  <a:pt x="414504" y="386638"/>
                </a:lnTo>
                <a:cubicBezTo>
                  <a:pt x="362046" y="383647"/>
                  <a:pt x="327021" y="382143"/>
                  <a:pt x="309437" y="382143"/>
                </a:cubicBezTo>
                <a:lnTo>
                  <a:pt x="294084" y="382143"/>
                </a:lnTo>
                <a:close/>
                <a:moveTo>
                  <a:pt x="305118" y="666404"/>
                </a:moveTo>
                <a:lnTo>
                  <a:pt x="305118" y="686385"/>
                </a:lnTo>
                <a:lnTo>
                  <a:pt x="307031" y="686385"/>
                </a:lnTo>
                <a:cubicBezTo>
                  <a:pt x="317899" y="686385"/>
                  <a:pt x="325742" y="679727"/>
                  <a:pt x="330537" y="666404"/>
                </a:cubicBezTo>
                <a:lnTo>
                  <a:pt x="305118" y="666404"/>
                </a:lnTo>
                <a:close/>
                <a:moveTo>
                  <a:pt x="315677" y="64946"/>
                </a:moveTo>
                <a:cubicBezTo>
                  <a:pt x="315677" y="85270"/>
                  <a:pt x="325751" y="100088"/>
                  <a:pt x="345899" y="109402"/>
                </a:cubicBezTo>
                <a:cubicBezTo>
                  <a:pt x="365729" y="100414"/>
                  <a:pt x="375645" y="85596"/>
                  <a:pt x="375645" y="64946"/>
                </a:cubicBezTo>
                <a:cubicBezTo>
                  <a:pt x="371811" y="36637"/>
                  <a:pt x="361895" y="22487"/>
                  <a:pt x="345899" y="22487"/>
                </a:cubicBezTo>
                <a:cubicBezTo>
                  <a:pt x="328942" y="22487"/>
                  <a:pt x="318868" y="36637"/>
                  <a:pt x="315677" y="64946"/>
                </a:cubicBezTo>
                <a:close/>
                <a:moveTo>
                  <a:pt x="332943" y="140877"/>
                </a:moveTo>
                <a:cubicBezTo>
                  <a:pt x="346049" y="148211"/>
                  <a:pt x="353885" y="151862"/>
                  <a:pt x="356449" y="151862"/>
                </a:cubicBezTo>
                <a:lnTo>
                  <a:pt x="365086" y="142874"/>
                </a:lnTo>
                <a:lnTo>
                  <a:pt x="365086" y="140877"/>
                </a:lnTo>
                <a:cubicBezTo>
                  <a:pt x="360926" y="134554"/>
                  <a:pt x="358846" y="128556"/>
                  <a:pt x="358846" y="122901"/>
                </a:cubicBezTo>
                <a:lnTo>
                  <a:pt x="350209" y="122901"/>
                </a:lnTo>
                <a:cubicBezTo>
                  <a:pt x="341889" y="122892"/>
                  <a:pt x="336134" y="128882"/>
                  <a:pt x="332943" y="140877"/>
                </a:cubicBezTo>
                <a:close/>
                <a:moveTo>
                  <a:pt x="363165" y="167850"/>
                </a:moveTo>
                <a:cubicBezTo>
                  <a:pt x="365721" y="190829"/>
                  <a:pt x="366999" y="213149"/>
                  <a:pt x="366999" y="234792"/>
                </a:cubicBezTo>
                <a:lnTo>
                  <a:pt x="366999" y="326711"/>
                </a:lnTo>
                <a:cubicBezTo>
                  <a:pt x="366999" y="344028"/>
                  <a:pt x="365721" y="355856"/>
                  <a:pt x="363165" y="362179"/>
                </a:cubicBezTo>
                <a:cubicBezTo>
                  <a:pt x="365721" y="363842"/>
                  <a:pt x="367801" y="364677"/>
                  <a:pt x="369405" y="364677"/>
                </a:cubicBezTo>
                <a:cubicBezTo>
                  <a:pt x="374843" y="364677"/>
                  <a:pt x="392744" y="365345"/>
                  <a:pt x="423141" y="366673"/>
                </a:cubicBezTo>
                <a:lnTo>
                  <a:pt x="423141" y="364677"/>
                </a:lnTo>
                <a:cubicBezTo>
                  <a:pt x="421537" y="364677"/>
                  <a:pt x="420101" y="348187"/>
                  <a:pt x="418822" y="315217"/>
                </a:cubicBezTo>
                <a:cubicBezTo>
                  <a:pt x="420101" y="248608"/>
                  <a:pt x="420744" y="203159"/>
                  <a:pt x="420744" y="178842"/>
                </a:cubicBezTo>
                <a:cubicBezTo>
                  <a:pt x="420744" y="160866"/>
                  <a:pt x="414337" y="151870"/>
                  <a:pt x="401556" y="151870"/>
                </a:cubicBezTo>
                <a:lnTo>
                  <a:pt x="382369" y="151870"/>
                </a:lnTo>
                <a:cubicBezTo>
                  <a:pt x="373080" y="162520"/>
                  <a:pt x="366682" y="167850"/>
                  <a:pt x="363165" y="167850"/>
                </a:cubicBezTo>
                <a:close/>
                <a:moveTo>
                  <a:pt x="382352" y="668400"/>
                </a:moveTo>
                <a:lnTo>
                  <a:pt x="382352" y="670898"/>
                </a:lnTo>
                <a:cubicBezTo>
                  <a:pt x="382352" y="682885"/>
                  <a:pt x="389544" y="688874"/>
                  <a:pt x="403937" y="688874"/>
                </a:cubicBezTo>
                <a:lnTo>
                  <a:pt x="408256" y="688874"/>
                </a:lnTo>
                <a:cubicBezTo>
                  <a:pt x="419766" y="688874"/>
                  <a:pt x="432555" y="685048"/>
                  <a:pt x="446630" y="677388"/>
                </a:cubicBezTo>
                <a:cubicBezTo>
                  <a:pt x="446630" y="675726"/>
                  <a:pt x="442312" y="672727"/>
                  <a:pt x="433683" y="668400"/>
                </a:cubicBezTo>
                <a:lnTo>
                  <a:pt x="423124" y="670898"/>
                </a:lnTo>
                <a:lnTo>
                  <a:pt x="418806" y="670898"/>
                </a:lnTo>
                <a:cubicBezTo>
                  <a:pt x="411138" y="670898"/>
                  <a:pt x="398984" y="670063"/>
                  <a:pt x="382352" y="668400"/>
                </a:cubicBezTo>
                <a:close/>
                <a:moveTo>
                  <a:pt x="440407" y="214803"/>
                </a:moveTo>
                <a:lnTo>
                  <a:pt x="440407" y="360174"/>
                </a:lnTo>
                <a:lnTo>
                  <a:pt x="446647" y="382152"/>
                </a:lnTo>
                <a:cubicBezTo>
                  <a:pt x="464882" y="379495"/>
                  <a:pt x="476393" y="378150"/>
                  <a:pt x="481188" y="378150"/>
                </a:cubicBezTo>
                <a:lnTo>
                  <a:pt x="442328" y="214795"/>
                </a:lnTo>
                <a:lnTo>
                  <a:pt x="440407" y="214795"/>
                </a:lnTo>
                <a:close/>
                <a:moveTo>
                  <a:pt x="463913" y="400145"/>
                </a:moveTo>
                <a:cubicBezTo>
                  <a:pt x="466787" y="405140"/>
                  <a:pt x="468232" y="408974"/>
                  <a:pt x="468232" y="411631"/>
                </a:cubicBezTo>
                <a:lnTo>
                  <a:pt x="472550" y="411631"/>
                </a:lnTo>
                <a:cubicBezTo>
                  <a:pt x="475432" y="411631"/>
                  <a:pt x="476869" y="410126"/>
                  <a:pt x="476869" y="407136"/>
                </a:cubicBezTo>
                <a:lnTo>
                  <a:pt x="476869" y="395651"/>
                </a:lnTo>
                <a:cubicBezTo>
                  <a:pt x="468232" y="396979"/>
                  <a:pt x="463913" y="398474"/>
                  <a:pt x="463913" y="400145"/>
                </a:cubicBez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C924EA74-B5F0-A952-146C-BD10A0B48470}"/>
              </a:ext>
            </a:extLst>
          </p:cNvPr>
          <p:cNvSpPr/>
          <p:nvPr/>
        </p:nvSpPr>
        <p:spPr>
          <a:xfrm>
            <a:off x="1759532" y="2843544"/>
            <a:ext cx="716496" cy="1162019"/>
          </a:xfrm>
          <a:custGeom>
            <a:avLst/>
            <a:gdLst>
              <a:gd name="connsiteX0" fmla="*/ 237457 w 442320"/>
              <a:gd name="connsiteY0" fmla="*/ 0 h 717358"/>
              <a:gd name="connsiteX1" fmla="*/ 246571 w 442320"/>
              <a:gd name="connsiteY1" fmla="*/ 6992 h 717358"/>
              <a:gd name="connsiteX2" fmla="*/ 246571 w 442320"/>
              <a:gd name="connsiteY2" fmla="*/ 28977 h 717358"/>
              <a:gd name="connsiteX3" fmla="*/ 287827 w 442320"/>
              <a:gd name="connsiteY3" fmla="*/ 59951 h 717358"/>
              <a:gd name="connsiteX4" fmla="*/ 304141 w 442320"/>
              <a:gd name="connsiteY4" fmla="*/ 69440 h 717358"/>
              <a:gd name="connsiteX5" fmla="*/ 283517 w 442320"/>
              <a:gd name="connsiteY5" fmla="*/ 117396 h 717358"/>
              <a:gd name="connsiteX6" fmla="*/ 287836 w 442320"/>
              <a:gd name="connsiteY6" fmla="*/ 139382 h 717358"/>
              <a:gd name="connsiteX7" fmla="*/ 264806 w 442320"/>
              <a:gd name="connsiteY7" fmla="*/ 218304 h 717358"/>
              <a:gd name="connsiteX8" fmla="*/ 264806 w 442320"/>
              <a:gd name="connsiteY8" fmla="*/ 230299 h 717358"/>
              <a:gd name="connsiteX9" fmla="*/ 393863 w 442320"/>
              <a:gd name="connsiteY9" fmla="*/ 338197 h 717358"/>
              <a:gd name="connsiteX10" fmla="*/ 442320 w 442320"/>
              <a:gd name="connsiteY10" fmla="*/ 530029 h 717358"/>
              <a:gd name="connsiteX11" fmla="*/ 442320 w 442320"/>
              <a:gd name="connsiteY11" fmla="*/ 549509 h 717358"/>
              <a:gd name="connsiteX12" fmla="*/ 439914 w 442320"/>
              <a:gd name="connsiteY12" fmla="*/ 552006 h 717358"/>
              <a:gd name="connsiteX13" fmla="*/ 442320 w 442320"/>
              <a:gd name="connsiteY13" fmla="*/ 556501 h 717358"/>
              <a:gd name="connsiteX14" fmla="*/ 442320 w 442320"/>
              <a:gd name="connsiteY14" fmla="*/ 559007 h 717358"/>
              <a:gd name="connsiteX15" fmla="*/ 306555 w 442320"/>
              <a:gd name="connsiteY15" fmla="*/ 621447 h 717358"/>
              <a:gd name="connsiteX16" fmla="*/ 230273 w 442320"/>
              <a:gd name="connsiteY16" fmla="*/ 623944 h 717358"/>
              <a:gd name="connsiteX17" fmla="*/ 227876 w 442320"/>
              <a:gd name="connsiteY17" fmla="*/ 621447 h 717358"/>
              <a:gd name="connsiteX18" fmla="*/ 225955 w 442320"/>
              <a:gd name="connsiteY18" fmla="*/ 625941 h 717358"/>
              <a:gd name="connsiteX19" fmla="*/ 225955 w 442320"/>
              <a:gd name="connsiteY19" fmla="*/ 642931 h 717358"/>
              <a:gd name="connsiteX20" fmla="*/ 246587 w 442320"/>
              <a:gd name="connsiteY20" fmla="*/ 683887 h 717358"/>
              <a:gd name="connsiteX21" fmla="*/ 276333 w 442320"/>
              <a:gd name="connsiteY21" fmla="*/ 705363 h 717358"/>
              <a:gd name="connsiteX22" fmla="*/ 264822 w 442320"/>
              <a:gd name="connsiteY22" fmla="*/ 717358 h 717358"/>
              <a:gd name="connsiteX23" fmla="*/ 216374 w 442320"/>
              <a:gd name="connsiteY23" fmla="*/ 686385 h 717358"/>
              <a:gd name="connsiteX24" fmla="*/ 170314 w 442320"/>
              <a:gd name="connsiteY24" fmla="*/ 707861 h 717358"/>
              <a:gd name="connsiteX25" fmla="*/ 161201 w 442320"/>
              <a:gd name="connsiteY25" fmla="*/ 707861 h 717358"/>
              <a:gd name="connsiteX26" fmla="*/ 156882 w 442320"/>
              <a:gd name="connsiteY26" fmla="*/ 702866 h 717358"/>
              <a:gd name="connsiteX27" fmla="*/ 156882 w 442320"/>
              <a:gd name="connsiteY27" fmla="*/ 700368 h 717358"/>
              <a:gd name="connsiteX28" fmla="*/ 207252 w 442320"/>
              <a:gd name="connsiteY28" fmla="*/ 671892 h 717358"/>
              <a:gd name="connsiteX29" fmla="*/ 207252 w 442320"/>
              <a:gd name="connsiteY29" fmla="*/ 638421 h 717358"/>
              <a:gd name="connsiteX30" fmla="*/ 209649 w 442320"/>
              <a:gd name="connsiteY30" fmla="*/ 621439 h 717358"/>
              <a:gd name="connsiteX31" fmla="*/ 6716 w 442320"/>
              <a:gd name="connsiteY31" fmla="*/ 561496 h 717358"/>
              <a:gd name="connsiteX32" fmla="*/ 0 w 442320"/>
              <a:gd name="connsiteY32" fmla="*/ 556492 h 717358"/>
              <a:gd name="connsiteX33" fmla="*/ 0 w 442320"/>
              <a:gd name="connsiteY33" fmla="*/ 544505 h 717358"/>
              <a:gd name="connsiteX34" fmla="*/ 87792 w 442320"/>
              <a:gd name="connsiteY34" fmla="*/ 273752 h 717358"/>
              <a:gd name="connsiteX35" fmla="*/ 177506 w 442320"/>
              <a:gd name="connsiteY35" fmla="*/ 225287 h 717358"/>
              <a:gd name="connsiteX36" fmla="*/ 140568 w 442320"/>
              <a:gd name="connsiteY36" fmla="*/ 134370 h 717358"/>
              <a:gd name="connsiteX37" fmla="*/ 140568 w 442320"/>
              <a:gd name="connsiteY37" fmla="*/ 131872 h 717358"/>
              <a:gd name="connsiteX38" fmla="*/ 147284 w 442320"/>
              <a:gd name="connsiteY38" fmla="*/ 105393 h 717358"/>
              <a:gd name="connsiteX39" fmla="*/ 131455 w 442320"/>
              <a:gd name="connsiteY39" fmla="*/ 64930 h 717358"/>
              <a:gd name="connsiteX40" fmla="*/ 172711 w 442320"/>
              <a:gd name="connsiteY40" fmla="*/ 52935 h 717358"/>
              <a:gd name="connsiteX41" fmla="*/ 177506 w 442320"/>
              <a:gd name="connsiteY41" fmla="*/ 38450 h 717358"/>
              <a:gd name="connsiteX42" fmla="*/ 177506 w 442320"/>
              <a:gd name="connsiteY42" fmla="*/ 33455 h 717358"/>
              <a:gd name="connsiteX43" fmla="*/ 175109 w 442320"/>
              <a:gd name="connsiteY43" fmla="*/ 9481 h 717358"/>
              <a:gd name="connsiteX44" fmla="*/ 237457 w 442320"/>
              <a:gd name="connsiteY44" fmla="*/ 0 h 717358"/>
              <a:gd name="connsiteX45" fmla="*/ 18218 w 442320"/>
              <a:gd name="connsiteY45" fmla="*/ 547003 h 717358"/>
              <a:gd name="connsiteX46" fmla="*/ 237466 w 442320"/>
              <a:gd name="connsiteY46" fmla="*/ 601950 h 717358"/>
              <a:gd name="connsiteX47" fmla="*/ 246579 w 442320"/>
              <a:gd name="connsiteY47" fmla="*/ 599954 h 717358"/>
              <a:gd name="connsiteX48" fmla="*/ 246579 w 442320"/>
              <a:gd name="connsiteY48" fmla="*/ 601950 h 717358"/>
              <a:gd name="connsiteX49" fmla="*/ 250898 w 442320"/>
              <a:gd name="connsiteY49" fmla="*/ 599954 h 717358"/>
              <a:gd name="connsiteX50" fmla="*/ 274404 w 442320"/>
              <a:gd name="connsiteY50" fmla="*/ 599954 h 717358"/>
              <a:gd name="connsiteX51" fmla="*/ 425998 w 442320"/>
              <a:gd name="connsiteY51" fmla="*/ 553994 h 717358"/>
              <a:gd name="connsiteX52" fmla="*/ 387139 w 442320"/>
              <a:gd name="connsiteY52" fmla="*/ 376664 h 717358"/>
              <a:gd name="connsiteX53" fmla="*/ 269600 w 442320"/>
              <a:gd name="connsiteY53" fmla="*/ 249277 h 717358"/>
              <a:gd name="connsiteX54" fmla="*/ 258090 w 442320"/>
              <a:gd name="connsiteY54" fmla="*/ 247281 h 717358"/>
              <a:gd name="connsiteX55" fmla="*/ 255692 w 442320"/>
              <a:gd name="connsiteY55" fmla="*/ 247281 h 717358"/>
              <a:gd name="connsiteX56" fmla="*/ 255692 w 442320"/>
              <a:gd name="connsiteY56" fmla="*/ 249277 h 717358"/>
              <a:gd name="connsiteX57" fmla="*/ 292630 w 442320"/>
              <a:gd name="connsiteY57" fmla="*/ 326210 h 717358"/>
              <a:gd name="connsiteX58" fmla="*/ 292630 w 442320"/>
              <a:gd name="connsiteY58" fmla="*/ 333695 h 717358"/>
              <a:gd name="connsiteX59" fmla="*/ 285914 w 442320"/>
              <a:gd name="connsiteY59" fmla="*/ 338189 h 717358"/>
              <a:gd name="connsiteX60" fmla="*/ 283517 w 442320"/>
              <a:gd name="connsiteY60" fmla="*/ 338189 h 717358"/>
              <a:gd name="connsiteX61" fmla="*/ 255692 w 442320"/>
              <a:gd name="connsiteY61" fmla="*/ 273752 h 717358"/>
              <a:gd name="connsiteX62" fmla="*/ 241776 w 442320"/>
              <a:gd name="connsiteY62" fmla="*/ 254264 h 717358"/>
              <a:gd name="connsiteX63" fmla="*/ 230265 w 442320"/>
              <a:gd name="connsiteY63" fmla="*/ 254264 h 717358"/>
              <a:gd name="connsiteX64" fmla="*/ 218754 w 442320"/>
              <a:gd name="connsiteY64" fmla="*/ 333695 h 717358"/>
              <a:gd name="connsiteX65" fmla="*/ 214436 w 442320"/>
              <a:gd name="connsiteY65" fmla="*/ 333695 h 717358"/>
              <a:gd name="connsiteX66" fmla="*/ 207244 w 442320"/>
              <a:gd name="connsiteY66" fmla="*/ 314215 h 717358"/>
              <a:gd name="connsiteX67" fmla="*/ 214436 w 442320"/>
              <a:gd name="connsiteY67" fmla="*/ 254264 h 717358"/>
              <a:gd name="connsiteX68" fmla="*/ 209641 w 442320"/>
              <a:gd name="connsiteY68" fmla="*/ 251766 h 717358"/>
              <a:gd name="connsiteX69" fmla="*/ 202925 w 442320"/>
              <a:gd name="connsiteY69" fmla="*/ 251766 h 717358"/>
              <a:gd name="connsiteX70" fmla="*/ 147276 w 442320"/>
              <a:gd name="connsiteY70" fmla="*/ 340687 h 717358"/>
              <a:gd name="connsiteX71" fmla="*/ 142957 w 442320"/>
              <a:gd name="connsiteY71" fmla="*/ 340687 h 717358"/>
              <a:gd name="connsiteX72" fmla="*/ 135757 w 442320"/>
              <a:gd name="connsiteY72" fmla="*/ 335691 h 717358"/>
              <a:gd name="connsiteX73" fmla="*/ 186611 w 442320"/>
              <a:gd name="connsiteY73" fmla="*/ 239780 h 717358"/>
              <a:gd name="connsiteX74" fmla="*/ 184214 w 442320"/>
              <a:gd name="connsiteY74" fmla="*/ 239780 h 717358"/>
              <a:gd name="connsiteX75" fmla="*/ 85387 w 442320"/>
              <a:gd name="connsiteY75" fmla="*/ 314215 h 717358"/>
              <a:gd name="connsiteX76" fmla="*/ 27816 w 442320"/>
              <a:gd name="connsiteY76" fmla="*/ 484563 h 717358"/>
              <a:gd name="connsiteX77" fmla="*/ 18218 w 442320"/>
              <a:gd name="connsiteY77" fmla="*/ 547003 h 717358"/>
              <a:gd name="connsiteX78" fmla="*/ 191406 w 442320"/>
              <a:gd name="connsiteY78" fmla="*/ 21476 h 717358"/>
              <a:gd name="connsiteX79" fmla="*/ 191406 w 442320"/>
              <a:gd name="connsiteY79" fmla="*/ 23982 h 717358"/>
              <a:gd name="connsiteX80" fmla="*/ 193327 w 442320"/>
              <a:gd name="connsiteY80" fmla="*/ 26480 h 717358"/>
              <a:gd name="connsiteX81" fmla="*/ 152070 w 442320"/>
              <a:gd name="connsiteY81" fmla="*/ 74436 h 717358"/>
              <a:gd name="connsiteX82" fmla="*/ 152070 w 442320"/>
              <a:gd name="connsiteY82" fmla="*/ 76933 h 717358"/>
              <a:gd name="connsiteX83" fmla="*/ 158786 w 442320"/>
              <a:gd name="connsiteY83" fmla="*/ 95912 h 717358"/>
              <a:gd name="connsiteX84" fmla="*/ 181816 w 442320"/>
              <a:gd name="connsiteY84" fmla="*/ 88912 h 717358"/>
              <a:gd name="connsiteX85" fmla="*/ 216357 w 442320"/>
              <a:gd name="connsiteY85" fmla="*/ 105401 h 717358"/>
              <a:gd name="connsiteX86" fmla="*/ 241784 w 442320"/>
              <a:gd name="connsiteY86" fmla="*/ 93414 h 717358"/>
              <a:gd name="connsiteX87" fmla="*/ 250898 w 442320"/>
              <a:gd name="connsiteY87" fmla="*/ 93414 h 717358"/>
              <a:gd name="connsiteX88" fmla="*/ 274404 w 442320"/>
              <a:gd name="connsiteY88" fmla="*/ 103396 h 717358"/>
              <a:gd name="connsiteX89" fmla="*/ 276316 w 442320"/>
              <a:gd name="connsiteY89" fmla="*/ 103396 h 717358"/>
              <a:gd name="connsiteX90" fmla="*/ 283517 w 442320"/>
              <a:gd name="connsiteY90" fmla="*/ 74428 h 717358"/>
              <a:gd name="connsiteX91" fmla="*/ 230265 w 442320"/>
              <a:gd name="connsiteY91" fmla="*/ 33463 h 717358"/>
              <a:gd name="connsiteX92" fmla="*/ 230265 w 442320"/>
              <a:gd name="connsiteY92" fmla="*/ 18979 h 717358"/>
              <a:gd name="connsiteX93" fmla="*/ 191406 w 442320"/>
              <a:gd name="connsiteY93" fmla="*/ 21476 h 717358"/>
              <a:gd name="connsiteX94" fmla="*/ 156865 w 442320"/>
              <a:gd name="connsiteY94" fmla="*/ 134379 h 717358"/>
              <a:gd name="connsiteX95" fmla="*/ 156865 w 442320"/>
              <a:gd name="connsiteY95" fmla="*/ 139382 h 717358"/>
              <a:gd name="connsiteX96" fmla="*/ 198122 w 442320"/>
              <a:gd name="connsiteY96" fmla="*/ 227801 h 717358"/>
              <a:gd name="connsiteX97" fmla="*/ 221152 w 442320"/>
              <a:gd name="connsiteY97" fmla="*/ 232796 h 717358"/>
              <a:gd name="connsiteX98" fmla="*/ 248976 w 442320"/>
              <a:gd name="connsiteY98" fmla="*/ 227801 h 717358"/>
              <a:gd name="connsiteX99" fmla="*/ 248976 w 442320"/>
              <a:gd name="connsiteY99" fmla="*/ 218304 h 717358"/>
              <a:gd name="connsiteX100" fmla="*/ 272006 w 442320"/>
              <a:gd name="connsiteY100" fmla="*/ 141370 h 717358"/>
              <a:gd name="connsiteX101" fmla="*/ 246579 w 442320"/>
              <a:gd name="connsiteY101" fmla="*/ 110405 h 717358"/>
              <a:gd name="connsiteX102" fmla="*/ 214436 w 442320"/>
              <a:gd name="connsiteY102" fmla="*/ 122392 h 717358"/>
              <a:gd name="connsiteX103" fmla="*/ 184214 w 442320"/>
              <a:gd name="connsiteY103" fmla="*/ 107915 h 717358"/>
              <a:gd name="connsiteX104" fmla="*/ 179895 w 442320"/>
              <a:gd name="connsiteY104" fmla="*/ 107915 h 717358"/>
              <a:gd name="connsiteX105" fmla="*/ 156865 w 442320"/>
              <a:gd name="connsiteY105" fmla="*/ 134379 h 717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442320" h="717358">
                <a:moveTo>
                  <a:pt x="237457" y="0"/>
                </a:moveTo>
                <a:cubicBezTo>
                  <a:pt x="243530" y="2330"/>
                  <a:pt x="246571" y="4670"/>
                  <a:pt x="246571" y="6992"/>
                </a:cubicBezTo>
                <a:lnTo>
                  <a:pt x="246571" y="28977"/>
                </a:lnTo>
                <a:cubicBezTo>
                  <a:pt x="246571" y="44297"/>
                  <a:pt x="260320" y="54622"/>
                  <a:pt x="287827" y="59951"/>
                </a:cubicBezTo>
                <a:cubicBezTo>
                  <a:pt x="298695" y="59951"/>
                  <a:pt x="304141" y="63117"/>
                  <a:pt x="304141" y="69440"/>
                </a:cubicBezTo>
                <a:cubicBezTo>
                  <a:pt x="298060" y="86097"/>
                  <a:pt x="291193" y="102085"/>
                  <a:pt x="283517" y="117396"/>
                </a:cubicBezTo>
                <a:cubicBezTo>
                  <a:pt x="286390" y="128055"/>
                  <a:pt x="287836" y="135381"/>
                  <a:pt x="287836" y="139382"/>
                </a:cubicBezTo>
                <a:cubicBezTo>
                  <a:pt x="287836" y="149698"/>
                  <a:pt x="280159" y="176019"/>
                  <a:pt x="264806" y="218304"/>
                </a:cubicBezTo>
                <a:lnTo>
                  <a:pt x="264806" y="230299"/>
                </a:lnTo>
                <a:cubicBezTo>
                  <a:pt x="309579" y="230299"/>
                  <a:pt x="352598" y="266268"/>
                  <a:pt x="393863" y="338197"/>
                </a:cubicBezTo>
                <a:cubicBezTo>
                  <a:pt x="426165" y="420803"/>
                  <a:pt x="442320" y="484738"/>
                  <a:pt x="442320" y="530029"/>
                </a:cubicBezTo>
                <a:lnTo>
                  <a:pt x="442320" y="549509"/>
                </a:lnTo>
                <a:cubicBezTo>
                  <a:pt x="442320" y="551179"/>
                  <a:pt x="441518" y="552006"/>
                  <a:pt x="439914" y="552006"/>
                </a:cubicBezTo>
                <a:lnTo>
                  <a:pt x="442320" y="556501"/>
                </a:lnTo>
                <a:lnTo>
                  <a:pt x="442320" y="559007"/>
                </a:lnTo>
                <a:cubicBezTo>
                  <a:pt x="442320" y="588310"/>
                  <a:pt x="397062" y="609126"/>
                  <a:pt x="306555" y="621447"/>
                </a:cubicBezTo>
                <a:cubicBezTo>
                  <a:pt x="272649" y="623117"/>
                  <a:pt x="247222" y="623944"/>
                  <a:pt x="230273" y="623944"/>
                </a:cubicBezTo>
                <a:cubicBezTo>
                  <a:pt x="230273" y="622291"/>
                  <a:pt x="229472" y="621447"/>
                  <a:pt x="227876" y="621447"/>
                </a:cubicBezTo>
                <a:lnTo>
                  <a:pt x="225955" y="625941"/>
                </a:lnTo>
                <a:lnTo>
                  <a:pt x="225955" y="642931"/>
                </a:lnTo>
                <a:cubicBezTo>
                  <a:pt x="225955" y="670247"/>
                  <a:pt x="232830" y="683887"/>
                  <a:pt x="246587" y="683887"/>
                </a:cubicBezTo>
                <a:cubicBezTo>
                  <a:pt x="266418" y="694546"/>
                  <a:pt x="276333" y="701713"/>
                  <a:pt x="276333" y="705363"/>
                </a:cubicBezTo>
                <a:cubicBezTo>
                  <a:pt x="276333" y="709699"/>
                  <a:pt x="272499" y="713692"/>
                  <a:pt x="264822" y="717358"/>
                </a:cubicBezTo>
                <a:cubicBezTo>
                  <a:pt x="248509" y="710367"/>
                  <a:pt x="232362" y="700051"/>
                  <a:pt x="216374" y="686385"/>
                </a:cubicBezTo>
                <a:cubicBezTo>
                  <a:pt x="196861" y="700711"/>
                  <a:pt x="181507" y="707861"/>
                  <a:pt x="170314" y="707861"/>
                </a:cubicBezTo>
                <a:lnTo>
                  <a:pt x="161201" y="707861"/>
                </a:lnTo>
                <a:cubicBezTo>
                  <a:pt x="158319" y="707861"/>
                  <a:pt x="156882" y="706207"/>
                  <a:pt x="156882" y="702866"/>
                </a:cubicBezTo>
                <a:lnTo>
                  <a:pt x="156882" y="700368"/>
                </a:lnTo>
                <a:cubicBezTo>
                  <a:pt x="180547" y="681390"/>
                  <a:pt x="197337" y="671892"/>
                  <a:pt x="207252" y="671892"/>
                </a:cubicBezTo>
                <a:lnTo>
                  <a:pt x="207252" y="638421"/>
                </a:lnTo>
                <a:lnTo>
                  <a:pt x="209649" y="621439"/>
                </a:lnTo>
                <a:cubicBezTo>
                  <a:pt x="124897" y="621439"/>
                  <a:pt x="57245" y="601457"/>
                  <a:pt x="6716" y="561496"/>
                </a:cubicBezTo>
                <a:cubicBezTo>
                  <a:pt x="2230" y="561496"/>
                  <a:pt x="0" y="559834"/>
                  <a:pt x="0" y="556492"/>
                </a:cubicBezTo>
                <a:lnTo>
                  <a:pt x="0" y="544505"/>
                </a:lnTo>
                <a:cubicBezTo>
                  <a:pt x="0" y="434276"/>
                  <a:pt x="29261" y="344020"/>
                  <a:pt x="87792" y="273752"/>
                </a:cubicBezTo>
                <a:cubicBezTo>
                  <a:pt x="113704" y="247448"/>
                  <a:pt x="143600" y="231284"/>
                  <a:pt x="177506" y="225287"/>
                </a:cubicBezTo>
                <a:cubicBezTo>
                  <a:pt x="152872" y="181332"/>
                  <a:pt x="140568" y="151027"/>
                  <a:pt x="140568" y="134370"/>
                </a:cubicBezTo>
                <a:lnTo>
                  <a:pt x="140568" y="131872"/>
                </a:lnTo>
                <a:cubicBezTo>
                  <a:pt x="140568" y="126543"/>
                  <a:pt x="142807" y="117722"/>
                  <a:pt x="147284" y="105393"/>
                </a:cubicBezTo>
                <a:cubicBezTo>
                  <a:pt x="142489" y="105393"/>
                  <a:pt x="137210" y="91910"/>
                  <a:pt x="131455" y="64930"/>
                </a:cubicBezTo>
                <a:lnTo>
                  <a:pt x="172711" y="52935"/>
                </a:lnTo>
                <a:cubicBezTo>
                  <a:pt x="175902" y="47614"/>
                  <a:pt x="177506" y="42777"/>
                  <a:pt x="177506" y="38450"/>
                </a:cubicBezTo>
                <a:lnTo>
                  <a:pt x="177506" y="33455"/>
                </a:lnTo>
                <a:lnTo>
                  <a:pt x="175109" y="9481"/>
                </a:lnTo>
                <a:cubicBezTo>
                  <a:pt x="175092" y="5497"/>
                  <a:pt x="195883" y="2330"/>
                  <a:pt x="237457" y="0"/>
                </a:cubicBezTo>
                <a:close/>
                <a:moveTo>
                  <a:pt x="18218" y="547003"/>
                </a:moveTo>
                <a:cubicBezTo>
                  <a:pt x="82179" y="583640"/>
                  <a:pt x="155261" y="601950"/>
                  <a:pt x="237466" y="601950"/>
                </a:cubicBezTo>
                <a:cubicBezTo>
                  <a:pt x="240022" y="600622"/>
                  <a:pt x="243054" y="599954"/>
                  <a:pt x="246579" y="599954"/>
                </a:cubicBezTo>
                <a:lnTo>
                  <a:pt x="246579" y="601950"/>
                </a:lnTo>
                <a:lnTo>
                  <a:pt x="250898" y="599954"/>
                </a:lnTo>
                <a:lnTo>
                  <a:pt x="274404" y="599954"/>
                </a:lnTo>
                <a:cubicBezTo>
                  <a:pt x="345406" y="599954"/>
                  <a:pt x="395935" y="584642"/>
                  <a:pt x="425998" y="553994"/>
                </a:cubicBezTo>
                <a:cubicBezTo>
                  <a:pt x="425998" y="522695"/>
                  <a:pt x="413050" y="463579"/>
                  <a:pt x="387139" y="376664"/>
                </a:cubicBezTo>
                <a:cubicBezTo>
                  <a:pt x="360910" y="315385"/>
                  <a:pt x="321725" y="272925"/>
                  <a:pt x="269600" y="249277"/>
                </a:cubicBezTo>
                <a:lnTo>
                  <a:pt x="258090" y="247281"/>
                </a:lnTo>
                <a:lnTo>
                  <a:pt x="255692" y="247281"/>
                </a:lnTo>
                <a:lnTo>
                  <a:pt x="255692" y="249277"/>
                </a:lnTo>
                <a:cubicBezTo>
                  <a:pt x="267520" y="249277"/>
                  <a:pt x="279833" y="274921"/>
                  <a:pt x="292630" y="326210"/>
                </a:cubicBezTo>
                <a:lnTo>
                  <a:pt x="292630" y="333695"/>
                </a:lnTo>
                <a:lnTo>
                  <a:pt x="285914" y="338189"/>
                </a:lnTo>
                <a:lnTo>
                  <a:pt x="283517" y="338189"/>
                </a:lnTo>
                <a:cubicBezTo>
                  <a:pt x="279357" y="333862"/>
                  <a:pt x="270085" y="312386"/>
                  <a:pt x="255692" y="273752"/>
                </a:cubicBezTo>
                <a:cubicBezTo>
                  <a:pt x="246412" y="264756"/>
                  <a:pt x="241776" y="258265"/>
                  <a:pt x="241776" y="254264"/>
                </a:cubicBezTo>
                <a:lnTo>
                  <a:pt x="230265" y="254264"/>
                </a:lnTo>
                <a:cubicBezTo>
                  <a:pt x="229304" y="307223"/>
                  <a:pt x="225470" y="333695"/>
                  <a:pt x="218754" y="333695"/>
                </a:cubicBezTo>
                <a:lnTo>
                  <a:pt x="214436" y="333695"/>
                </a:lnTo>
                <a:cubicBezTo>
                  <a:pt x="211236" y="333695"/>
                  <a:pt x="208839" y="327204"/>
                  <a:pt x="207244" y="314215"/>
                </a:cubicBezTo>
                <a:cubicBezTo>
                  <a:pt x="209156" y="285906"/>
                  <a:pt x="211562" y="265933"/>
                  <a:pt x="214436" y="254264"/>
                </a:cubicBezTo>
                <a:lnTo>
                  <a:pt x="209641" y="251766"/>
                </a:lnTo>
                <a:lnTo>
                  <a:pt x="202925" y="251766"/>
                </a:lnTo>
                <a:cubicBezTo>
                  <a:pt x="176378" y="279416"/>
                  <a:pt x="157834" y="309044"/>
                  <a:pt x="147276" y="340687"/>
                </a:cubicBezTo>
                <a:lnTo>
                  <a:pt x="142957" y="340687"/>
                </a:lnTo>
                <a:lnTo>
                  <a:pt x="135757" y="335691"/>
                </a:lnTo>
                <a:cubicBezTo>
                  <a:pt x="135757" y="305394"/>
                  <a:pt x="152705" y="273418"/>
                  <a:pt x="186611" y="239780"/>
                </a:cubicBezTo>
                <a:lnTo>
                  <a:pt x="184214" y="239780"/>
                </a:lnTo>
                <a:cubicBezTo>
                  <a:pt x="139432" y="256102"/>
                  <a:pt x="106495" y="280919"/>
                  <a:pt x="85387" y="314215"/>
                </a:cubicBezTo>
                <a:cubicBezTo>
                  <a:pt x="56919" y="353175"/>
                  <a:pt x="37723" y="409960"/>
                  <a:pt x="27816" y="484563"/>
                </a:cubicBezTo>
                <a:lnTo>
                  <a:pt x="18218" y="547003"/>
                </a:lnTo>
                <a:close/>
                <a:moveTo>
                  <a:pt x="191406" y="21476"/>
                </a:moveTo>
                <a:lnTo>
                  <a:pt x="191406" y="23982"/>
                </a:lnTo>
                <a:cubicBezTo>
                  <a:pt x="191406" y="25644"/>
                  <a:pt x="192049" y="26480"/>
                  <a:pt x="193327" y="26480"/>
                </a:cubicBezTo>
                <a:cubicBezTo>
                  <a:pt x="193327" y="58448"/>
                  <a:pt x="179569" y="74436"/>
                  <a:pt x="152070" y="74436"/>
                </a:cubicBezTo>
                <a:lnTo>
                  <a:pt x="152070" y="76933"/>
                </a:lnTo>
                <a:cubicBezTo>
                  <a:pt x="152070" y="81603"/>
                  <a:pt x="154309" y="87918"/>
                  <a:pt x="158786" y="95912"/>
                </a:cubicBezTo>
                <a:cubicBezTo>
                  <a:pt x="164224" y="92913"/>
                  <a:pt x="171893" y="90582"/>
                  <a:pt x="181816" y="88912"/>
                </a:cubicBezTo>
                <a:cubicBezTo>
                  <a:pt x="193327" y="88912"/>
                  <a:pt x="204846" y="94408"/>
                  <a:pt x="216357" y="105401"/>
                </a:cubicBezTo>
                <a:cubicBezTo>
                  <a:pt x="227550" y="97415"/>
                  <a:pt x="236020" y="93414"/>
                  <a:pt x="241784" y="93414"/>
                </a:cubicBezTo>
                <a:lnTo>
                  <a:pt x="250898" y="93414"/>
                </a:lnTo>
                <a:cubicBezTo>
                  <a:pt x="259852" y="93414"/>
                  <a:pt x="267688" y="96739"/>
                  <a:pt x="274404" y="103396"/>
                </a:cubicBezTo>
                <a:lnTo>
                  <a:pt x="276316" y="103396"/>
                </a:lnTo>
                <a:cubicBezTo>
                  <a:pt x="281120" y="88745"/>
                  <a:pt x="283517" y="79097"/>
                  <a:pt x="283517" y="74428"/>
                </a:cubicBezTo>
                <a:cubicBezTo>
                  <a:pt x="248016" y="66768"/>
                  <a:pt x="230265" y="53110"/>
                  <a:pt x="230265" y="33463"/>
                </a:cubicBezTo>
                <a:lnTo>
                  <a:pt x="230265" y="18979"/>
                </a:lnTo>
                <a:cubicBezTo>
                  <a:pt x="212347" y="20649"/>
                  <a:pt x="199400" y="21476"/>
                  <a:pt x="191406" y="21476"/>
                </a:cubicBezTo>
                <a:close/>
                <a:moveTo>
                  <a:pt x="156865" y="134379"/>
                </a:moveTo>
                <a:lnTo>
                  <a:pt x="156865" y="139382"/>
                </a:lnTo>
                <a:cubicBezTo>
                  <a:pt x="156865" y="147368"/>
                  <a:pt x="170615" y="176838"/>
                  <a:pt x="198122" y="227801"/>
                </a:cubicBezTo>
                <a:cubicBezTo>
                  <a:pt x="210593" y="231126"/>
                  <a:pt x="218270" y="232796"/>
                  <a:pt x="221152" y="232796"/>
                </a:cubicBezTo>
                <a:cubicBezTo>
                  <a:pt x="227550" y="232796"/>
                  <a:pt x="236814" y="231134"/>
                  <a:pt x="248976" y="227801"/>
                </a:cubicBezTo>
                <a:lnTo>
                  <a:pt x="248976" y="218304"/>
                </a:lnTo>
                <a:lnTo>
                  <a:pt x="272006" y="141370"/>
                </a:lnTo>
                <a:cubicBezTo>
                  <a:pt x="268172" y="120729"/>
                  <a:pt x="259685" y="110405"/>
                  <a:pt x="246579" y="110405"/>
                </a:cubicBezTo>
                <a:cubicBezTo>
                  <a:pt x="241141" y="110405"/>
                  <a:pt x="230424" y="114406"/>
                  <a:pt x="214436" y="122392"/>
                </a:cubicBezTo>
                <a:cubicBezTo>
                  <a:pt x="200043" y="112744"/>
                  <a:pt x="189969" y="107915"/>
                  <a:pt x="184214" y="107915"/>
                </a:cubicBezTo>
                <a:lnTo>
                  <a:pt x="179895" y="107915"/>
                </a:lnTo>
                <a:cubicBezTo>
                  <a:pt x="167415" y="107907"/>
                  <a:pt x="159739" y="116728"/>
                  <a:pt x="156865" y="134379"/>
                </a:cubicBez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F867D445-4AB8-A35E-D4ED-6C43EB8EA47B}"/>
              </a:ext>
            </a:extLst>
          </p:cNvPr>
          <p:cNvSpPr/>
          <p:nvPr/>
        </p:nvSpPr>
        <p:spPr>
          <a:xfrm>
            <a:off x="2983511" y="2843544"/>
            <a:ext cx="871128" cy="1162034"/>
          </a:xfrm>
          <a:custGeom>
            <a:avLst/>
            <a:gdLst>
              <a:gd name="connsiteX0" fmla="*/ 271513 w 537780"/>
              <a:gd name="connsiteY0" fmla="*/ 0 h 717367"/>
              <a:gd name="connsiteX1" fmla="*/ 473970 w 537780"/>
              <a:gd name="connsiteY1" fmla="*/ 130377 h 717367"/>
              <a:gd name="connsiteX2" fmla="*/ 500358 w 537780"/>
              <a:gd name="connsiteY2" fmla="*/ 230792 h 717367"/>
              <a:gd name="connsiteX3" fmla="*/ 490769 w 537780"/>
              <a:gd name="connsiteY3" fmla="*/ 466578 h 717367"/>
              <a:gd name="connsiteX4" fmla="*/ 490769 w 537780"/>
              <a:gd name="connsiteY4" fmla="*/ 496057 h 717367"/>
              <a:gd name="connsiteX5" fmla="*/ 507083 w 537780"/>
              <a:gd name="connsiteY5" fmla="*/ 548005 h 717367"/>
              <a:gd name="connsiteX6" fmla="*/ 537781 w 537780"/>
              <a:gd name="connsiteY6" fmla="*/ 591968 h 717367"/>
              <a:gd name="connsiteX7" fmla="*/ 502280 w 537780"/>
              <a:gd name="connsiteY7" fmla="*/ 616452 h 717367"/>
              <a:gd name="connsiteX8" fmla="*/ 469660 w 537780"/>
              <a:gd name="connsiteY8" fmla="*/ 613954 h 717367"/>
              <a:gd name="connsiteX9" fmla="*/ 472058 w 537780"/>
              <a:gd name="connsiteY9" fmla="*/ 616452 h 717367"/>
              <a:gd name="connsiteX10" fmla="*/ 469660 w 537780"/>
              <a:gd name="connsiteY10" fmla="*/ 633935 h 717367"/>
              <a:gd name="connsiteX11" fmla="*/ 469660 w 537780"/>
              <a:gd name="connsiteY11" fmla="*/ 712372 h 717367"/>
              <a:gd name="connsiteX12" fmla="*/ 464865 w 537780"/>
              <a:gd name="connsiteY12" fmla="*/ 717367 h 717367"/>
              <a:gd name="connsiteX13" fmla="*/ 72915 w 537780"/>
              <a:gd name="connsiteY13" fmla="*/ 717367 h 717367"/>
              <a:gd name="connsiteX14" fmla="*/ 68597 w 537780"/>
              <a:gd name="connsiteY14" fmla="*/ 712372 h 717367"/>
              <a:gd name="connsiteX15" fmla="*/ 68597 w 537780"/>
              <a:gd name="connsiteY15" fmla="*/ 613962 h 717367"/>
              <a:gd name="connsiteX16" fmla="*/ 66199 w 537780"/>
              <a:gd name="connsiteY16" fmla="*/ 613962 h 717367"/>
              <a:gd name="connsiteX17" fmla="*/ 33096 w 537780"/>
              <a:gd name="connsiteY17" fmla="*/ 616460 h 717367"/>
              <a:gd name="connsiteX18" fmla="*/ 0 w 537780"/>
              <a:gd name="connsiteY18" fmla="*/ 589487 h 717367"/>
              <a:gd name="connsiteX19" fmla="*/ 44615 w 537780"/>
              <a:gd name="connsiteY19" fmla="*/ 535534 h 717367"/>
              <a:gd name="connsiteX20" fmla="*/ 47012 w 537780"/>
              <a:gd name="connsiteY20" fmla="*/ 496073 h 717367"/>
              <a:gd name="connsiteX21" fmla="*/ 47012 w 537780"/>
              <a:gd name="connsiteY21" fmla="*/ 464097 h 717367"/>
              <a:gd name="connsiteX22" fmla="*/ 37899 w 537780"/>
              <a:gd name="connsiteY22" fmla="*/ 228311 h 717367"/>
              <a:gd name="connsiteX23" fmla="*/ 139123 w 537780"/>
              <a:gd name="connsiteY23" fmla="*/ 41975 h 717367"/>
              <a:gd name="connsiteX24" fmla="*/ 271513 w 537780"/>
              <a:gd name="connsiteY24" fmla="*/ 0 h 717367"/>
              <a:gd name="connsiteX25" fmla="*/ 66183 w 537780"/>
              <a:gd name="connsiteY25" fmla="*/ 230792 h 717367"/>
              <a:gd name="connsiteX26" fmla="*/ 75296 w 537780"/>
              <a:gd name="connsiteY26" fmla="*/ 476568 h 717367"/>
              <a:gd name="connsiteX27" fmla="*/ 75296 w 537780"/>
              <a:gd name="connsiteY27" fmla="*/ 484062 h 717367"/>
              <a:gd name="connsiteX28" fmla="*/ 51790 w 537780"/>
              <a:gd name="connsiteY28" fmla="*/ 567485 h 717367"/>
              <a:gd name="connsiteX29" fmla="*/ 33079 w 537780"/>
              <a:gd name="connsiteY29" fmla="*/ 586965 h 717367"/>
              <a:gd name="connsiteX30" fmla="*/ 35485 w 537780"/>
              <a:gd name="connsiteY30" fmla="*/ 586965 h 717367"/>
              <a:gd name="connsiteX31" fmla="*/ 68580 w 537780"/>
              <a:gd name="connsiteY31" fmla="*/ 582471 h 717367"/>
              <a:gd name="connsiteX32" fmla="*/ 148696 w 537780"/>
              <a:gd name="connsiteY32" fmla="*/ 486559 h 717367"/>
              <a:gd name="connsiteX33" fmla="*/ 169804 w 537780"/>
              <a:gd name="connsiteY33" fmla="*/ 484062 h 717367"/>
              <a:gd name="connsiteX34" fmla="*/ 195708 w 537780"/>
              <a:gd name="connsiteY34" fmla="*/ 484062 h 717367"/>
              <a:gd name="connsiteX35" fmla="*/ 195708 w 537780"/>
              <a:gd name="connsiteY35" fmla="*/ 464072 h 717367"/>
              <a:gd name="connsiteX36" fmla="*/ 108391 w 537780"/>
              <a:gd name="connsiteY36" fmla="*/ 380657 h 717367"/>
              <a:gd name="connsiteX37" fmla="*/ 89680 w 537780"/>
              <a:gd name="connsiteY37" fmla="*/ 304717 h 717367"/>
              <a:gd name="connsiteX38" fmla="*/ 89680 w 537780"/>
              <a:gd name="connsiteY38" fmla="*/ 282740 h 717367"/>
              <a:gd name="connsiteX39" fmla="*/ 117981 w 537780"/>
              <a:gd name="connsiteY39" fmla="*/ 189318 h 717367"/>
              <a:gd name="connsiteX40" fmla="*/ 120387 w 537780"/>
              <a:gd name="connsiteY40" fmla="*/ 179335 h 717367"/>
              <a:gd name="connsiteX41" fmla="*/ 108391 w 537780"/>
              <a:gd name="connsiteY41" fmla="*/ 159847 h 717367"/>
              <a:gd name="connsiteX42" fmla="*/ 108391 w 537780"/>
              <a:gd name="connsiteY42" fmla="*/ 152363 h 717367"/>
              <a:gd name="connsiteX43" fmla="*/ 139098 w 537780"/>
              <a:gd name="connsiteY43" fmla="*/ 122893 h 717367"/>
              <a:gd name="connsiteX44" fmla="*/ 167407 w 537780"/>
              <a:gd name="connsiteY44" fmla="*/ 103405 h 717367"/>
              <a:gd name="connsiteX45" fmla="*/ 190913 w 537780"/>
              <a:gd name="connsiteY45" fmla="*/ 122893 h 717367"/>
              <a:gd name="connsiteX46" fmla="*/ 207703 w 537780"/>
              <a:gd name="connsiteY46" fmla="*/ 115400 h 717367"/>
              <a:gd name="connsiteX47" fmla="*/ 202908 w 537780"/>
              <a:gd name="connsiteY47" fmla="*/ 100915 h 717367"/>
              <a:gd name="connsiteX48" fmla="*/ 202908 w 537780"/>
              <a:gd name="connsiteY48" fmla="*/ 93431 h 717367"/>
              <a:gd name="connsiteX49" fmla="*/ 233606 w 537780"/>
              <a:gd name="connsiteY49" fmla="*/ 63961 h 717367"/>
              <a:gd name="connsiteX50" fmla="*/ 259518 w 537780"/>
              <a:gd name="connsiteY50" fmla="*/ 44473 h 717367"/>
              <a:gd name="connsiteX51" fmla="*/ 290225 w 537780"/>
              <a:gd name="connsiteY51" fmla="*/ 66458 h 717367"/>
              <a:gd name="connsiteX52" fmla="*/ 316128 w 537780"/>
              <a:gd name="connsiteY52" fmla="*/ 93431 h 717367"/>
              <a:gd name="connsiteX53" fmla="*/ 316128 w 537780"/>
              <a:gd name="connsiteY53" fmla="*/ 100915 h 717367"/>
              <a:gd name="connsiteX54" fmla="*/ 313731 w 537780"/>
              <a:gd name="connsiteY54" fmla="*/ 112911 h 717367"/>
              <a:gd name="connsiteX55" fmla="*/ 328123 w 537780"/>
              <a:gd name="connsiteY55" fmla="*/ 112911 h 717367"/>
              <a:gd name="connsiteX56" fmla="*/ 370340 w 537780"/>
              <a:gd name="connsiteY56" fmla="*/ 78437 h 717367"/>
              <a:gd name="connsiteX57" fmla="*/ 413042 w 537780"/>
              <a:gd name="connsiteY57" fmla="*/ 117906 h 717367"/>
              <a:gd name="connsiteX58" fmla="*/ 403444 w 537780"/>
              <a:gd name="connsiteY58" fmla="*/ 134888 h 717367"/>
              <a:gd name="connsiteX59" fmla="*/ 408247 w 537780"/>
              <a:gd name="connsiteY59" fmla="*/ 144878 h 717367"/>
              <a:gd name="connsiteX60" fmla="*/ 415440 w 537780"/>
              <a:gd name="connsiteY60" fmla="*/ 142381 h 717367"/>
              <a:gd name="connsiteX61" fmla="*/ 445661 w 537780"/>
              <a:gd name="connsiteY61" fmla="*/ 164358 h 717367"/>
              <a:gd name="connsiteX62" fmla="*/ 460054 w 537780"/>
              <a:gd name="connsiteY62" fmla="*/ 169362 h 717367"/>
              <a:gd name="connsiteX63" fmla="*/ 460054 w 537780"/>
              <a:gd name="connsiteY63" fmla="*/ 166864 h 717367"/>
              <a:gd name="connsiteX64" fmla="*/ 266710 w 537780"/>
              <a:gd name="connsiteY64" fmla="*/ 29487 h 717367"/>
              <a:gd name="connsiteX65" fmla="*/ 87291 w 537780"/>
              <a:gd name="connsiteY65" fmla="*/ 147376 h 717367"/>
              <a:gd name="connsiteX66" fmla="*/ 66183 w 537780"/>
              <a:gd name="connsiteY66" fmla="*/ 230792 h 717367"/>
              <a:gd name="connsiteX67" fmla="*/ 120395 w 537780"/>
              <a:gd name="connsiteY67" fmla="*/ 282740 h 717367"/>
              <a:gd name="connsiteX68" fmla="*/ 120395 w 537780"/>
              <a:gd name="connsiteY68" fmla="*/ 299723 h 717367"/>
              <a:gd name="connsiteX69" fmla="*/ 226414 w 537780"/>
              <a:gd name="connsiteY69" fmla="*/ 444592 h 717367"/>
              <a:gd name="connsiteX70" fmla="*/ 226414 w 537780"/>
              <a:gd name="connsiteY70" fmla="*/ 511034 h 717367"/>
              <a:gd name="connsiteX71" fmla="*/ 221620 w 537780"/>
              <a:gd name="connsiteY71" fmla="*/ 516029 h 717367"/>
              <a:gd name="connsiteX72" fmla="*/ 174608 w 537780"/>
              <a:gd name="connsiteY72" fmla="*/ 516029 h 717367"/>
              <a:gd name="connsiteX73" fmla="*/ 99286 w 537780"/>
              <a:gd name="connsiteY73" fmla="*/ 579973 h 717367"/>
              <a:gd name="connsiteX74" fmla="*/ 99286 w 537780"/>
              <a:gd name="connsiteY74" fmla="*/ 685374 h 717367"/>
              <a:gd name="connsiteX75" fmla="*/ 148704 w 537780"/>
              <a:gd name="connsiteY75" fmla="*/ 685374 h 717367"/>
              <a:gd name="connsiteX76" fmla="*/ 139115 w 537780"/>
              <a:gd name="connsiteY76" fmla="*/ 616435 h 717367"/>
              <a:gd name="connsiteX77" fmla="*/ 193327 w 537780"/>
              <a:gd name="connsiteY77" fmla="*/ 557486 h 717367"/>
              <a:gd name="connsiteX78" fmla="*/ 205322 w 537780"/>
              <a:gd name="connsiteY78" fmla="*/ 554989 h 717367"/>
              <a:gd name="connsiteX79" fmla="*/ 210117 w 537780"/>
              <a:gd name="connsiteY79" fmla="*/ 554989 h 717367"/>
              <a:gd name="connsiteX80" fmla="*/ 269124 w 537780"/>
              <a:gd name="connsiteY80" fmla="*/ 594449 h 717367"/>
              <a:gd name="connsiteX81" fmla="*/ 328131 w 537780"/>
              <a:gd name="connsiteY81" fmla="*/ 554989 h 717367"/>
              <a:gd name="connsiteX82" fmla="*/ 332450 w 537780"/>
              <a:gd name="connsiteY82" fmla="*/ 554989 h 717367"/>
              <a:gd name="connsiteX83" fmla="*/ 398658 w 537780"/>
              <a:gd name="connsiteY83" fmla="*/ 611933 h 717367"/>
              <a:gd name="connsiteX84" fmla="*/ 398658 w 537780"/>
              <a:gd name="connsiteY84" fmla="*/ 618924 h 717367"/>
              <a:gd name="connsiteX85" fmla="*/ 389068 w 537780"/>
              <a:gd name="connsiteY85" fmla="*/ 685366 h 717367"/>
              <a:gd name="connsiteX86" fmla="*/ 438962 w 537780"/>
              <a:gd name="connsiteY86" fmla="*/ 685366 h 717367"/>
              <a:gd name="connsiteX87" fmla="*/ 438962 w 537780"/>
              <a:gd name="connsiteY87" fmla="*/ 586957 h 717367"/>
              <a:gd name="connsiteX88" fmla="*/ 379955 w 537780"/>
              <a:gd name="connsiteY88" fmla="*/ 518519 h 717367"/>
              <a:gd name="connsiteX89" fmla="*/ 363165 w 537780"/>
              <a:gd name="connsiteY89" fmla="*/ 516021 h 717367"/>
              <a:gd name="connsiteX90" fmla="*/ 316153 w 537780"/>
              <a:gd name="connsiteY90" fmla="*/ 516021 h 717367"/>
              <a:gd name="connsiteX91" fmla="*/ 311358 w 537780"/>
              <a:gd name="connsiteY91" fmla="*/ 511025 h 717367"/>
              <a:gd name="connsiteX92" fmla="*/ 311358 w 537780"/>
              <a:gd name="connsiteY92" fmla="*/ 447082 h 717367"/>
              <a:gd name="connsiteX93" fmla="*/ 356449 w 537780"/>
              <a:gd name="connsiteY93" fmla="*/ 420109 h 717367"/>
              <a:gd name="connsiteX94" fmla="*/ 417377 w 537780"/>
              <a:gd name="connsiteY94" fmla="*/ 299723 h 717367"/>
              <a:gd name="connsiteX95" fmla="*/ 363165 w 537780"/>
              <a:gd name="connsiteY95" fmla="*/ 243271 h 717367"/>
              <a:gd name="connsiteX96" fmla="*/ 332459 w 537780"/>
              <a:gd name="connsiteY96" fmla="*/ 157350 h 717367"/>
              <a:gd name="connsiteX97" fmla="*/ 120395 w 537780"/>
              <a:gd name="connsiteY97" fmla="*/ 282740 h 717367"/>
              <a:gd name="connsiteX98" fmla="*/ 151102 w 537780"/>
              <a:gd name="connsiteY98" fmla="*/ 137377 h 717367"/>
              <a:gd name="connsiteX99" fmla="*/ 153499 w 537780"/>
              <a:gd name="connsiteY99" fmla="*/ 144862 h 717367"/>
              <a:gd name="connsiteX100" fmla="*/ 151102 w 537780"/>
              <a:gd name="connsiteY100" fmla="*/ 147359 h 717367"/>
              <a:gd name="connsiteX101" fmla="*/ 136709 w 537780"/>
              <a:gd name="connsiteY101" fmla="*/ 142364 h 717367"/>
              <a:gd name="connsiteX102" fmla="*/ 131906 w 537780"/>
              <a:gd name="connsiteY102" fmla="*/ 142364 h 717367"/>
              <a:gd name="connsiteX103" fmla="*/ 122792 w 537780"/>
              <a:gd name="connsiteY103" fmla="*/ 157350 h 717367"/>
              <a:gd name="connsiteX104" fmla="*/ 141504 w 537780"/>
              <a:gd name="connsiteY104" fmla="*/ 174332 h 717367"/>
              <a:gd name="connsiteX105" fmla="*/ 134312 w 537780"/>
              <a:gd name="connsiteY105" fmla="*/ 186820 h 717367"/>
              <a:gd name="connsiteX106" fmla="*/ 134312 w 537780"/>
              <a:gd name="connsiteY106" fmla="*/ 189318 h 717367"/>
              <a:gd name="connsiteX107" fmla="*/ 141504 w 537780"/>
              <a:gd name="connsiteY107" fmla="*/ 203802 h 717367"/>
              <a:gd name="connsiteX108" fmla="*/ 153499 w 537780"/>
              <a:gd name="connsiteY108" fmla="*/ 203802 h 717367"/>
              <a:gd name="connsiteX109" fmla="*/ 165010 w 537780"/>
              <a:gd name="connsiteY109" fmla="*/ 191815 h 717367"/>
              <a:gd name="connsiteX110" fmla="*/ 177005 w 537780"/>
              <a:gd name="connsiteY110" fmla="*/ 203802 h 717367"/>
              <a:gd name="connsiteX111" fmla="*/ 188516 w 537780"/>
              <a:gd name="connsiteY111" fmla="*/ 203802 h 717367"/>
              <a:gd name="connsiteX112" fmla="*/ 195708 w 537780"/>
              <a:gd name="connsiteY112" fmla="*/ 189318 h 717367"/>
              <a:gd name="connsiteX113" fmla="*/ 195708 w 537780"/>
              <a:gd name="connsiteY113" fmla="*/ 186820 h 717367"/>
              <a:gd name="connsiteX114" fmla="*/ 188516 w 537780"/>
              <a:gd name="connsiteY114" fmla="*/ 176830 h 717367"/>
              <a:gd name="connsiteX115" fmla="*/ 188516 w 537780"/>
              <a:gd name="connsiteY115" fmla="*/ 174332 h 717367"/>
              <a:gd name="connsiteX116" fmla="*/ 207703 w 537780"/>
              <a:gd name="connsiteY116" fmla="*/ 157350 h 717367"/>
              <a:gd name="connsiteX117" fmla="*/ 207703 w 537780"/>
              <a:gd name="connsiteY117" fmla="*/ 154852 h 717367"/>
              <a:gd name="connsiteX118" fmla="*/ 198105 w 537780"/>
              <a:gd name="connsiteY118" fmla="*/ 142364 h 717367"/>
              <a:gd name="connsiteX119" fmla="*/ 193310 w 537780"/>
              <a:gd name="connsiteY119" fmla="*/ 142364 h 717367"/>
              <a:gd name="connsiteX120" fmla="*/ 179394 w 537780"/>
              <a:gd name="connsiteY120" fmla="*/ 147359 h 717367"/>
              <a:gd name="connsiteX121" fmla="*/ 176997 w 537780"/>
              <a:gd name="connsiteY121" fmla="*/ 139875 h 717367"/>
              <a:gd name="connsiteX122" fmla="*/ 179394 w 537780"/>
              <a:gd name="connsiteY122" fmla="*/ 134871 h 717367"/>
              <a:gd name="connsiteX123" fmla="*/ 162604 w 537780"/>
              <a:gd name="connsiteY123" fmla="*/ 120387 h 717367"/>
              <a:gd name="connsiteX124" fmla="*/ 151102 w 537780"/>
              <a:gd name="connsiteY124" fmla="*/ 137377 h 717367"/>
              <a:gd name="connsiteX125" fmla="*/ 162612 w 537780"/>
              <a:gd name="connsiteY125" fmla="*/ 621430 h 717367"/>
              <a:gd name="connsiteX126" fmla="*/ 177005 w 537780"/>
              <a:gd name="connsiteY126" fmla="*/ 685374 h 717367"/>
              <a:gd name="connsiteX127" fmla="*/ 363148 w 537780"/>
              <a:gd name="connsiteY127" fmla="*/ 685374 h 717367"/>
              <a:gd name="connsiteX128" fmla="*/ 375143 w 537780"/>
              <a:gd name="connsiteY128" fmla="*/ 621430 h 717367"/>
              <a:gd name="connsiteX129" fmla="*/ 328131 w 537780"/>
              <a:gd name="connsiteY129" fmla="*/ 579973 h 717367"/>
              <a:gd name="connsiteX130" fmla="*/ 271522 w 537780"/>
              <a:gd name="connsiteY130" fmla="*/ 626434 h 717367"/>
              <a:gd name="connsiteX131" fmla="*/ 266727 w 537780"/>
              <a:gd name="connsiteY131" fmla="*/ 626434 h 717367"/>
              <a:gd name="connsiteX132" fmla="*/ 205322 w 537780"/>
              <a:gd name="connsiteY132" fmla="*/ 579973 h 717367"/>
              <a:gd name="connsiteX133" fmla="*/ 162612 w 537780"/>
              <a:gd name="connsiteY133" fmla="*/ 621430 h 717367"/>
              <a:gd name="connsiteX134" fmla="*/ 200511 w 537780"/>
              <a:gd name="connsiteY134" fmla="*/ 277745 h 717367"/>
              <a:gd name="connsiteX135" fmla="*/ 224017 w 537780"/>
              <a:gd name="connsiteY135" fmla="*/ 304717 h 717367"/>
              <a:gd name="connsiteX136" fmla="*/ 195708 w 537780"/>
              <a:gd name="connsiteY136" fmla="*/ 326703 h 717367"/>
              <a:gd name="connsiteX137" fmla="*/ 176997 w 537780"/>
              <a:gd name="connsiteY137" fmla="*/ 302220 h 717367"/>
              <a:gd name="connsiteX138" fmla="*/ 200511 w 537780"/>
              <a:gd name="connsiteY138" fmla="*/ 277745 h 717367"/>
              <a:gd name="connsiteX139" fmla="*/ 245125 w 537780"/>
              <a:gd name="connsiteY139" fmla="*/ 78420 h 717367"/>
              <a:gd name="connsiteX140" fmla="*/ 247523 w 537780"/>
              <a:gd name="connsiteY140" fmla="*/ 85913 h 717367"/>
              <a:gd name="connsiteX141" fmla="*/ 245125 w 537780"/>
              <a:gd name="connsiteY141" fmla="*/ 88410 h 717367"/>
              <a:gd name="connsiteX142" fmla="*/ 231209 w 537780"/>
              <a:gd name="connsiteY142" fmla="*/ 83416 h 717367"/>
              <a:gd name="connsiteX143" fmla="*/ 226414 w 537780"/>
              <a:gd name="connsiteY143" fmla="*/ 83416 h 717367"/>
              <a:gd name="connsiteX144" fmla="*/ 216825 w 537780"/>
              <a:gd name="connsiteY144" fmla="*/ 98401 h 717367"/>
              <a:gd name="connsiteX145" fmla="*/ 236012 w 537780"/>
              <a:gd name="connsiteY145" fmla="*/ 110396 h 717367"/>
              <a:gd name="connsiteX146" fmla="*/ 228820 w 537780"/>
              <a:gd name="connsiteY146" fmla="*/ 127880 h 717367"/>
              <a:gd name="connsiteX147" fmla="*/ 228820 w 537780"/>
              <a:gd name="connsiteY147" fmla="*/ 130377 h 717367"/>
              <a:gd name="connsiteX148" fmla="*/ 243213 w 537780"/>
              <a:gd name="connsiteY148" fmla="*/ 144862 h 717367"/>
              <a:gd name="connsiteX149" fmla="*/ 259526 w 537780"/>
              <a:gd name="connsiteY149" fmla="*/ 132866 h 717367"/>
              <a:gd name="connsiteX150" fmla="*/ 278238 w 537780"/>
              <a:gd name="connsiteY150" fmla="*/ 144862 h 717367"/>
              <a:gd name="connsiteX151" fmla="*/ 290233 w 537780"/>
              <a:gd name="connsiteY151" fmla="*/ 130377 h 717367"/>
              <a:gd name="connsiteX152" fmla="*/ 290233 w 537780"/>
              <a:gd name="connsiteY152" fmla="*/ 127880 h 717367"/>
              <a:gd name="connsiteX153" fmla="*/ 283033 w 537780"/>
              <a:gd name="connsiteY153" fmla="*/ 117889 h 717367"/>
              <a:gd name="connsiteX154" fmla="*/ 283033 w 537780"/>
              <a:gd name="connsiteY154" fmla="*/ 115392 h 717367"/>
              <a:gd name="connsiteX155" fmla="*/ 301744 w 537780"/>
              <a:gd name="connsiteY155" fmla="*/ 98409 h 717367"/>
              <a:gd name="connsiteX156" fmla="*/ 301744 w 537780"/>
              <a:gd name="connsiteY156" fmla="*/ 95912 h 717367"/>
              <a:gd name="connsiteX157" fmla="*/ 292630 w 537780"/>
              <a:gd name="connsiteY157" fmla="*/ 83424 h 717367"/>
              <a:gd name="connsiteX158" fmla="*/ 287836 w 537780"/>
              <a:gd name="connsiteY158" fmla="*/ 83424 h 717367"/>
              <a:gd name="connsiteX159" fmla="*/ 273443 w 537780"/>
              <a:gd name="connsiteY159" fmla="*/ 88419 h 717367"/>
              <a:gd name="connsiteX160" fmla="*/ 271522 w 537780"/>
              <a:gd name="connsiteY160" fmla="*/ 83424 h 717367"/>
              <a:gd name="connsiteX161" fmla="*/ 273443 w 537780"/>
              <a:gd name="connsiteY161" fmla="*/ 73926 h 717367"/>
              <a:gd name="connsiteX162" fmla="*/ 264330 w 537780"/>
              <a:gd name="connsiteY162" fmla="*/ 61438 h 717367"/>
              <a:gd name="connsiteX163" fmla="*/ 254740 w 537780"/>
              <a:gd name="connsiteY163" fmla="*/ 61438 h 717367"/>
              <a:gd name="connsiteX164" fmla="*/ 245125 w 537780"/>
              <a:gd name="connsiteY164" fmla="*/ 78420 h 717367"/>
              <a:gd name="connsiteX165" fmla="*/ 231217 w 537780"/>
              <a:gd name="connsiteY165" fmla="*/ 361169 h 717367"/>
              <a:gd name="connsiteX166" fmla="*/ 243213 w 537780"/>
              <a:gd name="connsiteY166" fmla="*/ 361169 h 717367"/>
              <a:gd name="connsiteX167" fmla="*/ 266719 w 537780"/>
              <a:gd name="connsiteY167" fmla="*/ 383154 h 717367"/>
              <a:gd name="connsiteX168" fmla="*/ 271513 w 537780"/>
              <a:gd name="connsiteY168" fmla="*/ 383154 h 717367"/>
              <a:gd name="connsiteX169" fmla="*/ 295019 w 537780"/>
              <a:gd name="connsiteY169" fmla="*/ 361169 h 717367"/>
              <a:gd name="connsiteX170" fmla="*/ 306530 w 537780"/>
              <a:gd name="connsiteY170" fmla="*/ 361169 h 717367"/>
              <a:gd name="connsiteX171" fmla="*/ 311325 w 537780"/>
              <a:gd name="connsiteY171" fmla="*/ 366172 h 717367"/>
              <a:gd name="connsiteX172" fmla="*/ 269108 w 537780"/>
              <a:gd name="connsiteY172" fmla="*/ 407629 h 717367"/>
              <a:gd name="connsiteX173" fmla="*/ 226414 w 537780"/>
              <a:gd name="connsiteY173" fmla="*/ 366172 h 717367"/>
              <a:gd name="connsiteX174" fmla="*/ 231217 w 537780"/>
              <a:gd name="connsiteY174" fmla="*/ 361169 h 717367"/>
              <a:gd name="connsiteX175" fmla="*/ 342040 w 537780"/>
              <a:gd name="connsiteY175" fmla="*/ 277745 h 717367"/>
              <a:gd name="connsiteX176" fmla="*/ 360751 w 537780"/>
              <a:gd name="connsiteY176" fmla="*/ 302228 h 717367"/>
              <a:gd name="connsiteX177" fmla="*/ 337245 w 537780"/>
              <a:gd name="connsiteY177" fmla="*/ 326711 h 717367"/>
              <a:gd name="connsiteX178" fmla="*/ 313739 w 537780"/>
              <a:gd name="connsiteY178" fmla="*/ 299739 h 717367"/>
              <a:gd name="connsiteX179" fmla="*/ 342040 w 537780"/>
              <a:gd name="connsiteY179" fmla="*/ 277745 h 717367"/>
              <a:gd name="connsiteX180" fmla="*/ 445661 w 537780"/>
              <a:gd name="connsiteY180" fmla="*/ 257764 h 717367"/>
              <a:gd name="connsiteX181" fmla="*/ 448059 w 537780"/>
              <a:gd name="connsiteY181" fmla="*/ 275247 h 717367"/>
              <a:gd name="connsiteX182" fmla="*/ 448059 w 537780"/>
              <a:gd name="connsiteY182" fmla="*/ 304717 h 717367"/>
              <a:gd name="connsiteX183" fmla="*/ 344437 w 537780"/>
              <a:gd name="connsiteY183" fmla="*/ 464072 h 717367"/>
              <a:gd name="connsiteX184" fmla="*/ 342040 w 537780"/>
              <a:gd name="connsiteY184" fmla="*/ 464072 h 717367"/>
              <a:gd name="connsiteX185" fmla="*/ 342040 w 537780"/>
              <a:gd name="connsiteY185" fmla="*/ 484062 h 717367"/>
              <a:gd name="connsiteX186" fmla="*/ 367943 w 537780"/>
              <a:gd name="connsiteY186" fmla="*/ 484062 h 717367"/>
              <a:gd name="connsiteX187" fmla="*/ 467255 w 537780"/>
              <a:gd name="connsiteY187" fmla="*/ 567485 h 717367"/>
              <a:gd name="connsiteX188" fmla="*/ 472049 w 537780"/>
              <a:gd name="connsiteY188" fmla="*/ 584467 h 717367"/>
              <a:gd name="connsiteX189" fmla="*/ 504677 w 537780"/>
              <a:gd name="connsiteY189" fmla="*/ 586965 h 717367"/>
              <a:gd name="connsiteX190" fmla="*/ 473970 w 537780"/>
              <a:gd name="connsiteY190" fmla="*/ 559992 h 717367"/>
              <a:gd name="connsiteX191" fmla="*/ 462460 w 537780"/>
              <a:gd name="connsiteY191" fmla="*/ 484062 h 717367"/>
              <a:gd name="connsiteX192" fmla="*/ 462460 w 537780"/>
              <a:gd name="connsiteY192" fmla="*/ 471573 h 717367"/>
              <a:gd name="connsiteX193" fmla="*/ 472049 w 537780"/>
              <a:gd name="connsiteY193" fmla="*/ 213809 h 717367"/>
              <a:gd name="connsiteX194" fmla="*/ 469652 w 537780"/>
              <a:gd name="connsiteY194" fmla="*/ 213809 h 717367"/>
              <a:gd name="connsiteX195" fmla="*/ 460062 w 537780"/>
              <a:gd name="connsiteY195" fmla="*/ 245777 h 717367"/>
              <a:gd name="connsiteX196" fmla="*/ 445661 w 537780"/>
              <a:gd name="connsiteY196" fmla="*/ 257764 h 717367"/>
              <a:gd name="connsiteX197" fmla="*/ 363148 w 537780"/>
              <a:gd name="connsiteY197" fmla="*/ 100907 h 717367"/>
              <a:gd name="connsiteX198" fmla="*/ 363148 w 537780"/>
              <a:gd name="connsiteY198" fmla="*/ 112902 h 717367"/>
              <a:gd name="connsiteX199" fmla="*/ 346834 w 537780"/>
              <a:gd name="connsiteY199" fmla="*/ 110405 h 717367"/>
              <a:gd name="connsiteX200" fmla="*/ 344437 w 537780"/>
              <a:gd name="connsiteY200" fmla="*/ 115400 h 717367"/>
              <a:gd name="connsiteX201" fmla="*/ 344437 w 537780"/>
              <a:gd name="connsiteY201" fmla="*/ 120395 h 717367"/>
              <a:gd name="connsiteX202" fmla="*/ 356432 w 537780"/>
              <a:gd name="connsiteY202" fmla="*/ 125399 h 717367"/>
              <a:gd name="connsiteX203" fmla="*/ 356432 w 537780"/>
              <a:gd name="connsiteY203" fmla="*/ 132883 h 717367"/>
              <a:gd name="connsiteX204" fmla="*/ 351638 w 537780"/>
              <a:gd name="connsiteY204" fmla="*/ 139883 h 717367"/>
              <a:gd name="connsiteX205" fmla="*/ 351638 w 537780"/>
              <a:gd name="connsiteY205" fmla="*/ 147368 h 717367"/>
              <a:gd name="connsiteX206" fmla="*/ 356432 w 537780"/>
              <a:gd name="connsiteY206" fmla="*/ 149874 h 717367"/>
              <a:gd name="connsiteX207" fmla="*/ 370349 w 537780"/>
              <a:gd name="connsiteY207" fmla="*/ 137386 h 717367"/>
              <a:gd name="connsiteX208" fmla="*/ 382344 w 537780"/>
              <a:gd name="connsiteY208" fmla="*/ 149874 h 717367"/>
              <a:gd name="connsiteX209" fmla="*/ 389060 w 537780"/>
              <a:gd name="connsiteY209" fmla="*/ 142381 h 717367"/>
              <a:gd name="connsiteX210" fmla="*/ 389060 w 537780"/>
              <a:gd name="connsiteY210" fmla="*/ 139883 h 717367"/>
              <a:gd name="connsiteX211" fmla="*/ 382344 w 537780"/>
              <a:gd name="connsiteY211" fmla="*/ 130386 h 717367"/>
              <a:gd name="connsiteX212" fmla="*/ 382344 w 537780"/>
              <a:gd name="connsiteY212" fmla="*/ 125390 h 717367"/>
              <a:gd name="connsiteX213" fmla="*/ 396260 w 537780"/>
              <a:gd name="connsiteY213" fmla="*/ 122893 h 717367"/>
              <a:gd name="connsiteX214" fmla="*/ 396260 w 537780"/>
              <a:gd name="connsiteY214" fmla="*/ 115392 h 717367"/>
              <a:gd name="connsiteX215" fmla="*/ 391466 w 537780"/>
              <a:gd name="connsiteY215" fmla="*/ 110396 h 717367"/>
              <a:gd name="connsiteX216" fmla="*/ 377549 w 537780"/>
              <a:gd name="connsiteY216" fmla="*/ 115392 h 717367"/>
              <a:gd name="connsiteX217" fmla="*/ 375152 w 537780"/>
              <a:gd name="connsiteY217" fmla="*/ 112894 h 717367"/>
              <a:gd name="connsiteX218" fmla="*/ 377549 w 537780"/>
              <a:gd name="connsiteY218" fmla="*/ 107899 h 717367"/>
              <a:gd name="connsiteX219" fmla="*/ 377549 w 537780"/>
              <a:gd name="connsiteY219" fmla="*/ 100899 h 717367"/>
              <a:gd name="connsiteX220" fmla="*/ 372755 w 537780"/>
              <a:gd name="connsiteY220" fmla="*/ 95904 h 717367"/>
              <a:gd name="connsiteX221" fmla="*/ 367951 w 537780"/>
              <a:gd name="connsiteY221" fmla="*/ 95904 h 717367"/>
              <a:gd name="connsiteX222" fmla="*/ 363148 w 537780"/>
              <a:gd name="connsiteY222" fmla="*/ 100907 h 717367"/>
              <a:gd name="connsiteX223" fmla="*/ 401047 w 537780"/>
              <a:gd name="connsiteY223" fmla="*/ 186829 h 717367"/>
              <a:gd name="connsiteX224" fmla="*/ 387130 w 537780"/>
              <a:gd name="connsiteY224" fmla="*/ 181833 h 717367"/>
              <a:gd name="connsiteX225" fmla="*/ 375135 w 537780"/>
              <a:gd name="connsiteY225" fmla="*/ 196318 h 717367"/>
              <a:gd name="connsiteX226" fmla="*/ 393846 w 537780"/>
              <a:gd name="connsiteY226" fmla="*/ 211303 h 717367"/>
              <a:gd name="connsiteX227" fmla="*/ 393846 w 537780"/>
              <a:gd name="connsiteY227" fmla="*/ 213801 h 717367"/>
              <a:gd name="connsiteX228" fmla="*/ 384733 w 537780"/>
              <a:gd name="connsiteY228" fmla="*/ 230783 h 717367"/>
              <a:gd name="connsiteX229" fmla="*/ 393846 w 537780"/>
              <a:gd name="connsiteY229" fmla="*/ 243271 h 717367"/>
              <a:gd name="connsiteX230" fmla="*/ 403436 w 537780"/>
              <a:gd name="connsiteY230" fmla="*/ 243271 h 717367"/>
              <a:gd name="connsiteX231" fmla="*/ 413034 w 537780"/>
              <a:gd name="connsiteY231" fmla="*/ 230783 h 717367"/>
              <a:gd name="connsiteX232" fmla="*/ 419750 w 537780"/>
              <a:gd name="connsiteY232" fmla="*/ 230783 h 717367"/>
              <a:gd name="connsiteX233" fmla="*/ 429339 w 537780"/>
              <a:gd name="connsiteY233" fmla="*/ 243271 h 717367"/>
              <a:gd name="connsiteX234" fmla="*/ 438929 w 537780"/>
              <a:gd name="connsiteY234" fmla="*/ 243271 h 717367"/>
              <a:gd name="connsiteX235" fmla="*/ 448042 w 537780"/>
              <a:gd name="connsiteY235" fmla="*/ 230783 h 717367"/>
              <a:gd name="connsiteX236" fmla="*/ 438929 w 537780"/>
              <a:gd name="connsiteY236" fmla="*/ 213801 h 717367"/>
              <a:gd name="connsiteX237" fmla="*/ 438929 w 537780"/>
              <a:gd name="connsiteY237" fmla="*/ 211303 h 717367"/>
              <a:gd name="connsiteX238" fmla="*/ 457640 w 537780"/>
              <a:gd name="connsiteY238" fmla="*/ 194321 h 717367"/>
              <a:gd name="connsiteX239" fmla="*/ 443724 w 537780"/>
              <a:gd name="connsiteY239" fmla="*/ 181833 h 717367"/>
              <a:gd name="connsiteX240" fmla="*/ 431728 w 537780"/>
              <a:gd name="connsiteY240" fmla="*/ 186829 h 717367"/>
              <a:gd name="connsiteX241" fmla="*/ 419733 w 537780"/>
              <a:gd name="connsiteY241" fmla="*/ 159856 h 717367"/>
              <a:gd name="connsiteX242" fmla="*/ 413017 w 537780"/>
              <a:gd name="connsiteY242" fmla="*/ 159856 h 717367"/>
              <a:gd name="connsiteX243" fmla="*/ 401047 w 537780"/>
              <a:gd name="connsiteY243" fmla="*/ 186829 h 717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</a:cxnLst>
            <a:rect l="l" t="t" r="r" b="b"/>
            <a:pathLst>
              <a:path w="537780" h="717367">
                <a:moveTo>
                  <a:pt x="271513" y="0"/>
                </a:moveTo>
                <a:cubicBezTo>
                  <a:pt x="356908" y="0"/>
                  <a:pt x="424386" y="43462"/>
                  <a:pt x="473970" y="130377"/>
                </a:cubicBezTo>
                <a:cubicBezTo>
                  <a:pt x="491554" y="165686"/>
                  <a:pt x="500358" y="199149"/>
                  <a:pt x="500358" y="230792"/>
                </a:cubicBezTo>
                <a:cubicBezTo>
                  <a:pt x="493952" y="335374"/>
                  <a:pt x="490769" y="413961"/>
                  <a:pt x="490769" y="466578"/>
                </a:cubicBezTo>
                <a:lnTo>
                  <a:pt x="490769" y="496057"/>
                </a:lnTo>
                <a:cubicBezTo>
                  <a:pt x="490769" y="530689"/>
                  <a:pt x="496199" y="548005"/>
                  <a:pt x="507083" y="548005"/>
                </a:cubicBezTo>
                <a:cubicBezTo>
                  <a:pt x="527548" y="564987"/>
                  <a:pt x="537781" y="579647"/>
                  <a:pt x="537781" y="591968"/>
                </a:cubicBezTo>
                <a:cubicBezTo>
                  <a:pt x="537781" y="605300"/>
                  <a:pt x="525944" y="613444"/>
                  <a:pt x="502280" y="616452"/>
                </a:cubicBezTo>
                <a:cubicBezTo>
                  <a:pt x="489165" y="614789"/>
                  <a:pt x="478289" y="613954"/>
                  <a:pt x="469660" y="613954"/>
                </a:cubicBezTo>
                <a:cubicBezTo>
                  <a:pt x="469660" y="615616"/>
                  <a:pt x="470454" y="616452"/>
                  <a:pt x="472058" y="616452"/>
                </a:cubicBezTo>
                <a:lnTo>
                  <a:pt x="469660" y="633935"/>
                </a:lnTo>
                <a:lnTo>
                  <a:pt x="469660" y="712372"/>
                </a:lnTo>
                <a:cubicBezTo>
                  <a:pt x="469660" y="715696"/>
                  <a:pt x="468056" y="717367"/>
                  <a:pt x="464865" y="717367"/>
                </a:cubicBezTo>
                <a:lnTo>
                  <a:pt x="72915" y="717367"/>
                </a:lnTo>
                <a:cubicBezTo>
                  <a:pt x="70033" y="717367"/>
                  <a:pt x="68597" y="715705"/>
                  <a:pt x="68597" y="712372"/>
                </a:cubicBezTo>
                <a:lnTo>
                  <a:pt x="68597" y="613962"/>
                </a:lnTo>
                <a:lnTo>
                  <a:pt x="66199" y="613962"/>
                </a:lnTo>
                <a:lnTo>
                  <a:pt x="33096" y="616460"/>
                </a:lnTo>
                <a:cubicBezTo>
                  <a:pt x="11026" y="613461"/>
                  <a:pt x="0" y="604465"/>
                  <a:pt x="0" y="589487"/>
                </a:cubicBezTo>
                <a:cubicBezTo>
                  <a:pt x="0" y="578503"/>
                  <a:pt x="14869" y="560510"/>
                  <a:pt x="44615" y="535534"/>
                </a:cubicBezTo>
                <a:cubicBezTo>
                  <a:pt x="46210" y="518886"/>
                  <a:pt x="47012" y="505738"/>
                  <a:pt x="47012" y="496073"/>
                </a:cubicBezTo>
                <a:lnTo>
                  <a:pt x="47012" y="464097"/>
                </a:lnTo>
                <a:cubicBezTo>
                  <a:pt x="47012" y="412148"/>
                  <a:pt x="43971" y="333553"/>
                  <a:pt x="37899" y="228311"/>
                </a:cubicBezTo>
                <a:cubicBezTo>
                  <a:pt x="37899" y="158711"/>
                  <a:pt x="71637" y="96597"/>
                  <a:pt x="139123" y="41975"/>
                </a:cubicBezTo>
                <a:cubicBezTo>
                  <a:pt x="178759" y="13992"/>
                  <a:pt x="222898" y="0"/>
                  <a:pt x="271513" y="0"/>
                </a:cubicBezTo>
                <a:close/>
                <a:moveTo>
                  <a:pt x="66183" y="230792"/>
                </a:moveTo>
                <a:cubicBezTo>
                  <a:pt x="72255" y="338364"/>
                  <a:pt x="75296" y="420293"/>
                  <a:pt x="75296" y="476568"/>
                </a:cubicBezTo>
                <a:lnTo>
                  <a:pt x="75296" y="484062"/>
                </a:lnTo>
                <a:cubicBezTo>
                  <a:pt x="75296" y="539677"/>
                  <a:pt x="67461" y="567485"/>
                  <a:pt x="51790" y="567485"/>
                </a:cubicBezTo>
                <a:cubicBezTo>
                  <a:pt x="39319" y="578804"/>
                  <a:pt x="33079" y="585303"/>
                  <a:pt x="33079" y="586965"/>
                </a:cubicBezTo>
                <a:lnTo>
                  <a:pt x="35485" y="586965"/>
                </a:lnTo>
                <a:cubicBezTo>
                  <a:pt x="57554" y="585962"/>
                  <a:pt x="68580" y="584467"/>
                  <a:pt x="68580" y="582471"/>
                </a:cubicBezTo>
                <a:cubicBezTo>
                  <a:pt x="68580" y="541506"/>
                  <a:pt x="95285" y="509539"/>
                  <a:pt x="148696" y="486559"/>
                </a:cubicBezTo>
                <a:cubicBezTo>
                  <a:pt x="157007" y="484897"/>
                  <a:pt x="164049" y="484062"/>
                  <a:pt x="169804" y="484062"/>
                </a:cubicBezTo>
                <a:lnTo>
                  <a:pt x="195708" y="484062"/>
                </a:lnTo>
                <a:lnTo>
                  <a:pt x="195708" y="464072"/>
                </a:lnTo>
                <a:cubicBezTo>
                  <a:pt x="161802" y="450423"/>
                  <a:pt x="132699" y="422615"/>
                  <a:pt x="108391" y="380657"/>
                </a:cubicBezTo>
                <a:cubicBezTo>
                  <a:pt x="95920" y="350017"/>
                  <a:pt x="89680" y="324707"/>
                  <a:pt x="89680" y="304717"/>
                </a:cubicBezTo>
                <a:lnTo>
                  <a:pt x="89680" y="282740"/>
                </a:lnTo>
                <a:cubicBezTo>
                  <a:pt x="89680" y="256436"/>
                  <a:pt x="99111" y="225287"/>
                  <a:pt x="117981" y="189318"/>
                </a:cubicBezTo>
                <a:lnTo>
                  <a:pt x="120387" y="179335"/>
                </a:lnTo>
                <a:cubicBezTo>
                  <a:pt x="112384" y="178007"/>
                  <a:pt x="108391" y="171509"/>
                  <a:pt x="108391" y="159847"/>
                </a:cubicBezTo>
                <a:lnTo>
                  <a:pt x="108391" y="152363"/>
                </a:lnTo>
                <a:cubicBezTo>
                  <a:pt x="108391" y="138371"/>
                  <a:pt x="118624" y="128548"/>
                  <a:pt x="139098" y="122893"/>
                </a:cubicBezTo>
                <a:cubicBezTo>
                  <a:pt x="139098" y="113571"/>
                  <a:pt x="148529" y="107072"/>
                  <a:pt x="167407" y="103405"/>
                </a:cubicBezTo>
                <a:cubicBezTo>
                  <a:pt x="183069" y="109076"/>
                  <a:pt x="190913" y="115567"/>
                  <a:pt x="190913" y="122893"/>
                </a:cubicBezTo>
                <a:cubicBezTo>
                  <a:pt x="202106" y="120571"/>
                  <a:pt x="207703" y="118065"/>
                  <a:pt x="207703" y="115400"/>
                </a:cubicBezTo>
                <a:cubicBezTo>
                  <a:pt x="204504" y="110079"/>
                  <a:pt x="202908" y="105242"/>
                  <a:pt x="202908" y="100915"/>
                </a:cubicBezTo>
                <a:lnTo>
                  <a:pt x="202908" y="93431"/>
                </a:lnTo>
                <a:cubicBezTo>
                  <a:pt x="202908" y="78437"/>
                  <a:pt x="213141" y="68622"/>
                  <a:pt x="233606" y="63961"/>
                </a:cubicBezTo>
                <a:cubicBezTo>
                  <a:pt x="233606" y="54964"/>
                  <a:pt x="242244" y="48474"/>
                  <a:pt x="259518" y="44473"/>
                </a:cubicBezTo>
                <a:cubicBezTo>
                  <a:pt x="268790" y="44473"/>
                  <a:pt x="279023" y="51807"/>
                  <a:pt x="290225" y="66458"/>
                </a:cubicBezTo>
                <a:cubicBezTo>
                  <a:pt x="307491" y="70117"/>
                  <a:pt x="316128" y="79122"/>
                  <a:pt x="316128" y="93431"/>
                </a:cubicBezTo>
                <a:lnTo>
                  <a:pt x="316128" y="100915"/>
                </a:lnTo>
                <a:lnTo>
                  <a:pt x="313731" y="112911"/>
                </a:lnTo>
                <a:lnTo>
                  <a:pt x="328123" y="112911"/>
                </a:lnTo>
                <a:cubicBezTo>
                  <a:pt x="328123" y="103588"/>
                  <a:pt x="342190" y="92103"/>
                  <a:pt x="370340" y="78437"/>
                </a:cubicBezTo>
                <a:cubicBezTo>
                  <a:pt x="398808" y="91769"/>
                  <a:pt x="413042" y="104917"/>
                  <a:pt x="413042" y="117906"/>
                </a:cubicBezTo>
                <a:cubicBezTo>
                  <a:pt x="410795" y="129233"/>
                  <a:pt x="407604" y="134888"/>
                  <a:pt x="403444" y="134888"/>
                </a:cubicBezTo>
                <a:cubicBezTo>
                  <a:pt x="404722" y="141562"/>
                  <a:pt x="406326" y="144878"/>
                  <a:pt x="408247" y="144878"/>
                </a:cubicBezTo>
                <a:cubicBezTo>
                  <a:pt x="409843" y="144878"/>
                  <a:pt x="412240" y="144051"/>
                  <a:pt x="415440" y="142381"/>
                </a:cubicBezTo>
                <a:cubicBezTo>
                  <a:pt x="426633" y="142381"/>
                  <a:pt x="436707" y="149707"/>
                  <a:pt x="445661" y="164358"/>
                </a:cubicBezTo>
                <a:cubicBezTo>
                  <a:pt x="448543" y="164358"/>
                  <a:pt x="453338" y="166029"/>
                  <a:pt x="460054" y="169362"/>
                </a:cubicBezTo>
                <a:lnTo>
                  <a:pt x="460054" y="166864"/>
                </a:lnTo>
                <a:cubicBezTo>
                  <a:pt x="419107" y="75279"/>
                  <a:pt x="354670" y="29487"/>
                  <a:pt x="266710" y="29487"/>
                </a:cubicBezTo>
                <a:cubicBezTo>
                  <a:pt x="189627" y="29487"/>
                  <a:pt x="129818" y="68789"/>
                  <a:pt x="87291" y="147376"/>
                </a:cubicBezTo>
                <a:cubicBezTo>
                  <a:pt x="73216" y="176011"/>
                  <a:pt x="66183" y="203810"/>
                  <a:pt x="66183" y="230792"/>
                </a:cubicBezTo>
                <a:close/>
                <a:moveTo>
                  <a:pt x="120395" y="282740"/>
                </a:moveTo>
                <a:lnTo>
                  <a:pt x="120395" y="299723"/>
                </a:lnTo>
                <a:cubicBezTo>
                  <a:pt x="120395" y="362998"/>
                  <a:pt x="155729" y="411288"/>
                  <a:pt x="226414" y="444592"/>
                </a:cubicBezTo>
                <a:lnTo>
                  <a:pt x="226414" y="511034"/>
                </a:lnTo>
                <a:cubicBezTo>
                  <a:pt x="226414" y="514358"/>
                  <a:pt x="224811" y="516029"/>
                  <a:pt x="221620" y="516029"/>
                </a:cubicBezTo>
                <a:lnTo>
                  <a:pt x="174608" y="516029"/>
                </a:lnTo>
                <a:cubicBezTo>
                  <a:pt x="137828" y="516029"/>
                  <a:pt x="112718" y="537346"/>
                  <a:pt x="99286" y="579973"/>
                </a:cubicBezTo>
                <a:lnTo>
                  <a:pt x="99286" y="685374"/>
                </a:lnTo>
                <a:lnTo>
                  <a:pt x="148704" y="685374"/>
                </a:lnTo>
                <a:cubicBezTo>
                  <a:pt x="142306" y="651076"/>
                  <a:pt x="139115" y="628096"/>
                  <a:pt x="139115" y="616435"/>
                </a:cubicBezTo>
                <a:cubicBezTo>
                  <a:pt x="139115" y="602777"/>
                  <a:pt x="157183" y="583139"/>
                  <a:pt x="193327" y="557486"/>
                </a:cubicBezTo>
                <a:cubicBezTo>
                  <a:pt x="195883" y="555824"/>
                  <a:pt x="199876" y="554989"/>
                  <a:pt x="205322" y="554989"/>
                </a:cubicBezTo>
                <a:lnTo>
                  <a:pt x="210117" y="554989"/>
                </a:lnTo>
                <a:cubicBezTo>
                  <a:pt x="221628" y="554989"/>
                  <a:pt x="241300" y="568145"/>
                  <a:pt x="269124" y="594449"/>
                </a:cubicBezTo>
                <a:cubicBezTo>
                  <a:pt x="296949" y="568153"/>
                  <a:pt x="316621" y="554989"/>
                  <a:pt x="328131" y="554989"/>
                </a:cubicBezTo>
                <a:lnTo>
                  <a:pt x="332450" y="554989"/>
                </a:lnTo>
                <a:cubicBezTo>
                  <a:pt x="350360" y="554989"/>
                  <a:pt x="372429" y="573967"/>
                  <a:pt x="398658" y="611933"/>
                </a:cubicBezTo>
                <a:lnTo>
                  <a:pt x="398658" y="618924"/>
                </a:lnTo>
                <a:cubicBezTo>
                  <a:pt x="398658" y="629249"/>
                  <a:pt x="395459" y="651401"/>
                  <a:pt x="389068" y="685366"/>
                </a:cubicBezTo>
                <a:lnTo>
                  <a:pt x="438962" y="685366"/>
                </a:lnTo>
                <a:lnTo>
                  <a:pt x="438962" y="586957"/>
                </a:lnTo>
                <a:cubicBezTo>
                  <a:pt x="438962" y="555323"/>
                  <a:pt x="419299" y="532501"/>
                  <a:pt x="379955" y="518519"/>
                </a:cubicBezTo>
                <a:cubicBezTo>
                  <a:pt x="377708" y="516856"/>
                  <a:pt x="372120" y="516021"/>
                  <a:pt x="363165" y="516021"/>
                </a:cubicBezTo>
                <a:lnTo>
                  <a:pt x="316153" y="516021"/>
                </a:lnTo>
                <a:cubicBezTo>
                  <a:pt x="312954" y="516021"/>
                  <a:pt x="311358" y="514358"/>
                  <a:pt x="311358" y="511025"/>
                </a:cubicBezTo>
                <a:lnTo>
                  <a:pt x="311358" y="447082"/>
                </a:lnTo>
                <a:cubicBezTo>
                  <a:pt x="311358" y="445085"/>
                  <a:pt x="326386" y="436097"/>
                  <a:pt x="356449" y="420109"/>
                </a:cubicBezTo>
                <a:cubicBezTo>
                  <a:pt x="397062" y="384808"/>
                  <a:pt x="417377" y="344679"/>
                  <a:pt x="417377" y="299723"/>
                </a:cubicBezTo>
                <a:cubicBezTo>
                  <a:pt x="405215" y="299723"/>
                  <a:pt x="387155" y="280911"/>
                  <a:pt x="363165" y="243271"/>
                </a:cubicBezTo>
                <a:cubicBezTo>
                  <a:pt x="342691" y="199976"/>
                  <a:pt x="332459" y="171342"/>
                  <a:pt x="332459" y="157350"/>
                </a:cubicBezTo>
                <a:cubicBezTo>
                  <a:pt x="271672" y="240949"/>
                  <a:pt x="200995" y="282740"/>
                  <a:pt x="120395" y="282740"/>
                </a:cubicBezTo>
                <a:close/>
                <a:moveTo>
                  <a:pt x="151102" y="137377"/>
                </a:moveTo>
                <a:cubicBezTo>
                  <a:pt x="152697" y="140702"/>
                  <a:pt x="153499" y="143199"/>
                  <a:pt x="153499" y="144862"/>
                </a:cubicBezTo>
                <a:cubicBezTo>
                  <a:pt x="151895" y="144862"/>
                  <a:pt x="151102" y="145705"/>
                  <a:pt x="151102" y="147359"/>
                </a:cubicBezTo>
                <a:cubicBezTo>
                  <a:pt x="145981" y="144043"/>
                  <a:pt x="141186" y="142364"/>
                  <a:pt x="136709" y="142364"/>
                </a:cubicBezTo>
                <a:lnTo>
                  <a:pt x="131906" y="142364"/>
                </a:lnTo>
                <a:cubicBezTo>
                  <a:pt x="125825" y="145697"/>
                  <a:pt x="122792" y="150693"/>
                  <a:pt x="122792" y="157350"/>
                </a:cubicBezTo>
                <a:cubicBezTo>
                  <a:pt x="122792" y="161685"/>
                  <a:pt x="129032" y="167340"/>
                  <a:pt x="141504" y="174332"/>
                </a:cubicBezTo>
                <a:lnTo>
                  <a:pt x="134312" y="186820"/>
                </a:lnTo>
                <a:lnTo>
                  <a:pt x="134312" y="189318"/>
                </a:lnTo>
                <a:cubicBezTo>
                  <a:pt x="135272" y="198982"/>
                  <a:pt x="137670" y="203802"/>
                  <a:pt x="141504" y="203802"/>
                </a:cubicBezTo>
                <a:lnTo>
                  <a:pt x="153499" y="203802"/>
                </a:lnTo>
                <a:lnTo>
                  <a:pt x="165010" y="191815"/>
                </a:lnTo>
                <a:lnTo>
                  <a:pt x="177005" y="203802"/>
                </a:lnTo>
                <a:lnTo>
                  <a:pt x="188516" y="203802"/>
                </a:lnTo>
                <a:cubicBezTo>
                  <a:pt x="193310" y="202140"/>
                  <a:pt x="195708" y="197312"/>
                  <a:pt x="195708" y="189318"/>
                </a:cubicBezTo>
                <a:lnTo>
                  <a:pt x="195708" y="186820"/>
                </a:lnTo>
                <a:lnTo>
                  <a:pt x="188516" y="176830"/>
                </a:lnTo>
                <a:lnTo>
                  <a:pt x="188516" y="174332"/>
                </a:lnTo>
                <a:cubicBezTo>
                  <a:pt x="201304" y="167340"/>
                  <a:pt x="207703" y="161677"/>
                  <a:pt x="207703" y="157350"/>
                </a:cubicBezTo>
                <a:lnTo>
                  <a:pt x="207703" y="154852"/>
                </a:lnTo>
                <a:cubicBezTo>
                  <a:pt x="204504" y="147193"/>
                  <a:pt x="201296" y="143032"/>
                  <a:pt x="198105" y="142364"/>
                </a:cubicBezTo>
                <a:lnTo>
                  <a:pt x="193310" y="142364"/>
                </a:lnTo>
                <a:cubicBezTo>
                  <a:pt x="189150" y="142364"/>
                  <a:pt x="184506" y="144035"/>
                  <a:pt x="179394" y="147359"/>
                </a:cubicBezTo>
                <a:cubicBezTo>
                  <a:pt x="177790" y="144369"/>
                  <a:pt x="176997" y="141871"/>
                  <a:pt x="176997" y="139875"/>
                </a:cubicBezTo>
                <a:lnTo>
                  <a:pt x="179394" y="134871"/>
                </a:lnTo>
                <a:cubicBezTo>
                  <a:pt x="179394" y="125223"/>
                  <a:pt x="173797" y="120387"/>
                  <a:pt x="162604" y="120387"/>
                </a:cubicBezTo>
                <a:cubicBezTo>
                  <a:pt x="154936" y="122726"/>
                  <a:pt x="151102" y="128381"/>
                  <a:pt x="151102" y="137377"/>
                </a:cubicBezTo>
                <a:close/>
                <a:moveTo>
                  <a:pt x="162612" y="621430"/>
                </a:moveTo>
                <a:cubicBezTo>
                  <a:pt x="169011" y="664065"/>
                  <a:pt x="173806" y="685374"/>
                  <a:pt x="177005" y="685374"/>
                </a:cubicBezTo>
                <a:lnTo>
                  <a:pt x="363148" y="685374"/>
                </a:lnTo>
                <a:lnTo>
                  <a:pt x="375143" y="621430"/>
                </a:lnTo>
                <a:cubicBezTo>
                  <a:pt x="353709" y="593789"/>
                  <a:pt x="338038" y="579973"/>
                  <a:pt x="328131" y="579973"/>
                </a:cubicBezTo>
                <a:cubicBezTo>
                  <a:pt x="325250" y="579973"/>
                  <a:pt x="306380" y="595460"/>
                  <a:pt x="271522" y="626434"/>
                </a:cubicBezTo>
                <a:lnTo>
                  <a:pt x="266727" y="626434"/>
                </a:lnTo>
                <a:cubicBezTo>
                  <a:pt x="233147" y="595460"/>
                  <a:pt x="212673" y="579973"/>
                  <a:pt x="205322" y="579973"/>
                </a:cubicBezTo>
                <a:cubicBezTo>
                  <a:pt x="183245" y="595627"/>
                  <a:pt x="169011" y="609452"/>
                  <a:pt x="162612" y="621430"/>
                </a:cubicBezTo>
                <a:close/>
                <a:moveTo>
                  <a:pt x="200511" y="277745"/>
                </a:moveTo>
                <a:cubicBezTo>
                  <a:pt x="213625" y="277745"/>
                  <a:pt x="221452" y="286741"/>
                  <a:pt x="224017" y="304717"/>
                </a:cubicBezTo>
                <a:cubicBezTo>
                  <a:pt x="224017" y="317047"/>
                  <a:pt x="214578" y="324381"/>
                  <a:pt x="195708" y="326703"/>
                </a:cubicBezTo>
                <a:cubicBezTo>
                  <a:pt x="183236" y="320380"/>
                  <a:pt x="176997" y="312219"/>
                  <a:pt x="176997" y="302220"/>
                </a:cubicBezTo>
                <a:cubicBezTo>
                  <a:pt x="180196" y="285906"/>
                  <a:pt x="188040" y="277745"/>
                  <a:pt x="200511" y="277745"/>
                </a:cubicBezTo>
                <a:close/>
                <a:moveTo>
                  <a:pt x="245125" y="78420"/>
                </a:moveTo>
                <a:cubicBezTo>
                  <a:pt x="246721" y="81753"/>
                  <a:pt x="247523" y="84251"/>
                  <a:pt x="247523" y="85913"/>
                </a:cubicBezTo>
                <a:cubicBezTo>
                  <a:pt x="245919" y="85913"/>
                  <a:pt x="245125" y="86748"/>
                  <a:pt x="245125" y="88410"/>
                </a:cubicBezTo>
                <a:cubicBezTo>
                  <a:pt x="240005" y="85094"/>
                  <a:pt x="235369" y="83416"/>
                  <a:pt x="231209" y="83416"/>
                </a:cubicBezTo>
                <a:lnTo>
                  <a:pt x="226414" y="83416"/>
                </a:lnTo>
                <a:cubicBezTo>
                  <a:pt x="220007" y="86740"/>
                  <a:pt x="216825" y="91744"/>
                  <a:pt x="216825" y="98401"/>
                </a:cubicBezTo>
                <a:cubicBezTo>
                  <a:pt x="216825" y="106395"/>
                  <a:pt x="223215" y="110396"/>
                  <a:pt x="236012" y="110396"/>
                </a:cubicBezTo>
                <a:cubicBezTo>
                  <a:pt x="236012" y="116060"/>
                  <a:pt x="233615" y="121882"/>
                  <a:pt x="228820" y="127880"/>
                </a:cubicBezTo>
                <a:lnTo>
                  <a:pt x="228820" y="130377"/>
                </a:lnTo>
                <a:cubicBezTo>
                  <a:pt x="228820" y="140042"/>
                  <a:pt x="233615" y="144862"/>
                  <a:pt x="243213" y="144862"/>
                </a:cubicBezTo>
                <a:cubicBezTo>
                  <a:pt x="246729" y="144862"/>
                  <a:pt x="252159" y="140861"/>
                  <a:pt x="259526" y="132866"/>
                </a:cubicBezTo>
                <a:cubicBezTo>
                  <a:pt x="266242" y="140861"/>
                  <a:pt x="272482" y="144862"/>
                  <a:pt x="278238" y="144862"/>
                </a:cubicBezTo>
                <a:cubicBezTo>
                  <a:pt x="286232" y="144862"/>
                  <a:pt x="290233" y="140042"/>
                  <a:pt x="290233" y="130377"/>
                </a:cubicBezTo>
                <a:lnTo>
                  <a:pt x="290233" y="127880"/>
                </a:lnTo>
                <a:lnTo>
                  <a:pt x="283033" y="117889"/>
                </a:lnTo>
                <a:lnTo>
                  <a:pt x="283033" y="115392"/>
                </a:lnTo>
                <a:cubicBezTo>
                  <a:pt x="295504" y="108400"/>
                  <a:pt x="301744" y="102736"/>
                  <a:pt x="301744" y="98409"/>
                </a:cubicBezTo>
                <a:lnTo>
                  <a:pt x="301744" y="95912"/>
                </a:lnTo>
                <a:cubicBezTo>
                  <a:pt x="298862" y="88252"/>
                  <a:pt x="295821" y="84092"/>
                  <a:pt x="292630" y="83424"/>
                </a:cubicBezTo>
                <a:lnTo>
                  <a:pt x="287836" y="83424"/>
                </a:lnTo>
                <a:cubicBezTo>
                  <a:pt x="283676" y="83424"/>
                  <a:pt x="278873" y="85094"/>
                  <a:pt x="273443" y="88419"/>
                </a:cubicBezTo>
                <a:lnTo>
                  <a:pt x="271522" y="83424"/>
                </a:lnTo>
                <a:lnTo>
                  <a:pt x="273443" y="73926"/>
                </a:lnTo>
                <a:cubicBezTo>
                  <a:pt x="270561" y="66275"/>
                  <a:pt x="267520" y="62115"/>
                  <a:pt x="264330" y="61438"/>
                </a:cubicBezTo>
                <a:lnTo>
                  <a:pt x="254740" y="61438"/>
                </a:lnTo>
                <a:cubicBezTo>
                  <a:pt x="248325" y="64120"/>
                  <a:pt x="245125" y="69766"/>
                  <a:pt x="245125" y="78420"/>
                </a:cubicBezTo>
                <a:close/>
                <a:moveTo>
                  <a:pt x="231217" y="361169"/>
                </a:moveTo>
                <a:lnTo>
                  <a:pt x="243213" y="361169"/>
                </a:lnTo>
                <a:cubicBezTo>
                  <a:pt x="250563" y="375828"/>
                  <a:pt x="258399" y="383154"/>
                  <a:pt x="266719" y="383154"/>
                </a:cubicBezTo>
                <a:lnTo>
                  <a:pt x="271513" y="383154"/>
                </a:lnTo>
                <a:cubicBezTo>
                  <a:pt x="279833" y="383154"/>
                  <a:pt x="287660" y="375828"/>
                  <a:pt x="295019" y="361169"/>
                </a:cubicBezTo>
                <a:lnTo>
                  <a:pt x="306530" y="361169"/>
                </a:lnTo>
                <a:cubicBezTo>
                  <a:pt x="309721" y="361503"/>
                  <a:pt x="311325" y="363165"/>
                  <a:pt x="311325" y="366172"/>
                </a:cubicBezTo>
                <a:cubicBezTo>
                  <a:pt x="311325" y="388818"/>
                  <a:pt x="297250" y="402634"/>
                  <a:pt x="269108" y="407629"/>
                </a:cubicBezTo>
                <a:cubicBezTo>
                  <a:pt x="240640" y="402634"/>
                  <a:pt x="226414" y="388818"/>
                  <a:pt x="226414" y="366172"/>
                </a:cubicBezTo>
                <a:cubicBezTo>
                  <a:pt x="227057" y="362839"/>
                  <a:pt x="228653" y="361169"/>
                  <a:pt x="231217" y="361169"/>
                </a:cubicBezTo>
                <a:close/>
                <a:moveTo>
                  <a:pt x="342040" y="277745"/>
                </a:moveTo>
                <a:cubicBezTo>
                  <a:pt x="354511" y="283743"/>
                  <a:pt x="360751" y="291904"/>
                  <a:pt x="360751" y="302228"/>
                </a:cubicBezTo>
                <a:cubicBezTo>
                  <a:pt x="357869" y="318550"/>
                  <a:pt x="350034" y="326711"/>
                  <a:pt x="337245" y="326711"/>
                </a:cubicBezTo>
                <a:cubicBezTo>
                  <a:pt x="324122" y="326711"/>
                  <a:pt x="316295" y="317723"/>
                  <a:pt x="313739" y="299739"/>
                </a:cubicBezTo>
                <a:cubicBezTo>
                  <a:pt x="313731" y="287075"/>
                  <a:pt x="323161" y="279741"/>
                  <a:pt x="342040" y="277745"/>
                </a:cubicBezTo>
                <a:close/>
                <a:moveTo>
                  <a:pt x="445661" y="257764"/>
                </a:moveTo>
                <a:lnTo>
                  <a:pt x="448059" y="275247"/>
                </a:lnTo>
                <a:lnTo>
                  <a:pt x="448059" y="304717"/>
                </a:lnTo>
                <a:cubicBezTo>
                  <a:pt x="448059" y="369655"/>
                  <a:pt x="413518" y="422790"/>
                  <a:pt x="344437" y="464072"/>
                </a:cubicBezTo>
                <a:lnTo>
                  <a:pt x="342040" y="464072"/>
                </a:lnTo>
                <a:lnTo>
                  <a:pt x="342040" y="484062"/>
                </a:lnTo>
                <a:lnTo>
                  <a:pt x="367943" y="484062"/>
                </a:lnTo>
                <a:cubicBezTo>
                  <a:pt x="414003" y="484062"/>
                  <a:pt x="447107" y="511869"/>
                  <a:pt x="467255" y="567485"/>
                </a:cubicBezTo>
                <a:cubicBezTo>
                  <a:pt x="468215" y="578804"/>
                  <a:pt x="469811" y="584467"/>
                  <a:pt x="472049" y="584467"/>
                </a:cubicBezTo>
                <a:cubicBezTo>
                  <a:pt x="491554" y="586130"/>
                  <a:pt x="502430" y="586965"/>
                  <a:pt x="504677" y="586965"/>
                </a:cubicBezTo>
                <a:cubicBezTo>
                  <a:pt x="503716" y="582963"/>
                  <a:pt x="493475" y="573975"/>
                  <a:pt x="473970" y="559992"/>
                </a:cubicBezTo>
                <a:cubicBezTo>
                  <a:pt x="466294" y="550678"/>
                  <a:pt x="462460" y="525360"/>
                  <a:pt x="462460" y="484062"/>
                </a:cubicBezTo>
                <a:lnTo>
                  <a:pt x="462460" y="471573"/>
                </a:lnTo>
                <a:cubicBezTo>
                  <a:pt x="462460" y="434276"/>
                  <a:pt x="465651" y="348355"/>
                  <a:pt x="472049" y="213809"/>
                </a:cubicBezTo>
                <a:lnTo>
                  <a:pt x="469652" y="213809"/>
                </a:lnTo>
                <a:cubicBezTo>
                  <a:pt x="464857" y="213809"/>
                  <a:pt x="461650" y="224468"/>
                  <a:pt x="460062" y="245777"/>
                </a:cubicBezTo>
                <a:cubicBezTo>
                  <a:pt x="453656" y="253771"/>
                  <a:pt x="448861" y="257764"/>
                  <a:pt x="445661" y="257764"/>
                </a:cubicBezTo>
                <a:close/>
                <a:moveTo>
                  <a:pt x="363148" y="100907"/>
                </a:moveTo>
                <a:lnTo>
                  <a:pt x="363148" y="112902"/>
                </a:lnTo>
                <a:lnTo>
                  <a:pt x="346834" y="110405"/>
                </a:lnTo>
                <a:lnTo>
                  <a:pt x="344437" y="115400"/>
                </a:lnTo>
                <a:lnTo>
                  <a:pt x="344437" y="120395"/>
                </a:lnTo>
                <a:cubicBezTo>
                  <a:pt x="344437" y="123728"/>
                  <a:pt x="348430" y="125399"/>
                  <a:pt x="356432" y="125399"/>
                </a:cubicBezTo>
                <a:lnTo>
                  <a:pt x="356432" y="132883"/>
                </a:lnTo>
                <a:lnTo>
                  <a:pt x="351638" y="139883"/>
                </a:lnTo>
                <a:lnTo>
                  <a:pt x="351638" y="147368"/>
                </a:lnTo>
                <a:cubicBezTo>
                  <a:pt x="354829" y="147368"/>
                  <a:pt x="356432" y="148212"/>
                  <a:pt x="356432" y="149874"/>
                </a:cubicBezTo>
                <a:cubicBezTo>
                  <a:pt x="358671" y="149874"/>
                  <a:pt x="363307" y="145714"/>
                  <a:pt x="370349" y="137386"/>
                </a:cubicBezTo>
                <a:cubicBezTo>
                  <a:pt x="377382" y="145714"/>
                  <a:pt x="381383" y="149874"/>
                  <a:pt x="382344" y="149874"/>
                </a:cubicBezTo>
                <a:cubicBezTo>
                  <a:pt x="384583" y="149874"/>
                  <a:pt x="386821" y="147368"/>
                  <a:pt x="389060" y="142381"/>
                </a:cubicBezTo>
                <a:lnTo>
                  <a:pt x="389060" y="139883"/>
                </a:lnTo>
                <a:lnTo>
                  <a:pt x="382344" y="130386"/>
                </a:lnTo>
                <a:lnTo>
                  <a:pt x="382344" y="125390"/>
                </a:lnTo>
                <a:lnTo>
                  <a:pt x="396260" y="122893"/>
                </a:lnTo>
                <a:lnTo>
                  <a:pt x="396260" y="115392"/>
                </a:lnTo>
                <a:cubicBezTo>
                  <a:pt x="396260" y="112067"/>
                  <a:pt x="394657" y="110396"/>
                  <a:pt x="391466" y="110396"/>
                </a:cubicBezTo>
                <a:cubicBezTo>
                  <a:pt x="387306" y="110396"/>
                  <a:pt x="382661" y="112059"/>
                  <a:pt x="377549" y="115392"/>
                </a:cubicBezTo>
                <a:cubicBezTo>
                  <a:pt x="377549" y="113729"/>
                  <a:pt x="376747" y="112894"/>
                  <a:pt x="375152" y="112894"/>
                </a:cubicBezTo>
                <a:lnTo>
                  <a:pt x="377549" y="107899"/>
                </a:lnTo>
                <a:lnTo>
                  <a:pt x="377549" y="100899"/>
                </a:lnTo>
                <a:cubicBezTo>
                  <a:pt x="377549" y="97582"/>
                  <a:pt x="375945" y="95904"/>
                  <a:pt x="372755" y="95904"/>
                </a:cubicBezTo>
                <a:lnTo>
                  <a:pt x="367951" y="95904"/>
                </a:lnTo>
                <a:cubicBezTo>
                  <a:pt x="364744" y="96246"/>
                  <a:pt x="363148" y="97908"/>
                  <a:pt x="363148" y="100907"/>
                </a:cubicBezTo>
                <a:close/>
                <a:moveTo>
                  <a:pt x="401047" y="186829"/>
                </a:moveTo>
                <a:cubicBezTo>
                  <a:pt x="395926" y="183512"/>
                  <a:pt x="391290" y="181833"/>
                  <a:pt x="387130" y="181833"/>
                </a:cubicBezTo>
                <a:cubicBezTo>
                  <a:pt x="379128" y="181833"/>
                  <a:pt x="375135" y="186661"/>
                  <a:pt x="375135" y="196318"/>
                </a:cubicBezTo>
                <a:cubicBezTo>
                  <a:pt x="376405" y="206300"/>
                  <a:pt x="382645" y="211303"/>
                  <a:pt x="393846" y="211303"/>
                </a:cubicBezTo>
                <a:lnTo>
                  <a:pt x="393846" y="213801"/>
                </a:lnTo>
                <a:cubicBezTo>
                  <a:pt x="387765" y="221127"/>
                  <a:pt x="384733" y="226790"/>
                  <a:pt x="384733" y="230783"/>
                </a:cubicBezTo>
                <a:cubicBezTo>
                  <a:pt x="387615" y="238451"/>
                  <a:pt x="390647" y="242611"/>
                  <a:pt x="393846" y="243271"/>
                </a:cubicBezTo>
                <a:lnTo>
                  <a:pt x="403436" y="243271"/>
                </a:lnTo>
                <a:cubicBezTo>
                  <a:pt x="409834" y="239947"/>
                  <a:pt x="413034" y="235778"/>
                  <a:pt x="413034" y="230783"/>
                </a:cubicBezTo>
                <a:lnTo>
                  <a:pt x="419750" y="230783"/>
                </a:lnTo>
                <a:cubicBezTo>
                  <a:pt x="419750" y="235778"/>
                  <a:pt x="422941" y="239947"/>
                  <a:pt x="429339" y="243271"/>
                </a:cubicBezTo>
                <a:lnTo>
                  <a:pt x="438929" y="243271"/>
                </a:lnTo>
                <a:cubicBezTo>
                  <a:pt x="442120" y="242611"/>
                  <a:pt x="445169" y="238451"/>
                  <a:pt x="448042" y="230783"/>
                </a:cubicBezTo>
                <a:cubicBezTo>
                  <a:pt x="448042" y="228787"/>
                  <a:pt x="445002" y="223123"/>
                  <a:pt x="438929" y="213801"/>
                </a:cubicBezTo>
                <a:lnTo>
                  <a:pt x="438929" y="211303"/>
                </a:lnTo>
                <a:cubicBezTo>
                  <a:pt x="451409" y="211303"/>
                  <a:pt x="457640" y="205640"/>
                  <a:pt x="457640" y="194321"/>
                </a:cubicBezTo>
                <a:cubicBezTo>
                  <a:pt x="457640" y="186002"/>
                  <a:pt x="452996" y="181833"/>
                  <a:pt x="443724" y="181833"/>
                </a:cubicBezTo>
                <a:cubicBezTo>
                  <a:pt x="440842" y="181833"/>
                  <a:pt x="436840" y="183504"/>
                  <a:pt x="431728" y="186829"/>
                </a:cubicBezTo>
                <a:cubicBezTo>
                  <a:pt x="429164" y="168852"/>
                  <a:pt x="425171" y="159856"/>
                  <a:pt x="419733" y="159856"/>
                </a:cubicBezTo>
                <a:lnTo>
                  <a:pt x="413017" y="159856"/>
                </a:lnTo>
                <a:cubicBezTo>
                  <a:pt x="407604" y="159847"/>
                  <a:pt x="403603" y="168852"/>
                  <a:pt x="401047" y="186829"/>
                </a:cubicBez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3892A401-0561-9B65-4CEF-7D23582F1526}"/>
              </a:ext>
            </a:extLst>
          </p:cNvPr>
          <p:cNvSpPr/>
          <p:nvPr/>
        </p:nvSpPr>
        <p:spPr>
          <a:xfrm>
            <a:off x="4380742" y="2845966"/>
            <a:ext cx="873483" cy="1159570"/>
          </a:xfrm>
          <a:custGeom>
            <a:avLst/>
            <a:gdLst>
              <a:gd name="connsiteX0" fmla="*/ 20632 w 539234"/>
              <a:gd name="connsiteY0" fmla="*/ 257262 h 715846"/>
              <a:gd name="connsiteX1" fmla="*/ 90674 w 539234"/>
              <a:gd name="connsiteY1" fmla="*/ 257262 h 715846"/>
              <a:gd name="connsiteX2" fmla="*/ 98835 w 539234"/>
              <a:gd name="connsiteY2" fmla="*/ 265758 h 715846"/>
              <a:gd name="connsiteX3" fmla="*/ 98835 w 539234"/>
              <a:gd name="connsiteY3" fmla="*/ 270260 h 715846"/>
              <a:gd name="connsiteX4" fmla="*/ 90674 w 539234"/>
              <a:gd name="connsiteY4" fmla="*/ 278755 h 715846"/>
              <a:gd name="connsiteX5" fmla="*/ 82522 w 539234"/>
              <a:gd name="connsiteY5" fmla="*/ 274262 h 715846"/>
              <a:gd name="connsiteX6" fmla="*/ 53736 w 539234"/>
              <a:gd name="connsiteY6" fmla="*/ 278755 h 715846"/>
              <a:gd name="connsiteX7" fmla="*/ 28785 w 539234"/>
              <a:gd name="connsiteY7" fmla="*/ 278755 h 715846"/>
              <a:gd name="connsiteX8" fmla="*/ 0 w 539234"/>
              <a:gd name="connsiteY8" fmla="*/ 274262 h 715846"/>
              <a:gd name="connsiteX9" fmla="*/ 0 w 539234"/>
              <a:gd name="connsiteY9" fmla="*/ 261264 h 715846"/>
              <a:gd name="connsiteX10" fmla="*/ 20632 w 539234"/>
              <a:gd name="connsiteY10" fmla="*/ 257262 h 715846"/>
              <a:gd name="connsiteX11" fmla="*/ 70050 w 539234"/>
              <a:gd name="connsiteY11" fmla="*/ 64445 h 715846"/>
              <a:gd name="connsiteX12" fmla="*/ 73884 w 539234"/>
              <a:gd name="connsiteY12" fmla="*/ 64445 h 715846"/>
              <a:gd name="connsiteX13" fmla="*/ 131931 w 539234"/>
              <a:gd name="connsiteY13" fmla="*/ 132875 h 715846"/>
              <a:gd name="connsiteX14" fmla="*/ 123294 w 539234"/>
              <a:gd name="connsiteY14" fmla="*/ 141370 h 715846"/>
              <a:gd name="connsiteX15" fmla="*/ 61881 w 539234"/>
              <a:gd name="connsiteY15" fmla="*/ 68438 h 715846"/>
              <a:gd name="connsiteX16" fmla="*/ 70050 w 539234"/>
              <a:gd name="connsiteY16" fmla="*/ 64445 h 715846"/>
              <a:gd name="connsiteX17" fmla="*/ 193335 w 539234"/>
              <a:gd name="connsiteY17" fmla="*/ 162854 h 715846"/>
              <a:gd name="connsiteX18" fmla="*/ 317114 w 539234"/>
              <a:gd name="connsiteY18" fmla="*/ 162854 h 715846"/>
              <a:gd name="connsiteX19" fmla="*/ 374684 w 539234"/>
              <a:gd name="connsiteY19" fmla="*/ 209816 h 715846"/>
              <a:gd name="connsiteX20" fmla="*/ 395317 w 539234"/>
              <a:gd name="connsiteY20" fmla="*/ 261264 h 715846"/>
              <a:gd name="connsiteX21" fmla="*/ 320956 w 539234"/>
              <a:gd name="connsiteY21" fmla="*/ 312720 h 715846"/>
              <a:gd name="connsiteX22" fmla="*/ 320956 w 539234"/>
              <a:gd name="connsiteY22" fmla="*/ 317214 h 715846"/>
              <a:gd name="connsiteX23" fmla="*/ 477354 w 539234"/>
              <a:gd name="connsiteY23" fmla="*/ 506039 h 715846"/>
              <a:gd name="connsiteX24" fmla="*/ 320956 w 539234"/>
              <a:gd name="connsiteY24" fmla="*/ 711353 h 715846"/>
              <a:gd name="connsiteX25" fmla="*/ 279700 w 539234"/>
              <a:gd name="connsiteY25" fmla="*/ 715847 h 715846"/>
              <a:gd name="connsiteX26" fmla="*/ 78203 w 539234"/>
              <a:gd name="connsiteY26" fmla="*/ 518527 h 715846"/>
              <a:gd name="connsiteX27" fmla="*/ 210134 w 539234"/>
              <a:gd name="connsiteY27" fmla="*/ 321708 h 715846"/>
              <a:gd name="connsiteX28" fmla="*/ 213968 w 539234"/>
              <a:gd name="connsiteY28" fmla="*/ 321708 h 715846"/>
              <a:gd name="connsiteX29" fmla="*/ 140084 w 539234"/>
              <a:gd name="connsiteY29" fmla="*/ 270260 h 715846"/>
              <a:gd name="connsiteX30" fmla="*/ 193335 w 539234"/>
              <a:gd name="connsiteY30" fmla="*/ 162854 h 715846"/>
              <a:gd name="connsiteX31" fmla="*/ 103154 w 539234"/>
              <a:gd name="connsiteY31" fmla="*/ 510040 h 715846"/>
              <a:gd name="connsiteX32" fmla="*/ 255233 w 539234"/>
              <a:gd name="connsiteY32" fmla="*/ 690378 h 715846"/>
              <a:gd name="connsiteX33" fmla="*/ 279700 w 539234"/>
              <a:gd name="connsiteY33" fmla="*/ 690378 h 715846"/>
              <a:gd name="connsiteX34" fmla="*/ 448568 w 539234"/>
              <a:gd name="connsiteY34" fmla="*/ 557503 h 715846"/>
              <a:gd name="connsiteX35" fmla="*/ 452887 w 539234"/>
              <a:gd name="connsiteY35" fmla="*/ 523029 h 715846"/>
              <a:gd name="connsiteX36" fmla="*/ 452887 w 539234"/>
              <a:gd name="connsiteY36" fmla="*/ 510040 h 715846"/>
              <a:gd name="connsiteX37" fmla="*/ 284018 w 539234"/>
              <a:gd name="connsiteY37" fmla="*/ 334196 h 715846"/>
              <a:gd name="connsiteX38" fmla="*/ 242762 w 539234"/>
              <a:gd name="connsiteY38" fmla="*/ 330195 h 715846"/>
              <a:gd name="connsiteX39" fmla="*/ 131939 w 539234"/>
              <a:gd name="connsiteY39" fmla="*/ 403127 h 715846"/>
              <a:gd name="connsiteX40" fmla="*/ 103154 w 539234"/>
              <a:gd name="connsiteY40" fmla="*/ 510040 h 715846"/>
              <a:gd name="connsiteX41" fmla="*/ 267704 w 539234"/>
              <a:gd name="connsiteY41" fmla="*/ 368670 h 715846"/>
              <a:gd name="connsiteX42" fmla="*/ 271538 w 539234"/>
              <a:gd name="connsiteY42" fmla="*/ 373164 h 715846"/>
              <a:gd name="connsiteX43" fmla="*/ 279691 w 539234"/>
              <a:gd name="connsiteY43" fmla="*/ 368670 h 715846"/>
              <a:gd name="connsiteX44" fmla="*/ 284010 w 539234"/>
              <a:gd name="connsiteY44" fmla="*/ 368670 h 715846"/>
              <a:gd name="connsiteX45" fmla="*/ 411622 w 539234"/>
              <a:gd name="connsiteY45" fmla="*/ 518527 h 715846"/>
              <a:gd name="connsiteX46" fmla="*/ 267704 w 539234"/>
              <a:gd name="connsiteY46" fmla="*/ 659897 h 715846"/>
              <a:gd name="connsiteX47" fmla="*/ 131939 w 539234"/>
              <a:gd name="connsiteY47" fmla="*/ 536010 h 715846"/>
              <a:gd name="connsiteX48" fmla="*/ 131939 w 539234"/>
              <a:gd name="connsiteY48" fmla="*/ 510040 h 715846"/>
              <a:gd name="connsiteX49" fmla="*/ 234609 w 539234"/>
              <a:gd name="connsiteY49" fmla="*/ 373164 h 715846"/>
              <a:gd name="connsiteX50" fmla="*/ 267704 w 539234"/>
              <a:gd name="connsiteY50" fmla="*/ 368670 h 715846"/>
              <a:gd name="connsiteX51" fmla="*/ 152079 w 539234"/>
              <a:gd name="connsiteY51" fmla="*/ 523029 h 715846"/>
              <a:gd name="connsiteX52" fmla="*/ 263377 w 539234"/>
              <a:gd name="connsiteY52" fmla="*/ 634428 h 715846"/>
              <a:gd name="connsiteX53" fmla="*/ 267696 w 539234"/>
              <a:gd name="connsiteY53" fmla="*/ 634428 h 715846"/>
              <a:gd name="connsiteX54" fmla="*/ 390990 w 539234"/>
              <a:gd name="connsiteY54" fmla="*/ 514534 h 715846"/>
              <a:gd name="connsiteX55" fmla="*/ 296481 w 539234"/>
              <a:gd name="connsiteY55" fmla="*/ 385652 h 715846"/>
              <a:gd name="connsiteX56" fmla="*/ 292163 w 539234"/>
              <a:gd name="connsiteY56" fmla="*/ 385652 h 715846"/>
              <a:gd name="connsiteX57" fmla="*/ 172711 w 539234"/>
              <a:gd name="connsiteY57" fmla="*/ 445595 h 715846"/>
              <a:gd name="connsiteX58" fmla="*/ 152079 w 539234"/>
              <a:gd name="connsiteY58" fmla="*/ 523029 h 715846"/>
              <a:gd name="connsiteX59" fmla="*/ 181349 w 539234"/>
              <a:gd name="connsiteY59" fmla="*/ 188833 h 715846"/>
              <a:gd name="connsiteX60" fmla="*/ 160716 w 539234"/>
              <a:gd name="connsiteY60" fmla="*/ 252769 h 715846"/>
              <a:gd name="connsiteX61" fmla="*/ 242753 w 539234"/>
              <a:gd name="connsiteY61" fmla="*/ 244273 h 715846"/>
              <a:gd name="connsiteX62" fmla="*/ 185183 w 539234"/>
              <a:gd name="connsiteY62" fmla="*/ 188825 h 715846"/>
              <a:gd name="connsiteX63" fmla="*/ 181349 w 539234"/>
              <a:gd name="connsiteY63" fmla="*/ 188825 h 715846"/>
              <a:gd name="connsiteX64" fmla="*/ 177030 w 539234"/>
              <a:gd name="connsiteY64" fmla="*/ 270260 h 715846"/>
              <a:gd name="connsiteX65" fmla="*/ 259543 w 539234"/>
              <a:gd name="connsiteY65" fmla="*/ 317214 h 715846"/>
              <a:gd name="connsiteX66" fmla="*/ 349733 w 539234"/>
              <a:gd name="connsiteY66" fmla="*/ 274253 h 715846"/>
              <a:gd name="connsiteX67" fmla="*/ 349733 w 539234"/>
              <a:gd name="connsiteY67" fmla="*/ 270252 h 715846"/>
              <a:gd name="connsiteX68" fmla="*/ 238911 w 539234"/>
              <a:gd name="connsiteY68" fmla="*/ 265750 h 715846"/>
              <a:gd name="connsiteX69" fmla="*/ 177030 w 539234"/>
              <a:gd name="connsiteY69" fmla="*/ 270260 h 715846"/>
              <a:gd name="connsiteX70" fmla="*/ 213968 w 539234"/>
              <a:gd name="connsiteY70" fmla="*/ 179845 h 715846"/>
              <a:gd name="connsiteX71" fmla="*/ 271538 w 539234"/>
              <a:gd name="connsiteY71" fmla="*/ 240281 h 715846"/>
              <a:gd name="connsiteX72" fmla="*/ 320956 w 539234"/>
              <a:gd name="connsiteY72" fmla="*/ 184339 h 715846"/>
              <a:gd name="connsiteX73" fmla="*/ 312795 w 539234"/>
              <a:gd name="connsiteY73" fmla="*/ 184339 h 715846"/>
              <a:gd name="connsiteX74" fmla="*/ 247072 w 539234"/>
              <a:gd name="connsiteY74" fmla="*/ 179845 h 715846"/>
              <a:gd name="connsiteX75" fmla="*/ 226439 w 539234"/>
              <a:gd name="connsiteY75" fmla="*/ 184339 h 715846"/>
              <a:gd name="connsiteX76" fmla="*/ 213968 w 539234"/>
              <a:gd name="connsiteY76" fmla="*/ 179845 h 715846"/>
              <a:gd name="connsiteX77" fmla="*/ 271538 w 539234"/>
              <a:gd name="connsiteY77" fmla="*/ 0 h 715846"/>
              <a:gd name="connsiteX78" fmla="*/ 279691 w 539234"/>
              <a:gd name="connsiteY78" fmla="*/ 8495 h 715846"/>
              <a:gd name="connsiteX79" fmla="*/ 279691 w 539234"/>
              <a:gd name="connsiteY79" fmla="*/ 72940 h 715846"/>
              <a:gd name="connsiteX80" fmla="*/ 267696 w 539234"/>
              <a:gd name="connsiteY80" fmla="*/ 107406 h 715846"/>
              <a:gd name="connsiteX81" fmla="*/ 259535 w 539234"/>
              <a:gd name="connsiteY81" fmla="*/ 98418 h 715846"/>
              <a:gd name="connsiteX82" fmla="*/ 259535 w 539234"/>
              <a:gd name="connsiteY82" fmla="*/ 12989 h 715846"/>
              <a:gd name="connsiteX83" fmla="*/ 271538 w 539234"/>
              <a:gd name="connsiteY83" fmla="*/ 0 h 715846"/>
              <a:gd name="connsiteX84" fmla="*/ 292163 w 539234"/>
              <a:gd name="connsiteY84" fmla="*/ 244282 h 715846"/>
              <a:gd name="connsiteX85" fmla="*/ 320948 w 539234"/>
              <a:gd name="connsiteY85" fmla="*/ 248776 h 715846"/>
              <a:gd name="connsiteX86" fmla="*/ 366523 w 539234"/>
              <a:gd name="connsiteY86" fmla="*/ 248776 h 715846"/>
              <a:gd name="connsiteX87" fmla="*/ 366523 w 539234"/>
              <a:gd name="connsiteY87" fmla="*/ 244282 h 715846"/>
              <a:gd name="connsiteX88" fmla="*/ 349733 w 539234"/>
              <a:gd name="connsiteY88" fmla="*/ 188833 h 715846"/>
              <a:gd name="connsiteX89" fmla="*/ 292163 w 539234"/>
              <a:gd name="connsiteY89" fmla="*/ 244282 h 715846"/>
              <a:gd name="connsiteX90" fmla="*/ 465358 w 539234"/>
              <a:gd name="connsiteY90" fmla="*/ 81427 h 715846"/>
              <a:gd name="connsiteX91" fmla="*/ 469193 w 539234"/>
              <a:gd name="connsiteY91" fmla="*/ 89923 h 715846"/>
              <a:gd name="connsiteX92" fmla="*/ 469193 w 539234"/>
              <a:gd name="connsiteY92" fmla="*/ 94416 h 715846"/>
              <a:gd name="connsiteX93" fmla="*/ 395308 w 539234"/>
              <a:gd name="connsiteY93" fmla="*/ 154359 h 715846"/>
              <a:gd name="connsiteX94" fmla="*/ 390990 w 539234"/>
              <a:gd name="connsiteY94" fmla="*/ 145864 h 715846"/>
              <a:gd name="connsiteX95" fmla="*/ 465358 w 539234"/>
              <a:gd name="connsiteY95" fmla="*/ 81427 h 715846"/>
              <a:gd name="connsiteX96" fmla="*/ 510449 w 539234"/>
              <a:gd name="connsiteY96" fmla="*/ 244282 h 715846"/>
              <a:gd name="connsiteX97" fmla="*/ 539234 w 539234"/>
              <a:gd name="connsiteY97" fmla="*/ 257271 h 715846"/>
              <a:gd name="connsiteX98" fmla="*/ 539234 w 539234"/>
              <a:gd name="connsiteY98" fmla="*/ 265766 h 715846"/>
              <a:gd name="connsiteX99" fmla="*/ 456721 w 539234"/>
              <a:gd name="connsiteY99" fmla="*/ 278764 h 715846"/>
              <a:gd name="connsiteX100" fmla="*/ 432255 w 539234"/>
              <a:gd name="connsiteY100" fmla="*/ 265766 h 715846"/>
              <a:gd name="connsiteX101" fmla="*/ 510449 w 539234"/>
              <a:gd name="connsiteY101" fmla="*/ 244282 h 715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539234" h="715846">
                <a:moveTo>
                  <a:pt x="20632" y="257262"/>
                </a:moveTo>
                <a:lnTo>
                  <a:pt x="90674" y="257262"/>
                </a:lnTo>
                <a:cubicBezTo>
                  <a:pt x="96112" y="258265"/>
                  <a:pt x="98835" y="261097"/>
                  <a:pt x="98835" y="265758"/>
                </a:cubicBezTo>
                <a:lnTo>
                  <a:pt x="98835" y="270260"/>
                </a:lnTo>
                <a:cubicBezTo>
                  <a:pt x="98835" y="275924"/>
                  <a:pt x="96112" y="278755"/>
                  <a:pt x="90674" y="278755"/>
                </a:cubicBezTo>
                <a:cubicBezTo>
                  <a:pt x="85236" y="278755"/>
                  <a:pt x="82522" y="277252"/>
                  <a:pt x="82522" y="274262"/>
                </a:cubicBezTo>
                <a:lnTo>
                  <a:pt x="53736" y="278755"/>
                </a:lnTo>
                <a:lnTo>
                  <a:pt x="28785" y="278755"/>
                </a:lnTo>
                <a:lnTo>
                  <a:pt x="0" y="274262"/>
                </a:lnTo>
                <a:lnTo>
                  <a:pt x="0" y="261264"/>
                </a:lnTo>
                <a:lnTo>
                  <a:pt x="20632" y="257262"/>
                </a:lnTo>
                <a:close/>
                <a:moveTo>
                  <a:pt x="70050" y="64445"/>
                </a:moveTo>
                <a:lnTo>
                  <a:pt x="73884" y="64445"/>
                </a:lnTo>
                <a:cubicBezTo>
                  <a:pt x="77075" y="64779"/>
                  <a:pt x="96430" y="87592"/>
                  <a:pt x="131931" y="132875"/>
                </a:cubicBezTo>
                <a:cubicBezTo>
                  <a:pt x="131931" y="138547"/>
                  <a:pt x="129049" y="141370"/>
                  <a:pt x="123294" y="141370"/>
                </a:cubicBezTo>
                <a:cubicBezTo>
                  <a:pt x="82346" y="114731"/>
                  <a:pt x="61881" y="90415"/>
                  <a:pt x="61881" y="68438"/>
                </a:cubicBezTo>
                <a:lnTo>
                  <a:pt x="70050" y="64445"/>
                </a:lnTo>
                <a:close/>
                <a:moveTo>
                  <a:pt x="193335" y="162854"/>
                </a:moveTo>
                <a:lnTo>
                  <a:pt x="317114" y="162854"/>
                </a:lnTo>
                <a:cubicBezTo>
                  <a:pt x="355497" y="162854"/>
                  <a:pt x="374684" y="178517"/>
                  <a:pt x="374684" y="209816"/>
                </a:cubicBezTo>
                <a:cubicBezTo>
                  <a:pt x="388434" y="236455"/>
                  <a:pt x="395317" y="253613"/>
                  <a:pt x="395317" y="261264"/>
                </a:cubicBezTo>
                <a:cubicBezTo>
                  <a:pt x="395317" y="268598"/>
                  <a:pt x="370524" y="285747"/>
                  <a:pt x="320956" y="312720"/>
                </a:cubicBezTo>
                <a:lnTo>
                  <a:pt x="320956" y="317214"/>
                </a:lnTo>
                <a:cubicBezTo>
                  <a:pt x="425213" y="351846"/>
                  <a:pt x="477354" y="414796"/>
                  <a:pt x="477354" y="506039"/>
                </a:cubicBezTo>
                <a:cubicBezTo>
                  <a:pt x="477354" y="605952"/>
                  <a:pt x="425221" y="674381"/>
                  <a:pt x="320956" y="711353"/>
                </a:cubicBezTo>
                <a:lnTo>
                  <a:pt x="279700" y="715847"/>
                </a:lnTo>
                <a:cubicBezTo>
                  <a:pt x="166162" y="715847"/>
                  <a:pt x="98994" y="650081"/>
                  <a:pt x="78203" y="518527"/>
                </a:cubicBezTo>
                <a:cubicBezTo>
                  <a:pt x="78203" y="420285"/>
                  <a:pt x="122174" y="354678"/>
                  <a:pt x="210134" y="321708"/>
                </a:cubicBezTo>
                <a:lnTo>
                  <a:pt x="213968" y="321708"/>
                </a:lnTo>
                <a:lnTo>
                  <a:pt x="140084" y="270260"/>
                </a:lnTo>
                <a:cubicBezTo>
                  <a:pt x="152563" y="198656"/>
                  <a:pt x="170314" y="162854"/>
                  <a:pt x="193335" y="162854"/>
                </a:cubicBezTo>
                <a:close/>
                <a:moveTo>
                  <a:pt x="103154" y="510040"/>
                </a:moveTo>
                <a:cubicBezTo>
                  <a:pt x="119777" y="630268"/>
                  <a:pt x="170473" y="690378"/>
                  <a:pt x="255233" y="690378"/>
                </a:cubicBezTo>
                <a:lnTo>
                  <a:pt x="279700" y="690378"/>
                </a:lnTo>
                <a:cubicBezTo>
                  <a:pt x="360300" y="690378"/>
                  <a:pt x="416584" y="646089"/>
                  <a:pt x="448568" y="557503"/>
                </a:cubicBezTo>
                <a:cubicBezTo>
                  <a:pt x="451450" y="546184"/>
                  <a:pt x="452887" y="534698"/>
                  <a:pt x="452887" y="523029"/>
                </a:cubicBezTo>
                <a:lnTo>
                  <a:pt x="452887" y="510040"/>
                </a:lnTo>
                <a:cubicBezTo>
                  <a:pt x="435295" y="392819"/>
                  <a:pt x="379003" y="334196"/>
                  <a:pt x="284018" y="334196"/>
                </a:cubicBezTo>
                <a:cubicBezTo>
                  <a:pt x="270904" y="334196"/>
                  <a:pt x="257154" y="332868"/>
                  <a:pt x="242762" y="330195"/>
                </a:cubicBezTo>
                <a:cubicBezTo>
                  <a:pt x="198306" y="339183"/>
                  <a:pt x="161359" y="363499"/>
                  <a:pt x="131939" y="403127"/>
                </a:cubicBezTo>
                <a:cubicBezTo>
                  <a:pt x="112744" y="448435"/>
                  <a:pt x="103154" y="484070"/>
                  <a:pt x="103154" y="510040"/>
                </a:cubicBezTo>
                <a:close/>
                <a:moveTo>
                  <a:pt x="267704" y="368670"/>
                </a:moveTo>
                <a:cubicBezTo>
                  <a:pt x="270260" y="368670"/>
                  <a:pt x="271538" y="370165"/>
                  <a:pt x="271538" y="373164"/>
                </a:cubicBezTo>
                <a:lnTo>
                  <a:pt x="279691" y="368670"/>
                </a:lnTo>
                <a:lnTo>
                  <a:pt x="284010" y="368670"/>
                </a:lnTo>
                <a:cubicBezTo>
                  <a:pt x="355647" y="368670"/>
                  <a:pt x="398190" y="418614"/>
                  <a:pt x="411622" y="518527"/>
                </a:cubicBezTo>
                <a:cubicBezTo>
                  <a:pt x="411622" y="594132"/>
                  <a:pt x="363649" y="641244"/>
                  <a:pt x="267704" y="659897"/>
                </a:cubicBezTo>
                <a:cubicBezTo>
                  <a:pt x="200536" y="659897"/>
                  <a:pt x="155278" y="618615"/>
                  <a:pt x="131939" y="536010"/>
                </a:cubicBezTo>
                <a:lnTo>
                  <a:pt x="131939" y="510040"/>
                </a:lnTo>
                <a:cubicBezTo>
                  <a:pt x="131939" y="438444"/>
                  <a:pt x="166162" y="392819"/>
                  <a:pt x="234609" y="373164"/>
                </a:cubicBezTo>
                <a:cubicBezTo>
                  <a:pt x="237482" y="370165"/>
                  <a:pt x="248509" y="368670"/>
                  <a:pt x="267704" y="368670"/>
                </a:cubicBezTo>
                <a:close/>
                <a:moveTo>
                  <a:pt x="152079" y="523029"/>
                </a:moveTo>
                <a:cubicBezTo>
                  <a:pt x="152079" y="588301"/>
                  <a:pt x="189176" y="625440"/>
                  <a:pt x="263377" y="634428"/>
                </a:cubicBezTo>
                <a:lnTo>
                  <a:pt x="267696" y="634428"/>
                </a:lnTo>
                <a:cubicBezTo>
                  <a:pt x="336777" y="634428"/>
                  <a:pt x="377867" y="594466"/>
                  <a:pt x="390990" y="514534"/>
                </a:cubicBezTo>
                <a:cubicBezTo>
                  <a:pt x="390990" y="454583"/>
                  <a:pt x="359481" y="411631"/>
                  <a:pt x="296481" y="385652"/>
                </a:cubicBezTo>
                <a:lnTo>
                  <a:pt x="292163" y="385652"/>
                </a:lnTo>
                <a:cubicBezTo>
                  <a:pt x="231718" y="385652"/>
                  <a:pt x="191899" y="405633"/>
                  <a:pt x="172711" y="445595"/>
                </a:cubicBezTo>
                <a:cubicBezTo>
                  <a:pt x="158954" y="471916"/>
                  <a:pt x="152079" y="497719"/>
                  <a:pt x="152079" y="523029"/>
                </a:cubicBezTo>
                <a:close/>
                <a:moveTo>
                  <a:pt x="181349" y="188833"/>
                </a:moveTo>
                <a:cubicBezTo>
                  <a:pt x="181349" y="202816"/>
                  <a:pt x="174466" y="224142"/>
                  <a:pt x="160716" y="252769"/>
                </a:cubicBezTo>
                <a:cubicBezTo>
                  <a:pt x="199408" y="247114"/>
                  <a:pt x="226757" y="244273"/>
                  <a:pt x="242753" y="244273"/>
                </a:cubicBezTo>
                <a:cubicBezTo>
                  <a:pt x="211086" y="207310"/>
                  <a:pt x="191907" y="188825"/>
                  <a:pt x="185183" y="188825"/>
                </a:cubicBezTo>
                <a:lnTo>
                  <a:pt x="181349" y="188825"/>
                </a:lnTo>
                <a:close/>
                <a:moveTo>
                  <a:pt x="177030" y="270260"/>
                </a:moveTo>
                <a:cubicBezTo>
                  <a:pt x="192692" y="284244"/>
                  <a:pt x="220208" y="299906"/>
                  <a:pt x="259543" y="317214"/>
                </a:cubicBezTo>
                <a:cubicBezTo>
                  <a:pt x="277778" y="317214"/>
                  <a:pt x="307833" y="302896"/>
                  <a:pt x="349733" y="274253"/>
                </a:cubicBezTo>
                <a:lnTo>
                  <a:pt x="349733" y="270252"/>
                </a:lnTo>
                <a:cubicBezTo>
                  <a:pt x="299196" y="267253"/>
                  <a:pt x="262258" y="265750"/>
                  <a:pt x="238911" y="265750"/>
                </a:cubicBezTo>
                <a:cubicBezTo>
                  <a:pt x="225161" y="265758"/>
                  <a:pt x="204529" y="267261"/>
                  <a:pt x="177030" y="270260"/>
                </a:cubicBezTo>
                <a:close/>
                <a:moveTo>
                  <a:pt x="213968" y="179845"/>
                </a:moveTo>
                <a:cubicBezTo>
                  <a:pt x="214603" y="184180"/>
                  <a:pt x="233799" y="204320"/>
                  <a:pt x="271538" y="240281"/>
                </a:cubicBezTo>
                <a:cubicBezTo>
                  <a:pt x="304475" y="204311"/>
                  <a:pt x="320956" y="185667"/>
                  <a:pt x="320956" y="184339"/>
                </a:cubicBezTo>
                <a:lnTo>
                  <a:pt x="312795" y="184339"/>
                </a:lnTo>
                <a:lnTo>
                  <a:pt x="247072" y="179845"/>
                </a:lnTo>
                <a:lnTo>
                  <a:pt x="226439" y="184339"/>
                </a:lnTo>
                <a:cubicBezTo>
                  <a:pt x="221001" y="181332"/>
                  <a:pt x="216850" y="179845"/>
                  <a:pt x="213968" y="179845"/>
                </a:cubicBezTo>
                <a:close/>
                <a:moveTo>
                  <a:pt x="271538" y="0"/>
                </a:moveTo>
                <a:cubicBezTo>
                  <a:pt x="276968" y="994"/>
                  <a:pt x="279691" y="3834"/>
                  <a:pt x="279691" y="8495"/>
                </a:cubicBezTo>
                <a:lnTo>
                  <a:pt x="279691" y="72940"/>
                </a:lnTo>
                <a:cubicBezTo>
                  <a:pt x="279691" y="93924"/>
                  <a:pt x="275690" y="105410"/>
                  <a:pt x="267696" y="107406"/>
                </a:cubicBezTo>
                <a:cubicBezTo>
                  <a:pt x="262258" y="107406"/>
                  <a:pt x="259535" y="104415"/>
                  <a:pt x="259535" y="98418"/>
                </a:cubicBezTo>
                <a:lnTo>
                  <a:pt x="259535" y="12989"/>
                </a:lnTo>
                <a:cubicBezTo>
                  <a:pt x="259543" y="8671"/>
                  <a:pt x="263544" y="4335"/>
                  <a:pt x="271538" y="0"/>
                </a:cubicBezTo>
                <a:close/>
                <a:moveTo>
                  <a:pt x="292163" y="244282"/>
                </a:moveTo>
                <a:lnTo>
                  <a:pt x="320948" y="248776"/>
                </a:lnTo>
                <a:lnTo>
                  <a:pt x="366523" y="248776"/>
                </a:lnTo>
                <a:lnTo>
                  <a:pt x="366523" y="244282"/>
                </a:lnTo>
                <a:cubicBezTo>
                  <a:pt x="355321" y="219982"/>
                  <a:pt x="349733" y="201497"/>
                  <a:pt x="349733" y="188833"/>
                </a:cubicBezTo>
                <a:lnTo>
                  <a:pt x="292163" y="244282"/>
                </a:lnTo>
                <a:close/>
                <a:moveTo>
                  <a:pt x="465358" y="81427"/>
                </a:moveTo>
                <a:lnTo>
                  <a:pt x="469193" y="89923"/>
                </a:lnTo>
                <a:lnTo>
                  <a:pt x="469193" y="94416"/>
                </a:lnTo>
                <a:cubicBezTo>
                  <a:pt x="435930" y="134378"/>
                  <a:pt x="411296" y="154359"/>
                  <a:pt x="395308" y="154359"/>
                </a:cubicBezTo>
                <a:lnTo>
                  <a:pt x="390990" y="145864"/>
                </a:lnTo>
                <a:cubicBezTo>
                  <a:pt x="427134" y="102912"/>
                  <a:pt x="451926" y="81427"/>
                  <a:pt x="465358" y="81427"/>
                </a:cubicBezTo>
                <a:close/>
                <a:moveTo>
                  <a:pt x="510449" y="244282"/>
                </a:moveTo>
                <a:cubicBezTo>
                  <a:pt x="529636" y="248283"/>
                  <a:pt x="539234" y="252610"/>
                  <a:pt x="539234" y="257271"/>
                </a:cubicBezTo>
                <a:lnTo>
                  <a:pt x="539234" y="265766"/>
                </a:lnTo>
                <a:cubicBezTo>
                  <a:pt x="514926" y="271438"/>
                  <a:pt x="487419" y="275757"/>
                  <a:pt x="456721" y="278764"/>
                </a:cubicBezTo>
                <a:cubicBezTo>
                  <a:pt x="440407" y="274763"/>
                  <a:pt x="432255" y="270444"/>
                  <a:pt x="432255" y="265766"/>
                </a:cubicBezTo>
                <a:cubicBezTo>
                  <a:pt x="432255" y="258441"/>
                  <a:pt x="458317" y="251273"/>
                  <a:pt x="510449" y="244282"/>
                </a:cubicBez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58426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53A47DEA-342C-7032-7BA5-6C34115A1BB6}"/>
              </a:ext>
            </a:extLst>
          </p:cNvPr>
          <p:cNvSpPr/>
          <p:nvPr/>
        </p:nvSpPr>
        <p:spPr>
          <a:xfrm>
            <a:off x="3915636" y="860536"/>
            <a:ext cx="1257400" cy="1159583"/>
          </a:xfrm>
          <a:custGeom>
            <a:avLst/>
            <a:gdLst>
              <a:gd name="connsiteX0" fmla="*/ 169821 w 776240"/>
              <a:gd name="connsiteY0" fmla="*/ 71437 h 715854"/>
              <a:gd name="connsiteX1" fmla="*/ 177982 w 776240"/>
              <a:gd name="connsiteY1" fmla="*/ 79932 h 715854"/>
              <a:gd name="connsiteX2" fmla="*/ 177982 w 776240"/>
              <a:gd name="connsiteY2" fmla="*/ 134880 h 715854"/>
              <a:gd name="connsiteX3" fmla="*/ 226431 w 776240"/>
              <a:gd name="connsiteY3" fmla="*/ 185333 h 715854"/>
              <a:gd name="connsiteX4" fmla="*/ 238435 w 776240"/>
              <a:gd name="connsiteY4" fmla="*/ 185333 h 715854"/>
              <a:gd name="connsiteX5" fmla="*/ 291202 w 776240"/>
              <a:gd name="connsiteY5" fmla="*/ 130386 h 715854"/>
              <a:gd name="connsiteX6" fmla="*/ 291202 w 776240"/>
              <a:gd name="connsiteY6" fmla="*/ 79932 h 715854"/>
              <a:gd name="connsiteX7" fmla="*/ 299363 w 776240"/>
              <a:gd name="connsiteY7" fmla="*/ 71437 h 715854"/>
              <a:gd name="connsiteX8" fmla="*/ 477354 w 776240"/>
              <a:gd name="connsiteY8" fmla="*/ 71437 h 715854"/>
              <a:gd name="connsiteX9" fmla="*/ 485506 w 776240"/>
              <a:gd name="connsiteY9" fmla="*/ 79932 h 715854"/>
              <a:gd name="connsiteX10" fmla="*/ 485506 w 776240"/>
              <a:gd name="connsiteY10" fmla="*/ 134880 h 715854"/>
              <a:gd name="connsiteX11" fmla="*/ 533964 w 776240"/>
              <a:gd name="connsiteY11" fmla="*/ 185333 h 715854"/>
              <a:gd name="connsiteX12" fmla="*/ 545967 w 776240"/>
              <a:gd name="connsiteY12" fmla="*/ 185333 h 715854"/>
              <a:gd name="connsiteX13" fmla="*/ 598734 w 776240"/>
              <a:gd name="connsiteY13" fmla="*/ 130386 h 715854"/>
              <a:gd name="connsiteX14" fmla="*/ 598734 w 776240"/>
              <a:gd name="connsiteY14" fmla="*/ 79932 h 715854"/>
              <a:gd name="connsiteX15" fmla="*/ 606411 w 776240"/>
              <a:gd name="connsiteY15" fmla="*/ 71437 h 715854"/>
              <a:gd name="connsiteX16" fmla="*/ 663012 w 776240"/>
              <a:gd name="connsiteY16" fmla="*/ 71437 h 715854"/>
              <a:gd name="connsiteX17" fmla="*/ 776240 w 776240"/>
              <a:gd name="connsiteY17" fmla="*/ 180839 h 715854"/>
              <a:gd name="connsiteX18" fmla="*/ 776240 w 776240"/>
              <a:gd name="connsiteY18" fmla="*/ 698873 h 715854"/>
              <a:gd name="connsiteX19" fmla="*/ 760403 w 776240"/>
              <a:gd name="connsiteY19" fmla="*/ 715855 h 715854"/>
              <a:gd name="connsiteX20" fmla="*/ 24467 w 776240"/>
              <a:gd name="connsiteY20" fmla="*/ 715855 h 715854"/>
              <a:gd name="connsiteX21" fmla="*/ 0 w 776240"/>
              <a:gd name="connsiteY21" fmla="*/ 703367 h 715854"/>
              <a:gd name="connsiteX22" fmla="*/ 0 w 776240"/>
              <a:gd name="connsiteY22" fmla="*/ 164358 h 715854"/>
              <a:gd name="connsiteX23" fmla="*/ 101225 w 776240"/>
              <a:gd name="connsiteY23" fmla="*/ 71445 h 715854"/>
              <a:gd name="connsiteX24" fmla="*/ 169821 w 776240"/>
              <a:gd name="connsiteY24" fmla="*/ 71445 h 715854"/>
              <a:gd name="connsiteX25" fmla="*/ 52767 w 776240"/>
              <a:gd name="connsiteY25" fmla="*/ 273744 h 715854"/>
              <a:gd name="connsiteX26" fmla="*/ 52767 w 776240"/>
              <a:gd name="connsiteY26" fmla="*/ 656898 h 715854"/>
              <a:gd name="connsiteX27" fmla="*/ 566098 w 776240"/>
              <a:gd name="connsiteY27" fmla="*/ 656898 h 715854"/>
              <a:gd name="connsiteX28" fmla="*/ 622700 w 776240"/>
              <a:gd name="connsiteY28" fmla="*/ 492548 h 715854"/>
              <a:gd name="connsiteX29" fmla="*/ 642848 w 776240"/>
              <a:gd name="connsiteY29" fmla="*/ 488547 h 715854"/>
              <a:gd name="connsiteX30" fmla="*/ 719606 w 776240"/>
              <a:gd name="connsiteY30" fmla="*/ 488547 h 715854"/>
              <a:gd name="connsiteX31" fmla="*/ 719606 w 776240"/>
              <a:gd name="connsiteY31" fmla="*/ 273735 h 715854"/>
              <a:gd name="connsiteX32" fmla="*/ 52767 w 776240"/>
              <a:gd name="connsiteY32" fmla="*/ 273735 h 715854"/>
              <a:gd name="connsiteX33" fmla="*/ 258574 w 776240"/>
              <a:gd name="connsiteY33" fmla="*/ 320204 h 715854"/>
              <a:gd name="connsiteX34" fmla="*/ 295028 w 776240"/>
              <a:gd name="connsiteY34" fmla="*/ 320204 h 715854"/>
              <a:gd name="connsiteX35" fmla="*/ 384265 w 776240"/>
              <a:gd name="connsiteY35" fmla="*/ 374659 h 715854"/>
              <a:gd name="connsiteX36" fmla="*/ 489332 w 776240"/>
              <a:gd name="connsiteY36" fmla="*/ 320204 h 715854"/>
              <a:gd name="connsiteX37" fmla="*/ 509480 w 776240"/>
              <a:gd name="connsiteY37" fmla="*/ 320204 h 715854"/>
              <a:gd name="connsiteX38" fmla="*/ 586238 w 776240"/>
              <a:gd name="connsiteY38" fmla="*/ 408632 h 715854"/>
              <a:gd name="connsiteX39" fmla="*/ 384257 w 776240"/>
              <a:gd name="connsiteY39" fmla="*/ 601959 h 715854"/>
              <a:gd name="connsiteX40" fmla="*/ 189961 w 776240"/>
              <a:gd name="connsiteY40" fmla="*/ 404129 h 715854"/>
              <a:gd name="connsiteX41" fmla="*/ 258574 w 776240"/>
              <a:gd name="connsiteY41" fmla="*/ 320204 h 715854"/>
              <a:gd name="connsiteX42" fmla="*/ 234584 w 776240"/>
              <a:gd name="connsiteY42" fmla="*/ 0 h 715854"/>
              <a:gd name="connsiteX43" fmla="*/ 266735 w 776240"/>
              <a:gd name="connsiteY43" fmla="*/ 33472 h 715854"/>
              <a:gd name="connsiteX44" fmla="*/ 266735 w 776240"/>
              <a:gd name="connsiteY44" fmla="*/ 138872 h 715854"/>
              <a:gd name="connsiteX45" fmla="*/ 246587 w 776240"/>
              <a:gd name="connsiteY45" fmla="*/ 159856 h 715854"/>
              <a:gd name="connsiteX46" fmla="*/ 230274 w 776240"/>
              <a:gd name="connsiteY46" fmla="*/ 159856 h 715854"/>
              <a:gd name="connsiteX47" fmla="*/ 198130 w 776240"/>
              <a:gd name="connsiteY47" fmla="*/ 121890 h 715854"/>
              <a:gd name="connsiteX48" fmla="*/ 198130 w 776240"/>
              <a:gd name="connsiteY48" fmla="*/ 37966 h 715854"/>
              <a:gd name="connsiteX49" fmla="*/ 234584 w 776240"/>
              <a:gd name="connsiteY49" fmla="*/ 0 h 715854"/>
              <a:gd name="connsiteX50" fmla="*/ 542108 w 776240"/>
              <a:gd name="connsiteY50" fmla="*/ 0 h 715854"/>
              <a:gd name="connsiteX51" fmla="*/ 574251 w 776240"/>
              <a:gd name="connsiteY51" fmla="*/ 33472 h 715854"/>
              <a:gd name="connsiteX52" fmla="*/ 574251 w 776240"/>
              <a:gd name="connsiteY52" fmla="*/ 138872 h 715854"/>
              <a:gd name="connsiteX53" fmla="*/ 554103 w 776240"/>
              <a:gd name="connsiteY53" fmla="*/ 159856 h 715854"/>
              <a:gd name="connsiteX54" fmla="*/ 537798 w 776240"/>
              <a:gd name="connsiteY54" fmla="*/ 159856 h 715854"/>
              <a:gd name="connsiteX55" fmla="*/ 505646 w 776240"/>
              <a:gd name="connsiteY55" fmla="*/ 121890 h 715854"/>
              <a:gd name="connsiteX56" fmla="*/ 505646 w 776240"/>
              <a:gd name="connsiteY56" fmla="*/ 46461 h 715854"/>
              <a:gd name="connsiteX57" fmla="*/ 542108 w 776240"/>
              <a:gd name="connsiteY57" fmla="*/ 0 h 715854"/>
              <a:gd name="connsiteX58" fmla="*/ 598718 w 776240"/>
              <a:gd name="connsiteY58" fmla="*/ 627428 h 715854"/>
              <a:gd name="connsiteX59" fmla="*/ 711937 w 776240"/>
              <a:gd name="connsiteY59" fmla="*/ 509538 h 715854"/>
              <a:gd name="connsiteX60" fmla="*/ 659170 w 776240"/>
              <a:gd name="connsiteY60" fmla="*/ 509538 h 715854"/>
              <a:gd name="connsiteX61" fmla="*/ 606403 w 776240"/>
              <a:gd name="connsiteY61" fmla="*/ 576974 h 715854"/>
              <a:gd name="connsiteX62" fmla="*/ 598718 w 776240"/>
              <a:gd name="connsiteY62" fmla="*/ 627428 h 715854"/>
              <a:gd name="connsiteX63" fmla="*/ 610713 w 776240"/>
              <a:gd name="connsiteY63" fmla="*/ 656898 h 715854"/>
              <a:gd name="connsiteX64" fmla="*/ 723933 w 776240"/>
              <a:gd name="connsiteY64" fmla="*/ 656898 h 715854"/>
              <a:gd name="connsiteX65" fmla="*/ 723933 w 776240"/>
              <a:gd name="connsiteY65" fmla="*/ 593956 h 715854"/>
              <a:gd name="connsiteX66" fmla="*/ 719614 w 776240"/>
              <a:gd name="connsiteY66" fmla="*/ 568479 h 715854"/>
              <a:gd name="connsiteX67" fmla="*/ 723933 w 776240"/>
              <a:gd name="connsiteY67" fmla="*/ 547496 h 715854"/>
              <a:gd name="connsiteX68" fmla="*/ 723933 w 776240"/>
              <a:gd name="connsiteY68" fmla="*/ 543010 h 715854"/>
              <a:gd name="connsiteX69" fmla="*/ 610713 w 776240"/>
              <a:gd name="connsiteY69" fmla="*/ 656898 h 715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776240" h="715854">
                <a:moveTo>
                  <a:pt x="169821" y="71437"/>
                </a:moveTo>
                <a:cubicBezTo>
                  <a:pt x="175251" y="72431"/>
                  <a:pt x="177982" y="75271"/>
                  <a:pt x="177982" y="79932"/>
                </a:cubicBezTo>
                <a:lnTo>
                  <a:pt x="177982" y="134880"/>
                </a:lnTo>
                <a:cubicBezTo>
                  <a:pt x="184373" y="168518"/>
                  <a:pt x="200528" y="185333"/>
                  <a:pt x="226431" y="185333"/>
                </a:cubicBezTo>
                <a:lnTo>
                  <a:pt x="238435" y="185333"/>
                </a:lnTo>
                <a:cubicBezTo>
                  <a:pt x="273610" y="176019"/>
                  <a:pt x="291202" y="157692"/>
                  <a:pt x="291202" y="130386"/>
                </a:cubicBezTo>
                <a:lnTo>
                  <a:pt x="291202" y="79932"/>
                </a:lnTo>
                <a:cubicBezTo>
                  <a:pt x="292163" y="74268"/>
                  <a:pt x="294869" y="71437"/>
                  <a:pt x="299363" y="71437"/>
                </a:cubicBezTo>
                <a:lnTo>
                  <a:pt x="477354" y="71437"/>
                </a:lnTo>
                <a:cubicBezTo>
                  <a:pt x="482783" y="72431"/>
                  <a:pt x="485506" y="75271"/>
                  <a:pt x="485506" y="79932"/>
                </a:cubicBezTo>
                <a:lnTo>
                  <a:pt x="485506" y="134880"/>
                </a:lnTo>
                <a:cubicBezTo>
                  <a:pt x="492866" y="168518"/>
                  <a:pt x="509013" y="185333"/>
                  <a:pt x="533964" y="185333"/>
                </a:cubicBezTo>
                <a:lnTo>
                  <a:pt x="545967" y="185333"/>
                </a:lnTo>
                <a:cubicBezTo>
                  <a:pt x="581143" y="176019"/>
                  <a:pt x="598734" y="157692"/>
                  <a:pt x="598734" y="130386"/>
                </a:cubicBezTo>
                <a:lnTo>
                  <a:pt x="598734" y="79932"/>
                </a:lnTo>
                <a:cubicBezTo>
                  <a:pt x="599370" y="74268"/>
                  <a:pt x="601925" y="71437"/>
                  <a:pt x="606411" y="71437"/>
                </a:cubicBezTo>
                <a:lnTo>
                  <a:pt x="663012" y="71437"/>
                </a:lnTo>
                <a:cubicBezTo>
                  <a:pt x="738492" y="71437"/>
                  <a:pt x="776240" y="107899"/>
                  <a:pt x="776240" y="180839"/>
                </a:cubicBezTo>
                <a:lnTo>
                  <a:pt x="776240" y="698873"/>
                </a:lnTo>
                <a:cubicBezTo>
                  <a:pt x="776240" y="703208"/>
                  <a:pt x="770962" y="708863"/>
                  <a:pt x="760403" y="715855"/>
                </a:cubicBezTo>
                <a:lnTo>
                  <a:pt x="24467" y="715855"/>
                </a:lnTo>
                <a:cubicBezTo>
                  <a:pt x="10383" y="715855"/>
                  <a:pt x="2239" y="711695"/>
                  <a:pt x="0" y="703367"/>
                </a:cubicBezTo>
                <a:lnTo>
                  <a:pt x="0" y="164358"/>
                </a:lnTo>
                <a:cubicBezTo>
                  <a:pt x="0" y="111407"/>
                  <a:pt x="33739" y="80433"/>
                  <a:pt x="101225" y="71445"/>
                </a:cubicBezTo>
                <a:lnTo>
                  <a:pt x="169821" y="71445"/>
                </a:lnTo>
                <a:close/>
                <a:moveTo>
                  <a:pt x="52767" y="273744"/>
                </a:moveTo>
                <a:lnTo>
                  <a:pt x="52767" y="656898"/>
                </a:lnTo>
                <a:lnTo>
                  <a:pt x="566098" y="656898"/>
                </a:lnTo>
                <a:cubicBezTo>
                  <a:pt x="589437" y="547337"/>
                  <a:pt x="608316" y="492548"/>
                  <a:pt x="622700" y="492548"/>
                </a:cubicBezTo>
                <a:lnTo>
                  <a:pt x="642848" y="488547"/>
                </a:lnTo>
                <a:lnTo>
                  <a:pt x="719606" y="488547"/>
                </a:lnTo>
                <a:lnTo>
                  <a:pt x="719606" y="273735"/>
                </a:lnTo>
                <a:lnTo>
                  <a:pt x="52767" y="273735"/>
                </a:lnTo>
                <a:close/>
                <a:moveTo>
                  <a:pt x="258574" y="320204"/>
                </a:moveTo>
                <a:lnTo>
                  <a:pt x="295028" y="320204"/>
                </a:lnTo>
                <a:cubicBezTo>
                  <a:pt x="329886" y="320204"/>
                  <a:pt x="359632" y="338364"/>
                  <a:pt x="384265" y="374659"/>
                </a:cubicBezTo>
                <a:cubicBezTo>
                  <a:pt x="417202" y="338364"/>
                  <a:pt x="452227" y="320204"/>
                  <a:pt x="489332" y="320204"/>
                </a:cubicBezTo>
                <a:lnTo>
                  <a:pt x="509480" y="320204"/>
                </a:lnTo>
                <a:cubicBezTo>
                  <a:pt x="551054" y="320204"/>
                  <a:pt x="576640" y="349674"/>
                  <a:pt x="586238" y="408632"/>
                </a:cubicBezTo>
                <a:cubicBezTo>
                  <a:pt x="586238" y="485556"/>
                  <a:pt x="518902" y="550002"/>
                  <a:pt x="384257" y="601959"/>
                </a:cubicBezTo>
                <a:cubicBezTo>
                  <a:pt x="254723" y="549676"/>
                  <a:pt x="189961" y="483735"/>
                  <a:pt x="189961" y="404129"/>
                </a:cubicBezTo>
                <a:cubicBezTo>
                  <a:pt x="199885" y="348179"/>
                  <a:pt x="222747" y="320204"/>
                  <a:pt x="258574" y="320204"/>
                </a:cubicBezTo>
                <a:close/>
                <a:moveTo>
                  <a:pt x="234584" y="0"/>
                </a:moveTo>
                <a:cubicBezTo>
                  <a:pt x="256010" y="3325"/>
                  <a:pt x="266735" y="14485"/>
                  <a:pt x="266735" y="33472"/>
                </a:cubicBezTo>
                <a:lnTo>
                  <a:pt x="266735" y="138872"/>
                </a:lnTo>
                <a:cubicBezTo>
                  <a:pt x="266735" y="142539"/>
                  <a:pt x="260011" y="149531"/>
                  <a:pt x="246587" y="159856"/>
                </a:cubicBezTo>
                <a:lnTo>
                  <a:pt x="230274" y="159856"/>
                </a:lnTo>
                <a:cubicBezTo>
                  <a:pt x="208848" y="159856"/>
                  <a:pt x="198130" y="147201"/>
                  <a:pt x="198130" y="121890"/>
                </a:cubicBezTo>
                <a:lnTo>
                  <a:pt x="198130" y="37966"/>
                </a:lnTo>
                <a:cubicBezTo>
                  <a:pt x="201647" y="12655"/>
                  <a:pt x="213792" y="0"/>
                  <a:pt x="234584" y="0"/>
                </a:cubicBezTo>
                <a:close/>
                <a:moveTo>
                  <a:pt x="542108" y="0"/>
                </a:moveTo>
                <a:cubicBezTo>
                  <a:pt x="563526" y="3325"/>
                  <a:pt x="574251" y="14485"/>
                  <a:pt x="574251" y="33472"/>
                </a:cubicBezTo>
                <a:lnTo>
                  <a:pt x="574251" y="138872"/>
                </a:lnTo>
                <a:cubicBezTo>
                  <a:pt x="574251" y="142539"/>
                  <a:pt x="567535" y="149531"/>
                  <a:pt x="554103" y="159856"/>
                </a:cubicBezTo>
                <a:lnTo>
                  <a:pt x="537798" y="159856"/>
                </a:lnTo>
                <a:cubicBezTo>
                  <a:pt x="516372" y="159856"/>
                  <a:pt x="505646" y="147201"/>
                  <a:pt x="505646" y="121890"/>
                </a:cubicBezTo>
                <a:lnTo>
                  <a:pt x="505646" y="46461"/>
                </a:lnTo>
                <a:cubicBezTo>
                  <a:pt x="505638" y="15479"/>
                  <a:pt x="517800" y="0"/>
                  <a:pt x="542108" y="0"/>
                </a:cubicBezTo>
                <a:close/>
                <a:moveTo>
                  <a:pt x="598718" y="627428"/>
                </a:moveTo>
                <a:cubicBezTo>
                  <a:pt x="601909" y="627428"/>
                  <a:pt x="639649" y="588134"/>
                  <a:pt x="711937" y="509538"/>
                </a:cubicBezTo>
                <a:lnTo>
                  <a:pt x="659170" y="509538"/>
                </a:lnTo>
                <a:cubicBezTo>
                  <a:pt x="630385" y="509538"/>
                  <a:pt x="612793" y="532009"/>
                  <a:pt x="606403" y="576974"/>
                </a:cubicBezTo>
                <a:cubicBezTo>
                  <a:pt x="601274" y="607948"/>
                  <a:pt x="598718" y="624771"/>
                  <a:pt x="598718" y="627428"/>
                </a:cubicBezTo>
                <a:close/>
                <a:moveTo>
                  <a:pt x="610713" y="656898"/>
                </a:moveTo>
                <a:lnTo>
                  <a:pt x="723933" y="656898"/>
                </a:lnTo>
                <a:lnTo>
                  <a:pt x="723933" y="593956"/>
                </a:lnTo>
                <a:lnTo>
                  <a:pt x="719614" y="568479"/>
                </a:lnTo>
                <a:cubicBezTo>
                  <a:pt x="722496" y="563818"/>
                  <a:pt x="723933" y="556818"/>
                  <a:pt x="723933" y="547496"/>
                </a:cubicBezTo>
                <a:lnTo>
                  <a:pt x="723933" y="543010"/>
                </a:lnTo>
                <a:cubicBezTo>
                  <a:pt x="705706" y="555323"/>
                  <a:pt x="667958" y="593296"/>
                  <a:pt x="610713" y="656898"/>
                </a:cubicBez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3BCD66AA-A6BD-06E8-C686-BE5349EEC677}"/>
              </a:ext>
            </a:extLst>
          </p:cNvPr>
          <p:cNvSpPr/>
          <p:nvPr/>
        </p:nvSpPr>
        <p:spPr>
          <a:xfrm>
            <a:off x="5675011" y="858101"/>
            <a:ext cx="915470" cy="1162019"/>
          </a:xfrm>
          <a:custGeom>
            <a:avLst/>
            <a:gdLst>
              <a:gd name="connsiteX0" fmla="*/ 98844 w 565154"/>
              <a:gd name="connsiteY0" fmla="*/ 0 h 717358"/>
              <a:gd name="connsiteX1" fmla="*/ 153048 w 565154"/>
              <a:gd name="connsiteY1" fmla="*/ 51456 h 717358"/>
              <a:gd name="connsiteX2" fmla="*/ 153048 w 565154"/>
              <a:gd name="connsiteY2" fmla="*/ 53953 h 717358"/>
              <a:gd name="connsiteX3" fmla="*/ 132900 w 565154"/>
              <a:gd name="connsiteY3" fmla="*/ 81928 h 717358"/>
              <a:gd name="connsiteX4" fmla="*/ 110354 w 565154"/>
              <a:gd name="connsiteY4" fmla="*/ 112401 h 717358"/>
              <a:gd name="connsiteX5" fmla="*/ 110354 w 565154"/>
              <a:gd name="connsiteY5" fmla="*/ 114899 h 717358"/>
              <a:gd name="connsiteX6" fmla="*/ 114681 w 565154"/>
              <a:gd name="connsiteY6" fmla="*/ 121890 h 717358"/>
              <a:gd name="connsiteX7" fmla="*/ 107957 w 565154"/>
              <a:gd name="connsiteY7" fmla="*/ 135882 h 717358"/>
              <a:gd name="connsiteX8" fmla="*/ 106044 w 565154"/>
              <a:gd name="connsiteY8" fmla="*/ 135882 h 717358"/>
              <a:gd name="connsiteX9" fmla="*/ 103647 w 565154"/>
              <a:gd name="connsiteY9" fmla="*/ 124388 h 717358"/>
              <a:gd name="connsiteX10" fmla="*/ 98852 w 565154"/>
              <a:gd name="connsiteY10" fmla="*/ 124388 h 717358"/>
              <a:gd name="connsiteX11" fmla="*/ 96939 w 565154"/>
              <a:gd name="connsiteY11" fmla="*/ 135882 h 717358"/>
              <a:gd name="connsiteX12" fmla="*/ 103655 w 565154"/>
              <a:gd name="connsiteY12" fmla="*/ 156865 h 717358"/>
              <a:gd name="connsiteX13" fmla="*/ 103655 w 565154"/>
              <a:gd name="connsiteY13" fmla="*/ 159363 h 717358"/>
              <a:gd name="connsiteX14" fmla="*/ 92136 w 565154"/>
              <a:gd name="connsiteY14" fmla="*/ 140877 h 717358"/>
              <a:gd name="connsiteX15" fmla="*/ 90223 w 565154"/>
              <a:gd name="connsiteY15" fmla="*/ 140877 h 717358"/>
              <a:gd name="connsiteX16" fmla="*/ 90223 w 565154"/>
              <a:gd name="connsiteY16" fmla="*/ 142874 h 717358"/>
              <a:gd name="connsiteX17" fmla="*/ 112769 w 565154"/>
              <a:gd name="connsiteY17" fmla="*/ 201822 h 717358"/>
              <a:gd name="connsiteX18" fmla="*/ 112769 w 565154"/>
              <a:gd name="connsiteY18" fmla="*/ 236797 h 717358"/>
              <a:gd name="connsiteX19" fmla="*/ 114690 w 565154"/>
              <a:gd name="connsiteY19" fmla="*/ 236797 h 717358"/>
              <a:gd name="connsiteX20" fmla="*/ 171291 w 565154"/>
              <a:gd name="connsiteY20" fmla="*/ 234300 h 717358"/>
              <a:gd name="connsiteX21" fmla="*/ 225028 w 565154"/>
              <a:gd name="connsiteY21" fmla="*/ 269768 h 717358"/>
              <a:gd name="connsiteX22" fmla="*/ 263411 w 565154"/>
              <a:gd name="connsiteY22" fmla="*/ 339701 h 717358"/>
              <a:gd name="connsiteX23" fmla="*/ 321942 w 565154"/>
              <a:gd name="connsiteY23" fmla="*/ 269768 h 717358"/>
              <a:gd name="connsiteX24" fmla="*/ 353600 w 565154"/>
              <a:gd name="connsiteY24" fmla="*/ 255776 h 717358"/>
              <a:gd name="connsiteX25" fmla="*/ 333453 w 565154"/>
              <a:gd name="connsiteY25" fmla="*/ 236797 h 717358"/>
              <a:gd name="connsiteX26" fmla="*/ 324339 w 565154"/>
              <a:gd name="connsiteY26" fmla="*/ 199333 h 717358"/>
              <a:gd name="connsiteX27" fmla="*/ 335374 w 565154"/>
              <a:gd name="connsiteY27" fmla="*/ 163865 h 717358"/>
              <a:gd name="connsiteX28" fmla="*/ 335374 w 565154"/>
              <a:gd name="connsiteY28" fmla="*/ 156874 h 717358"/>
              <a:gd name="connsiteX29" fmla="*/ 337771 w 565154"/>
              <a:gd name="connsiteY29" fmla="*/ 156874 h 717358"/>
              <a:gd name="connsiteX30" fmla="*/ 337771 w 565154"/>
              <a:gd name="connsiteY30" fmla="*/ 154877 h 717358"/>
              <a:gd name="connsiteX31" fmla="*/ 333444 w 565154"/>
              <a:gd name="connsiteY31" fmla="*/ 154877 h 717358"/>
              <a:gd name="connsiteX32" fmla="*/ 333444 w 565154"/>
              <a:gd name="connsiteY32" fmla="*/ 152380 h 717358"/>
              <a:gd name="connsiteX33" fmla="*/ 342082 w 565154"/>
              <a:gd name="connsiteY33" fmla="*/ 138388 h 717358"/>
              <a:gd name="connsiteX34" fmla="*/ 355513 w 565154"/>
              <a:gd name="connsiteY34" fmla="*/ 138388 h 717358"/>
              <a:gd name="connsiteX35" fmla="*/ 378059 w 565154"/>
              <a:gd name="connsiteY35" fmla="*/ 126393 h 717358"/>
              <a:gd name="connsiteX36" fmla="*/ 405399 w 565154"/>
              <a:gd name="connsiteY36" fmla="*/ 142882 h 717358"/>
              <a:gd name="connsiteX37" fmla="*/ 403001 w 565154"/>
              <a:gd name="connsiteY37" fmla="*/ 147886 h 717358"/>
              <a:gd name="connsiteX38" fmla="*/ 414036 w 565154"/>
              <a:gd name="connsiteY38" fmla="*/ 159371 h 717358"/>
              <a:gd name="connsiteX39" fmla="*/ 423149 w 565154"/>
              <a:gd name="connsiteY39" fmla="*/ 166363 h 717358"/>
              <a:gd name="connsiteX40" fmla="*/ 423149 w 565154"/>
              <a:gd name="connsiteY40" fmla="*/ 168869 h 717358"/>
              <a:gd name="connsiteX41" fmla="*/ 421236 w 565154"/>
              <a:gd name="connsiteY41" fmla="*/ 168869 h 717358"/>
              <a:gd name="connsiteX42" fmla="*/ 414045 w 565154"/>
              <a:gd name="connsiteY42" fmla="*/ 163865 h 717358"/>
              <a:gd name="connsiteX43" fmla="*/ 414045 w 565154"/>
              <a:gd name="connsiteY43" fmla="*/ 166363 h 717358"/>
              <a:gd name="connsiteX44" fmla="*/ 418839 w 565154"/>
              <a:gd name="connsiteY44" fmla="*/ 180355 h 717358"/>
              <a:gd name="connsiteX45" fmla="*/ 418839 w 565154"/>
              <a:gd name="connsiteY45" fmla="*/ 182852 h 717358"/>
              <a:gd name="connsiteX46" fmla="*/ 414045 w 565154"/>
              <a:gd name="connsiteY46" fmla="*/ 187346 h 717358"/>
              <a:gd name="connsiteX47" fmla="*/ 414045 w 565154"/>
              <a:gd name="connsiteY47" fmla="*/ 182852 h 717358"/>
              <a:gd name="connsiteX48" fmla="*/ 412123 w 565154"/>
              <a:gd name="connsiteY48" fmla="*/ 182852 h 717358"/>
              <a:gd name="connsiteX49" fmla="*/ 414045 w 565154"/>
              <a:gd name="connsiteY49" fmla="*/ 194847 h 717358"/>
              <a:gd name="connsiteX50" fmla="*/ 414045 w 565154"/>
              <a:gd name="connsiteY50" fmla="*/ 203836 h 717358"/>
              <a:gd name="connsiteX51" fmla="*/ 396294 w 565154"/>
              <a:gd name="connsiteY51" fmla="*/ 232312 h 717358"/>
              <a:gd name="connsiteX52" fmla="*/ 393888 w 565154"/>
              <a:gd name="connsiteY52" fmla="*/ 232312 h 717358"/>
              <a:gd name="connsiteX53" fmla="*/ 425555 w 565154"/>
              <a:gd name="connsiteY53" fmla="*/ 274270 h 717358"/>
              <a:gd name="connsiteX54" fmla="*/ 436590 w 565154"/>
              <a:gd name="connsiteY54" fmla="*/ 304734 h 717358"/>
              <a:gd name="connsiteX55" fmla="*/ 436590 w 565154"/>
              <a:gd name="connsiteY55" fmla="*/ 316729 h 717358"/>
              <a:gd name="connsiteX56" fmla="*/ 409718 w 565154"/>
              <a:gd name="connsiteY56" fmla="*/ 417143 h 717358"/>
              <a:gd name="connsiteX57" fmla="*/ 409718 w 565154"/>
              <a:gd name="connsiteY57" fmla="*/ 422139 h 717358"/>
              <a:gd name="connsiteX58" fmla="*/ 427953 w 565154"/>
              <a:gd name="connsiteY58" fmla="*/ 480586 h 717358"/>
              <a:gd name="connsiteX59" fmla="*/ 427953 w 565154"/>
              <a:gd name="connsiteY59" fmla="*/ 483084 h 717358"/>
              <a:gd name="connsiteX60" fmla="*/ 391967 w 565154"/>
              <a:gd name="connsiteY60" fmla="*/ 544029 h 717358"/>
              <a:gd name="connsiteX61" fmla="*/ 389570 w 565154"/>
              <a:gd name="connsiteY61" fmla="*/ 548531 h 717358"/>
              <a:gd name="connsiteX62" fmla="*/ 389570 w 565154"/>
              <a:gd name="connsiteY62" fmla="*/ 574502 h 717358"/>
              <a:gd name="connsiteX63" fmla="*/ 378059 w 565154"/>
              <a:gd name="connsiteY63" fmla="*/ 623451 h 717358"/>
              <a:gd name="connsiteX64" fmla="*/ 382854 w 565154"/>
              <a:gd name="connsiteY64" fmla="*/ 642430 h 717358"/>
              <a:gd name="connsiteX65" fmla="*/ 427944 w 565154"/>
              <a:gd name="connsiteY65" fmla="*/ 637435 h 717358"/>
              <a:gd name="connsiteX66" fmla="*/ 486475 w 565154"/>
              <a:gd name="connsiteY66" fmla="*/ 637435 h 717358"/>
              <a:gd name="connsiteX67" fmla="*/ 533487 w 565154"/>
              <a:gd name="connsiteY67" fmla="*/ 618949 h 717358"/>
              <a:gd name="connsiteX68" fmla="*/ 551722 w 565154"/>
              <a:gd name="connsiteY68" fmla="*/ 656413 h 717358"/>
              <a:gd name="connsiteX69" fmla="*/ 565154 w 565154"/>
              <a:gd name="connsiteY69" fmla="*/ 691388 h 717358"/>
              <a:gd name="connsiteX70" fmla="*/ 565154 w 565154"/>
              <a:gd name="connsiteY70" fmla="*/ 698380 h 717358"/>
              <a:gd name="connsiteX71" fmla="*/ 556041 w 565154"/>
              <a:gd name="connsiteY71" fmla="*/ 717358 h 717358"/>
              <a:gd name="connsiteX72" fmla="*/ 533487 w 565154"/>
              <a:gd name="connsiteY72" fmla="*/ 682383 h 717358"/>
              <a:gd name="connsiteX73" fmla="*/ 510942 w 565154"/>
              <a:gd name="connsiteY73" fmla="*/ 670397 h 717358"/>
              <a:gd name="connsiteX74" fmla="*/ 506623 w 565154"/>
              <a:gd name="connsiteY74" fmla="*/ 672894 h 717358"/>
              <a:gd name="connsiteX75" fmla="*/ 348780 w 565154"/>
              <a:gd name="connsiteY75" fmla="*/ 698371 h 717358"/>
              <a:gd name="connsiteX76" fmla="*/ 337755 w 565154"/>
              <a:gd name="connsiteY76" fmla="*/ 698371 h 717358"/>
              <a:gd name="connsiteX77" fmla="*/ 304166 w 565154"/>
              <a:gd name="connsiteY77" fmla="*/ 623435 h 717358"/>
              <a:gd name="connsiteX78" fmla="*/ 296974 w 565154"/>
              <a:gd name="connsiteY78" fmla="*/ 602452 h 717358"/>
              <a:gd name="connsiteX79" fmla="*/ 290250 w 565154"/>
              <a:gd name="connsiteY79" fmla="*/ 602452 h 717358"/>
              <a:gd name="connsiteX80" fmla="*/ 245635 w 565154"/>
              <a:gd name="connsiteY80" fmla="*/ 576481 h 717358"/>
              <a:gd name="connsiteX81" fmla="*/ 223089 w 565154"/>
              <a:gd name="connsiteY81" fmla="*/ 534523 h 717358"/>
              <a:gd name="connsiteX82" fmla="*/ 223089 w 565154"/>
              <a:gd name="connsiteY82" fmla="*/ 530029 h 717358"/>
              <a:gd name="connsiteX83" fmla="*/ 281621 w 565154"/>
              <a:gd name="connsiteY83" fmla="*/ 464080 h 717358"/>
              <a:gd name="connsiteX84" fmla="*/ 324314 w 565154"/>
              <a:gd name="connsiteY84" fmla="*/ 438603 h 717358"/>
              <a:gd name="connsiteX85" fmla="*/ 324314 w 565154"/>
              <a:gd name="connsiteY85" fmla="*/ 436105 h 717358"/>
              <a:gd name="connsiteX86" fmla="*/ 321917 w 565154"/>
              <a:gd name="connsiteY86" fmla="*/ 393646 h 717358"/>
              <a:gd name="connsiteX87" fmla="*/ 326235 w 565154"/>
              <a:gd name="connsiteY87" fmla="*/ 347185 h 717358"/>
              <a:gd name="connsiteX88" fmla="*/ 326235 w 565154"/>
              <a:gd name="connsiteY88" fmla="*/ 342182 h 717358"/>
              <a:gd name="connsiteX89" fmla="*/ 321917 w 565154"/>
              <a:gd name="connsiteY89" fmla="*/ 342182 h 717358"/>
              <a:gd name="connsiteX90" fmla="*/ 254272 w 565154"/>
              <a:gd name="connsiteY90" fmla="*/ 386638 h 717358"/>
              <a:gd name="connsiteX91" fmla="*/ 247548 w 565154"/>
              <a:gd name="connsiteY91" fmla="*/ 386638 h 717358"/>
              <a:gd name="connsiteX92" fmla="*/ 223081 w 565154"/>
              <a:gd name="connsiteY92" fmla="*/ 321198 h 717358"/>
              <a:gd name="connsiteX93" fmla="*/ 204846 w 565154"/>
              <a:gd name="connsiteY93" fmla="*/ 288228 h 717358"/>
              <a:gd name="connsiteX94" fmla="*/ 175585 w 565154"/>
              <a:gd name="connsiteY94" fmla="*/ 260253 h 717358"/>
              <a:gd name="connsiteX95" fmla="*/ 173179 w 565154"/>
              <a:gd name="connsiteY95" fmla="*/ 260253 h 717358"/>
              <a:gd name="connsiteX96" fmla="*/ 173179 w 565154"/>
              <a:gd name="connsiteY96" fmla="*/ 262751 h 717358"/>
              <a:gd name="connsiteX97" fmla="*/ 177982 w 565154"/>
              <a:gd name="connsiteY97" fmla="*/ 274245 h 717358"/>
              <a:gd name="connsiteX98" fmla="*/ 173179 w 565154"/>
              <a:gd name="connsiteY98" fmla="*/ 276742 h 717358"/>
              <a:gd name="connsiteX99" fmla="*/ 155428 w 565154"/>
              <a:gd name="connsiteY99" fmla="*/ 257764 h 717358"/>
              <a:gd name="connsiteX100" fmla="*/ 150634 w 565154"/>
              <a:gd name="connsiteY100" fmla="*/ 262759 h 717358"/>
              <a:gd name="connsiteX101" fmla="*/ 162153 w 565154"/>
              <a:gd name="connsiteY101" fmla="*/ 274253 h 717358"/>
              <a:gd name="connsiteX102" fmla="*/ 157358 w 565154"/>
              <a:gd name="connsiteY102" fmla="*/ 276751 h 717358"/>
              <a:gd name="connsiteX103" fmla="*/ 132883 w 565154"/>
              <a:gd name="connsiteY103" fmla="*/ 257772 h 717358"/>
              <a:gd name="connsiteX104" fmla="*/ 121372 w 565154"/>
              <a:gd name="connsiteY104" fmla="*/ 264764 h 717358"/>
              <a:gd name="connsiteX105" fmla="*/ 128088 w 565154"/>
              <a:gd name="connsiteY105" fmla="*/ 302228 h 717358"/>
              <a:gd name="connsiteX106" fmla="*/ 128088 w 565154"/>
              <a:gd name="connsiteY106" fmla="*/ 307232 h 717358"/>
              <a:gd name="connsiteX107" fmla="*/ 103622 w 565154"/>
              <a:gd name="connsiteY107" fmla="*/ 408139 h 717358"/>
              <a:gd name="connsiteX108" fmla="*/ 107940 w 565154"/>
              <a:gd name="connsiteY108" fmla="*/ 415130 h 717358"/>
              <a:gd name="connsiteX109" fmla="*/ 96914 w 565154"/>
              <a:gd name="connsiteY109" fmla="*/ 424119 h 717358"/>
              <a:gd name="connsiteX110" fmla="*/ 69566 w 565154"/>
              <a:gd name="connsiteY110" fmla="*/ 525025 h 717358"/>
              <a:gd name="connsiteX111" fmla="*/ 67653 w 565154"/>
              <a:gd name="connsiteY111" fmla="*/ 621439 h 717358"/>
              <a:gd name="connsiteX112" fmla="*/ 67653 w 565154"/>
              <a:gd name="connsiteY112" fmla="*/ 635430 h 717358"/>
              <a:gd name="connsiteX113" fmla="*/ 69566 w 565154"/>
              <a:gd name="connsiteY113" fmla="*/ 658911 h 717358"/>
              <a:gd name="connsiteX114" fmla="*/ 65247 w 565154"/>
              <a:gd name="connsiteY114" fmla="*/ 663405 h 717358"/>
              <a:gd name="connsiteX115" fmla="*/ 98835 w 565154"/>
              <a:gd name="connsiteY115" fmla="*/ 677397 h 717358"/>
              <a:gd name="connsiteX116" fmla="*/ 98835 w 565154"/>
              <a:gd name="connsiteY116" fmla="*/ 682392 h 717358"/>
              <a:gd name="connsiteX117" fmla="*/ 74360 w 565154"/>
              <a:gd name="connsiteY117" fmla="*/ 686886 h 717358"/>
              <a:gd name="connsiteX118" fmla="*/ 78687 w 565154"/>
              <a:gd name="connsiteY118" fmla="*/ 707869 h 717358"/>
              <a:gd name="connsiteX119" fmla="*/ 74360 w 565154"/>
              <a:gd name="connsiteY119" fmla="*/ 710375 h 717358"/>
              <a:gd name="connsiteX120" fmla="*/ 71963 w 565154"/>
              <a:gd name="connsiteY120" fmla="*/ 710375 h 717358"/>
              <a:gd name="connsiteX121" fmla="*/ 33588 w 565154"/>
              <a:gd name="connsiteY121" fmla="*/ 682392 h 717358"/>
              <a:gd name="connsiteX122" fmla="*/ 11034 w 565154"/>
              <a:gd name="connsiteY122" fmla="*/ 660916 h 717358"/>
              <a:gd name="connsiteX123" fmla="*/ 13432 w 565154"/>
              <a:gd name="connsiteY123" fmla="*/ 658920 h 717358"/>
              <a:gd name="connsiteX124" fmla="*/ 11034 w 565154"/>
              <a:gd name="connsiteY124" fmla="*/ 646924 h 717358"/>
              <a:gd name="connsiteX125" fmla="*/ 11034 w 565154"/>
              <a:gd name="connsiteY125" fmla="*/ 604966 h 717358"/>
              <a:gd name="connsiteX126" fmla="*/ 26872 w 565154"/>
              <a:gd name="connsiteY126" fmla="*/ 492072 h 717358"/>
              <a:gd name="connsiteX127" fmla="*/ 31667 w 565154"/>
              <a:gd name="connsiteY127" fmla="*/ 410144 h 717358"/>
              <a:gd name="connsiteX128" fmla="*/ 20157 w 565154"/>
              <a:gd name="connsiteY128" fmla="*/ 368185 h 717358"/>
              <a:gd name="connsiteX129" fmla="*/ 20157 w 565154"/>
              <a:gd name="connsiteY129" fmla="*/ 354194 h 717358"/>
              <a:gd name="connsiteX130" fmla="*/ 33588 w 565154"/>
              <a:gd name="connsiteY130" fmla="*/ 307240 h 717358"/>
              <a:gd name="connsiteX131" fmla="*/ 24951 w 565154"/>
              <a:gd name="connsiteY131" fmla="*/ 286257 h 717358"/>
              <a:gd name="connsiteX132" fmla="*/ 29269 w 565154"/>
              <a:gd name="connsiteY132" fmla="*/ 264772 h 717358"/>
              <a:gd name="connsiteX133" fmla="*/ 11034 w 565154"/>
              <a:gd name="connsiteY133" fmla="*/ 215822 h 717358"/>
              <a:gd name="connsiteX134" fmla="*/ 15838 w 565154"/>
              <a:gd name="connsiteY134" fmla="*/ 189852 h 717358"/>
              <a:gd name="connsiteX135" fmla="*/ 9113 w 565154"/>
              <a:gd name="connsiteY135" fmla="*/ 194847 h 717358"/>
              <a:gd name="connsiteX136" fmla="*/ 6716 w 565154"/>
              <a:gd name="connsiteY136" fmla="*/ 194847 h 717358"/>
              <a:gd name="connsiteX137" fmla="*/ 6716 w 565154"/>
              <a:gd name="connsiteY137" fmla="*/ 171366 h 717358"/>
              <a:gd name="connsiteX138" fmla="*/ 2397 w 565154"/>
              <a:gd name="connsiteY138" fmla="*/ 173363 h 717358"/>
              <a:gd name="connsiteX139" fmla="*/ 0 w 565154"/>
              <a:gd name="connsiteY139" fmla="*/ 173363 h 717358"/>
              <a:gd name="connsiteX140" fmla="*/ 6716 w 565154"/>
              <a:gd name="connsiteY140" fmla="*/ 145380 h 717358"/>
              <a:gd name="connsiteX141" fmla="*/ 6716 w 565154"/>
              <a:gd name="connsiteY141" fmla="*/ 142882 h 717358"/>
              <a:gd name="connsiteX142" fmla="*/ 2397 w 565154"/>
              <a:gd name="connsiteY142" fmla="*/ 140886 h 717358"/>
              <a:gd name="connsiteX143" fmla="*/ 15830 w 565154"/>
              <a:gd name="connsiteY143" fmla="*/ 105418 h 717358"/>
              <a:gd name="connsiteX144" fmla="*/ 11026 w 565154"/>
              <a:gd name="connsiteY144" fmla="*/ 102920 h 717358"/>
              <a:gd name="connsiteX145" fmla="*/ 87784 w 565154"/>
              <a:gd name="connsiteY145" fmla="*/ 17 h 717358"/>
              <a:gd name="connsiteX146" fmla="*/ 98844 w 565154"/>
              <a:gd name="connsiteY146" fmla="*/ 17 h 717358"/>
              <a:gd name="connsiteX147" fmla="*/ 87801 w 565154"/>
              <a:gd name="connsiteY147" fmla="*/ 131388 h 717358"/>
              <a:gd name="connsiteX148" fmla="*/ 87801 w 565154"/>
              <a:gd name="connsiteY148" fmla="*/ 138380 h 717358"/>
              <a:gd name="connsiteX149" fmla="*/ 90198 w 565154"/>
              <a:gd name="connsiteY149" fmla="*/ 138380 h 717358"/>
              <a:gd name="connsiteX150" fmla="*/ 90198 w 565154"/>
              <a:gd name="connsiteY150" fmla="*/ 131388 h 717358"/>
              <a:gd name="connsiteX151" fmla="*/ 87801 w 565154"/>
              <a:gd name="connsiteY151" fmla="*/ 131388 h 717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</a:cxnLst>
            <a:rect l="l" t="t" r="r" b="b"/>
            <a:pathLst>
              <a:path w="565154" h="717358">
                <a:moveTo>
                  <a:pt x="98844" y="0"/>
                </a:moveTo>
                <a:cubicBezTo>
                  <a:pt x="123143" y="0"/>
                  <a:pt x="141211" y="17157"/>
                  <a:pt x="153048" y="51456"/>
                </a:cubicBezTo>
                <a:lnTo>
                  <a:pt x="153048" y="53953"/>
                </a:lnTo>
                <a:cubicBezTo>
                  <a:pt x="153048" y="61613"/>
                  <a:pt x="146332" y="70936"/>
                  <a:pt x="132900" y="81928"/>
                </a:cubicBezTo>
                <a:cubicBezTo>
                  <a:pt x="128740" y="95920"/>
                  <a:pt x="121230" y="106086"/>
                  <a:pt x="110354" y="112401"/>
                </a:cubicBezTo>
                <a:lnTo>
                  <a:pt x="110354" y="114899"/>
                </a:lnTo>
                <a:lnTo>
                  <a:pt x="114681" y="121890"/>
                </a:lnTo>
                <a:cubicBezTo>
                  <a:pt x="114681" y="129884"/>
                  <a:pt x="112435" y="134554"/>
                  <a:pt x="107957" y="135882"/>
                </a:cubicBezTo>
                <a:lnTo>
                  <a:pt x="106044" y="135882"/>
                </a:lnTo>
                <a:lnTo>
                  <a:pt x="103647" y="124388"/>
                </a:lnTo>
                <a:lnTo>
                  <a:pt x="98852" y="124388"/>
                </a:lnTo>
                <a:cubicBezTo>
                  <a:pt x="98852" y="129391"/>
                  <a:pt x="98209" y="133226"/>
                  <a:pt x="96939" y="135882"/>
                </a:cubicBezTo>
                <a:cubicBezTo>
                  <a:pt x="101408" y="146206"/>
                  <a:pt x="103655" y="153198"/>
                  <a:pt x="103655" y="156865"/>
                </a:cubicBezTo>
                <a:lnTo>
                  <a:pt x="103655" y="159363"/>
                </a:lnTo>
                <a:cubicBezTo>
                  <a:pt x="95979" y="152371"/>
                  <a:pt x="92136" y="146215"/>
                  <a:pt x="92136" y="140877"/>
                </a:cubicBezTo>
                <a:lnTo>
                  <a:pt x="90223" y="140877"/>
                </a:lnTo>
                <a:lnTo>
                  <a:pt x="90223" y="142874"/>
                </a:lnTo>
                <a:cubicBezTo>
                  <a:pt x="105259" y="170189"/>
                  <a:pt x="112769" y="189836"/>
                  <a:pt x="112769" y="201822"/>
                </a:cubicBezTo>
                <a:lnTo>
                  <a:pt x="112769" y="236797"/>
                </a:lnTo>
                <a:lnTo>
                  <a:pt x="114690" y="236797"/>
                </a:lnTo>
                <a:cubicBezTo>
                  <a:pt x="120437" y="236797"/>
                  <a:pt x="139307" y="235970"/>
                  <a:pt x="171291" y="234300"/>
                </a:cubicBezTo>
                <a:cubicBezTo>
                  <a:pt x="197838" y="242294"/>
                  <a:pt x="215739" y="254113"/>
                  <a:pt x="225028" y="269768"/>
                </a:cubicBezTo>
                <a:cubicBezTo>
                  <a:pt x="243572" y="312728"/>
                  <a:pt x="256369" y="336042"/>
                  <a:pt x="263411" y="339701"/>
                </a:cubicBezTo>
                <a:cubicBezTo>
                  <a:pt x="294117" y="313062"/>
                  <a:pt x="313622" y="289749"/>
                  <a:pt x="321942" y="269768"/>
                </a:cubicBezTo>
                <a:cubicBezTo>
                  <a:pt x="330570" y="263770"/>
                  <a:pt x="341129" y="259117"/>
                  <a:pt x="353600" y="255776"/>
                </a:cubicBezTo>
                <a:cubicBezTo>
                  <a:pt x="353600" y="243121"/>
                  <a:pt x="346884" y="236797"/>
                  <a:pt x="333453" y="236797"/>
                </a:cubicBezTo>
                <a:cubicBezTo>
                  <a:pt x="333453" y="224802"/>
                  <a:pt x="330412" y="212314"/>
                  <a:pt x="324339" y="199333"/>
                </a:cubicBezTo>
                <a:cubicBezTo>
                  <a:pt x="327856" y="191013"/>
                  <a:pt x="331531" y="179185"/>
                  <a:pt x="335374" y="163865"/>
                </a:cubicBezTo>
                <a:lnTo>
                  <a:pt x="335374" y="156874"/>
                </a:lnTo>
                <a:lnTo>
                  <a:pt x="337771" y="156874"/>
                </a:lnTo>
                <a:lnTo>
                  <a:pt x="337771" y="154877"/>
                </a:lnTo>
                <a:lnTo>
                  <a:pt x="333444" y="154877"/>
                </a:lnTo>
                <a:lnTo>
                  <a:pt x="333444" y="152380"/>
                </a:lnTo>
                <a:cubicBezTo>
                  <a:pt x="337287" y="143057"/>
                  <a:pt x="340169" y="138388"/>
                  <a:pt x="342082" y="138388"/>
                </a:cubicBezTo>
                <a:lnTo>
                  <a:pt x="355513" y="138388"/>
                </a:lnTo>
                <a:cubicBezTo>
                  <a:pt x="355513" y="133393"/>
                  <a:pt x="363015" y="129400"/>
                  <a:pt x="378059" y="126393"/>
                </a:cubicBezTo>
                <a:cubicBezTo>
                  <a:pt x="390530" y="129726"/>
                  <a:pt x="399644" y="135230"/>
                  <a:pt x="405399" y="142882"/>
                </a:cubicBezTo>
                <a:lnTo>
                  <a:pt x="403001" y="147886"/>
                </a:lnTo>
                <a:cubicBezTo>
                  <a:pt x="406518" y="147886"/>
                  <a:pt x="410194" y="151711"/>
                  <a:pt x="414036" y="159371"/>
                </a:cubicBezTo>
                <a:cubicBezTo>
                  <a:pt x="420109" y="160039"/>
                  <a:pt x="423149" y="162362"/>
                  <a:pt x="423149" y="166363"/>
                </a:cubicBezTo>
                <a:lnTo>
                  <a:pt x="423149" y="168869"/>
                </a:lnTo>
                <a:lnTo>
                  <a:pt x="421236" y="168869"/>
                </a:lnTo>
                <a:lnTo>
                  <a:pt x="414045" y="163865"/>
                </a:lnTo>
                <a:lnTo>
                  <a:pt x="414045" y="166363"/>
                </a:lnTo>
                <a:cubicBezTo>
                  <a:pt x="417235" y="171701"/>
                  <a:pt x="418839" y="176353"/>
                  <a:pt x="418839" y="180355"/>
                </a:cubicBezTo>
                <a:lnTo>
                  <a:pt x="418839" y="182852"/>
                </a:lnTo>
                <a:cubicBezTo>
                  <a:pt x="418839" y="185851"/>
                  <a:pt x="417235" y="187346"/>
                  <a:pt x="414045" y="187346"/>
                </a:cubicBezTo>
                <a:lnTo>
                  <a:pt x="414045" y="182852"/>
                </a:lnTo>
                <a:lnTo>
                  <a:pt x="412123" y="182852"/>
                </a:lnTo>
                <a:lnTo>
                  <a:pt x="414045" y="194847"/>
                </a:lnTo>
                <a:lnTo>
                  <a:pt x="414045" y="203836"/>
                </a:lnTo>
                <a:cubicBezTo>
                  <a:pt x="406042" y="203836"/>
                  <a:pt x="400128" y="213333"/>
                  <a:pt x="396294" y="232312"/>
                </a:cubicBezTo>
                <a:lnTo>
                  <a:pt x="393888" y="232312"/>
                </a:lnTo>
                <a:cubicBezTo>
                  <a:pt x="393888" y="235302"/>
                  <a:pt x="404446" y="249294"/>
                  <a:pt x="425555" y="274270"/>
                </a:cubicBezTo>
                <a:cubicBezTo>
                  <a:pt x="432906" y="285931"/>
                  <a:pt x="436590" y="296080"/>
                  <a:pt x="436590" y="304734"/>
                </a:cubicBezTo>
                <a:lnTo>
                  <a:pt x="436590" y="316729"/>
                </a:lnTo>
                <a:cubicBezTo>
                  <a:pt x="436590" y="326394"/>
                  <a:pt x="427635" y="359865"/>
                  <a:pt x="409718" y="417143"/>
                </a:cubicBezTo>
                <a:lnTo>
                  <a:pt x="409718" y="422139"/>
                </a:lnTo>
                <a:cubicBezTo>
                  <a:pt x="421871" y="447115"/>
                  <a:pt x="427953" y="466595"/>
                  <a:pt x="427953" y="480586"/>
                </a:cubicBezTo>
                <a:lnTo>
                  <a:pt x="427953" y="483084"/>
                </a:lnTo>
                <a:cubicBezTo>
                  <a:pt x="416442" y="523722"/>
                  <a:pt x="404446" y="544029"/>
                  <a:pt x="391967" y="544029"/>
                </a:cubicBezTo>
                <a:lnTo>
                  <a:pt x="389570" y="548531"/>
                </a:lnTo>
                <a:lnTo>
                  <a:pt x="389570" y="574502"/>
                </a:lnTo>
                <a:cubicBezTo>
                  <a:pt x="381893" y="604147"/>
                  <a:pt x="378059" y="620461"/>
                  <a:pt x="378059" y="623451"/>
                </a:cubicBezTo>
                <a:cubicBezTo>
                  <a:pt x="378059" y="630452"/>
                  <a:pt x="379646" y="636783"/>
                  <a:pt x="382854" y="642430"/>
                </a:cubicBezTo>
                <a:cubicBezTo>
                  <a:pt x="397881" y="639114"/>
                  <a:pt x="412917" y="637435"/>
                  <a:pt x="427944" y="637435"/>
                </a:cubicBezTo>
                <a:lnTo>
                  <a:pt x="486475" y="637435"/>
                </a:lnTo>
                <a:cubicBezTo>
                  <a:pt x="491905" y="637435"/>
                  <a:pt x="507584" y="631278"/>
                  <a:pt x="533487" y="618949"/>
                </a:cubicBezTo>
                <a:cubicBezTo>
                  <a:pt x="545641" y="628280"/>
                  <a:pt x="551722" y="640759"/>
                  <a:pt x="551722" y="656413"/>
                </a:cubicBezTo>
                <a:cubicBezTo>
                  <a:pt x="559081" y="656413"/>
                  <a:pt x="563551" y="668075"/>
                  <a:pt x="565154" y="691388"/>
                </a:cubicBezTo>
                <a:lnTo>
                  <a:pt x="565154" y="698380"/>
                </a:lnTo>
                <a:cubicBezTo>
                  <a:pt x="565154" y="707042"/>
                  <a:pt x="562114" y="713366"/>
                  <a:pt x="556041" y="717358"/>
                </a:cubicBezTo>
                <a:cubicBezTo>
                  <a:pt x="554754" y="717358"/>
                  <a:pt x="547237" y="705697"/>
                  <a:pt x="533487" y="682383"/>
                </a:cubicBezTo>
                <a:lnTo>
                  <a:pt x="510942" y="670397"/>
                </a:lnTo>
                <a:lnTo>
                  <a:pt x="506623" y="672894"/>
                </a:lnTo>
                <a:cubicBezTo>
                  <a:pt x="482950" y="672894"/>
                  <a:pt x="430342" y="681390"/>
                  <a:pt x="348780" y="698371"/>
                </a:cubicBezTo>
                <a:lnTo>
                  <a:pt x="337755" y="698371"/>
                </a:lnTo>
                <a:cubicBezTo>
                  <a:pt x="323671" y="698371"/>
                  <a:pt x="312486" y="673395"/>
                  <a:pt x="304166" y="623435"/>
                </a:cubicBezTo>
                <a:cubicBezTo>
                  <a:pt x="301919" y="623435"/>
                  <a:pt x="299522" y="616443"/>
                  <a:pt x="296974" y="602452"/>
                </a:cubicBezTo>
                <a:lnTo>
                  <a:pt x="290250" y="602452"/>
                </a:lnTo>
                <a:cubicBezTo>
                  <a:pt x="286725" y="602452"/>
                  <a:pt x="271856" y="593798"/>
                  <a:pt x="245635" y="576481"/>
                </a:cubicBezTo>
                <a:cubicBezTo>
                  <a:pt x="230599" y="576481"/>
                  <a:pt x="223089" y="562490"/>
                  <a:pt x="223089" y="534523"/>
                </a:cubicBezTo>
                <a:lnTo>
                  <a:pt x="223089" y="530029"/>
                </a:lnTo>
                <a:cubicBezTo>
                  <a:pt x="223089" y="507718"/>
                  <a:pt x="242594" y="485740"/>
                  <a:pt x="281621" y="464080"/>
                </a:cubicBezTo>
                <a:cubicBezTo>
                  <a:pt x="310080" y="458425"/>
                  <a:pt x="324314" y="449938"/>
                  <a:pt x="324314" y="438603"/>
                </a:cubicBezTo>
                <a:lnTo>
                  <a:pt x="324314" y="436105"/>
                </a:lnTo>
                <a:cubicBezTo>
                  <a:pt x="322710" y="414120"/>
                  <a:pt x="321917" y="399978"/>
                  <a:pt x="321917" y="393646"/>
                </a:cubicBezTo>
                <a:cubicBezTo>
                  <a:pt x="324799" y="371660"/>
                  <a:pt x="326235" y="356182"/>
                  <a:pt x="326235" y="347185"/>
                </a:cubicBezTo>
                <a:lnTo>
                  <a:pt x="326235" y="342182"/>
                </a:lnTo>
                <a:lnTo>
                  <a:pt x="321917" y="342182"/>
                </a:lnTo>
                <a:cubicBezTo>
                  <a:pt x="299204" y="371827"/>
                  <a:pt x="276651" y="386638"/>
                  <a:pt x="254272" y="386638"/>
                </a:cubicBezTo>
                <a:lnTo>
                  <a:pt x="247548" y="386638"/>
                </a:lnTo>
                <a:cubicBezTo>
                  <a:pt x="244023" y="386638"/>
                  <a:pt x="235870" y="364836"/>
                  <a:pt x="223081" y="321198"/>
                </a:cubicBezTo>
                <a:cubicBezTo>
                  <a:pt x="220200" y="299221"/>
                  <a:pt x="214126" y="288228"/>
                  <a:pt x="204846" y="288228"/>
                </a:cubicBezTo>
                <a:cubicBezTo>
                  <a:pt x="190762" y="288228"/>
                  <a:pt x="181014" y="278914"/>
                  <a:pt x="175585" y="260253"/>
                </a:cubicBezTo>
                <a:lnTo>
                  <a:pt x="173179" y="260253"/>
                </a:lnTo>
                <a:lnTo>
                  <a:pt x="173179" y="262751"/>
                </a:lnTo>
                <a:cubicBezTo>
                  <a:pt x="176378" y="267754"/>
                  <a:pt x="177982" y="271589"/>
                  <a:pt x="177982" y="274245"/>
                </a:cubicBezTo>
                <a:lnTo>
                  <a:pt x="173179" y="276742"/>
                </a:lnTo>
                <a:cubicBezTo>
                  <a:pt x="169345" y="268423"/>
                  <a:pt x="163423" y="262091"/>
                  <a:pt x="155428" y="257764"/>
                </a:cubicBezTo>
                <a:cubicBezTo>
                  <a:pt x="152229" y="258432"/>
                  <a:pt x="150634" y="260094"/>
                  <a:pt x="150634" y="262759"/>
                </a:cubicBezTo>
                <a:cubicBezTo>
                  <a:pt x="152873" y="262759"/>
                  <a:pt x="156715" y="266593"/>
                  <a:pt x="162153" y="274253"/>
                </a:cubicBezTo>
                <a:lnTo>
                  <a:pt x="157358" y="276751"/>
                </a:lnTo>
                <a:cubicBezTo>
                  <a:pt x="141044" y="267095"/>
                  <a:pt x="132883" y="260763"/>
                  <a:pt x="132883" y="257772"/>
                </a:cubicBezTo>
                <a:lnTo>
                  <a:pt x="121372" y="264764"/>
                </a:lnTo>
                <a:cubicBezTo>
                  <a:pt x="125850" y="275089"/>
                  <a:pt x="128088" y="287577"/>
                  <a:pt x="128088" y="302228"/>
                </a:cubicBezTo>
                <a:lnTo>
                  <a:pt x="128088" y="307232"/>
                </a:lnTo>
                <a:cubicBezTo>
                  <a:pt x="111783" y="346525"/>
                  <a:pt x="103622" y="380155"/>
                  <a:pt x="103622" y="408139"/>
                </a:cubicBezTo>
                <a:lnTo>
                  <a:pt x="107940" y="415130"/>
                </a:lnTo>
                <a:cubicBezTo>
                  <a:pt x="100581" y="419132"/>
                  <a:pt x="96914" y="422122"/>
                  <a:pt x="96914" y="424119"/>
                </a:cubicBezTo>
                <a:cubicBezTo>
                  <a:pt x="96914" y="455761"/>
                  <a:pt x="87793" y="489391"/>
                  <a:pt x="69566" y="525025"/>
                </a:cubicBezTo>
                <a:cubicBezTo>
                  <a:pt x="68288" y="565990"/>
                  <a:pt x="67653" y="598133"/>
                  <a:pt x="67653" y="621439"/>
                </a:cubicBezTo>
                <a:lnTo>
                  <a:pt x="67653" y="635430"/>
                </a:lnTo>
                <a:lnTo>
                  <a:pt x="69566" y="658911"/>
                </a:lnTo>
                <a:cubicBezTo>
                  <a:pt x="66684" y="659245"/>
                  <a:pt x="65247" y="660749"/>
                  <a:pt x="65247" y="663405"/>
                </a:cubicBezTo>
                <a:cubicBezTo>
                  <a:pt x="87633" y="668743"/>
                  <a:pt x="98835" y="673395"/>
                  <a:pt x="98835" y="677397"/>
                </a:cubicBezTo>
                <a:lnTo>
                  <a:pt x="98835" y="682392"/>
                </a:lnTo>
                <a:cubicBezTo>
                  <a:pt x="98835" y="685391"/>
                  <a:pt x="90674" y="686886"/>
                  <a:pt x="74360" y="686886"/>
                </a:cubicBezTo>
                <a:cubicBezTo>
                  <a:pt x="77242" y="694220"/>
                  <a:pt x="78687" y="701212"/>
                  <a:pt x="78687" y="707869"/>
                </a:cubicBezTo>
                <a:lnTo>
                  <a:pt x="74360" y="710375"/>
                </a:lnTo>
                <a:lnTo>
                  <a:pt x="71963" y="710375"/>
                </a:lnTo>
                <a:cubicBezTo>
                  <a:pt x="46377" y="702381"/>
                  <a:pt x="33588" y="693059"/>
                  <a:pt x="33588" y="682392"/>
                </a:cubicBezTo>
                <a:cubicBezTo>
                  <a:pt x="18544" y="676069"/>
                  <a:pt x="11034" y="668910"/>
                  <a:pt x="11034" y="660916"/>
                </a:cubicBezTo>
                <a:cubicBezTo>
                  <a:pt x="11034" y="659587"/>
                  <a:pt x="11836" y="658920"/>
                  <a:pt x="13432" y="658920"/>
                </a:cubicBezTo>
                <a:lnTo>
                  <a:pt x="11034" y="646924"/>
                </a:lnTo>
                <a:lnTo>
                  <a:pt x="11034" y="604966"/>
                </a:lnTo>
                <a:cubicBezTo>
                  <a:pt x="11034" y="589654"/>
                  <a:pt x="16314" y="552015"/>
                  <a:pt x="26872" y="492072"/>
                </a:cubicBezTo>
                <a:cubicBezTo>
                  <a:pt x="30071" y="468758"/>
                  <a:pt x="31667" y="441443"/>
                  <a:pt x="31667" y="410144"/>
                </a:cubicBezTo>
                <a:cubicBezTo>
                  <a:pt x="23991" y="406485"/>
                  <a:pt x="20157" y="392493"/>
                  <a:pt x="20157" y="368185"/>
                </a:cubicBezTo>
                <a:lnTo>
                  <a:pt x="20157" y="354194"/>
                </a:lnTo>
                <a:cubicBezTo>
                  <a:pt x="20157" y="349198"/>
                  <a:pt x="24625" y="333544"/>
                  <a:pt x="33588" y="307240"/>
                </a:cubicBezTo>
                <a:cubicBezTo>
                  <a:pt x="29746" y="307240"/>
                  <a:pt x="26864" y="300240"/>
                  <a:pt x="24951" y="286257"/>
                </a:cubicBezTo>
                <a:cubicBezTo>
                  <a:pt x="27833" y="280593"/>
                  <a:pt x="29269" y="273435"/>
                  <a:pt x="29269" y="264772"/>
                </a:cubicBezTo>
                <a:cubicBezTo>
                  <a:pt x="17116" y="244791"/>
                  <a:pt x="11034" y="228477"/>
                  <a:pt x="11034" y="215822"/>
                </a:cubicBezTo>
                <a:cubicBezTo>
                  <a:pt x="11034" y="211821"/>
                  <a:pt x="12630" y="203167"/>
                  <a:pt x="15838" y="189852"/>
                </a:cubicBezTo>
                <a:lnTo>
                  <a:pt x="9113" y="194847"/>
                </a:lnTo>
                <a:lnTo>
                  <a:pt x="6716" y="194847"/>
                </a:lnTo>
                <a:lnTo>
                  <a:pt x="6716" y="171366"/>
                </a:lnTo>
                <a:lnTo>
                  <a:pt x="2397" y="173363"/>
                </a:lnTo>
                <a:lnTo>
                  <a:pt x="0" y="173363"/>
                </a:lnTo>
                <a:cubicBezTo>
                  <a:pt x="0" y="169704"/>
                  <a:pt x="2239" y="160374"/>
                  <a:pt x="6716" y="145380"/>
                </a:cubicBezTo>
                <a:lnTo>
                  <a:pt x="6716" y="142882"/>
                </a:lnTo>
                <a:cubicBezTo>
                  <a:pt x="3834" y="142882"/>
                  <a:pt x="2397" y="142222"/>
                  <a:pt x="2397" y="140886"/>
                </a:cubicBezTo>
                <a:cubicBezTo>
                  <a:pt x="11343" y="120236"/>
                  <a:pt x="15830" y="108417"/>
                  <a:pt x="15830" y="105418"/>
                </a:cubicBezTo>
                <a:lnTo>
                  <a:pt x="11026" y="102920"/>
                </a:lnTo>
                <a:cubicBezTo>
                  <a:pt x="43654" y="34315"/>
                  <a:pt x="69240" y="17"/>
                  <a:pt x="87784" y="17"/>
                </a:cubicBezTo>
                <a:lnTo>
                  <a:pt x="98844" y="17"/>
                </a:lnTo>
                <a:close/>
                <a:moveTo>
                  <a:pt x="87801" y="131388"/>
                </a:moveTo>
                <a:lnTo>
                  <a:pt x="87801" y="138380"/>
                </a:lnTo>
                <a:lnTo>
                  <a:pt x="90198" y="138380"/>
                </a:lnTo>
                <a:lnTo>
                  <a:pt x="90198" y="131388"/>
                </a:lnTo>
                <a:lnTo>
                  <a:pt x="87801" y="131388"/>
                </a:ln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52AFBA7B-EF21-E3BF-B92D-A271761EDA4A}"/>
              </a:ext>
            </a:extLst>
          </p:cNvPr>
          <p:cNvSpPr/>
          <p:nvPr/>
        </p:nvSpPr>
        <p:spPr>
          <a:xfrm>
            <a:off x="7073068" y="860536"/>
            <a:ext cx="878150" cy="1159570"/>
          </a:xfrm>
          <a:custGeom>
            <a:avLst/>
            <a:gdLst>
              <a:gd name="connsiteX0" fmla="*/ 171751 w 542115"/>
              <a:gd name="connsiteY0" fmla="*/ 45960 h 715846"/>
              <a:gd name="connsiteX1" fmla="*/ 202933 w 542115"/>
              <a:gd name="connsiteY1" fmla="*/ 197320 h 715846"/>
              <a:gd name="connsiteX2" fmla="*/ 167432 w 542115"/>
              <a:gd name="connsiteY2" fmla="*/ 339693 h 715846"/>
              <a:gd name="connsiteX3" fmla="*/ 167432 w 542115"/>
              <a:gd name="connsiteY3" fmla="*/ 353174 h 715846"/>
              <a:gd name="connsiteX4" fmla="*/ 224518 w 542115"/>
              <a:gd name="connsiteY4" fmla="*/ 527515 h 715846"/>
              <a:gd name="connsiteX5" fmla="*/ 260019 w 542115"/>
              <a:gd name="connsiteY5" fmla="*/ 523021 h 715846"/>
              <a:gd name="connsiteX6" fmla="*/ 286407 w 542115"/>
              <a:gd name="connsiteY6" fmla="*/ 532518 h 715846"/>
              <a:gd name="connsiteX7" fmla="*/ 286407 w 542115"/>
              <a:gd name="connsiteY7" fmla="*/ 546001 h 715846"/>
              <a:gd name="connsiteX8" fmla="*/ 118975 w 542115"/>
              <a:gd name="connsiteY8" fmla="*/ 587466 h 715846"/>
              <a:gd name="connsiteX9" fmla="*/ 114648 w 542115"/>
              <a:gd name="connsiteY9" fmla="*/ 577968 h 715846"/>
              <a:gd name="connsiteX10" fmla="*/ 180856 w 542115"/>
              <a:gd name="connsiteY10" fmla="*/ 527515 h 715846"/>
              <a:gd name="connsiteX11" fmla="*/ 180856 w 542115"/>
              <a:gd name="connsiteY11" fmla="*/ 523021 h 715846"/>
              <a:gd name="connsiteX12" fmla="*/ 105534 w 542115"/>
              <a:gd name="connsiteY12" fmla="*/ 312219 h 715846"/>
              <a:gd name="connsiteX13" fmla="*/ 13424 w 542115"/>
              <a:gd name="connsiteY13" fmla="*/ 146866 h 715846"/>
              <a:gd name="connsiteX14" fmla="*/ 0 w 542115"/>
              <a:gd name="connsiteY14" fmla="*/ 91919 h 715846"/>
              <a:gd name="connsiteX15" fmla="*/ 171751 w 542115"/>
              <a:gd name="connsiteY15" fmla="*/ 45960 h 715846"/>
              <a:gd name="connsiteX16" fmla="*/ 312795 w 542115"/>
              <a:gd name="connsiteY16" fmla="*/ 0 h 715846"/>
              <a:gd name="connsiteX17" fmla="*/ 542116 w 542115"/>
              <a:gd name="connsiteY17" fmla="*/ 41466 h 715846"/>
              <a:gd name="connsiteX18" fmla="*/ 542116 w 542115"/>
              <a:gd name="connsiteY18" fmla="*/ 45960 h 715846"/>
              <a:gd name="connsiteX19" fmla="*/ 480227 w 542115"/>
              <a:gd name="connsiteY19" fmla="*/ 284745 h 715846"/>
              <a:gd name="connsiteX20" fmla="*/ 356933 w 542115"/>
              <a:gd name="connsiteY20" fmla="*/ 541507 h 715846"/>
              <a:gd name="connsiteX21" fmla="*/ 343977 w 542115"/>
              <a:gd name="connsiteY21" fmla="*/ 633425 h 715846"/>
              <a:gd name="connsiteX22" fmla="*/ 427451 w 542115"/>
              <a:gd name="connsiteY22" fmla="*/ 688373 h 715846"/>
              <a:gd name="connsiteX23" fmla="*/ 436088 w 542115"/>
              <a:gd name="connsiteY23" fmla="*/ 715847 h 715846"/>
              <a:gd name="connsiteX24" fmla="*/ 202933 w 542115"/>
              <a:gd name="connsiteY24" fmla="*/ 679385 h 715846"/>
              <a:gd name="connsiteX25" fmla="*/ 202933 w 542115"/>
              <a:gd name="connsiteY25" fmla="*/ 669887 h 715846"/>
              <a:gd name="connsiteX26" fmla="*/ 308476 w 542115"/>
              <a:gd name="connsiteY26" fmla="*/ 642413 h 715846"/>
              <a:gd name="connsiteX27" fmla="*/ 348296 w 542115"/>
              <a:gd name="connsiteY27" fmla="*/ 422114 h 715846"/>
              <a:gd name="connsiteX28" fmla="*/ 295044 w 542115"/>
              <a:gd name="connsiteY28" fmla="*/ 247774 h 715846"/>
              <a:gd name="connsiteX29" fmla="*/ 286415 w 542115"/>
              <a:gd name="connsiteY29" fmla="*/ 197320 h 715846"/>
              <a:gd name="connsiteX30" fmla="*/ 286415 w 542115"/>
              <a:gd name="connsiteY30" fmla="*/ 178834 h 715846"/>
              <a:gd name="connsiteX31" fmla="*/ 312795 w 542115"/>
              <a:gd name="connsiteY31" fmla="*/ 0 h 715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542115" h="715846">
                <a:moveTo>
                  <a:pt x="171751" y="45960"/>
                </a:moveTo>
                <a:cubicBezTo>
                  <a:pt x="186460" y="79924"/>
                  <a:pt x="196852" y="130377"/>
                  <a:pt x="202933" y="197320"/>
                </a:cubicBezTo>
                <a:lnTo>
                  <a:pt x="167432" y="339693"/>
                </a:lnTo>
                <a:lnTo>
                  <a:pt x="167432" y="353174"/>
                </a:lnTo>
                <a:cubicBezTo>
                  <a:pt x="180212" y="469410"/>
                  <a:pt x="199249" y="527515"/>
                  <a:pt x="224518" y="527515"/>
                </a:cubicBezTo>
                <a:cubicBezTo>
                  <a:pt x="227400" y="527515"/>
                  <a:pt x="239228" y="526020"/>
                  <a:pt x="260019" y="523021"/>
                </a:cubicBezTo>
                <a:cubicBezTo>
                  <a:pt x="272173" y="529352"/>
                  <a:pt x="280960" y="532518"/>
                  <a:pt x="286407" y="532518"/>
                </a:cubicBezTo>
                <a:lnTo>
                  <a:pt x="286407" y="546001"/>
                </a:lnTo>
                <a:cubicBezTo>
                  <a:pt x="249302" y="551998"/>
                  <a:pt x="193494" y="565814"/>
                  <a:pt x="118975" y="587466"/>
                </a:cubicBezTo>
                <a:lnTo>
                  <a:pt x="114648" y="577968"/>
                </a:lnTo>
                <a:cubicBezTo>
                  <a:pt x="114648" y="569974"/>
                  <a:pt x="136725" y="553159"/>
                  <a:pt x="180856" y="527515"/>
                </a:cubicBezTo>
                <a:lnTo>
                  <a:pt x="180856" y="523021"/>
                </a:lnTo>
                <a:cubicBezTo>
                  <a:pt x="157182" y="382486"/>
                  <a:pt x="132081" y="312219"/>
                  <a:pt x="105534" y="312219"/>
                </a:cubicBezTo>
                <a:cubicBezTo>
                  <a:pt x="50838" y="260596"/>
                  <a:pt x="20139" y="205489"/>
                  <a:pt x="13424" y="146866"/>
                </a:cubicBezTo>
                <a:cubicBezTo>
                  <a:pt x="13424" y="138547"/>
                  <a:pt x="8946" y="120228"/>
                  <a:pt x="0" y="91919"/>
                </a:cubicBezTo>
                <a:cubicBezTo>
                  <a:pt x="8" y="85596"/>
                  <a:pt x="57244" y="70268"/>
                  <a:pt x="171751" y="45960"/>
                </a:cubicBezTo>
                <a:close/>
                <a:moveTo>
                  <a:pt x="312795" y="0"/>
                </a:moveTo>
                <a:cubicBezTo>
                  <a:pt x="465675" y="21317"/>
                  <a:pt x="542116" y="35142"/>
                  <a:pt x="542116" y="41466"/>
                </a:cubicBezTo>
                <a:lnTo>
                  <a:pt x="542116" y="45960"/>
                </a:lnTo>
                <a:cubicBezTo>
                  <a:pt x="529001" y="163849"/>
                  <a:pt x="508369" y="243455"/>
                  <a:pt x="480227" y="284745"/>
                </a:cubicBezTo>
                <a:cubicBezTo>
                  <a:pt x="398022" y="359013"/>
                  <a:pt x="356933" y="444601"/>
                  <a:pt x="356933" y="541507"/>
                </a:cubicBezTo>
                <a:cubicBezTo>
                  <a:pt x="348296" y="569156"/>
                  <a:pt x="343977" y="599795"/>
                  <a:pt x="343977" y="633425"/>
                </a:cubicBezTo>
                <a:cubicBezTo>
                  <a:pt x="343977" y="650082"/>
                  <a:pt x="371802" y="668392"/>
                  <a:pt x="427451" y="688373"/>
                </a:cubicBezTo>
                <a:cubicBezTo>
                  <a:pt x="433206" y="694370"/>
                  <a:pt x="436088" y="703525"/>
                  <a:pt x="436088" y="715847"/>
                </a:cubicBezTo>
                <a:cubicBezTo>
                  <a:pt x="427768" y="715847"/>
                  <a:pt x="350042" y="703693"/>
                  <a:pt x="202933" y="679385"/>
                </a:cubicBezTo>
                <a:lnTo>
                  <a:pt x="202933" y="669887"/>
                </a:lnTo>
                <a:cubicBezTo>
                  <a:pt x="202933" y="659897"/>
                  <a:pt x="238109" y="650742"/>
                  <a:pt x="308476" y="642413"/>
                </a:cubicBezTo>
                <a:cubicBezTo>
                  <a:pt x="319987" y="642413"/>
                  <a:pt x="333260" y="568980"/>
                  <a:pt x="348296" y="422114"/>
                </a:cubicBezTo>
                <a:cubicBezTo>
                  <a:pt x="348296" y="389820"/>
                  <a:pt x="330545" y="331698"/>
                  <a:pt x="295044" y="247774"/>
                </a:cubicBezTo>
                <a:cubicBezTo>
                  <a:pt x="289289" y="235778"/>
                  <a:pt x="286415" y="218972"/>
                  <a:pt x="286415" y="197320"/>
                </a:cubicBezTo>
                <a:lnTo>
                  <a:pt x="286415" y="178834"/>
                </a:lnTo>
                <a:cubicBezTo>
                  <a:pt x="286415" y="108901"/>
                  <a:pt x="295211" y="49284"/>
                  <a:pt x="312795" y="0"/>
                </a:cubicBez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A2189660-456D-2581-B382-4DAFE52D6054}"/>
              </a:ext>
            </a:extLst>
          </p:cNvPr>
          <p:cNvSpPr/>
          <p:nvPr/>
        </p:nvSpPr>
        <p:spPr>
          <a:xfrm>
            <a:off x="8835582" y="860536"/>
            <a:ext cx="922439" cy="1159516"/>
          </a:xfrm>
          <a:custGeom>
            <a:avLst/>
            <a:gdLst>
              <a:gd name="connsiteX0" fmla="*/ 45099 w 569456"/>
              <a:gd name="connsiteY0" fmla="*/ 0 h 715813"/>
              <a:gd name="connsiteX1" fmla="*/ 48449 w 569456"/>
              <a:gd name="connsiteY1" fmla="*/ 0 h 715813"/>
              <a:gd name="connsiteX2" fmla="*/ 79631 w 569456"/>
              <a:gd name="connsiteY2" fmla="*/ 61438 h 715813"/>
              <a:gd name="connsiteX3" fmla="*/ 118015 w 569456"/>
              <a:gd name="connsiteY3" fmla="*/ 93915 h 715813"/>
              <a:gd name="connsiteX4" fmla="*/ 48449 w 569456"/>
              <a:gd name="connsiteY4" fmla="*/ 140869 h 715813"/>
              <a:gd name="connsiteX5" fmla="*/ 0 w 569456"/>
              <a:gd name="connsiteY5" fmla="*/ 104900 h 715813"/>
              <a:gd name="connsiteX6" fmla="*/ 0 w 569456"/>
              <a:gd name="connsiteY6" fmla="*/ 101400 h 715813"/>
              <a:gd name="connsiteX7" fmla="*/ 45099 w 569456"/>
              <a:gd name="connsiteY7" fmla="*/ 0 h 715813"/>
              <a:gd name="connsiteX8" fmla="*/ 13917 w 569456"/>
              <a:gd name="connsiteY8" fmla="*/ 158853 h 715813"/>
              <a:gd name="connsiteX9" fmla="*/ 104106 w 569456"/>
              <a:gd name="connsiteY9" fmla="*/ 158853 h 715813"/>
              <a:gd name="connsiteX10" fmla="*/ 111307 w 569456"/>
              <a:gd name="connsiteY10" fmla="*/ 166338 h 715813"/>
              <a:gd name="connsiteX11" fmla="*/ 111307 w 569456"/>
              <a:gd name="connsiteY11" fmla="*/ 329192 h 715813"/>
              <a:gd name="connsiteX12" fmla="*/ 83482 w 569456"/>
              <a:gd name="connsiteY12" fmla="*/ 379646 h 715813"/>
              <a:gd name="connsiteX13" fmla="*/ 201497 w 569456"/>
              <a:gd name="connsiteY13" fmla="*/ 520515 h 715813"/>
              <a:gd name="connsiteX14" fmla="*/ 260504 w 569456"/>
              <a:gd name="connsiteY14" fmla="*/ 527999 h 715813"/>
              <a:gd name="connsiteX15" fmla="*/ 260504 w 569456"/>
              <a:gd name="connsiteY15" fmla="*/ 379637 h 715813"/>
              <a:gd name="connsiteX16" fmla="*/ 232679 w 569456"/>
              <a:gd name="connsiteY16" fmla="*/ 325183 h 715813"/>
              <a:gd name="connsiteX17" fmla="*/ 232679 w 569456"/>
              <a:gd name="connsiteY17" fmla="*/ 195299 h 715813"/>
              <a:gd name="connsiteX18" fmla="*/ 236029 w 569456"/>
              <a:gd name="connsiteY18" fmla="*/ 180814 h 715813"/>
              <a:gd name="connsiteX19" fmla="*/ 232679 w 569456"/>
              <a:gd name="connsiteY19" fmla="*/ 166330 h 715813"/>
              <a:gd name="connsiteX20" fmla="*/ 239396 w 569456"/>
              <a:gd name="connsiteY20" fmla="*/ 158845 h 715813"/>
              <a:gd name="connsiteX21" fmla="*/ 333428 w 569456"/>
              <a:gd name="connsiteY21" fmla="*/ 158845 h 715813"/>
              <a:gd name="connsiteX22" fmla="*/ 340143 w 569456"/>
              <a:gd name="connsiteY22" fmla="*/ 166330 h 715813"/>
              <a:gd name="connsiteX23" fmla="*/ 340143 w 569456"/>
              <a:gd name="connsiteY23" fmla="*/ 285722 h 715813"/>
              <a:gd name="connsiteX24" fmla="*/ 336794 w 569456"/>
              <a:gd name="connsiteY24" fmla="*/ 289222 h 715813"/>
              <a:gd name="connsiteX25" fmla="*/ 340143 w 569456"/>
              <a:gd name="connsiteY25" fmla="*/ 296214 h 715813"/>
              <a:gd name="connsiteX26" fmla="*/ 340143 w 569456"/>
              <a:gd name="connsiteY26" fmla="*/ 325191 h 715813"/>
              <a:gd name="connsiteX27" fmla="*/ 308970 w 569456"/>
              <a:gd name="connsiteY27" fmla="*/ 383138 h 715813"/>
              <a:gd name="connsiteX28" fmla="*/ 308970 w 569456"/>
              <a:gd name="connsiteY28" fmla="*/ 528007 h 715813"/>
              <a:gd name="connsiteX29" fmla="*/ 312319 w 569456"/>
              <a:gd name="connsiteY29" fmla="*/ 528007 h 715813"/>
              <a:gd name="connsiteX30" fmla="*/ 479275 w 569456"/>
              <a:gd name="connsiteY30" fmla="*/ 437592 h 715813"/>
              <a:gd name="connsiteX31" fmla="*/ 489349 w 569456"/>
              <a:gd name="connsiteY31" fmla="*/ 379646 h 715813"/>
              <a:gd name="connsiteX32" fmla="*/ 458166 w 569456"/>
              <a:gd name="connsiteY32" fmla="*/ 325191 h 715813"/>
              <a:gd name="connsiteX33" fmla="*/ 458166 w 569456"/>
              <a:gd name="connsiteY33" fmla="*/ 166330 h 715813"/>
              <a:gd name="connsiteX34" fmla="*/ 465358 w 569456"/>
              <a:gd name="connsiteY34" fmla="*/ 158845 h 715813"/>
              <a:gd name="connsiteX35" fmla="*/ 555557 w 569456"/>
              <a:gd name="connsiteY35" fmla="*/ 158845 h 715813"/>
              <a:gd name="connsiteX36" fmla="*/ 566107 w 569456"/>
              <a:gd name="connsiteY36" fmla="*/ 242260 h 715813"/>
              <a:gd name="connsiteX37" fmla="*/ 566107 w 569456"/>
              <a:gd name="connsiteY37" fmla="*/ 314700 h 715813"/>
              <a:gd name="connsiteX38" fmla="*/ 538283 w 569456"/>
              <a:gd name="connsiteY38" fmla="*/ 379637 h 715813"/>
              <a:gd name="connsiteX39" fmla="*/ 399159 w 569456"/>
              <a:gd name="connsiteY39" fmla="*/ 563968 h 715813"/>
              <a:gd name="connsiteX40" fmla="*/ 308970 w 569456"/>
              <a:gd name="connsiteY40" fmla="*/ 578453 h 715813"/>
              <a:gd name="connsiteX41" fmla="*/ 308970 w 569456"/>
              <a:gd name="connsiteY41" fmla="*/ 581944 h 715813"/>
              <a:gd name="connsiteX42" fmla="*/ 312319 w 569456"/>
              <a:gd name="connsiteY42" fmla="*/ 610922 h 715813"/>
              <a:gd name="connsiteX43" fmla="*/ 308970 w 569456"/>
              <a:gd name="connsiteY43" fmla="*/ 610922 h 715813"/>
              <a:gd name="connsiteX44" fmla="*/ 312319 w 569456"/>
              <a:gd name="connsiteY44" fmla="*/ 618415 h 715813"/>
              <a:gd name="connsiteX45" fmla="*/ 308970 w 569456"/>
              <a:gd name="connsiteY45" fmla="*/ 625406 h 715813"/>
              <a:gd name="connsiteX46" fmla="*/ 413076 w 569456"/>
              <a:gd name="connsiteY46" fmla="*/ 672360 h 715813"/>
              <a:gd name="connsiteX47" fmla="*/ 451459 w 569456"/>
              <a:gd name="connsiteY47" fmla="*/ 686844 h 715813"/>
              <a:gd name="connsiteX48" fmla="*/ 451459 w 569456"/>
              <a:gd name="connsiteY48" fmla="*/ 701329 h 715813"/>
              <a:gd name="connsiteX49" fmla="*/ 437542 w 569456"/>
              <a:gd name="connsiteY49" fmla="*/ 715813 h 715813"/>
              <a:gd name="connsiteX50" fmla="*/ 135297 w 569456"/>
              <a:gd name="connsiteY50" fmla="*/ 715813 h 715813"/>
              <a:gd name="connsiteX51" fmla="*/ 121389 w 569456"/>
              <a:gd name="connsiteY51" fmla="*/ 701329 h 715813"/>
              <a:gd name="connsiteX52" fmla="*/ 121389 w 569456"/>
              <a:gd name="connsiteY52" fmla="*/ 686844 h 715813"/>
              <a:gd name="connsiteX53" fmla="*/ 166480 w 569456"/>
              <a:gd name="connsiteY53" fmla="*/ 668868 h 715813"/>
              <a:gd name="connsiteX54" fmla="*/ 263870 w 569456"/>
              <a:gd name="connsiteY54" fmla="*/ 625406 h 715813"/>
              <a:gd name="connsiteX55" fmla="*/ 263870 w 569456"/>
              <a:gd name="connsiteY55" fmla="*/ 585444 h 715813"/>
              <a:gd name="connsiteX56" fmla="*/ 180388 w 569456"/>
              <a:gd name="connsiteY56" fmla="*/ 567460 h 715813"/>
              <a:gd name="connsiteX57" fmla="*/ 38383 w 569456"/>
              <a:gd name="connsiteY57" fmla="*/ 405107 h 715813"/>
              <a:gd name="connsiteX58" fmla="*/ 6725 w 569456"/>
              <a:gd name="connsiteY58" fmla="*/ 347152 h 715813"/>
              <a:gd name="connsiteX59" fmla="*/ 6725 w 569456"/>
              <a:gd name="connsiteY59" fmla="*/ 166321 h 715813"/>
              <a:gd name="connsiteX60" fmla="*/ 13917 w 569456"/>
              <a:gd name="connsiteY60" fmla="*/ 158853 h 715813"/>
              <a:gd name="connsiteX61" fmla="*/ 284486 w 569456"/>
              <a:gd name="connsiteY61" fmla="*/ 3492 h 715813"/>
              <a:gd name="connsiteX62" fmla="*/ 288328 w 569456"/>
              <a:gd name="connsiteY62" fmla="*/ 3492 h 715813"/>
              <a:gd name="connsiteX63" fmla="*/ 343978 w 569456"/>
              <a:gd name="connsiteY63" fmla="*/ 86915 h 715813"/>
              <a:gd name="connsiteX64" fmla="*/ 343978 w 569456"/>
              <a:gd name="connsiteY64" fmla="*/ 108392 h 715813"/>
              <a:gd name="connsiteX65" fmla="*/ 274413 w 569456"/>
              <a:gd name="connsiteY65" fmla="*/ 140869 h 715813"/>
              <a:gd name="connsiteX66" fmla="*/ 229321 w 569456"/>
              <a:gd name="connsiteY66" fmla="*/ 108392 h 715813"/>
              <a:gd name="connsiteX67" fmla="*/ 229321 w 569456"/>
              <a:gd name="connsiteY67" fmla="*/ 97407 h 715813"/>
              <a:gd name="connsiteX68" fmla="*/ 284486 w 569456"/>
              <a:gd name="connsiteY68" fmla="*/ 3492 h 715813"/>
              <a:gd name="connsiteX69" fmla="*/ 499891 w 569456"/>
              <a:gd name="connsiteY69" fmla="*/ 0 h 715813"/>
              <a:gd name="connsiteX70" fmla="*/ 503248 w 569456"/>
              <a:gd name="connsiteY70" fmla="*/ 0 h 715813"/>
              <a:gd name="connsiteX71" fmla="*/ 548824 w 569456"/>
              <a:gd name="connsiteY71" fmla="*/ 75931 h 715813"/>
              <a:gd name="connsiteX72" fmla="*/ 569456 w 569456"/>
              <a:gd name="connsiteY72" fmla="*/ 101408 h 715813"/>
              <a:gd name="connsiteX73" fmla="*/ 496541 w 569456"/>
              <a:gd name="connsiteY73" fmla="*/ 140877 h 715813"/>
              <a:gd name="connsiteX74" fmla="*/ 454800 w 569456"/>
              <a:gd name="connsiteY74" fmla="*/ 115901 h 715813"/>
              <a:gd name="connsiteX75" fmla="*/ 496541 w 569456"/>
              <a:gd name="connsiteY75" fmla="*/ 17985 h 715813"/>
              <a:gd name="connsiteX76" fmla="*/ 499891 w 569456"/>
              <a:gd name="connsiteY76" fmla="*/ 0 h 715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69456" h="715813">
                <a:moveTo>
                  <a:pt x="45099" y="0"/>
                </a:moveTo>
                <a:lnTo>
                  <a:pt x="48449" y="0"/>
                </a:lnTo>
                <a:lnTo>
                  <a:pt x="79631" y="61438"/>
                </a:lnTo>
                <a:cubicBezTo>
                  <a:pt x="97541" y="71763"/>
                  <a:pt x="110338" y="82588"/>
                  <a:pt x="118015" y="93915"/>
                </a:cubicBezTo>
                <a:cubicBezTo>
                  <a:pt x="118015" y="125215"/>
                  <a:pt x="94826" y="140869"/>
                  <a:pt x="48449" y="140869"/>
                </a:cubicBezTo>
                <a:cubicBezTo>
                  <a:pt x="16147" y="140869"/>
                  <a:pt x="0" y="128874"/>
                  <a:pt x="0" y="104900"/>
                </a:cubicBezTo>
                <a:lnTo>
                  <a:pt x="0" y="101400"/>
                </a:lnTo>
                <a:cubicBezTo>
                  <a:pt x="8" y="81093"/>
                  <a:pt x="15036" y="47288"/>
                  <a:pt x="45099" y="0"/>
                </a:cubicBezTo>
                <a:close/>
                <a:moveTo>
                  <a:pt x="13917" y="158853"/>
                </a:moveTo>
                <a:lnTo>
                  <a:pt x="104106" y="158853"/>
                </a:lnTo>
                <a:cubicBezTo>
                  <a:pt x="108909" y="159848"/>
                  <a:pt x="111307" y="162345"/>
                  <a:pt x="111307" y="166338"/>
                </a:cubicBezTo>
                <a:lnTo>
                  <a:pt x="111307" y="329192"/>
                </a:lnTo>
                <a:cubicBezTo>
                  <a:pt x="111307" y="349850"/>
                  <a:pt x="102026" y="366657"/>
                  <a:pt x="83482" y="379646"/>
                </a:cubicBezTo>
                <a:cubicBezTo>
                  <a:pt x="83482" y="454249"/>
                  <a:pt x="122818" y="501211"/>
                  <a:pt x="201497" y="520515"/>
                </a:cubicBezTo>
                <a:cubicBezTo>
                  <a:pt x="232521" y="525510"/>
                  <a:pt x="252184" y="527999"/>
                  <a:pt x="260504" y="527999"/>
                </a:cubicBezTo>
                <a:lnTo>
                  <a:pt x="260504" y="379637"/>
                </a:lnTo>
                <a:cubicBezTo>
                  <a:pt x="241951" y="364652"/>
                  <a:pt x="232679" y="346500"/>
                  <a:pt x="232679" y="325183"/>
                </a:cubicBezTo>
                <a:lnTo>
                  <a:pt x="232679" y="195299"/>
                </a:lnTo>
                <a:cubicBezTo>
                  <a:pt x="232679" y="189969"/>
                  <a:pt x="233799" y="185141"/>
                  <a:pt x="236029" y="180814"/>
                </a:cubicBezTo>
                <a:cubicBezTo>
                  <a:pt x="233790" y="176487"/>
                  <a:pt x="232679" y="171659"/>
                  <a:pt x="232679" y="166330"/>
                </a:cubicBezTo>
                <a:cubicBezTo>
                  <a:pt x="233314" y="161334"/>
                  <a:pt x="235562" y="158845"/>
                  <a:pt x="239396" y="158845"/>
                </a:cubicBezTo>
                <a:lnTo>
                  <a:pt x="333428" y="158845"/>
                </a:lnTo>
                <a:cubicBezTo>
                  <a:pt x="337905" y="159839"/>
                  <a:pt x="340143" y="162337"/>
                  <a:pt x="340143" y="166330"/>
                </a:cubicBezTo>
                <a:lnTo>
                  <a:pt x="340143" y="285722"/>
                </a:lnTo>
                <a:cubicBezTo>
                  <a:pt x="340143" y="288053"/>
                  <a:pt x="339025" y="289222"/>
                  <a:pt x="336794" y="289222"/>
                </a:cubicBezTo>
                <a:lnTo>
                  <a:pt x="340143" y="296214"/>
                </a:lnTo>
                <a:lnTo>
                  <a:pt x="340143" y="325191"/>
                </a:lnTo>
                <a:cubicBezTo>
                  <a:pt x="340143" y="345506"/>
                  <a:pt x="329753" y="364827"/>
                  <a:pt x="308970" y="383138"/>
                </a:cubicBezTo>
                <a:lnTo>
                  <a:pt x="308970" y="528007"/>
                </a:lnTo>
                <a:lnTo>
                  <a:pt x="312319" y="528007"/>
                </a:lnTo>
                <a:cubicBezTo>
                  <a:pt x="392919" y="528007"/>
                  <a:pt x="448577" y="497877"/>
                  <a:pt x="479275" y="437592"/>
                </a:cubicBezTo>
                <a:cubicBezTo>
                  <a:pt x="483744" y="418614"/>
                  <a:pt x="487110" y="399301"/>
                  <a:pt x="489349" y="379646"/>
                </a:cubicBezTo>
                <a:cubicBezTo>
                  <a:pt x="468558" y="368996"/>
                  <a:pt x="458166" y="350844"/>
                  <a:pt x="458166" y="325191"/>
                </a:cubicBezTo>
                <a:lnTo>
                  <a:pt x="458166" y="166330"/>
                </a:lnTo>
                <a:cubicBezTo>
                  <a:pt x="459127" y="161334"/>
                  <a:pt x="461524" y="158845"/>
                  <a:pt x="465358" y="158845"/>
                </a:cubicBezTo>
                <a:lnTo>
                  <a:pt x="555557" y="158845"/>
                </a:lnTo>
                <a:cubicBezTo>
                  <a:pt x="562582" y="158845"/>
                  <a:pt x="566107" y="186653"/>
                  <a:pt x="566107" y="242260"/>
                </a:cubicBezTo>
                <a:lnTo>
                  <a:pt x="566107" y="314700"/>
                </a:lnTo>
                <a:cubicBezTo>
                  <a:pt x="566107" y="344345"/>
                  <a:pt x="556835" y="365988"/>
                  <a:pt x="538283" y="379637"/>
                </a:cubicBezTo>
                <a:cubicBezTo>
                  <a:pt x="538283" y="472225"/>
                  <a:pt x="491905" y="533663"/>
                  <a:pt x="399159" y="563968"/>
                </a:cubicBezTo>
                <a:cubicBezTo>
                  <a:pt x="364928" y="573625"/>
                  <a:pt x="334881" y="578453"/>
                  <a:pt x="308970" y="578453"/>
                </a:cubicBezTo>
                <a:lnTo>
                  <a:pt x="308970" y="581944"/>
                </a:lnTo>
                <a:cubicBezTo>
                  <a:pt x="311208" y="595276"/>
                  <a:pt x="312319" y="604924"/>
                  <a:pt x="312319" y="610922"/>
                </a:cubicBezTo>
                <a:lnTo>
                  <a:pt x="308970" y="610922"/>
                </a:lnTo>
                <a:lnTo>
                  <a:pt x="312319" y="618415"/>
                </a:lnTo>
                <a:lnTo>
                  <a:pt x="308970" y="625406"/>
                </a:lnTo>
                <a:cubicBezTo>
                  <a:pt x="326553" y="626743"/>
                  <a:pt x="361261" y="642388"/>
                  <a:pt x="413076" y="672360"/>
                </a:cubicBezTo>
                <a:cubicBezTo>
                  <a:pt x="438654" y="672360"/>
                  <a:pt x="451459" y="677196"/>
                  <a:pt x="451459" y="686844"/>
                </a:cubicBezTo>
                <a:lnTo>
                  <a:pt x="451459" y="701329"/>
                </a:lnTo>
                <a:cubicBezTo>
                  <a:pt x="451459" y="704996"/>
                  <a:pt x="446814" y="709824"/>
                  <a:pt x="437542" y="715813"/>
                </a:cubicBezTo>
                <a:lnTo>
                  <a:pt x="135297" y="715813"/>
                </a:lnTo>
                <a:cubicBezTo>
                  <a:pt x="131772" y="715813"/>
                  <a:pt x="127136" y="710994"/>
                  <a:pt x="121389" y="701329"/>
                </a:cubicBezTo>
                <a:lnTo>
                  <a:pt x="121389" y="686844"/>
                </a:lnTo>
                <a:cubicBezTo>
                  <a:pt x="121389" y="677856"/>
                  <a:pt x="136417" y="671859"/>
                  <a:pt x="166480" y="668868"/>
                </a:cubicBezTo>
                <a:cubicBezTo>
                  <a:pt x="190779" y="647217"/>
                  <a:pt x="223249" y="632732"/>
                  <a:pt x="263870" y="625406"/>
                </a:cubicBezTo>
                <a:lnTo>
                  <a:pt x="263870" y="585444"/>
                </a:lnTo>
                <a:cubicBezTo>
                  <a:pt x="263870" y="580783"/>
                  <a:pt x="236037" y="574794"/>
                  <a:pt x="180388" y="567460"/>
                </a:cubicBezTo>
                <a:cubicBezTo>
                  <a:pt x="85712" y="534832"/>
                  <a:pt x="38383" y="480712"/>
                  <a:pt x="38383" y="405107"/>
                </a:cubicBezTo>
                <a:cubicBezTo>
                  <a:pt x="37430" y="389453"/>
                  <a:pt x="26873" y="370132"/>
                  <a:pt x="6725" y="347152"/>
                </a:cubicBezTo>
                <a:lnTo>
                  <a:pt x="6725" y="166321"/>
                </a:lnTo>
                <a:cubicBezTo>
                  <a:pt x="7685" y="161351"/>
                  <a:pt x="10083" y="158853"/>
                  <a:pt x="13917" y="158853"/>
                </a:cubicBezTo>
                <a:close/>
                <a:moveTo>
                  <a:pt x="284486" y="3492"/>
                </a:moveTo>
                <a:lnTo>
                  <a:pt x="288328" y="3492"/>
                </a:lnTo>
                <a:cubicBezTo>
                  <a:pt x="288328" y="39469"/>
                  <a:pt x="306873" y="67277"/>
                  <a:pt x="343978" y="86915"/>
                </a:cubicBezTo>
                <a:lnTo>
                  <a:pt x="343978" y="108392"/>
                </a:lnTo>
                <a:cubicBezTo>
                  <a:pt x="331507" y="130051"/>
                  <a:pt x="308310" y="140869"/>
                  <a:pt x="274413" y="140869"/>
                </a:cubicBezTo>
                <a:cubicBezTo>
                  <a:pt x="244349" y="140869"/>
                  <a:pt x="229321" y="130051"/>
                  <a:pt x="229321" y="108392"/>
                </a:cubicBezTo>
                <a:lnTo>
                  <a:pt x="229321" y="97407"/>
                </a:lnTo>
                <a:cubicBezTo>
                  <a:pt x="229321" y="70100"/>
                  <a:pt x="247707" y="38792"/>
                  <a:pt x="284486" y="3492"/>
                </a:cubicBezTo>
                <a:close/>
                <a:moveTo>
                  <a:pt x="499891" y="0"/>
                </a:moveTo>
                <a:lnTo>
                  <a:pt x="503248" y="0"/>
                </a:lnTo>
                <a:cubicBezTo>
                  <a:pt x="507092" y="334"/>
                  <a:pt x="522269" y="25644"/>
                  <a:pt x="548824" y="75931"/>
                </a:cubicBezTo>
                <a:cubicBezTo>
                  <a:pt x="562573" y="81603"/>
                  <a:pt x="569456" y="90090"/>
                  <a:pt x="569456" y="101408"/>
                </a:cubicBezTo>
                <a:cubicBezTo>
                  <a:pt x="560820" y="127721"/>
                  <a:pt x="536511" y="140877"/>
                  <a:pt x="496541" y="140877"/>
                </a:cubicBezTo>
                <a:cubicBezTo>
                  <a:pt x="468717" y="137553"/>
                  <a:pt x="454800" y="129216"/>
                  <a:pt x="454800" y="115901"/>
                </a:cubicBezTo>
                <a:cubicBezTo>
                  <a:pt x="454800" y="109244"/>
                  <a:pt x="468717" y="76608"/>
                  <a:pt x="496541" y="17985"/>
                </a:cubicBezTo>
                <a:cubicBezTo>
                  <a:pt x="498780" y="13983"/>
                  <a:pt x="499891" y="7994"/>
                  <a:pt x="499891" y="0"/>
                </a:cubicBez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5B6B5A1C-7E21-15E6-BE15-7AFB15871F91}"/>
              </a:ext>
            </a:extLst>
          </p:cNvPr>
          <p:cNvSpPr/>
          <p:nvPr/>
        </p:nvSpPr>
        <p:spPr>
          <a:xfrm>
            <a:off x="10255382" y="862146"/>
            <a:ext cx="812092" cy="1157960"/>
          </a:xfrm>
          <a:custGeom>
            <a:avLst/>
            <a:gdLst>
              <a:gd name="connsiteX0" fmla="*/ 203409 w 501335"/>
              <a:gd name="connsiteY0" fmla="*/ 0 h 714852"/>
              <a:gd name="connsiteX1" fmla="*/ 297917 w 501335"/>
              <a:gd name="connsiteY1" fmla="*/ 0 h 714852"/>
              <a:gd name="connsiteX2" fmla="*/ 361243 w 501335"/>
              <a:gd name="connsiteY2" fmla="*/ 79924 h 714852"/>
              <a:gd name="connsiteX3" fmla="*/ 361243 w 501335"/>
              <a:gd name="connsiteY3" fmla="*/ 89421 h 714852"/>
              <a:gd name="connsiteX4" fmla="*/ 297917 w 501335"/>
              <a:gd name="connsiteY4" fmla="*/ 188332 h 714852"/>
              <a:gd name="connsiteX5" fmla="*/ 297917 w 501335"/>
              <a:gd name="connsiteY5" fmla="*/ 197320 h 714852"/>
              <a:gd name="connsiteX6" fmla="*/ 474471 w 501335"/>
              <a:gd name="connsiteY6" fmla="*/ 333695 h 714852"/>
              <a:gd name="connsiteX7" fmla="*/ 501335 w 501335"/>
              <a:gd name="connsiteY7" fmla="*/ 456086 h 714852"/>
              <a:gd name="connsiteX8" fmla="*/ 307039 w 501335"/>
              <a:gd name="connsiteY8" fmla="*/ 705355 h 714852"/>
              <a:gd name="connsiteX9" fmla="*/ 248509 w 501335"/>
              <a:gd name="connsiteY9" fmla="*/ 714853 h 714852"/>
              <a:gd name="connsiteX10" fmla="*/ 0 w 501335"/>
              <a:gd name="connsiteY10" fmla="*/ 494052 h 714852"/>
              <a:gd name="connsiteX11" fmla="*/ 0 w 501335"/>
              <a:gd name="connsiteY11" fmla="*/ 418622 h 714852"/>
              <a:gd name="connsiteX12" fmla="*/ 85870 w 501335"/>
              <a:gd name="connsiteY12" fmla="*/ 253771 h 714852"/>
              <a:gd name="connsiteX13" fmla="*/ 203401 w 501335"/>
              <a:gd name="connsiteY13" fmla="*/ 197320 h 714852"/>
              <a:gd name="connsiteX14" fmla="*/ 203401 w 501335"/>
              <a:gd name="connsiteY14" fmla="*/ 188332 h 714852"/>
              <a:gd name="connsiteX15" fmla="*/ 140075 w 501335"/>
              <a:gd name="connsiteY15" fmla="*/ 79924 h 714852"/>
              <a:gd name="connsiteX16" fmla="*/ 203409 w 501335"/>
              <a:gd name="connsiteY16" fmla="*/ 0 h 714852"/>
              <a:gd name="connsiteX17" fmla="*/ 54212 w 501335"/>
              <a:gd name="connsiteY17" fmla="*/ 437609 h 714852"/>
              <a:gd name="connsiteX18" fmla="*/ 54212 w 501335"/>
              <a:gd name="connsiteY18" fmla="*/ 465584 h 714852"/>
              <a:gd name="connsiteX19" fmla="*/ 194304 w 501335"/>
              <a:gd name="connsiteY19" fmla="*/ 648921 h 714852"/>
              <a:gd name="connsiteX20" fmla="*/ 257630 w 501335"/>
              <a:gd name="connsiteY20" fmla="*/ 658410 h 714852"/>
              <a:gd name="connsiteX21" fmla="*/ 447131 w 501335"/>
              <a:gd name="connsiteY21" fmla="*/ 484562 h 714852"/>
              <a:gd name="connsiteX22" fmla="*/ 447131 w 501335"/>
              <a:gd name="connsiteY22" fmla="*/ 442103 h 714852"/>
              <a:gd name="connsiteX23" fmla="*/ 289297 w 501335"/>
              <a:gd name="connsiteY23" fmla="*/ 249277 h 714852"/>
              <a:gd name="connsiteX24" fmla="*/ 243721 w 501335"/>
              <a:gd name="connsiteY24" fmla="*/ 244783 h 714852"/>
              <a:gd name="connsiteX25" fmla="*/ 58539 w 501335"/>
              <a:gd name="connsiteY25" fmla="*/ 399643 h 714852"/>
              <a:gd name="connsiteX26" fmla="*/ 54212 w 501335"/>
              <a:gd name="connsiteY26" fmla="*/ 437609 h 714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01335" h="714852">
                <a:moveTo>
                  <a:pt x="203409" y="0"/>
                </a:moveTo>
                <a:lnTo>
                  <a:pt x="297917" y="0"/>
                </a:lnTo>
                <a:cubicBezTo>
                  <a:pt x="301117" y="677"/>
                  <a:pt x="322217" y="27315"/>
                  <a:pt x="361243" y="79924"/>
                </a:cubicBezTo>
                <a:lnTo>
                  <a:pt x="361243" y="89421"/>
                </a:lnTo>
                <a:cubicBezTo>
                  <a:pt x="334054" y="155362"/>
                  <a:pt x="312953" y="188332"/>
                  <a:pt x="297917" y="188332"/>
                </a:cubicBezTo>
                <a:lnTo>
                  <a:pt x="297917" y="197320"/>
                </a:lnTo>
                <a:cubicBezTo>
                  <a:pt x="359331" y="197320"/>
                  <a:pt x="418170" y="242778"/>
                  <a:pt x="474471" y="333695"/>
                </a:cubicBezTo>
                <a:cubicBezTo>
                  <a:pt x="492381" y="365003"/>
                  <a:pt x="501335" y="405808"/>
                  <a:pt x="501335" y="456086"/>
                </a:cubicBezTo>
                <a:cubicBezTo>
                  <a:pt x="501335" y="579305"/>
                  <a:pt x="436572" y="662394"/>
                  <a:pt x="307039" y="705355"/>
                </a:cubicBezTo>
                <a:cubicBezTo>
                  <a:pt x="289765" y="711686"/>
                  <a:pt x="270251" y="714853"/>
                  <a:pt x="248509" y="714853"/>
                </a:cubicBezTo>
                <a:cubicBezTo>
                  <a:pt x="125373" y="714853"/>
                  <a:pt x="42534" y="641252"/>
                  <a:pt x="0" y="494052"/>
                </a:cubicBezTo>
                <a:lnTo>
                  <a:pt x="0" y="418622"/>
                </a:lnTo>
                <a:cubicBezTo>
                  <a:pt x="0" y="367667"/>
                  <a:pt x="28617" y="312711"/>
                  <a:pt x="85870" y="253771"/>
                </a:cubicBezTo>
                <a:cubicBezTo>
                  <a:pt x="130962" y="216140"/>
                  <a:pt x="170138" y="197320"/>
                  <a:pt x="203401" y="197320"/>
                </a:cubicBezTo>
                <a:lnTo>
                  <a:pt x="203401" y="188332"/>
                </a:lnTo>
                <a:cubicBezTo>
                  <a:pt x="183570" y="188332"/>
                  <a:pt x="162462" y="152204"/>
                  <a:pt x="140075" y="79924"/>
                </a:cubicBezTo>
                <a:cubicBezTo>
                  <a:pt x="177823" y="27307"/>
                  <a:pt x="198932" y="677"/>
                  <a:pt x="203409" y="0"/>
                </a:cubicBezTo>
                <a:close/>
                <a:moveTo>
                  <a:pt x="54212" y="437609"/>
                </a:moveTo>
                <a:lnTo>
                  <a:pt x="54212" y="465584"/>
                </a:lnTo>
                <a:cubicBezTo>
                  <a:pt x="54212" y="549183"/>
                  <a:pt x="100907" y="610287"/>
                  <a:pt x="194304" y="648921"/>
                </a:cubicBezTo>
                <a:cubicBezTo>
                  <a:pt x="210618" y="655252"/>
                  <a:pt x="231718" y="658410"/>
                  <a:pt x="257630" y="658410"/>
                </a:cubicBezTo>
                <a:cubicBezTo>
                  <a:pt x="349098" y="658410"/>
                  <a:pt x="412264" y="600455"/>
                  <a:pt x="447131" y="484562"/>
                </a:cubicBezTo>
                <a:lnTo>
                  <a:pt x="447131" y="442103"/>
                </a:lnTo>
                <a:cubicBezTo>
                  <a:pt x="447131" y="348864"/>
                  <a:pt x="394514" y="284586"/>
                  <a:pt x="289297" y="249277"/>
                </a:cubicBezTo>
                <a:lnTo>
                  <a:pt x="243721" y="244783"/>
                </a:lnTo>
                <a:cubicBezTo>
                  <a:pt x="158636" y="244783"/>
                  <a:pt x="96914" y="296414"/>
                  <a:pt x="58539" y="399643"/>
                </a:cubicBezTo>
                <a:cubicBezTo>
                  <a:pt x="55657" y="411964"/>
                  <a:pt x="54212" y="424619"/>
                  <a:pt x="54212" y="437609"/>
                </a:cubicBez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096BDFE3-762D-ED89-22C0-65623924D268}"/>
              </a:ext>
            </a:extLst>
          </p:cNvPr>
          <p:cNvSpPr/>
          <p:nvPr/>
        </p:nvSpPr>
        <p:spPr>
          <a:xfrm>
            <a:off x="841346" y="860562"/>
            <a:ext cx="1394158" cy="1157947"/>
          </a:xfrm>
          <a:custGeom>
            <a:avLst/>
            <a:gdLst>
              <a:gd name="connsiteX0" fmla="*/ 286892 w 860666"/>
              <a:gd name="connsiteY0" fmla="*/ 0 h 714844"/>
              <a:gd name="connsiteX1" fmla="*/ 389561 w 860666"/>
              <a:gd name="connsiteY1" fmla="*/ 42468 h 714844"/>
              <a:gd name="connsiteX2" fmla="*/ 409709 w 860666"/>
              <a:gd name="connsiteY2" fmla="*/ 95912 h 714844"/>
              <a:gd name="connsiteX3" fmla="*/ 358855 w 860666"/>
              <a:gd name="connsiteY3" fmla="*/ 143868 h 714844"/>
              <a:gd name="connsiteX4" fmla="*/ 440416 w 860666"/>
              <a:gd name="connsiteY4" fmla="*/ 213299 h 714844"/>
              <a:gd name="connsiteX5" fmla="*/ 573783 w 860666"/>
              <a:gd name="connsiteY5" fmla="*/ 159847 h 714844"/>
              <a:gd name="connsiteX6" fmla="*/ 609761 w 860666"/>
              <a:gd name="connsiteY6" fmla="*/ 159847 h 714844"/>
              <a:gd name="connsiteX7" fmla="*/ 835239 w 860666"/>
              <a:gd name="connsiteY7" fmla="*/ 320204 h 714844"/>
              <a:gd name="connsiteX8" fmla="*/ 860666 w 860666"/>
              <a:gd name="connsiteY8" fmla="*/ 442588 h 714844"/>
              <a:gd name="connsiteX9" fmla="*/ 707151 w 860666"/>
              <a:gd name="connsiteY9" fmla="*/ 688364 h 714844"/>
              <a:gd name="connsiteX10" fmla="*/ 599211 w 860666"/>
              <a:gd name="connsiteY10" fmla="*/ 714844 h 714844"/>
              <a:gd name="connsiteX11" fmla="*/ 583857 w 860666"/>
              <a:gd name="connsiteY11" fmla="*/ 714844 h 714844"/>
              <a:gd name="connsiteX12" fmla="*/ 363649 w 860666"/>
              <a:gd name="connsiteY12" fmla="*/ 591951 h 714844"/>
              <a:gd name="connsiteX13" fmla="*/ 240832 w 860666"/>
              <a:gd name="connsiteY13" fmla="*/ 623928 h 714844"/>
              <a:gd name="connsiteX14" fmla="*/ 5279 w 860666"/>
              <a:gd name="connsiteY14" fmla="*/ 432096 h 714844"/>
              <a:gd name="connsiteX15" fmla="*/ 0 w 860666"/>
              <a:gd name="connsiteY15" fmla="*/ 378652 h 714844"/>
              <a:gd name="connsiteX16" fmla="*/ 0 w 860666"/>
              <a:gd name="connsiteY16" fmla="*/ 357175 h 714844"/>
              <a:gd name="connsiteX17" fmla="*/ 138171 w 860666"/>
              <a:gd name="connsiteY17" fmla="*/ 138864 h 714844"/>
              <a:gd name="connsiteX18" fmla="*/ 235561 w 860666"/>
              <a:gd name="connsiteY18" fmla="*/ 111892 h 714844"/>
              <a:gd name="connsiteX19" fmla="*/ 220208 w 860666"/>
              <a:gd name="connsiteY19" fmla="*/ 37456 h 714844"/>
              <a:gd name="connsiteX20" fmla="*/ 286892 w 860666"/>
              <a:gd name="connsiteY20" fmla="*/ 0 h 714844"/>
              <a:gd name="connsiteX21" fmla="*/ 51339 w 860666"/>
              <a:gd name="connsiteY21" fmla="*/ 373657 h 714844"/>
              <a:gd name="connsiteX22" fmla="*/ 174156 w 860666"/>
              <a:gd name="connsiteY22" fmla="*/ 554997 h 714844"/>
              <a:gd name="connsiteX23" fmla="*/ 225487 w 860666"/>
              <a:gd name="connsiteY23" fmla="*/ 565489 h 714844"/>
              <a:gd name="connsiteX24" fmla="*/ 261473 w 860666"/>
              <a:gd name="connsiteY24" fmla="*/ 565489 h 714844"/>
              <a:gd name="connsiteX25" fmla="*/ 338231 w 860666"/>
              <a:gd name="connsiteY25" fmla="*/ 533521 h 714844"/>
              <a:gd name="connsiteX26" fmla="*/ 322877 w 860666"/>
              <a:gd name="connsiteY26" fmla="*/ 437609 h 714844"/>
              <a:gd name="connsiteX27" fmla="*/ 394364 w 860666"/>
              <a:gd name="connsiteY27" fmla="*/ 245284 h 714844"/>
              <a:gd name="connsiteX28" fmla="*/ 261473 w 860666"/>
              <a:gd name="connsiteY28" fmla="*/ 170857 h 714844"/>
              <a:gd name="connsiteX29" fmla="*/ 240840 w 860666"/>
              <a:gd name="connsiteY29" fmla="*/ 170857 h 714844"/>
              <a:gd name="connsiteX30" fmla="*/ 51339 w 860666"/>
              <a:gd name="connsiteY30" fmla="*/ 352189 h 714844"/>
              <a:gd name="connsiteX31" fmla="*/ 51339 w 860666"/>
              <a:gd name="connsiteY31" fmla="*/ 373657 h 714844"/>
              <a:gd name="connsiteX32" fmla="*/ 414980 w 860666"/>
              <a:gd name="connsiteY32" fmla="*/ 304216 h 714844"/>
              <a:gd name="connsiteX33" fmla="*/ 378994 w 860666"/>
              <a:gd name="connsiteY33" fmla="*/ 426608 h 714844"/>
              <a:gd name="connsiteX34" fmla="*/ 378994 w 860666"/>
              <a:gd name="connsiteY34" fmla="*/ 448084 h 714844"/>
              <a:gd name="connsiteX35" fmla="*/ 384273 w 860666"/>
              <a:gd name="connsiteY35" fmla="*/ 490543 h 714844"/>
              <a:gd name="connsiteX36" fmla="*/ 435612 w 860666"/>
              <a:gd name="connsiteY36" fmla="*/ 368160 h 714844"/>
              <a:gd name="connsiteX37" fmla="*/ 435612 w 860666"/>
              <a:gd name="connsiteY37" fmla="*/ 362664 h 714844"/>
              <a:gd name="connsiteX38" fmla="*/ 425054 w 860666"/>
              <a:gd name="connsiteY38" fmla="*/ 304216 h 714844"/>
              <a:gd name="connsiteX39" fmla="*/ 414980 w 860666"/>
              <a:gd name="connsiteY39" fmla="*/ 304216 h 714844"/>
              <a:gd name="connsiteX40" fmla="*/ 589136 w 860666"/>
              <a:gd name="connsiteY40" fmla="*/ 218805 h 714844"/>
              <a:gd name="connsiteX41" fmla="*/ 558430 w 860666"/>
              <a:gd name="connsiteY41" fmla="*/ 218805 h 714844"/>
              <a:gd name="connsiteX42" fmla="*/ 466319 w 860666"/>
              <a:gd name="connsiteY42" fmla="*/ 256260 h 714844"/>
              <a:gd name="connsiteX43" fmla="*/ 486951 w 860666"/>
              <a:gd name="connsiteY43" fmla="*/ 357175 h 714844"/>
              <a:gd name="connsiteX44" fmla="*/ 486951 w 860666"/>
              <a:gd name="connsiteY44" fmla="*/ 368160 h 714844"/>
              <a:gd name="connsiteX45" fmla="*/ 409709 w 860666"/>
              <a:gd name="connsiteY45" fmla="*/ 554989 h 714844"/>
              <a:gd name="connsiteX46" fmla="*/ 589136 w 860666"/>
              <a:gd name="connsiteY46" fmla="*/ 661392 h 714844"/>
              <a:gd name="connsiteX47" fmla="*/ 799262 w 860666"/>
              <a:gd name="connsiteY47" fmla="*/ 496040 h 714844"/>
              <a:gd name="connsiteX48" fmla="*/ 804541 w 860666"/>
              <a:gd name="connsiteY48" fmla="*/ 464064 h 714844"/>
              <a:gd name="connsiteX49" fmla="*/ 804541 w 860666"/>
              <a:gd name="connsiteY49" fmla="*/ 410619 h 714844"/>
              <a:gd name="connsiteX50" fmla="*/ 686527 w 860666"/>
              <a:gd name="connsiteY50" fmla="*/ 240272 h 714844"/>
              <a:gd name="connsiteX51" fmla="*/ 599211 w 860666"/>
              <a:gd name="connsiteY51" fmla="*/ 213299 h 714844"/>
              <a:gd name="connsiteX52" fmla="*/ 589136 w 860666"/>
              <a:gd name="connsiteY52" fmla="*/ 218805 h 714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60666" h="714844">
                <a:moveTo>
                  <a:pt x="286892" y="0"/>
                </a:moveTo>
                <a:cubicBezTo>
                  <a:pt x="355330" y="14326"/>
                  <a:pt x="389561" y="28476"/>
                  <a:pt x="389561" y="42468"/>
                </a:cubicBezTo>
                <a:cubicBezTo>
                  <a:pt x="402993" y="75430"/>
                  <a:pt x="409709" y="93255"/>
                  <a:pt x="409709" y="95912"/>
                </a:cubicBezTo>
                <a:cubicBezTo>
                  <a:pt x="403954" y="95912"/>
                  <a:pt x="386997" y="111900"/>
                  <a:pt x="358855" y="143868"/>
                </a:cubicBezTo>
                <a:cubicBezTo>
                  <a:pt x="374843" y="151193"/>
                  <a:pt x="402032" y="174332"/>
                  <a:pt x="440416" y="213299"/>
                </a:cubicBezTo>
                <a:cubicBezTo>
                  <a:pt x="440416" y="193653"/>
                  <a:pt x="484863" y="175835"/>
                  <a:pt x="573783" y="159847"/>
                </a:cubicBezTo>
                <a:lnTo>
                  <a:pt x="609761" y="159847"/>
                </a:lnTo>
                <a:cubicBezTo>
                  <a:pt x="701228" y="159847"/>
                  <a:pt x="776391" y="213299"/>
                  <a:pt x="835239" y="320204"/>
                </a:cubicBezTo>
                <a:cubicBezTo>
                  <a:pt x="852188" y="365496"/>
                  <a:pt x="860666" y="406301"/>
                  <a:pt x="860666" y="442588"/>
                </a:cubicBezTo>
                <a:cubicBezTo>
                  <a:pt x="860666" y="545825"/>
                  <a:pt x="809495" y="627753"/>
                  <a:pt x="707151" y="688364"/>
                </a:cubicBezTo>
                <a:cubicBezTo>
                  <a:pt x="667815" y="706023"/>
                  <a:pt x="631830" y="714844"/>
                  <a:pt x="599211" y="714844"/>
                </a:cubicBezTo>
                <a:lnTo>
                  <a:pt x="583857" y="714844"/>
                </a:lnTo>
                <a:cubicBezTo>
                  <a:pt x="503574" y="714844"/>
                  <a:pt x="430174" y="673880"/>
                  <a:pt x="363649" y="591951"/>
                </a:cubicBezTo>
                <a:cubicBezTo>
                  <a:pt x="321115" y="609936"/>
                  <a:pt x="280175" y="620603"/>
                  <a:pt x="240832" y="623928"/>
                </a:cubicBezTo>
                <a:cubicBezTo>
                  <a:pt x="134963" y="623928"/>
                  <a:pt x="56443" y="559984"/>
                  <a:pt x="5279" y="432096"/>
                </a:cubicBezTo>
                <a:lnTo>
                  <a:pt x="0" y="378652"/>
                </a:lnTo>
                <a:lnTo>
                  <a:pt x="0" y="357175"/>
                </a:lnTo>
                <a:cubicBezTo>
                  <a:pt x="0" y="268247"/>
                  <a:pt x="46060" y="195491"/>
                  <a:pt x="138171" y="138864"/>
                </a:cubicBezTo>
                <a:cubicBezTo>
                  <a:pt x="147125" y="131547"/>
                  <a:pt x="179586" y="122559"/>
                  <a:pt x="235561" y="111892"/>
                </a:cubicBezTo>
                <a:cubicBezTo>
                  <a:pt x="232362" y="105568"/>
                  <a:pt x="227241" y="80751"/>
                  <a:pt x="220208" y="37456"/>
                </a:cubicBezTo>
                <a:cubicBezTo>
                  <a:pt x="252184" y="12488"/>
                  <a:pt x="274420" y="0"/>
                  <a:pt x="286892" y="0"/>
                </a:cubicBezTo>
                <a:close/>
                <a:moveTo>
                  <a:pt x="51339" y="373657"/>
                </a:moveTo>
                <a:cubicBezTo>
                  <a:pt x="51339" y="447265"/>
                  <a:pt x="92270" y="507709"/>
                  <a:pt x="174156" y="554997"/>
                </a:cubicBezTo>
                <a:cubicBezTo>
                  <a:pt x="201655" y="561989"/>
                  <a:pt x="218771" y="565489"/>
                  <a:pt x="225487" y="565489"/>
                </a:cubicBezTo>
                <a:lnTo>
                  <a:pt x="261473" y="565489"/>
                </a:lnTo>
                <a:cubicBezTo>
                  <a:pt x="312636" y="555832"/>
                  <a:pt x="338231" y="545174"/>
                  <a:pt x="338231" y="533521"/>
                </a:cubicBezTo>
                <a:lnTo>
                  <a:pt x="322877" y="437609"/>
                </a:lnTo>
                <a:cubicBezTo>
                  <a:pt x="322877" y="374342"/>
                  <a:pt x="346701" y="310222"/>
                  <a:pt x="394364" y="245284"/>
                </a:cubicBezTo>
                <a:cubicBezTo>
                  <a:pt x="346701" y="195674"/>
                  <a:pt x="302412" y="170857"/>
                  <a:pt x="261473" y="170857"/>
                </a:cubicBezTo>
                <a:lnTo>
                  <a:pt x="240840" y="170857"/>
                </a:lnTo>
                <a:cubicBezTo>
                  <a:pt x="142013" y="170857"/>
                  <a:pt x="78846" y="231301"/>
                  <a:pt x="51339" y="352189"/>
                </a:cubicBezTo>
                <a:lnTo>
                  <a:pt x="51339" y="373657"/>
                </a:lnTo>
                <a:close/>
                <a:moveTo>
                  <a:pt x="414980" y="304216"/>
                </a:moveTo>
                <a:cubicBezTo>
                  <a:pt x="390990" y="355179"/>
                  <a:pt x="378994" y="395968"/>
                  <a:pt x="378994" y="426608"/>
                </a:cubicBezTo>
                <a:lnTo>
                  <a:pt x="378994" y="448084"/>
                </a:lnTo>
                <a:cubicBezTo>
                  <a:pt x="382511" y="473394"/>
                  <a:pt x="384273" y="487553"/>
                  <a:pt x="384273" y="490543"/>
                </a:cubicBezTo>
                <a:cubicBezTo>
                  <a:pt x="404104" y="490543"/>
                  <a:pt x="421211" y="449754"/>
                  <a:pt x="435612" y="368160"/>
                </a:cubicBezTo>
                <a:lnTo>
                  <a:pt x="435612" y="362664"/>
                </a:lnTo>
                <a:cubicBezTo>
                  <a:pt x="428571" y="325701"/>
                  <a:pt x="425054" y="306213"/>
                  <a:pt x="425054" y="304216"/>
                </a:cubicBezTo>
                <a:lnTo>
                  <a:pt x="414980" y="304216"/>
                </a:lnTo>
                <a:close/>
                <a:moveTo>
                  <a:pt x="589136" y="218805"/>
                </a:moveTo>
                <a:lnTo>
                  <a:pt x="558430" y="218805"/>
                </a:lnTo>
                <a:cubicBezTo>
                  <a:pt x="538591" y="218805"/>
                  <a:pt x="507893" y="231293"/>
                  <a:pt x="466319" y="256260"/>
                </a:cubicBezTo>
                <a:cubicBezTo>
                  <a:pt x="480068" y="303557"/>
                  <a:pt x="486951" y="337187"/>
                  <a:pt x="486951" y="357175"/>
                </a:cubicBezTo>
                <a:lnTo>
                  <a:pt x="486951" y="368160"/>
                </a:lnTo>
                <a:cubicBezTo>
                  <a:pt x="486951" y="437100"/>
                  <a:pt x="461198" y="499373"/>
                  <a:pt x="409709" y="554989"/>
                </a:cubicBezTo>
                <a:cubicBezTo>
                  <a:pt x="459603" y="625924"/>
                  <a:pt x="519404" y="661392"/>
                  <a:pt x="589136" y="661392"/>
                </a:cubicBezTo>
                <a:cubicBezTo>
                  <a:pt x="688598" y="661392"/>
                  <a:pt x="758640" y="606269"/>
                  <a:pt x="799262" y="496040"/>
                </a:cubicBezTo>
                <a:lnTo>
                  <a:pt x="804541" y="464064"/>
                </a:lnTo>
                <a:lnTo>
                  <a:pt x="804541" y="410619"/>
                </a:lnTo>
                <a:cubicBezTo>
                  <a:pt x="804541" y="345013"/>
                  <a:pt x="765206" y="288236"/>
                  <a:pt x="686527" y="240272"/>
                </a:cubicBezTo>
                <a:cubicBezTo>
                  <a:pt x="665418" y="227283"/>
                  <a:pt x="636307" y="218287"/>
                  <a:pt x="599211" y="213299"/>
                </a:cubicBezTo>
                <a:lnTo>
                  <a:pt x="589136" y="218805"/>
                </a:ln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01F97A44-7797-4B3F-4528-13E9559D5693}"/>
              </a:ext>
            </a:extLst>
          </p:cNvPr>
          <p:cNvSpPr/>
          <p:nvPr/>
        </p:nvSpPr>
        <p:spPr>
          <a:xfrm>
            <a:off x="2727426" y="862983"/>
            <a:ext cx="719621" cy="1155498"/>
          </a:xfrm>
          <a:custGeom>
            <a:avLst/>
            <a:gdLst>
              <a:gd name="connsiteX0" fmla="*/ 139131 w 444249"/>
              <a:gd name="connsiteY0" fmla="*/ 166346 h 713332"/>
              <a:gd name="connsiteX1" fmla="*/ 304642 w 444249"/>
              <a:gd name="connsiteY1" fmla="*/ 166346 h 713332"/>
              <a:gd name="connsiteX2" fmla="*/ 339659 w 444249"/>
              <a:gd name="connsiteY2" fmla="*/ 190328 h 713332"/>
              <a:gd name="connsiteX3" fmla="*/ 339659 w 444249"/>
              <a:gd name="connsiteY3" fmla="*/ 202315 h 713332"/>
              <a:gd name="connsiteX4" fmla="*/ 333903 w 444249"/>
              <a:gd name="connsiteY4" fmla="*/ 226799 h 713332"/>
              <a:gd name="connsiteX5" fmla="*/ 333903 w 444249"/>
              <a:gd name="connsiteY5" fmla="*/ 253771 h 713332"/>
              <a:gd name="connsiteX6" fmla="*/ 322393 w 444249"/>
              <a:gd name="connsiteY6" fmla="*/ 284235 h 713332"/>
              <a:gd name="connsiteX7" fmla="*/ 322393 w 444249"/>
              <a:gd name="connsiteY7" fmla="*/ 287234 h 713332"/>
              <a:gd name="connsiteX8" fmla="*/ 354060 w 444249"/>
              <a:gd name="connsiteY8" fmla="*/ 287234 h 713332"/>
              <a:gd name="connsiteX9" fmla="*/ 391958 w 444249"/>
              <a:gd name="connsiteY9" fmla="*/ 326193 h 713332"/>
              <a:gd name="connsiteX10" fmla="*/ 391958 w 444249"/>
              <a:gd name="connsiteY10" fmla="*/ 329694 h 713332"/>
              <a:gd name="connsiteX11" fmla="*/ 377566 w 444249"/>
              <a:gd name="connsiteY11" fmla="*/ 356666 h 713332"/>
              <a:gd name="connsiteX12" fmla="*/ 380439 w 444249"/>
              <a:gd name="connsiteY12" fmla="*/ 371652 h 713332"/>
              <a:gd name="connsiteX13" fmla="*/ 380439 w 444249"/>
              <a:gd name="connsiteY13" fmla="*/ 414111 h 713332"/>
              <a:gd name="connsiteX14" fmla="*/ 356933 w 444249"/>
              <a:gd name="connsiteY14" fmla="*/ 453580 h 713332"/>
              <a:gd name="connsiteX15" fmla="*/ 356933 w 444249"/>
              <a:gd name="connsiteY15" fmla="*/ 456579 h 713332"/>
              <a:gd name="connsiteX16" fmla="*/ 444250 w 444249"/>
              <a:gd name="connsiteY16" fmla="*/ 498537 h 713332"/>
              <a:gd name="connsiteX17" fmla="*/ 444250 w 444249"/>
              <a:gd name="connsiteY17" fmla="*/ 517015 h 713332"/>
              <a:gd name="connsiteX18" fmla="*/ 426499 w 444249"/>
              <a:gd name="connsiteY18" fmla="*/ 552992 h 713332"/>
              <a:gd name="connsiteX19" fmla="*/ 429857 w 444249"/>
              <a:gd name="connsiteY19" fmla="*/ 574468 h 713332"/>
              <a:gd name="connsiteX20" fmla="*/ 429857 w 444249"/>
              <a:gd name="connsiteY20" fmla="*/ 616426 h 713332"/>
              <a:gd name="connsiteX21" fmla="*/ 386203 w 444249"/>
              <a:gd name="connsiteY21" fmla="*/ 689359 h 713332"/>
              <a:gd name="connsiteX22" fmla="*/ 386203 w 444249"/>
              <a:gd name="connsiteY22" fmla="*/ 692349 h 713332"/>
              <a:gd name="connsiteX23" fmla="*/ 444250 w 444249"/>
              <a:gd name="connsiteY23" fmla="*/ 692349 h 713332"/>
              <a:gd name="connsiteX24" fmla="*/ 444250 w 444249"/>
              <a:gd name="connsiteY24" fmla="*/ 707334 h 713332"/>
              <a:gd name="connsiteX25" fmla="*/ 438494 w 444249"/>
              <a:gd name="connsiteY25" fmla="*/ 713332 h 713332"/>
              <a:gd name="connsiteX26" fmla="*/ 5764 w 444249"/>
              <a:gd name="connsiteY26" fmla="*/ 713332 h 713332"/>
              <a:gd name="connsiteX27" fmla="*/ 8 w 444249"/>
              <a:gd name="connsiteY27" fmla="*/ 707334 h 713332"/>
              <a:gd name="connsiteX28" fmla="*/ 8 w 444249"/>
              <a:gd name="connsiteY28" fmla="*/ 698346 h 713332"/>
              <a:gd name="connsiteX29" fmla="*/ 5764 w 444249"/>
              <a:gd name="connsiteY29" fmla="*/ 692349 h 713332"/>
              <a:gd name="connsiteX30" fmla="*/ 60928 w 444249"/>
              <a:gd name="connsiteY30" fmla="*/ 692349 h 713332"/>
              <a:gd name="connsiteX31" fmla="*/ 17274 w 444249"/>
              <a:gd name="connsiteY31" fmla="*/ 628906 h 713332"/>
              <a:gd name="connsiteX32" fmla="*/ 17274 w 444249"/>
              <a:gd name="connsiteY32" fmla="*/ 552975 h 713332"/>
              <a:gd name="connsiteX33" fmla="*/ 0 w 444249"/>
              <a:gd name="connsiteY33" fmla="*/ 514008 h 713332"/>
              <a:gd name="connsiteX34" fmla="*/ 55173 w 444249"/>
              <a:gd name="connsiteY34" fmla="*/ 456562 h 713332"/>
              <a:gd name="connsiteX35" fmla="*/ 87316 w 444249"/>
              <a:gd name="connsiteY35" fmla="*/ 456562 h 713332"/>
              <a:gd name="connsiteX36" fmla="*/ 66692 w 444249"/>
              <a:gd name="connsiteY36" fmla="*/ 414095 h 713332"/>
              <a:gd name="connsiteX37" fmla="*/ 66692 w 444249"/>
              <a:gd name="connsiteY37" fmla="*/ 356649 h 713332"/>
              <a:gd name="connsiteX38" fmla="*/ 55181 w 444249"/>
              <a:gd name="connsiteY38" fmla="*/ 338665 h 713332"/>
              <a:gd name="connsiteX39" fmla="*/ 55181 w 444249"/>
              <a:gd name="connsiteY39" fmla="*/ 326177 h 713332"/>
              <a:gd name="connsiteX40" fmla="*/ 87324 w 444249"/>
              <a:gd name="connsiteY40" fmla="*/ 287217 h 713332"/>
              <a:gd name="connsiteX41" fmla="*/ 124747 w 444249"/>
              <a:gd name="connsiteY41" fmla="*/ 287217 h 713332"/>
              <a:gd name="connsiteX42" fmla="*/ 113236 w 444249"/>
              <a:gd name="connsiteY42" fmla="*/ 256744 h 713332"/>
              <a:gd name="connsiteX43" fmla="*/ 113236 w 444249"/>
              <a:gd name="connsiteY43" fmla="*/ 226774 h 713332"/>
              <a:gd name="connsiteX44" fmla="*/ 104599 w 444249"/>
              <a:gd name="connsiteY44" fmla="*/ 205297 h 713332"/>
              <a:gd name="connsiteX45" fmla="*/ 104599 w 444249"/>
              <a:gd name="connsiteY45" fmla="*/ 193302 h 713332"/>
              <a:gd name="connsiteX46" fmla="*/ 139131 w 444249"/>
              <a:gd name="connsiteY46" fmla="*/ 166346 h 713332"/>
              <a:gd name="connsiteX47" fmla="*/ 46536 w 444249"/>
              <a:gd name="connsiteY47" fmla="*/ 568487 h 713332"/>
              <a:gd name="connsiteX48" fmla="*/ 46536 w 444249"/>
              <a:gd name="connsiteY48" fmla="*/ 619442 h 713332"/>
              <a:gd name="connsiteX49" fmla="*/ 136249 w 444249"/>
              <a:gd name="connsiteY49" fmla="*/ 619442 h 713332"/>
              <a:gd name="connsiteX50" fmla="*/ 136249 w 444249"/>
              <a:gd name="connsiteY50" fmla="*/ 616451 h 713332"/>
              <a:gd name="connsiteX51" fmla="*/ 87316 w 444249"/>
              <a:gd name="connsiteY51" fmla="*/ 568496 h 713332"/>
              <a:gd name="connsiteX52" fmla="*/ 46536 w 444249"/>
              <a:gd name="connsiteY52" fmla="*/ 568496 h 713332"/>
              <a:gd name="connsiteX53" fmla="*/ 52291 w 444249"/>
              <a:gd name="connsiteY53" fmla="*/ 637919 h 713332"/>
              <a:gd name="connsiteX54" fmla="*/ 52291 w 444249"/>
              <a:gd name="connsiteY54" fmla="*/ 640910 h 713332"/>
              <a:gd name="connsiteX55" fmla="*/ 133368 w 444249"/>
              <a:gd name="connsiteY55" fmla="*/ 682868 h 713332"/>
              <a:gd name="connsiteX56" fmla="*/ 313271 w 444249"/>
              <a:gd name="connsiteY56" fmla="*/ 682868 h 713332"/>
              <a:gd name="connsiteX57" fmla="*/ 391950 w 444249"/>
              <a:gd name="connsiteY57" fmla="*/ 646899 h 713332"/>
              <a:gd name="connsiteX58" fmla="*/ 391950 w 444249"/>
              <a:gd name="connsiteY58" fmla="*/ 637911 h 713332"/>
              <a:gd name="connsiteX59" fmla="*/ 52291 w 444249"/>
              <a:gd name="connsiteY59" fmla="*/ 637911 h 713332"/>
              <a:gd name="connsiteX60" fmla="*/ 90190 w 444249"/>
              <a:gd name="connsiteY60" fmla="*/ 368670 h 713332"/>
              <a:gd name="connsiteX61" fmla="*/ 90190 w 444249"/>
              <a:gd name="connsiteY61" fmla="*/ 408139 h 713332"/>
              <a:gd name="connsiteX62" fmla="*/ 165511 w 444249"/>
              <a:gd name="connsiteY62" fmla="*/ 408139 h 713332"/>
              <a:gd name="connsiteX63" fmla="*/ 165511 w 444249"/>
              <a:gd name="connsiteY63" fmla="*/ 405140 h 713332"/>
              <a:gd name="connsiteX64" fmla="*/ 121848 w 444249"/>
              <a:gd name="connsiteY64" fmla="*/ 368678 h 713332"/>
              <a:gd name="connsiteX65" fmla="*/ 98819 w 444249"/>
              <a:gd name="connsiteY65" fmla="*/ 371668 h 713332"/>
              <a:gd name="connsiteX66" fmla="*/ 90190 w 444249"/>
              <a:gd name="connsiteY66" fmla="*/ 368670 h 713332"/>
              <a:gd name="connsiteX67" fmla="*/ 93071 w 444249"/>
              <a:gd name="connsiteY67" fmla="*/ 423124 h 713332"/>
              <a:gd name="connsiteX68" fmla="*/ 151118 w 444249"/>
              <a:gd name="connsiteY68" fmla="*/ 456596 h 713332"/>
              <a:gd name="connsiteX69" fmla="*/ 290241 w 444249"/>
              <a:gd name="connsiteY69" fmla="*/ 456596 h 713332"/>
              <a:gd name="connsiteX70" fmla="*/ 351170 w 444249"/>
              <a:gd name="connsiteY70" fmla="*/ 426123 h 713332"/>
              <a:gd name="connsiteX71" fmla="*/ 351170 w 444249"/>
              <a:gd name="connsiteY71" fmla="*/ 423133 h 713332"/>
              <a:gd name="connsiteX72" fmla="*/ 93071 w 444249"/>
              <a:gd name="connsiteY72" fmla="*/ 423133 h 713332"/>
              <a:gd name="connsiteX73" fmla="*/ 127612 w 444249"/>
              <a:gd name="connsiteY73" fmla="*/ 226799 h 713332"/>
              <a:gd name="connsiteX74" fmla="*/ 127612 w 444249"/>
              <a:gd name="connsiteY74" fmla="*/ 253771 h 713332"/>
              <a:gd name="connsiteX75" fmla="*/ 182777 w 444249"/>
              <a:gd name="connsiteY75" fmla="*/ 253771 h 713332"/>
              <a:gd name="connsiteX76" fmla="*/ 182777 w 444249"/>
              <a:gd name="connsiteY76" fmla="*/ 250780 h 713332"/>
              <a:gd name="connsiteX77" fmla="*/ 153992 w 444249"/>
              <a:gd name="connsiteY77" fmla="*/ 226799 h 713332"/>
              <a:gd name="connsiteX78" fmla="*/ 127612 w 444249"/>
              <a:gd name="connsiteY78" fmla="*/ 226799 h 713332"/>
              <a:gd name="connsiteX79" fmla="*/ 130486 w 444249"/>
              <a:gd name="connsiteY79" fmla="*/ 262759 h 713332"/>
              <a:gd name="connsiteX80" fmla="*/ 130486 w 444249"/>
              <a:gd name="connsiteY80" fmla="*/ 265758 h 713332"/>
              <a:gd name="connsiteX81" fmla="*/ 177022 w 444249"/>
              <a:gd name="connsiteY81" fmla="*/ 287234 h 713332"/>
              <a:gd name="connsiteX82" fmla="*/ 264338 w 444249"/>
              <a:gd name="connsiteY82" fmla="*/ 287234 h 713332"/>
              <a:gd name="connsiteX83" fmla="*/ 313271 w 444249"/>
              <a:gd name="connsiteY83" fmla="*/ 265758 h 713332"/>
              <a:gd name="connsiteX84" fmla="*/ 313271 w 444249"/>
              <a:gd name="connsiteY84" fmla="*/ 262759 h 713332"/>
              <a:gd name="connsiteX85" fmla="*/ 130486 w 444249"/>
              <a:gd name="connsiteY85" fmla="*/ 262759 h 713332"/>
              <a:gd name="connsiteX86" fmla="*/ 188541 w 444249"/>
              <a:gd name="connsiteY86" fmla="*/ 0 h 713332"/>
              <a:gd name="connsiteX87" fmla="*/ 226439 w 444249"/>
              <a:gd name="connsiteY87" fmla="*/ 23974 h 713332"/>
              <a:gd name="connsiteX88" fmla="*/ 255225 w 444249"/>
              <a:gd name="connsiteY88" fmla="*/ 0 h 713332"/>
              <a:gd name="connsiteX89" fmla="*/ 304642 w 444249"/>
              <a:gd name="connsiteY89" fmla="*/ 54455 h 713332"/>
              <a:gd name="connsiteX90" fmla="*/ 226448 w 444249"/>
              <a:gd name="connsiteY90" fmla="*/ 154367 h 713332"/>
              <a:gd name="connsiteX91" fmla="*/ 145371 w 444249"/>
              <a:gd name="connsiteY91" fmla="*/ 81435 h 713332"/>
              <a:gd name="connsiteX92" fmla="*/ 139131 w 444249"/>
              <a:gd name="connsiteY92" fmla="*/ 54463 h 713332"/>
              <a:gd name="connsiteX93" fmla="*/ 188541 w 444249"/>
              <a:gd name="connsiteY93" fmla="*/ 0 h 713332"/>
              <a:gd name="connsiteX94" fmla="*/ 342540 w 444249"/>
              <a:gd name="connsiteY94" fmla="*/ 561997 h 713332"/>
              <a:gd name="connsiteX95" fmla="*/ 281612 w 444249"/>
              <a:gd name="connsiteY95" fmla="*/ 595468 h 713332"/>
              <a:gd name="connsiteX96" fmla="*/ 229321 w 444249"/>
              <a:gd name="connsiteY96" fmla="*/ 568496 h 713332"/>
              <a:gd name="connsiteX97" fmla="*/ 220684 w 444249"/>
              <a:gd name="connsiteY97" fmla="*/ 568496 h 713332"/>
              <a:gd name="connsiteX98" fmla="*/ 171266 w 444249"/>
              <a:gd name="connsiteY98" fmla="*/ 616451 h 713332"/>
              <a:gd name="connsiteX99" fmla="*/ 171266 w 444249"/>
              <a:gd name="connsiteY99" fmla="*/ 619442 h 713332"/>
              <a:gd name="connsiteX100" fmla="*/ 397705 w 444249"/>
              <a:gd name="connsiteY100" fmla="*/ 619442 h 713332"/>
              <a:gd name="connsiteX101" fmla="*/ 397705 w 444249"/>
              <a:gd name="connsiteY101" fmla="*/ 568487 h 713332"/>
              <a:gd name="connsiteX102" fmla="*/ 365562 w 444249"/>
              <a:gd name="connsiteY102" fmla="*/ 568487 h 713332"/>
              <a:gd name="connsiteX103" fmla="*/ 342540 w 444249"/>
              <a:gd name="connsiteY103" fmla="*/ 561997 h 713332"/>
              <a:gd name="connsiteX104" fmla="*/ 313271 w 444249"/>
              <a:gd name="connsiteY104" fmla="*/ 362672 h 713332"/>
              <a:gd name="connsiteX105" fmla="*/ 278730 w 444249"/>
              <a:gd name="connsiteY105" fmla="*/ 390146 h 713332"/>
              <a:gd name="connsiteX106" fmla="*/ 261456 w 444249"/>
              <a:gd name="connsiteY106" fmla="*/ 390146 h 713332"/>
              <a:gd name="connsiteX107" fmla="*/ 226439 w 444249"/>
              <a:gd name="connsiteY107" fmla="*/ 371660 h 713332"/>
              <a:gd name="connsiteX108" fmla="*/ 217802 w 444249"/>
              <a:gd name="connsiteY108" fmla="*/ 371660 h 713332"/>
              <a:gd name="connsiteX109" fmla="*/ 177022 w 444249"/>
              <a:gd name="connsiteY109" fmla="*/ 405132 h 713332"/>
              <a:gd name="connsiteX110" fmla="*/ 177022 w 444249"/>
              <a:gd name="connsiteY110" fmla="*/ 408130 h 713332"/>
              <a:gd name="connsiteX111" fmla="*/ 206283 w 444249"/>
              <a:gd name="connsiteY111" fmla="*/ 408130 h 713332"/>
              <a:gd name="connsiteX112" fmla="*/ 209156 w 444249"/>
              <a:gd name="connsiteY112" fmla="*/ 411121 h 713332"/>
              <a:gd name="connsiteX113" fmla="*/ 214912 w 444249"/>
              <a:gd name="connsiteY113" fmla="*/ 408130 h 713332"/>
              <a:gd name="connsiteX114" fmla="*/ 354035 w 444249"/>
              <a:gd name="connsiteY114" fmla="*/ 408130 h 713332"/>
              <a:gd name="connsiteX115" fmla="*/ 354035 w 444249"/>
              <a:gd name="connsiteY115" fmla="*/ 368661 h 713332"/>
              <a:gd name="connsiteX116" fmla="*/ 345398 w 444249"/>
              <a:gd name="connsiteY116" fmla="*/ 371652 h 713332"/>
              <a:gd name="connsiteX117" fmla="*/ 313271 w 444249"/>
              <a:gd name="connsiteY117" fmla="*/ 362672 h 713332"/>
              <a:gd name="connsiteX118" fmla="*/ 287368 w 444249"/>
              <a:gd name="connsiteY118" fmla="*/ 223800 h 713332"/>
              <a:gd name="connsiteX119" fmla="*/ 255225 w 444249"/>
              <a:gd name="connsiteY119" fmla="*/ 238785 h 713332"/>
              <a:gd name="connsiteX120" fmla="*/ 249469 w 444249"/>
              <a:gd name="connsiteY120" fmla="*/ 238785 h 713332"/>
              <a:gd name="connsiteX121" fmla="*/ 226439 w 444249"/>
              <a:gd name="connsiteY121" fmla="*/ 226790 h 713332"/>
              <a:gd name="connsiteX122" fmla="*/ 223557 w 444249"/>
              <a:gd name="connsiteY122" fmla="*/ 226790 h 713332"/>
              <a:gd name="connsiteX123" fmla="*/ 185659 w 444249"/>
              <a:gd name="connsiteY123" fmla="*/ 250772 h 713332"/>
              <a:gd name="connsiteX124" fmla="*/ 185659 w 444249"/>
              <a:gd name="connsiteY124" fmla="*/ 253762 h 713332"/>
              <a:gd name="connsiteX125" fmla="*/ 316629 w 444249"/>
              <a:gd name="connsiteY125" fmla="*/ 253762 h 713332"/>
              <a:gd name="connsiteX126" fmla="*/ 316629 w 444249"/>
              <a:gd name="connsiteY126" fmla="*/ 226790 h 713332"/>
              <a:gd name="connsiteX127" fmla="*/ 301752 w 444249"/>
              <a:gd name="connsiteY127" fmla="*/ 226790 h 713332"/>
              <a:gd name="connsiteX128" fmla="*/ 287368 w 444249"/>
              <a:gd name="connsiteY128" fmla="*/ 223800 h 713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</a:cxnLst>
            <a:rect l="l" t="t" r="r" b="b"/>
            <a:pathLst>
              <a:path w="444249" h="713332">
                <a:moveTo>
                  <a:pt x="139131" y="166346"/>
                </a:moveTo>
                <a:lnTo>
                  <a:pt x="304642" y="166346"/>
                </a:lnTo>
                <a:cubicBezTo>
                  <a:pt x="327981" y="166346"/>
                  <a:pt x="339659" y="174340"/>
                  <a:pt x="339659" y="190328"/>
                </a:cubicBezTo>
                <a:lnTo>
                  <a:pt x="339659" y="202315"/>
                </a:lnTo>
                <a:cubicBezTo>
                  <a:pt x="335825" y="216975"/>
                  <a:pt x="333903" y="225128"/>
                  <a:pt x="333903" y="226799"/>
                </a:cubicBezTo>
                <a:lnTo>
                  <a:pt x="333903" y="253771"/>
                </a:lnTo>
                <a:cubicBezTo>
                  <a:pt x="333903" y="265766"/>
                  <a:pt x="330069" y="275916"/>
                  <a:pt x="322393" y="284235"/>
                </a:cubicBezTo>
                <a:lnTo>
                  <a:pt x="322393" y="287234"/>
                </a:lnTo>
                <a:lnTo>
                  <a:pt x="354060" y="287234"/>
                </a:lnTo>
                <a:cubicBezTo>
                  <a:pt x="379320" y="293900"/>
                  <a:pt x="391958" y="306889"/>
                  <a:pt x="391958" y="326193"/>
                </a:cubicBezTo>
                <a:lnTo>
                  <a:pt x="391958" y="329694"/>
                </a:lnTo>
                <a:cubicBezTo>
                  <a:pt x="388124" y="347678"/>
                  <a:pt x="383321" y="356666"/>
                  <a:pt x="377566" y="356666"/>
                </a:cubicBezTo>
                <a:lnTo>
                  <a:pt x="380439" y="371652"/>
                </a:lnTo>
                <a:lnTo>
                  <a:pt x="380439" y="414111"/>
                </a:lnTo>
                <a:cubicBezTo>
                  <a:pt x="373080" y="440424"/>
                  <a:pt x="365245" y="453580"/>
                  <a:pt x="356933" y="453580"/>
                </a:cubicBezTo>
                <a:lnTo>
                  <a:pt x="356933" y="456579"/>
                </a:lnTo>
                <a:cubicBezTo>
                  <a:pt x="405223" y="456579"/>
                  <a:pt x="434334" y="470562"/>
                  <a:pt x="444250" y="498537"/>
                </a:cubicBezTo>
                <a:lnTo>
                  <a:pt x="444250" y="517015"/>
                </a:lnTo>
                <a:cubicBezTo>
                  <a:pt x="444250" y="532677"/>
                  <a:pt x="438327" y="544672"/>
                  <a:pt x="426499" y="552992"/>
                </a:cubicBezTo>
                <a:lnTo>
                  <a:pt x="429857" y="574468"/>
                </a:lnTo>
                <a:lnTo>
                  <a:pt x="429857" y="616426"/>
                </a:lnTo>
                <a:cubicBezTo>
                  <a:pt x="429857" y="650390"/>
                  <a:pt x="415297" y="674715"/>
                  <a:pt x="386203" y="689359"/>
                </a:cubicBezTo>
                <a:lnTo>
                  <a:pt x="386203" y="692349"/>
                </a:lnTo>
                <a:lnTo>
                  <a:pt x="444250" y="692349"/>
                </a:lnTo>
                <a:lnTo>
                  <a:pt x="444250" y="707334"/>
                </a:lnTo>
                <a:cubicBezTo>
                  <a:pt x="444250" y="711336"/>
                  <a:pt x="442337" y="713332"/>
                  <a:pt x="438494" y="713332"/>
                </a:cubicBezTo>
                <a:lnTo>
                  <a:pt x="5764" y="713332"/>
                </a:lnTo>
                <a:cubicBezTo>
                  <a:pt x="1929" y="713332"/>
                  <a:pt x="8" y="711336"/>
                  <a:pt x="8" y="707334"/>
                </a:cubicBezTo>
                <a:lnTo>
                  <a:pt x="8" y="698346"/>
                </a:lnTo>
                <a:cubicBezTo>
                  <a:pt x="652" y="694345"/>
                  <a:pt x="2564" y="692349"/>
                  <a:pt x="5764" y="692349"/>
                </a:cubicBezTo>
                <a:lnTo>
                  <a:pt x="60928" y="692349"/>
                </a:lnTo>
                <a:cubicBezTo>
                  <a:pt x="31826" y="671700"/>
                  <a:pt x="17274" y="650558"/>
                  <a:pt x="17274" y="628906"/>
                </a:cubicBezTo>
                <a:lnTo>
                  <a:pt x="17274" y="552975"/>
                </a:lnTo>
                <a:cubicBezTo>
                  <a:pt x="7677" y="540320"/>
                  <a:pt x="1921" y="527331"/>
                  <a:pt x="0" y="514008"/>
                </a:cubicBezTo>
                <a:cubicBezTo>
                  <a:pt x="9598" y="475716"/>
                  <a:pt x="27983" y="456562"/>
                  <a:pt x="55173" y="456562"/>
                </a:cubicBezTo>
                <a:lnTo>
                  <a:pt x="87316" y="456562"/>
                </a:lnTo>
                <a:cubicBezTo>
                  <a:pt x="73567" y="442905"/>
                  <a:pt x="66692" y="428755"/>
                  <a:pt x="66692" y="414095"/>
                </a:cubicBezTo>
                <a:lnTo>
                  <a:pt x="66692" y="356649"/>
                </a:lnTo>
                <a:lnTo>
                  <a:pt x="55181" y="338665"/>
                </a:lnTo>
                <a:lnTo>
                  <a:pt x="55181" y="326177"/>
                </a:lnTo>
                <a:cubicBezTo>
                  <a:pt x="60294" y="300206"/>
                  <a:pt x="71011" y="287217"/>
                  <a:pt x="87324" y="287217"/>
                </a:cubicBezTo>
                <a:lnTo>
                  <a:pt x="124747" y="287217"/>
                </a:lnTo>
                <a:cubicBezTo>
                  <a:pt x="117071" y="272900"/>
                  <a:pt x="113236" y="262734"/>
                  <a:pt x="113236" y="256744"/>
                </a:cubicBezTo>
                <a:lnTo>
                  <a:pt x="113236" y="226774"/>
                </a:lnTo>
                <a:cubicBezTo>
                  <a:pt x="113236" y="220116"/>
                  <a:pt x="110354" y="212957"/>
                  <a:pt x="104599" y="205297"/>
                </a:cubicBezTo>
                <a:lnTo>
                  <a:pt x="104599" y="193302"/>
                </a:lnTo>
                <a:cubicBezTo>
                  <a:pt x="104582" y="175342"/>
                  <a:pt x="116101" y="166346"/>
                  <a:pt x="139131" y="166346"/>
                </a:cubicBezTo>
                <a:close/>
                <a:moveTo>
                  <a:pt x="46536" y="568487"/>
                </a:moveTo>
                <a:lnTo>
                  <a:pt x="46536" y="619442"/>
                </a:lnTo>
                <a:lnTo>
                  <a:pt x="136249" y="619442"/>
                </a:lnTo>
                <a:lnTo>
                  <a:pt x="136249" y="616451"/>
                </a:lnTo>
                <a:cubicBezTo>
                  <a:pt x="121531" y="616451"/>
                  <a:pt x="105225" y="600463"/>
                  <a:pt x="87316" y="568496"/>
                </a:cubicBezTo>
                <a:lnTo>
                  <a:pt x="46536" y="568496"/>
                </a:lnTo>
                <a:close/>
                <a:moveTo>
                  <a:pt x="52291" y="637919"/>
                </a:moveTo>
                <a:lnTo>
                  <a:pt x="52291" y="640910"/>
                </a:lnTo>
                <a:cubicBezTo>
                  <a:pt x="64445" y="668893"/>
                  <a:pt x="91468" y="682868"/>
                  <a:pt x="133368" y="682868"/>
                </a:cubicBezTo>
                <a:lnTo>
                  <a:pt x="313271" y="682868"/>
                </a:lnTo>
                <a:cubicBezTo>
                  <a:pt x="352289" y="682868"/>
                  <a:pt x="378518" y="670881"/>
                  <a:pt x="391950" y="646899"/>
                </a:cubicBezTo>
                <a:lnTo>
                  <a:pt x="391950" y="637911"/>
                </a:lnTo>
                <a:lnTo>
                  <a:pt x="52291" y="637911"/>
                </a:lnTo>
                <a:close/>
                <a:moveTo>
                  <a:pt x="90190" y="368670"/>
                </a:moveTo>
                <a:lnTo>
                  <a:pt x="90190" y="408139"/>
                </a:lnTo>
                <a:lnTo>
                  <a:pt x="165511" y="408139"/>
                </a:lnTo>
                <a:lnTo>
                  <a:pt x="165511" y="405140"/>
                </a:lnTo>
                <a:cubicBezTo>
                  <a:pt x="136400" y="401138"/>
                  <a:pt x="121848" y="388985"/>
                  <a:pt x="121848" y="368678"/>
                </a:cubicBezTo>
                <a:cubicBezTo>
                  <a:pt x="108099" y="370674"/>
                  <a:pt x="100422" y="371668"/>
                  <a:pt x="98819" y="371668"/>
                </a:cubicBezTo>
                <a:cubicBezTo>
                  <a:pt x="94984" y="369663"/>
                  <a:pt x="92111" y="368670"/>
                  <a:pt x="90190" y="368670"/>
                </a:cubicBezTo>
                <a:close/>
                <a:moveTo>
                  <a:pt x="93071" y="423124"/>
                </a:moveTo>
                <a:cubicBezTo>
                  <a:pt x="102661" y="445436"/>
                  <a:pt x="122016" y="456596"/>
                  <a:pt x="151118" y="456596"/>
                </a:cubicBezTo>
                <a:lnTo>
                  <a:pt x="290241" y="456596"/>
                </a:lnTo>
                <a:cubicBezTo>
                  <a:pt x="322226" y="456596"/>
                  <a:pt x="342532" y="446438"/>
                  <a:pt x="351170" y="426123"/>
                </a:cubicBezTo>
                <a:lnTo>
                  <a:pt x="351170" y="423133"/>
                </a:lnTo>
                <a:lnTo>
                  <a:pt x="93071" y="423133"/>
                </a:lnTo>
                <a:close/>
                <a:moveTo>
                  <a:pt x="127612" y="226799"/>
                </a:moveTo>
                <a:lnTo>
                  <a:pt x="127612" y="253771"/>
                </a:lnTo>
                <a:lnTo>
                  <a:pt x="182777" y="253771"/>
                </a:lnTo>
                <a:lnTo>
                  <a:pt x="182777" y="250780"/>
                </a:lnTo>
                <a:cubicBezTo>
                  <a:pt x="163589" y="248116"/>
                  <a:pt x="153992" y="240122"/>
                  <a:pt x="153992" y="226799"/>
                </a:cubicBezTo>
                <a:lnTo>
                  <a:pt x="127612" y="226799"/>
                </a:lnTo>
                <a:close/>
                <a:moveTo>
                  <a:pt x="130486" y="262759"/>
                </a:moveTo>
                <a:lnTo>
                  <a:pt x="130486" y="265758"/>
                </a:lnTo>
                <a:cubicBezTo>
                  <a:pt x="130486" y="277419"/>
                  <a:pt x="145997" y="284578"/>
                  <a:pt x="177022" y="287234"/>
                </a:cubicBezTo>
                <a:lnTo>
                  <a:pt x="264338" y="287234"/>
                </a:lnTo>
                <a:cubicBezTo>
                  <a:pt x="296957" y="285237"/>
                  <a:pt x="313271" y="278079"/>
                  <a:pt x="313271" y="265758"/>
                </a:cubicBezTo>
                <a:lnTo>
                  <a:pt x="313271" y="262759"/>
                </a:lnTo>
                <a:lnTo>
                  <a:pt x="130486" y="262759"/>
                </a:lnTo>
                <a:close/>
                <a:moveTo>
                  <a:pt x="188541" y="0"/>
                </a:moveTo>
                <a:cubicBezTo>
                  <a:pt x="202933" y="0"/>
                  <a:pt x="215563" y="7994"/>
                  <a:pt x="226439" y="23974"/>
                </a:cubicBezTo>
                <a:cubicBezTo>
                  <a:pt x="226439" y="7994"/>
                  <a:pt x="236029" y="0"/>
                  <a:pt x="255225" y="0"/>
                </a:cubicBezTo>
                <a:cubicBezTo>
                  <a:pt x="288161" y="4335"/>
                  <a:pt x="304642" y="22478"/>
                  <a:pt x="304642" y="54455"/>
                </a:cubicBezTo>
                <a:cubicBezTo>
                  <a:pt x="304642" y="90424"/>
                  <a:pt x="278572" y="123728"/>
                  <a:pt x="226448" y="154367"/>
                </a:cubicBezTo>
                <a:cubicBezTo>
                  <a:pt x="204052" y="154367"/>
                  <a:pt x="177030" y="130060"/>
                  <a:pt x="145371" y="81435"/>
                </a:cubicBezTo>
                <a:cubicBezTo>
                  <a:pt x="141211" y="66450"/>
                  <a:pt x="139131" y="57453"/>
                  <a:pt x="139131" y="54463"/>
                </a:cubicBezTo>
                <a:cubicBezTo>
                  <a:pt x="144561" y="18160"/>
                  <a:pt x="161034" y="0"/>
                  <a:pt x="188541" y="0"/>
                </a:cubicBezTo>
                <a:close/>
                <a:moveTo>
                  <a:pt x="342540" y="561997"/>
                </a:moveTo>
                <a:cubicBezTo>
                  <a:pt x="331339" y="584308"/>
                  <a:pt x="311040" y="595468"/>
                  <a:pt x="281612" y="595468"/>
                </a:cubicBezTo>
                <a:cubicBezTo>
                  <a:pt x="249302" y="592144"/>
                  <a:pt x="231877" y="583147"/>
                  <a:pt x="229321" y="568496"/>
                </a:cubicBezTo>
                <a:lnTo>
                  <a:pt x="220684" y="568496"/>
                </a:lnTo>
                <a:cubicBezTo>
                  <a:pt x="202457" y="600463"/>
                  <a:pt x="185976" y="616451"/>
                  <a:pt x="171266" y="616451"/>
                </a:cubicBezTo>
                <a:lnTo>
                  <a:pt x="171266" y="619442"/>
                </a:lnTo>
                <a:lnTo>
                  <a:pt x="397705" y="619442"/>
                </a:lnTo>
                <a:lnTo>
                  <a:pt x="397705" y="568487"/>
                </a:lnTo>
                <a:lnTo>
                  <a:pt x="365562" y="568487"/>
                </a:lnTo>
                <a:cubicBezTo>
                  <a:pt x="357242" y="568487"/>
                  <a:pt x="349574" y="566324"/>
                  <a:pt x="342540" y="561997"/>
                </a:cubicBezTo>
                <a:close/>
                <a:moveTo>
                  <a:pt x="313271" y="362672"/>
                </a:moveTo>
                <a:cubicBezTo>
                  <a:pt x="304951" y="380991"/>
                  <a:pt x="293432" y="390146"/>
                  <a:pt x="278730" y="390146"/>
                </a:cubicBezTo>
                <a:lnTo>
                  <a:pt x="261456" y="390146"/>
                </a:lnTo>
                <a:cubicBezTo>
                  <a:pt x="248985" y="390146"/>
                  <a:pt x="237307" y="383989"/>
                  <a:pt x="226439" y="371660"/>
                </a:cubicBezTo>
                <a:lnTo>
                  <a:pt x="217802" y="371660"/>
                </a:lnTo>
                <a:cubicBezTo>
                  <a:pt x="217802" y="388976"/>
                  <a:pt x="204203" y="400136"/>
                  <a:pt x="177022" y="405132"/>
                </a:cubicBezTo>
                <a:lnTo>
                  <a:pt x="177022" y="408130"/>
                </a:lnTo>
                <a:lnTo>
                  <a:pt x="206283" y="408130"/>
                </a:lnTo>
                <a:cubicBezTo>
                  <a:pt x="208196" y="408130"/>
                  <a:pt x="209156" y="409124"/>
                  <a:pt x="209156" y="411121"/>
                </a:cubicBezTo>
                <a:lnTo>
                  <a:pt x="214912" y="408130"/>
                </a:lnTo>
                <a:lnTo>
                  <a:pt x="354035" y="408130"/>
                </a:lnTo>
                <a:lnTo>
                  <a:pt x="354035" y="368661"/>
                </a:lnTo>
                <a:cubicBezTo>
                  <a:pt x="352122" y="368661"/>
                  <a:pt x="349240" y="369655"/>
                  <a:pt x="345398" y="371652"/>
                </a:cubicBezTo>
                <a:cubicBezTo>
                  <a:pt x="330069" y="369663"/>
                  <a:pt x="319344" y="366673"/>
                  <a:pt x="313271" y="362672"/>
                </a:cubicBezTo>
                <a:close/>
                <a:moveTo>
                  <a:pt x="287368" y="223800"/>
                </a:moveTo>
                <a:cubicBezTo>
                  <a:pt x="280651" y="233782"/>
                  <a:pt x="269935" y="238785"/>
                  <a:pt x="255225" y="238785"/>
                </a:cubicBezTo>
                <a:lnTo>
                  <a:pt x="249469" y="238785"/>
                </a:lnTo>
                <a:cubicBezTo>
                  <a:pt x="242753" y="238785"/>
                  <a:pt x="235076" y="234784"/>
                  <a:pt x="226439" y="226790"/>
                </a:cubicBezTo>
                <a:lnTo>
                  <a:pt x="223557" y="226790"/>
                </a:lnTo>
                <a:cubicBezTo>
                  <a:pt x="211721" y="242778"/>
                  <a:pt x="199091" y="250772"/>
                  <a:pt x="185659" y="250772"/>
                </a:cubicBezTo>
                <a:lnTo>
                  <a:pt x="185659" y="253762"/>
                </a:lnTo>
                <a:lnTo>
                  <a:pt x="316629" y="253762"/>
                </a:lnTo>
                <a:lnTo>
                  <a:pt x="316629" y="226790"/>
                </a:lnTo>
                <a:lnTo>
                  <a:pt x="301752" y="226790"/>
                </a:lnTo>
                <a:lnTo>
                  <a:pt x="287368" y="223800"/>
                </a:ln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3B6460BC-CD19-DB80-B4C3-BC5C382FD157}"/>
              </a:ext>
            </a:extLst>
          </p:cNvPr>
          <p:cNvSpPr/>
          <p:nvPr/>
        </p:nvSpPr>
        <p:spPr>
          <a:xfrm>
            <a:off x="830489" y="2849208"/>
            <a:ext cx="1162560" cy="1159583"/>
          </a:xfrm>
          <a:custGeom>
            <a:avLst/>
            <a:gdLst>
              <a:gd name="connsiteX0" fmla="*/ 235060 w 717692"/>
              <a:gd name="connsiteY0" fmla="*/ 0 h 715854"/>
              <a:gd name="connsiteX1" fmla="*/ 321900 w 717692"/>
              <a:gd name="connsiteY1" fmla="*/ 81427 h 715854"/>
              <a:gd name="connsiteX2" fmla="*/ 321900 w 717692"/>
              <a:gd name="connsiteY2" fmla="*/ 85921 h 715854"/>
              <a:gd name="connsiteX3" fmla="*/ 260972 w 717692"/>
              <a:gd name="connsiteY3" fmla="*/ 212798 h 715854"/>
              <a:gd name="connsiteX4" fmla="*/ 334856 w 717692"/>
              <a:gd name="connsiteY4" fmla="*/ 235778 h 715854"/>
              <a:gd name="connsiteX5" fmla="*/ 334856 w 717692"/>
              <a:gd name="connsiteY5" fmla="*/ 240272 h 715854"/>
              <a:gd name="connsiteX6" fmla="*/ 291678 w 717692"/>
              <a:gd name="connsiteY6" fmla="*/ 285237 h 715854"/>
              <a:gd name="connsiteX7" fmla="*/ 239387 w 717692"/>
              <a:gd name="connsiteY7" fmla="*/ 280744 h 715854"/>
              <a:gd name="connsiteX8" fmla="*/ 78195 w 717692"/>
              <a:gd name="connsiteY8" fmla="*/ 394139 h 715854"/>
              <a:gd name="connsiteX9" fmla="*/ 65239 w 717692"/>
              <a:gd name="connsiteY9" fmla="*/ 466569 h 715854"/>
              <a:gd name="connsiteX10" fmla="*/ 204362 w 717692"/>
              <a:gd name="connsiteY10" fmla="*/ 638913 h 715854"/>
              <a:gd name="connsiteX11" fmla="*/ 243697 w 717692"/>
              <a:gd name="connsiteY11" fmla="*/ 643408 h 715854"/>
              <a:gd name="connsiteX12" fmla="*/ 400095 w 717692"/>
              <a:gd name="connsiteY12" fmla="*/ 534515 h 715854"/>
              <a:gd name="connsiteX13" fmla="*/ 409208 w 717692"/>
              <a:gd name="connsiteY13" fmla="*/ 466569 h 715854"/>
              <a:gd name="connsiteX14" fmla="*/ 409208 w 717692"/>
              <a:gd name="connsiteY14" fmla="*/ 448593 h 715854"/>
              <a:gd name="connsiteX15" fmla="*/ 374191 w 717692"/>
              <a:gd name="connsiteY15" fmla="*/ 344186 h 715854"/>
              <a:gd name="connsiteX16" fmla="*/ 426491 w 717692"/>
              <a:gd name="connsiteY16" fmla="*/ 312711 h 715854"/>
              <a:gd name="connsiteX17" fmla="*/ 478782 w 717692"/>
              <a:gd name="connsiteY17" fmla="*/ 453088 h 715854"/>
              <a:gd name="connsiteX18" fmla="*/ 478782 w 717692"/>
              <a:gd name="connsiteY18" fmla="*/ 462076 h 715854"/>
              <a:gd name="connsiteX19" fmla="*/ 378510 w 717692"/>
              <a:gd name="connsiteY19" fmla="*/ 661392 h 715854"/>
              <a:gd name="connsiteX20" fmla="*/ 256661 w 717692"/>
              <a:gd name="connsiteY20" fmla="*/ 706850 h 715854"/>
              <a:gd name="connsiteX21" fmla="*/ 226440 w 717692"/>
              <a:gd name="connsiteY21" fmla="*/ 706850 h 715854"/>
              <a:gd name="connsiteX22" fmla="*/ 52291 w 717692"/>
              <a:gd name="connsiteY22" fmla="*/ 615925 h 715854"/>
              <a:gd name="connsiteX23" fmla="*/ 0 w 717692"/>
              <a:gd name="connsiteY23" fmla="*/ 475549 h 715854"/>
              <a:gd name="connsiteX24" fmla="*/ 0 w 717692"/>
              <a:gd name="connsiteY24" fmla="*/ 444074 h 715854"/>
              <a:gd name="connsiteX25" fmla="*/ 113220 w 717692"/>
              <a:gd name="connsiteY25" fmla="*/ 249261 h 715854"/>
              <a:gd name="connsiteX26" fmla="*/ 117539 w 717692"/>
              <a:gd name="connsiteY26" fmla="*/ 249261 h 715854"/>
              <a:gd name="connsiteX27" fmla="*/ 4319 w 717692"/>
              <a:gd name="connsiteY27" fmla="*/ 158336 h 715854"/>
              <a:gd name="connsiteX28" fmla="*/ 91150 w 717692"/>
              <a:gd name="connsiteY28" fmla="*/ 31458 h 715854"/>
              <a:gd name="connsiteX29" fmla="*/ 235060 w 717692"/>
              <a:gd name="connsiteY29" fmla="*/ 0 h 715854"/>
              <a:gd name="connsiteX30" fmla="*/ 52274 w 717692"/>
              <a:gd name="connsiteY30" fmla="*/ 131380 h 715854"/>
              <a:gd name="connsiteX31" fmla="*/ 56593 w 717692"/>
              <a:gd name="connsiteY31" fmla="*/ 131380 h 715854"/>
              <a:gd name="connsiteX32" fmla="*/ 104566 w 717692"/>
              <a:gd name="connsiteY32" fmla="*/ 113403 h 715854"/>
              <a:gd name="connsiteX33" fmla="*/ 104566 w 717692"/>
              <a:gd name="connsiteY33" fmla="*/ 63451 h 715854"/>
              <a:gd name="connsiteX34" fmla="*/ 100247 w 717692"/>
              <a:gd name="connsiteY34" fmla="*/ 63451 h 715854"/>
              <a:gd name="connsiteX35" fmla="*/ 52274 w 717692"/>
              <a:gd name="connsiteY35" fmla="*/ 131380 h 715854"/>
              <a:gd name="connsiteX36" fmla="*/ 65231 w 717692"/>
              <a:gd name="connsiteY36" fmla="*/ 167850 h 715854"/>
              <a:gd name="connsiteX37" fmla="*/ 147744 w 717692"/>
              <a:gd name="connsiteY37" fmla="*/ 231293 h 715854"/>
              <a:gd name="connsiteX38" fmla="*/ 156857 w 717692"/>
              <a:gd name="connsiteY38" fmla="*/ 231293 h 715854"/>
              <a:gd name="connsiteX39" fmla="*/ 113195 w 717692"/>
              <a:gd name="connsiteY39" fmla="*/ 153858 h 715854"/>
              <a:gd name="connsiteX40" fmla="*/ 100239 w 717692"/>
              <a:gd name="connsiteY40" fmla="*/ 153858 h 715854"/>
              <a:gd name="connsiteX41" fmla="*/ 65231 w 717692"/>
              <a:gd name="connsiteY41" fmla="*/ 167850 h 715854"/>
              <a:gd name="connsiteX42" fmla="*/ 130469 w 717692"/>
              <a:gd name="connsiteY42" fmla="*/ 54455 h 715854"/>
              <a:gd name="connsiteX43" fmla="*/ 130469 w 717692"/>
              <a:gd name="connsiteY43" fmla="*/ 104407 h 715854"/>
              <a:gd name="connsiteX44" fmla="*/ 134788 w 717692"/>
              <a:gd name="connsiteY44" fmla="*/ 113395 h 715854"/>
              <a:gd name="connsiteX45" fmla="*/ 191398 w 717692"/>
              <a:gd name="connsiteY45" fmla="*/ 94909 h 715854"/>
              <a:gd name="connsiteX46" fmla="*/ 169813 w 717692"/>
              <a:gd name="connsiteY46" fmla="*/ 45450 h 715854"/>
              <a:gd name="connsiteX47" fmla="*/ 130469 w 717692"/>
              <a:gd name="connsiteY47" fmla="*/ 54455 h 715854"/>
              <a:gd name="connsiteX48" fmla="*/ 139106 w 717692"/>
              <a:gd name="connsiteY48" fmla="*/ 144870 h 715854"/>
              <a:gd name="connsiteX49" fmla="*/ 139106 w 717692"/>
              <a:gd name="connsiteY49" fmla="*/ 149364 h 715854"/>
              <a:gd name="connsiteX50" fmla="*/ 182761 w 717692"/>
              <a:gd name="connsiteY50" fmla="*/ 221803 h 715854"/>
              <a:gd name="connsiteX51" fmla="*/ 187079 w 717692"/>
              <a:gd name="connsiteY51" fmla="*/ 221803 h 715854"/>
              <a:gd name="connsiteX52" fmla="*/ 195716 w 717692"/>
              <a:gd name="connsiteY52" fmla="*/ 131380 h 715854"/>
              <a:gd name="connsiteX53" fmla="*/ 191398 w 717692"/>
              <a:gd name="connsiteY53" fmla="*/ 131380 h 715854"/>
              <a:gd name="connsiteX54" fmla="*/ 139106 w 717692"/>
              <a:gd name="connsiteY54" fmla="*/ 144870 h 715854"/>
              <a:gd name="connsiteX55" fmla="*/ 195716 w 717692"/>
              <a:gd name="connsiteY55" fmla="*/ 36470 h 715854"/>
              <a:gd name="connsiteX56" fmla="*/ 217301 w 717692"/>
              <a:gd name="connsiteY56" fmla="*/ 90424 h 715854"/>
              <a:gd name="connsiteX57" fmla="*/ 269592 w 717692"/>
              <a:gd name="connsiteY57" fmla="*/ 72439 h 715854"/>
              <a:gd name="connsiteX58" fmla="*/ 222096 w 717692"/>
              <a:gd name="connsiteY58" fmla="*/ 31483 h 715854"/>
              <a:gd name="connsiteX59" fmla="*/ 195716 w 717692"/>
              <a:gd name="connsiteY59" fmla="*/ 36470 h 715854"/>
              <a:gd name="connsiteX60" fmla="*/ 226423 w 717692"/>
              <a:gd name="connsiteY60" fmla="*/ 122391 h 715854"/>
              <a:gd name="connsiteX61" fmla="*/ 217309 w 717692"/>
              <a:gd name="connsiteY61" fmla="*/ 212807 h 715854"/>
              <a:gd name="connsiteX62" fmla="*/ 222104 w 717692"/>
              <a:gd name="connsiteY62" fmla="*/ 212807 h 715854"/>
              <a:gd name="connsiteX63" fmla="*/ 278238 w 717692"/>
              <a:gd name="connsiteY63" fmla="*/ 108910 h 715854"/>
              <a:gd name="connsiteX64" fmla="*/ 226423 w 717692"/>
              <a:gd name="connsiteY64" fmla="*/ 122391 h 715854"/>
              <a:gd name="connsiteX65" fmla="*/ 474455 w 717692"/>
              <a:gd name="connsiteY65" fmla="*/ 217301 h 715854"/>
              <a:gd name="connsiteX66" fmla="*/ 713366 w 717692"/>
              <a:gd name="connsiteY66" fmla="*/ 426115 h 715854"/>
              <a:gd name="connsiteX67" fmla="*/ 717693 w 717692"/>
              <a:gd name="connsiteY67" fmla="*/ 471072 h 715854"/>
              <a:gd name="connsiteX68" fmla="*/ 548340 w 717692"/>
              <a:gd name="connsiteY68" fmla="*/ 706867 h 715854"/>
              <a:gd name="connsiteX69" fmla="*/ 483092 w 717692"/>
              <a:gd name="connsiteY69" fmla="*/ 715855 h 715854"/>
              <a:gd name="connsiteX70" fmla="*/ 452386 w 717692"/>
              <a:gd name="connsiteY70" fmla="*/ 715855 h 715854"/>
              <a:gd name="connsiteX71" fmla="*/ 404413 w 717692"/>
              <a:gd name="connsiteY71" fmla="*/ 679393 h 715854"/>
              <a:gd name="connsiteX72" fmla="*/ 404413 w 717692"/>
              <a:gd name="connsiteY72" fmla="*/ 665903 h 715854"/>
              <a:gd name="connsiteX73" fmla="*/ 435120 w 717692"/>
              <a:gd name="connsiteY73" fmla="*/ 647926 h 715854"/>
              <a:gd name="connsiteX74" fmla="*/ 478782 w 717692"/>
              <a:gd name="connsiteY74" fmla="*/ 652421 h 715854"/>
              <a:gd name="connsiteX75" fmla="*/ 639498 w 717692"/>
              <a:gd name="connsiteY75" fmla="*/ 534532 h 715854"/>
              <a:gd name="connsiteX76" fmla="*/ 648127 w 717692"/>
              <a:gd name="connsiteY76" fmla="*/ 489566 h 715854"/>
              <a:gd name="connsiteX77" fmla="*/ 648127 w 717692"/>
              <a:gd name="connsiteY77" fmla="*/ 444108 h 715854"/>
              <a:gd name="connsiteX78" fmla="*/ 526270 w 717692"/>
              <a:gd name="connsiteY78" fmla="*/ 294743 h 715854"/>
              <a:gd name="connsiteX79" fmla="*/ 470137 w 717692"/>
              <a:gd name="connsiteY79" fmla="*/ 285254 h 715854"/>
              <a:gd name="connsiteX80" fmla="*/ 317573 w 717692"/>
              <a:gd name="connsiteY80" fmla="*/ 389661 h 715854"/>
              <a:gd name="connsiteX81" fmla="*/ 300307 w 717692"/>
              <a:gd name="connsiteY81" fmla="*/ 471080 h 715854"/>
              <a:gd name="connsiteX82" fmla="*/ 326219 w 717692"/>
              <a:gd name="connsiteY82" fmla="*/ 575487 h 715854"/>
              <a:gd name="connsiteX83" fmla="*/ 304634 w 717692"/>
              <a:gd name="connsiteY83" fmla="*/ 602460 h 715854"/>
              <a:gd name="connsiteX84" fmla="*/ 295997 w 717692"/>
              <a:gd name="connsiteY84" fmla="*/ 602460 h 715854"/>
              <a:gd name="connsiteX85" fmla="*/ 239387 w 717692"/>
              <a:gd name="connsiteY85" fmla="*/ 466578 h 715854"/>
              <a:gd name="connsiteX86" fmla="*/ 239387 w 717692"/>
              <a:gd name="connsiteY86" fmla="*/ 448602 h 715854"/>
              <a:gd name="connsiteX87" fmla="*/ 365562 w 717692"/>
              <a:gd name="connsiteY87" fmla="*/ 244783 h 715854"/>
              <a:gd name="connsiteX88" fmla="*/ 474455 w 717692"/>
              <a:gd name="connsiteY88" fmla="*/ 217301 h 715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717692" h="715854">
                <a:moveTo>
                  <a:pt x="235060" y="0"/>
                </a:moveTo>
                <a:cubicBezTo>
                  <a:pt x="239854" y="9322"/>
                  <a:pt x="268799" y="36462"/>
                  <a:pt x="321900" y="81427"/>
                </a:cubicBezTo>
                <a:lnTo>
                  <a:pt x="321900" y="85921"/>
                </a:lnTo>
                <a:cubicBezTo>
                  <a:pt x="321900" y="95243"/>
                  <a:pt x="301577" y="137544"/>
                  <a:pt x="260972" y="212798"/>
                </a:cubicBezTo>
                <a:cubicBezTo>
                  <a:pt x="289749" y="218796"/>
                  <a:pt x="314382" y="226465"/>
                  <a:pt x="334856" y="235778"/>
                </a:cubicBezTo>
                <a:lnTo>
                  <a:pt x="334856" y="240272"/>
                </a:lnTo>
                <a:cubicBezTo>
                  <a:pt x="334856" y="242269"/>
                  <a:pt x="320455" y="257254"/>
                  <a:pt x="291678" y="285237"/>
                </a:cubicBezTo>
                <a:lnTo>
                  <a:pt x="239387" y="280744"/>
                </a:lnTo>
                <a:cubicBezTo>
                  <a:pt x="164551" y="280744"/>
                  <a:pt x="110814" y="318542"/>
                  <a:pt x="78195" y="394139"/>
                </a:cubicBezTo>
                <a:cubicBezTo>
                  <a:pt x="69558" y="419783"/>
                  <a:pt x="65239" y="443924"/>
                  <a:pt x="65239" y="466569"/>
                </a:cubicBezTo>
                <a:cubicBezTo>
                  <a:pt x="65239" y="549501"/>
                  <a:pt x="111608" y="606945"/>
                  <a:pt x="204362" y="638913"/>
                </a:cubicBezTo>
                <a:cubicBezTo>
                  <a:pt x="220024" y="641912"/>
                  <a:pt x="233147" y="643408"/>
                  <a:pt x="243697" y="643408"/>
                </a:cubicBezTo>
                <a:cubicBezTo>
                  <a:pt x="304149" y="643408"/>
                  <a:pt x="356274" y="607113"/>
                  <a:pt x="400095" y="534515"/>
                </a:cubicBezTo>
                <a:cubicBezTo>
                  <a:pt x="406168" y="506205"/>
                  <a:pt x="409208" y="483552"/>
                  <a:pt x="409208" y="466569"/>
                </a:cubicBezTo>
                <a:lnTo>
                  <a:pt x="409208" y="448593"/>
                </a:lnTo>
                <a:cubicBezTo>
                  <a:pt x="409208" y="409960"/>
                  <a:pt x="397539" y="375160"/>
                  <a:pt x="374191" y="344186"/>
                </a:cubicBezTo>
                <a:cubicBezTo>
                  <a:pt x="393696" y="323203"/>
                  <a:pt x="411137" y="312711"/>
                  <a:pt x="426491" y="312711"/>
                </a:cubicBezTo>
                <a:cubicBezTo>
                  <a:pt x="461340" y="355004"/>
                  <a:pt x="478782" y="401799"/>
                  <a:pt x="478782" y="453088"/>
                </a:cubicBezTo>
                <a:lnTo>
                  <a:pt x="478782" y="462076"/>
                </a:lnTo>
                <a:cubicBezTo>
                  <a:pt x="478782" y="538341"/>
                  <a:pt x="445352" y="604782"/>
                  <a:pt x="378510" y="661392"/>
                </a:cubicBezTo>
                <a:cubicBezTo>
                  <a:pt x="334380" y="691697"/>
                  <a:pt x="293758" y="706850"/>
                  <a:pt x="256661" y="706850"/>
                </a:cubicBezTo>
                <a:lnTo>
                  <a:pt x="226440" y="706850"/>
                </a:lnTo>
                <a:cubicBezTo>
                  <a:pt x="162788" y="706850"/>
                  <a:pt x="104741" y="676545"/>
                  <a:pt x="52291" y="615925"/>
                </a:cubicBezTo>
                <a:cubicBezTo>
                  <a:pt x="17425" y="564645"/>
                  <a:pt x="0" y="517858"/>
                  <a:pt x="0" y="475549"/>
                </a:cubicBezTo>
                <a:lnTo>
                  <a:pt x="0" y="444074"/>
                </a:lnTo>
                <a:cubicBezTo>
                  <a:pt x="0" y="374809"/>
                  <a:pt x="37740" y="309871"/>
                  <a:pt x="113220" y="249261"/>
                </a:cubicBezTo>
                <a:lnTo>
                  <a:pt x="117539" y="249261"/>
                </a:lnTo>
                <a:lnTo>
                  <a:pt x="4319" y="158336"/>
                </a:lnTo>
                <a:cubicBezTo>
                  <a:pt x="34064" y="73750"/>
                  <a:pt x="63000" y="31458"/>
                  <a:pt x="91150" y="31458"/>
                </a:cubicBezTo>
                <a:cubicBezTo>
                  <a:pt x="173004" y="10491"/>
                  <a:pt x="220977" y="0"/>
                  <a:pt x="235060" y="0"/>
                </a:cubicBezTo>
                <a:close/>
                <a:moveTo>
                  <a:pt x="52274" y="131380"/>
                </a:moveTo>
                <a:lnTo>
                  <a:pt x="56593" y="131380"/>
                </a:lnTo>
                <a:cubicBezTo>
                  <a:pt x="88570" y="125390"/>
                  <a:pt x="104566" y="119392"/>
                  <a:pt x="104566" y="113403"/>
                </a:cubicBezTo>
                <a:lnTo>
                  <a:pt x="104566" y="63451"/>
                </a:lnTo>
                <a:lnTo>
                  <a:pt x="100247" y="63451"/>
                </a:lnTo>
                <a:cubicBezTo>
                  <a:pt x="79138" y="63443"/>
                  <a:pt x="63142" y="86097"/>
                  <a:pt x="52274" y="131380"/>
                </a:cubicBezTo>
                <a:close/>
                <a:moveTo>
                  <a:pt x="65231" y="167850"/>
                </a:moveTo>
                <a:lnTo>
                  <a:pt x="147744" y="231293"/>
                </a:lnTo>
                <a:lnTo>
                  <a:pt x="156857" y="231293"/>
                </a:lnTo>
                <a:cubicBezTo>
                  <a:pt x="127746" y="184005"/>
                  <a:pt x="113195" y="158193"/>
                  <a:pt x="113195" y="153858"/>
                </a:cubicBezTo>
                <a:lnTo>
                  <a:pt x="100239" y="153858"/>
                </a:lnTo>
                <a:cubicBezTo>
                  <a:pt x="78821" y="153858"/>
                  <a:pt x="67143" y="158528"/>
                  <a:pt x="65231" y="167850"/>
                </a:cubicBezTo>
                <a:close/>
                <a:moveTo>
                  <a:pt x="130469" y="54455"/>
                </a:moveTo>
                <a:lnTo>
                  <a:pt x="130469" y="104407"/>
                </a:lnTo>
                <a:lnTo>
                  <a:pt x="134788" y="113395"/>
                </a:lnTo>
                <a:lnTo>
                  <a:pt x="191398" y="94909"/>
                </a:lnTo>
                <a:cubicBezTo>
                  <a:pt x="177005" y="68939"/>
                  <a:pt x="169813" y="52450"/>
                  <a:pt x="169813" y="45450"/>
                </a:cubicBezTo>
                <a:cubicBezTo>
                  <a:pt x="148061" y="51456"/>
                  <a:pt x="134947" y="54455"/>
                  <a:pt x="130469" y="54455"/>
                </a:cubicBezTo>
                <a:close/>
                <a:moveTo>
                  <a:pt x="139106" y="144870"/>
                </a:moveTo>
                <a:lnTo>
                  <a:pt x="139106" y="149364"/>
                </a:lnTo>
                <a:cubicBezTo>
                  <a:pt x="165327" y="197654"/>
                  <a:pt x="179878" y="221803"/>
                  <a:pt x="182761" y="221803"/>
                </a:cubicBezTo>
                <a:lnTo>
                  <a:pt x="187079" y="221803"/>
                </a:lnTo>
                <a:cubicBezTo>
                  <a:pt x="192834" y="188833"/>
                  <a:pt x="195716" y="158686"/>
                  <a:pt x="195716" y="131380"/>
                </a:cubicBezTo>
                <a:lnTo>
                  <a:pt x="191398" y="131380"/>
                </a:lnTo>
                <a:lnTo>
                  <a:pt x="139106" y="144870"/>
                </a:lnTo>
                <a:close/>
                <a:moveTo>
                  <a:pt x="195716" y="36470"/>
                </a:moveTo>
                <a:cubicBezTo>
                  <a:pt x="210109" y="67778"/>
                  <a:pt x="217301" y="85762"/>
                  <a:pt x="217301" y="90424"/>
                </a:cubicBezTo>
                <a:cubicBezTo>
                  <a:pt x="252159" y="85428"/>
                  <a:pt x="269592" y="79439"/>
                  <a:pt x="269592" y="72439"/>
                </a:cubicBezTo>
                <a:cubicBezTo>
                  <a:pt x="263845" y="72439"/>
                  <a:pt x="248007" y="58790"/>
                  <a:pt x="222096" y="31483"/>
                </a:cubicBezTo>
                <a:cubicBezTo>
                  <a:pt x="217618" y="34800"/>
                  <a:pt x="208831" y="36470"/>
                  <a:pt x="195716" y="36470"/>
                </a:cubicBezTo>
                <a:close/>
                <a:moveTo>
                  <a:pt x="226423" y="122391"/>
                </a:moveTo>
                <a:cubicBezTo>
                  <a:pt x="226423" y="139708"/>
                  <a:pt x="223382" y="169854"/>
                  <a:pt x="217309" y="212807"/>
                </a:cubicBezTo>
                <a:lnTo>
                  <a:pt x="222104" y="212807"/>
                </a:lnTo>
                <a:cubicBezTo>
                  <a:pt x="229455" y="206809"/>
                  <a:pt x="248166" y="172185"/>
                  <a:pt x="278238" y="108910"/>
                </a:cubicBezTo>
                <a:cubicBezTo>
                  <a:pt x="249453" y="117898"/>
                  <a:pt x="232178" y="122391"/>
                  <a:pt x="226423" y="122391"/>
                </a:cubicBezTo>
                <a:close/>
                <a:moveTo>
                  <a:pt x="474455" y="217301"/>
                </a:moveTo>
                <a:cubicBezTo>
                  <a:pt x="594382" y="217301"/>
                  <a:pt x="674031" y="286917"/>
                  <a:pt x="713366" y="426115"/>
                </a:cubicBezTo>
                <a:lnTo>
                  <a:pt x="717693" y="471072"/>
                </a:lnTo>
                <a:cubicBezTo>
                  <a:pt x="717693" y="574652"/>
                  <a:pt x="661233" y="653248"/>
                  <a:pt x="548340" y="706867"/>
                </a:cubicBezTo>
                <a:cubicBezTo>
                  <a:pt x="520832" y="712865"/>
                  <a:pt x="499089" y="715855"/>
                  <a:pt x="483092" y="715855"/>
                </a:cubicBezTo>
                <a:lnTo>
                  <a:pt x="452386" y="715855"/>
                </a:lnTo>
                <a:cubicBezTo>
                  <a:pt x="420401" y="715855"/>
                  <a:pt x="404413" y="703701"/>
                  <a:pt x="404413" y="679393"/>
                </a:cubicBezTo>
                <a:lnTo>
                  <a:pt x="404413" y="665903"/>
                </a:lnTo>
                <a:cubicBezTo>
                  <a:pt x="409208" y="653907"/>
                  <a:pt x="419449" y="647926"/>
                  <a:pt x="435120" y="647926"/>
                </a:cubicBezTo>
                <a:cubicBezTo>
                  <a:pt x="448869" y="647926"/>
                  <a:pt x="463429" y="649422"/>
                  <a:pt x="478782" y="652421"/>
                </a:cubicBezTo>
                <a:cubicBezTo>
                  <a:pt x="544029" y="652421"/>
                  <a:pt x="597598" y="613127"/>
                  <a:pt x="639498" y="534532"/>
                </a:cubicBezTo>
                <a:cubicBezTo>
                  <a:pt x="645245" y="510223"/>
                  <a:pt x="648127" y="495238"/>
                  <a:pt x="648127" y="489566"/>
                </a:cubicBezTo>
                <a:lnTo>
                  <a:pt x="648127" y="444108"/>
                </a:lnTo>
                <a:cubicBezTo>
                  <a:pt x="648127" y="379847"/>
                  <a:pt x="607505" y="330053"/>
                  <a:pt x="526270" y="294743"/>
                </a:cubicBezTo>
                <a:cubicBezTo>
                  <a:pt x="513481" y="288420"/>
                  <a:pt x="494770" y="285254"/>
                  <a:pt x="470137" y="285254"/>
                </a:cubicBezTo>
                <a:cubicBezTo>
                  <a:pt x="408732" y="285254"/>
                  <a:pt x="357886" y="320054"/>
                  <a:pt x="317573" y="389661"/>
                </a:cubicBezTo>
                <a:cubicBezTo>
                  <a:pt x="306062" y="429957"/>
                  <a:pt x="300307" y="457097"/>
                  <a:pt x="300307" y="471080"/>
                </a:cubicBezTo>
                <a:cubicBezTo>
                  <a:pt x="300307" y="478415"/>
                  <a:pt x="308944" y="513214"/>
                  <a:pt x="326219" y="575487"/>
                </a:cubicBezTo>
                <a:cubicBezTo>
                  <a:pt x="322384" y="587817"/>
                  <a:pt x="315184" y="596805"/>
                  <a:pt x="304634" y="602460"/>
                </a:cubicBezTo>
                <a:lnTo>
                  <a:pt x="295997" y="602460"/>
                </a:lnTo>
                <a:cubicBezTo>
                  <a:pt x="258249" y="602460"/>
                  <a:pt x="239387" y="557169"/>
                  <a:pt x="239387" y="466578"/>
                </a:cubicBezTo>
                <a:lnTo>
                  <a:pt x="239387" y="448602"/>
                </a:lnTo>
                <a:cubicBezTo>
                  <a:pt x="239387" y="369012"/>
                  <a:pt x="281437" y="301067"/>
                  <a:pt x="365562" y="244783"/>
                </a:cubicBezTo>
                <a:cubicBezTo>
                  <a:pt x="403929" y="229463"/>
                  <a:pt x="440223" y="220300"/>
                  <a:pt x="474455" y="217301"/>
                </a:cubicBez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7ACAD416-9306-0D14-987E-41E237A9B743}"/>
              </a:ext>
            </a:extLst>
          </p:cNvPr>
          <p:cNvSpPr/>
          <p:nvPr/>
        </p:nvSpPr>
        <p:spPr>
          <a:xfrm>
            <a:off x="2494267" y="2849208"/>
            <a:ext cx="920910" cy="1159570"/>
          </a:xfrm>
          <a:custGeom>
            <a:avLst/>
            <a:gdLst>
              <a:gd name="connsiteX0" fmla="*/ 79163 w 568512"/>
              <a:gd name="connsiteY0" fmla="*/ 0 h 715846"/>
              <a:gd name="connsiteX1" fmla="*/ 83967 w 568512"/>
              <a:gd name="connsiteY1" fmla="*/ 0 h 715846"/>
              <a:gd name="connsiteX2" fmla="*/ 242277 w 568512"/>
              <a:gd name="connsiteY2" fmla="*/ 27474 h 715846"/>
              <a:gd name="connsiteX3" fmla="*/ 185191 w 568512"/>
              <a:gd name="connsiteY3" fmla="*/ 206308 h 715846"/>
              <a:gd name="connsiteX4" fmla="*/ 123302 w 568512"/>
              <a:gd name="connsiteY4" fmla="*/ 440599 h 715846"/>
              <a:gd name="connsiteX5" fmla="*/ 92596 w 568512"/>
              <a:gd name="connsiteY5" fmla="*/ 665393 h 715846"/>
              <a:gd name="connsiteX6" fmla="*/ 154485 w 568512"/>
              <a:gd name="connsiteY6" fmla="*/ 706858 h 715846"/>
              <a:gd name="connsiteX7" fmla="*/ 154485 w 568512"/>
              <a:gd name="connsiteY7" fmla="*/ 711353 h 715846"/>
              <a:gd name="connsiteX8" fmla="*/ 145363 w 568512"/>
              <a:gd name="connsiteY8" fmla="*/ 715847 h 715846"/>
              <a:gd name="connsiteX9" fmla="*/ 114657 w 568512"/>
              <a:gd name="connsiteY9" fmla="*/ 715847 h 715846"/>
              <a:gd name="connsiteX10" fmla="*/ 0 w 568512"/>
              <a:gd name="connsiteY10" fmla="*/ 692867 h 715846"/>
              <a:gd name="connsiteX11" fmla="*/ 0 w 568512"/>
              <a:gd name="connsiteY11" fmla="*/ 683879 h 715846"/>
              <a:gd name="connsiteX12" fmla="*/ 52767 w 568512"/>
              <a:gd name="connsiteY12" fmla="*/ 688373 h 715846"/>
              <a:gd name="connsiteX13" fmla="*/ 61881 w 568512"/>
              <a:gd name="connsiteY13" fmla="*/ 688373 h 715846"/>
              <a:gd name="connsiteX14" fmla="*/ 96897 w 568512"/>
              <a:gd name="connsiteY14" fmla="*/ 417620 h 715846"/>
              <a:gd name="connsiteX15" fmla="*/ 79147 w 568512"/>
              <a:gd name="connsiteY15" fmla="*/ 362672 h 715846"/>
              <a:gd name="connsiteX16" fmla="*/ 88269 w 568512"/>
              <a:gd name="connsiteY16" fmla="*/ 41465 h 715846"/>
              <a:gd name="connsiteX17" fmla="*/ 79163 w 568512"/>
              <a:gd name="connsiteY17" fmla="*/ 0 h 715846"/>
              <a:gd name="connsiteX18" fmla="*/ 392443 w 568512"/>
              <a:gd name="connsiteY18" fmla="*/ 0 h 715846"/>
              <a:gd name="connsiteX19" fmla="*/ 396762 w 568512"/>
              <a:gd name="connsiteY19" fmla="*/ 4494 h 715846"/>
              <a:gd name="connsiteX20" fmla="*/ 387648 w 568512"/>
              <a:gd name="connsiteY20" fmla="*/ 27474 h 715846"/>
              <a:gd name="connsiteX21" fmla="*/ 445219 w 568512"/>
              <a:gd name="connsiteY21" fmla="*/ 362672 h 715846"/>
              <a:gd name="connsiteX22" fmla="*/ 440900 w 568512"/>
              <a:gd name="connsiteY22" fmla="*/ 403628 h 715846"/>
              <a:gd name="connsiteX23" fmla="*/ 502313 w 568512"/>
              <a:gd name="connsiteY23" fmla="*/ 660899 h 715846"/>
              <a:gd name="connsiteX24" fmla="*/ 515736 w 568512"/>
              <a:gd name="connsiteY24" fmla="*/ 669887 h 715846"/>
              <a:gd name="connsiteX25" fmla="*/ 568513 w 568512"/>
              <a:gd name="connsiteY25" fmla="*/ 665393 h 715846"/>
              <a:gd name="connsiteX26" fmla="*/ 568513 w 568512"/>
              <a:gd name="connsiteY26" fmla="*/ 674381 h 715846"/>
              <a:gd name="connsiteX27" fmla="*/ 423149 w 568512"/>
              <a:gd name="connsiteY27" fmla="*/ 715847 h 715846"/>
              <a:gd name="connsiteX28" fmla="*/ 423149 w 568512"/>
              <a:gd name="connsiteY28" fmla="*/ 701855 h 715846"/>
              <a:gd name="connsiteX29" fmla="*/ 475917 w 568512"/>
              <a:gd name="connsiteY29" fmla="*/ 683879 h 715846"/>
              <a:gd name="connsiteX30" fmla="*/ 471598 w 568512"/>
              <a:gd name="connsiteY30" fmla="*/ 679385 h 715846"/>
              <a:gd name="connsiteX31" fmla="*/ 475917 w 568512"/>
              <a:gd name="connsiteY31" fmla="*/ 660899 h 715846"/>
              <a:gd name="connsiteX32" fmla="*/ 405399 w 568512"/>
              <a:gd name="connsiteY32" fmla="*/ 413125 h 715846"/>
              <a:gd name="connsiteX33" fmla="*/ 334881 w 568512"/>
              <a:gd name="connsiteY33" fmla="*/ 279741 h 715846"/>
              <a:gd name="connsiteX34" fmla="*/ 237967 w 568512"/>
              <a:gd name="connsiteY34" fmla="*/ 45960 h 715846"/>
              <a:gd name="connsiteX35" fmla="*/ 392443 w 568512"/>
              <a:gd name="connsiteY35" fmla="*/ 0 h 715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68512" h="715846">
                <a:moveTo>
                  <a:pt x="79163" y="0"/>
                </a:moveTo>
                <a:lnTo>
                  <a:pt x="83967" y="0"/>
                </a:lnTo>
                <a:cubicBezTo>
                  <a:pt x="189510" y="5998"/>
                  <a:pt x="242277" y="15153"/>
                  <a:pt x="242277" y="27474"/>
                </a:cubicBezTo>
                <a:cubicBezTo>
                  <a:pt x="227559" y="27474"/>
                  <a:pt x="208530" y="87091"/>
                  <a:pt x="185191" y="206308"/>
                </a:cubicBezTo>
                <a:cubicBezTo>
                  <a:pt x="165352" y="317539"/>
                  <a:pt x="144720" y="395634"/>
                  <a:pt x="123302" y="440599"/>
                </a:cubicBezTo>
                <a:cubicBezTo>
                  <a:pt x="114665" y="481555"/>
                  <a:pt x="104424" y="556492"/>
                  <a:pt x="92596" y="665393"/>
                </a:cubicBezTo>
                <a:cubicBezTo>
                  <a:pt x="92596" y="687045"/>
                  <a:pt x="113228" y="700861"/>
                  <a:pt x="154485" y="706858"/>
                </a:cubicBezTo>
                <a:lnTo>
                  <a:pt x="154485" y="711353"/>
                </a:lnTo>
                <a:lnTo>
                  <a:pt x="145363" y="715847"/>
                </a:lnTo>
                <a:lnTo>
                  <a:pt x="114657" y="715847"/>
                </a:lnTo>
                <a:cubicBezTo>
                  <a:pt x="76282" y="715847"/>
                  <a:pt x="38057" y="708186"/>
                  <a:pt x="0" y="692867"/>
                </a:cubicBezTo>
                <a:lnTo>
                  <a:pt x="0" y="683879"/>
                </a:lnTo>
                <a:lnTo>
                  <a:pt x="52767" y="688373"/>
                </a:lnTo>
                <a:lnTo>
                  <a:pt x="61881" y="688373"/>
                </a:lnTo>
                <a:cubicBezTo>
                  <a:pt x="75630" y="631763"/>
                  <a:pt x="87308" y="541506"/>
                  <a:pt x="96897" y="417620"/>
                </a:cubicBezTo>
                <a:lnTo>
                  <a:pt x="79147" y="362672"/>
                </a:lnTo>
                <a:cubicBezTo>
                  <a:pt x="85228" y="217468"/>
                  <a:pt x="88269" y="110396"/>
                  <a:pt x="88269" y="41465"/>
                </a:cubicBezTo>
                <a:cubicBezTo>
                  <a:pt x="88277" y="36804"/>
                  <a:pt x="85236" y="22980"/>
                  <a:pt x="79163" y="0"/>
                </a:cubicBezTo>
                <a:close/>
                <a:moveTo>
                  <a:pt x="392443" y="0"/>
                </a:moveTo>
                <a:cubicBezTo>
                  <a:pt x="392443" y="2990"/>
                  <a:pt x="393880" y="4494"/>
                  <a:pt x="396762" y="4494"/>
                </a:cubicBezTo>
                <a:cubicBezTo>
                  <a:pt x="390681" y="14485"/>
                  <a:pt x="387648" y="22144"/>
                  <a:pt x="387648" y="27474"/>
                </a:cubicBezTo>
                <a:cubicBezTo>
                  <a:pt x="387648" y="47454"/>
                  <a:pt x="406835" y="159196"/>
                  <a:pt x="445219" y="362672"/>
                </a:cubicBezTo>
                <a:cubicBezTo>
                  <a:pt x="442337" y="378986"/>
                  <a:pt x="440900" y="392644"/>
                  <a:pt x="440900" y="403628"/>
                </a:cubicBezTo>
                <a:cubicBezTo>
                  <a:pt x="446656" y="457915"/>
                  <a:pt x="467121" y="543678"/>
                  <a:pt x="502313" y="660899"/>
                </a:cubicBezTo>
                <a:lnTo>
                  <a:pt x="515736" y="669887"/>
                </a:lnTo>
                <a:lnTo>
                  <a:pt x="568513" y="665393"/>
                </a:lnTo>
                <a:lnTo>
                  <a:pt x="568513" y="674381"/>
                </a:lnTo>
                <a:cubicBezTo>
                  <a:pt x="510616" y="701028"/>
                  <a:pt x="462167" y="714853"/>
                  <a:pt x="423149" y="715847"/>
                </a:cubicBezTo>
                <a:lnTo>
                  <a:pt x="423149" y="701855"/>
                </a:lnTo>
                <a:cubicBezTo>
                  <a:pt x="428261" y="701855"/>
                  <a:pt x="445854" y="695857"/>
                  <a:pt x="475917" y="683879"/>
                </a:cubicBezTo>
                <a:cubicBezTo>
                  <a:pt x="475917" y="680880"/>
                  <a:pt x="474480" y="679385"/>
                  <a:pt x="471598" y="679385"/>
                </a:cubicBezTo>
                <a:lnTo>
                  <a:pt x="475917" y="660899"/>
                </a:lnTo>
                <a:cubicBezTo>
                  <a:pt x="455443" y="563985"/>
                  <a:pt x="431937" y="481397"/>
                  <a:pt x="405399" y="413125"/>
                </a:cubicBezTo>
                <a:cubicBezTo>
                  <a:pt x="386846" y="403135"/>
                  <a:pt x="363340" y="358671"/>
                  <a:pt x="334881" y="279741"/>
                </a:cubicBezTo>
                <a:cubicBezTo>
                  <a:pt x="299054" y="158519"/>
                  <a:pt x="266752" y="80592"/>
                  <a:pt x="237967" y="45960"/>
                </a:cubicBezTo>
                <a:cubicBezTo>
                  <a:pt x="267061" y="25653"/>
                  <a:pt x="318559" y="10333"/>
                  <a:pt x="392443" y="0"/>
                </a:cubicBez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0E6F88E2-06D8-55C5-03B3-BC4A401CE208}"/>
              </a:ext>
            </a:extLst>
          </p:cNvPr>
          <p:cNvSpPr/>
          <p:nvPr/>
        </p:nvSpPr>
        <p:spPr>
          <a:xfrm>
            <a:off x="3915636" y="2853254"/>
            <a:ext cx="886690" cy="1155551"/>
          </a:xfrm>
          <a:custGeom>
            <a:avLst/>
            <a:gdLst>
              <a:gd name="connsiteX0" fmla="*/ 133844 w 547387"/>
              <a:gd name="connsiteY0" fmla="*/ 0 h 713365"/>
              <a:gd name="connsiteX1" fmla="*/ 166948 w 547387"/>
              <a:gd name="connsiteY1" fmla="*/ 51957 h 713365"/>
              <a:gd name="connsiteX2" fmla="*/ 217318 w 547387"/>
              <a:gd name="connsiteY2" fmla="*/ 17483 h 713365"/>
              <a:gd name="connsiteX3" fmla="*/ 234108 w 547387"/>
              <a:gd name="connsiteY3" fmla="*/ 25978 h 713365"/>
              <a:gd name="connsiteX4" fmla="*/ 263378 w 547387"/>
              <a:gd name="connsiteY4" fmla="*/ 8495 h 713365"/>
              <a:gd name="connsiteX5" fmla="*/ 317590 w 547387"/>
              <a:gd name="connsiteY5" fmla="*/ 38968 h 713365"/>
              <a:gd name="connsiteX6" fmla="*/ 367483 w 547387"/>
              <a:gd name="connsiteY6" fmla="*/ 25970 h 713365"/>
              <a:gd name="connsiteX7" fmla="*/ 463913 w 547387"/>
              <a:gd name="connsiteY7" fmla="*/ 104407 h 713365"/>
              <a:gd name="connsiteX8" fmla="*/ 463913 w 547387"/>
              <a:gd name="connsiteY8" fmla="*/ 108901 h 713365"/>
              <a:gd name="connsiteX9" fmla="*/ 459595 w 547387"/>
              <a:gd name="connsiteY9" fmla="*/ 117396 h 713365"/>
              <a:gd name="connsiteX10" fmla="*/ 547387 w 547387"/>
              <a:gd name="connsiteY10" fmla="*/ 160858 h 713365"/>
              <a:gd name="connsiteX11" fmla="*/ 547387 w 547387"/>
              <a:gd name="connsiteY11" fmla="*/ 186828 h 713365"/>
              <a:gd name="connsiteX12" fmla="*/ 434644 w 547387"/>
              <a:gd name="connsiteY12" fmla="*/ 260763 h 713365"/>
              <a:gd name="connsiteX13" fmla="*/ 421696 w 547387"/>
              <a:gd name="connsiteY13" fmla="*/ 260763 h 713365"/>
              <a:gd name="connsiteX14" fmla="*/ 367483 w 547387"/>
              <a:gd name="connsiteY14" fmla="*/ 221803 h 713365"/>
              <a:gd name="connsiteX15" fmla="*/ 330070 w 547387"/>
              <a:gd name="connsiteY15" fmla="*/ 230299 h 713365"/>
              <a:gd name="connsiteX16" fmla="*/ 279691 w 547387"/>
              <a:gd name="connsiteY16" fmla="*/ 191330 h 713365"/>
              <a:gd name="connsiteX17" fmla="*/ 275857 w 547387"/>
              <a:gd name="connsiteY17" fmla="*/ 191330 h 713365"/>
              <a:gd name="connsiteX18" fmla="*/ 200536 w 547387"/>
              <a:gd name="connsiteY18" fmla="*/ 260763 h 713365"/>
              <a:gd name="connsiteX19" fmla="*/ 142005 w 547387"/>
              <a:gd name="connsiteY19" fmla="*/ 265257 h 713365"/>
              <a:gd name="connsiteX20" fmla="*/ 137678 w 547387"/>
              <a:gd name="connsiteY20" fmla="*/ 256761 h 713365"/>
              <a:gd name="connsiteX21" fmla="*/ 225479 w 547387"/>
              <a:gd name="connsiteY21" fmla="*/ 234784 h 713365"/>
              <a:gd name="connsiteX22" fmla="*/ 254740 w 547387"/>
              <a:gd name="connsiteY22" fmla="*/ 191322 h 713365"/>
              <a:gd name="connsiteX23" fmla="*/ 163105 w 547387"/>
              <a:gd name="connsiteY23" fmla="*/ 121890 h 713365"/>
              <a:gd name="connsiteX24" fmla="*/ 117054 w 547387"/>
              <a:gd name="connsiteY24" fmla="*/ 186828 h 713365"/>
              <a:gd name="connsiteX25" fmla="*/ 125207 w 547387"/>
              <a:gd name="connsiteY25" fmla="*/ 213308 h 713365"/>
              <a:gd name="connsiteX26" fmla="*/ 142005 w 547387"/>
              <a:gd name="connsiteY26" fmla="*/ 213308 h 713365"/>
              <a:gd name="connsiteX27" fmla="*/ 196209 w 547387"/>
              <a:gd name="connsiteY27" fmla="*/ 186828 h 713365"/>
              <a:gd name="connsiteX28" fmla="*/ 196209 w 547387"/>
              <a:gd name="connsiteY28" fmla="*/ 178333 h 713365"/>
              <a:gd name="connsiteX29" fmla="*/ 183738 w 547387"/>
              <a:gd name="connsiteY29" fmla="*/ 156355 h 713365"/>
              <a:gd name="connsiteX30" fmla="*/ 166948 w 547387"/>
              <a:gd name="connsiteY30" fmla="*/ 156355 h 713365"/>
              <a:gd name="connsiteX31" fmla="*/ 166948 w 547387"/>
              <a:gd name="connsiteY31" fmla="*/ 173839 h 713365"/>
              <a:gd name="connsiteX32" fmla="*/ 179419 w 547387"/>
              <a:gd name="connsiteY32" fmla="*/ 182827 h 713365"/>
              <a:gd name="connsiteX33" fmla="*/ 166948 w 547387"/>
              <a:gd name="connsiteY33" fmla="*/ 195817 h 713365"/>
              <a:gd name="connsiteX34" fmla="*/ 150158 w 547387"/>
              <a:gd name="connsiteY34" fmla="*/ 195817 h 713365"/>
              <a:gd name="connsiteX35" fmla="*/ 141997 w 547387"/>
              <a:gd name="connsiteY35" fmla="*/ 186828 h 713365"/>
              <a:gd name="connsiteX36" fmla="*/ 141997 w 547387"/>
              <a:gd name="connsiteY36" fmla="*/ 173839 h 713365"/>
              <a:gd name="connsiteX37" fmla="*/ 175585 w 547387"/>
              <a:gd name="connsiteY37" fmla="*/ 134871 h 713365"/>
              <a:gd name="connsiteX38" fmla="*/ 217318 w 547387"/>
              <a:gd name="connsiteY38" fmla="*/ 186828 h 713365"/>
              <a:gd name="connsiteX39" fmla="*/ 137678 w 547387"/>
              <a:gd name="connsiteY39" fmla="*/ 234784 h 713365"/>
              <a:gd name="connsiteX40" fmla="*/ 100264 w 547387"/>
              <a:gd name="connsiteY40" fmla="*/ 182827 h 713365"/>
              <a:gd name="connsiteX41" fmla="*/ 49894 w 547387"/>
              <a:gd name="connsiteY41" fmla="*/ 208806 h 713365"/>
              <a:gd name="connsiteX42" fmla="*/ 46060 w 547387"/>
              <a:gd name="connsiteY42" fmla="*/ 208806 h 713365"/>
              <a:gd name="connsiteX43" fmla="*/ 0 w 547387"/>
              <a:gd name="connsiteY43" fmla="*/ 160850 h 713365"/>
              <a:gd name="connsiteX44" fmla="*/ 0 w 547387"/>
              <a:gd name="connsiteY44" fmla="*/ 143358 h 713365"/>
              <a:gd name="connsiteX45" fmla="*/ 16790 w 547387"/>
              <a:gd name="connsiteY45" fmla="*/ 108893 h 713365"/>
              <a:gd name="connsiteX46" fmla="*/ 24951 w 547387"/>
              <a:gd name="connsiteY46" fmla="*/ 112894 h 713365"/>
              <a:gd name="connsiteX47" fmla="*/ 58539 w 547387"/>
              <a:gd name="connsiteY47" fmla="*/ 91417 h 713365"/>
              <a:gd name="connsiteX48" fmla="*/ 54212 w 547387"/>
              <a:gd name="connsiteY48" fmla="*/ 82421 h 713365"/>
              <a:gd name="connsiteX49" fmla="*/ 54212 w 547387"/>
              <a:gd name="connsiteY49" fmla="*/ 56451 h 713365"/>
              <a:gd name="connsiteX50" fmla="*/ 108425 w 547387"/>
              <a:gd name="connsiteY50" fmla="*/ 0 h 713365"/>
              <a:gd name="connsiteX51" fmla="*/ 133844 w 547387"/>
              <a:gd name="connsiteY51" fmla="*/ 0 h 713365"/>
              <a:gd name="connsiteX52" fmla="*/ 37422 w 547387"/>
              <a:gd name="connsiteY52" fmla="*/ 152363 h 713365"/>
              <a:gd name="connsiteX53" fmla="*/ 58531 w 547387"/>
              <a:gd name="connsiteY53" fmla="*/ 152363 h 713365"/>
              <a:gd name="connsiteX54" fmla="*/ 54204 w 547387"/>
              <a:gd name="connsiteY54" fmla="*/ 130377 h 713365"/>
              <a:gd name="connsiteX55" fmla="*/ 54204 w 547387"/>
              <a:gd name="connsiteY55" fmla="*/ 126376 h 713365"/>
              <a:gd name="connsiteX56" fmla="*/ 79155 w 547387"/>
              <a:gd name="connsiteY56" fmla="*/ 139365 h 713365"/>
              <a:gd name="connsiteX57" fmla="*/ 79155 w 547387"/>
              <a:gd name="connsiteY57" fmla="*/ 156355 h 713365"/>
              <a:gd name="connsiteX58" fmla="*/ 49885 w 547387"/>
              <a:gd name="connsiteY58" fmla="*/ 173839 h 713365"/>
              <a:gd name="connsiteX59" fmla="*/ 33580 w 547387"/>
              <a:gd name="connsiteY59" fmla="*/ 173839 h 713365"/>
              <a:gd name="connsiteX60" fmla="*/ 21100 w 547387"/>
              <a:gd name="connsiteY60" fmla="*/ 165344 h 713365"/>
              <a:gd name="connsiteX61" fmla="*/ 21100 w 547387"/>
              <a:gd name="connsiteY61" fmla="*/ 169838 h 713365"/>
              <a:gd name="connsiteX62" fmla="*/ 49885 w 547387"/>
              <a:gd name="connsiteY62" fmla="*/ 191314 h 713365"/>
              <a:gd name="connsiteX63" fmla="*/ 95945 w 547387"/>
              <a:gd name="connsiteY63" fmla="*/ 139357 h 713365"/>
              <a:gd name="connsiteX64" fmla="*/ 95945 w 547387"/>
              <a:gd name="connsiteY64" fmla="*/ 126368 h 713365"/>
              <a:gd name="connsiteX65" fmla="*/ 66675 w 547387"/>
              <a:gd name="connsiteY65" fmla="*/ 108884 h 713365"/>
              <a:gd name="connsiteX66" fmla="*/ 37422 w 547387"/>
              <a:gd name="connsiteY66" fmla="*/ 152363 h 713365"/>
              <a:gd name="connsiteX67" fmla="*/ 37422 w 547387"/>
              <a:gd name="connsiteY67" fmla="*/ 217309 h 713365"/>
              <a:gd name="connsiteX68" fmla="*/ 79163 w 547387"/>
              <a:gd name="connsiteY68" fmla="*/ 217309 h 713365"/>
              <a:gd name="connsiteX69" fmla="*/ 137687 w 547387"/>
              <a:gd name="connsiteY69" fmla="*/ 282748 h 713365"/>
              <a:gd name="connsiteX70" fmla="*/ 271539 w 547387"/>
              <a:gd name="connsiteY70" fmla="*/ 243780 h 713365"/>
              <a:gd name="connsiteX71" fmla="*/ 279691 w 547387"/>
              <a:gd name="connsiteY71" fmla="*/ 239287 h 713365"/>
              <a:gd name="connsiteX72" fmla="*/ 288329 w 547387"/>
              <a:gd name="connsiteY72" fmla="*/ 239287 h 713365"/>
              <a:gd name="connsiteX73" fmla="*/ 338222 w 547387"/>
              <a:gd name="connsiteY73" fmla="*/ 252276 h 713365"/>
              <a:gd name="connsiteX74" fmla="*/ 342549 w 547387"/>
              <a:gd name="connsiteY74" fmla="*/ 252276 h 713365"/>
              <a:gd name="connsiteX75" fmla="*/ 363649 w 547387"/>
              <a:gd name="connsiteY75" fmla="*/ 247782 h 713365"/>
              <a:gd name="connsiteX76" fmla="*/ 434652 w 547387"/>
              <a:gd name="connsiteY76" fmla="*/ 274262 h 713365"/>
              <a:gd name="connsiteX77" fmla="*/ 488864 w 547387"/>
              <a:gd name="connsiteY77" fmla="*/ 265265 h 713365"/>
              <a:gd name="connsiteX78" fmla="*/ 296490 w 547387"/>
              <a:gd name="connsiteY78" fmla="*/ 430617 h 713365"/>
              <a:gd name="connsiteX79" fmla="*/ 200544 w 547387"/>
              <a:gd name="connsiteY79" fmla="*/ 395651 h 713365"/>
              <a:gd name="connsiteX80" fmla="*/ 146332 w 547387"/>
              <a:gd name="connsiteY80" fmla="*/ 339199 h 713365"/>
              <a:gd name="connsiteX81" fmla="*/ 37431 w 547387"/>
              <a:gd name="connsiteY81" fmla="*/ 221803 h 713365"/>
              <a:gd name="connsiteX82" fmla="*/ 37431 w 547387"/>
              <a:gd name="connsiteY82" fmla="*/ 217309 h 713365"/>
              <a:gd name="connsiteX83" fmla="*/ 208680 w 547387"/>
              <a:gd name="connsiteY83" fmla="*/ 439104 h 713365"/>
              <a:gd name="connsiteX84" fmla="*/ 217318 w 547387"/>
              <a:gd name="connsiteY84" fmla="*/ 448100 h 713365"/>
              <a:gd name="connsiteX85" fmla="*/ 217318 w 547387"/>
              <a:gd name="connsiteY85" fmla="*/ 456596 h 713365"/>
              <a:gd name="connsiteX86" fmla="*/ 158787 w 547387"/>
              <a:gd name="connsiteY86" fmla="*/ 600463 h 713365"/>
              <a:gd name="connsiteX87" fmla="*/ 95945 w 547387"/>
              <a:gd name="connsiteY87" fmla="*/ 713365 h 713365"/>
              <a:gd name="connsiteX88" fmla="*/ 66675 w 547387"/>
              <a:gd name="connsiteY88" fmla="*/ 700376 h 713365"/>
              <a:gd name="connsiteX89" fmla="*/ 66675 w 547387"/>
              <a:gd name="connsiteY89" fmla="*/ 691388 h 713365"/>
              <a:gd name="connsiteX90" fmla="*/ 146315 w 547387"/>
              <a:gd name="connsiteY90" fmla="*/ 483075 h 713365"/>
              <a:gd name="connsiteX91" fmla="*/ 208680 w 547387"/>
              <a:gd name="connsiteY91" fmla="*/ 439104 h 713365"/>
              <a:gd name="connsiteX92" fmla="*/ 71002 w 547387"/>
              <a:gd name="connsiteY92" fmla="*/ 65439 h 713365"/>
              <a:gd name="connsiteX93" fmla="*/ 104591 w 547387"/>
              <a:gd name="connsiteY93" fmla="*/ 104407 h 713365"/>
              <a:gd name="connsiteX94" fmla="*/ 117062 w 547387"/>
              <a:gd name="connsiteY94" fmla="*/ 130377 h 713365"/>
              <a:gd name="connsiteX95" fmla="*/ 150166 w 547387"/>
              <a:gd name="connsiteY95" fmla="*/ 78420 h 713365"/>
              <a:gd name="connsiteX96" fmla="*/ 150166 w 547387"/>
              <a:gd name="connsiteY96" fmla="*/ 60937 h 713365"/>
              <a:gd name="connsiteX97" fmla="*/ 108425 w 547387"/>
              <a:gd name="connsiteY97" fmla="*/ 78420 h 713365"/>
              <a:gd name="connsiteX98" fmla="*/ 100264 w 547387"/>
              <a:gd name="connsiteY98" fmla="*/ 78420 h 713365"/>
              <a:gd name="connsiteX99" fmla="*/ 83474 w 547387"/>
              <a:gd name="connsiteY99" fmla="*/ 60937 h 713365"/>
              <a:gd name="connsiteX100" fmla="*/ 117062 w 547387"/>
              <a:gd name="connsiteY100" fmla="*/ 25962 h 713365"/>
              <a:gd name="connsiteX101" fmla="*/ 117062 w 547387"/>
              <a:gd name="connsiteY101" fmla="*/ 21960 h 713365"/>
              <a:gd name="connsiteX102" fmla="*/ 108425 w 547387"/>
              <a:gd name="connsiteY102" fmla="*/ 21960 h 713365"/>
              <a:gd name="connsiteX103" fmla="*/ 71002 w 547387"/>
              <a:gd name="connsiteY103" fmla="*/ 65439 h 713365"/>
              <a:gd name="connsiteX104" fmla="*/ 192375 w 547387"/>
              <a:gd name="connsiteY104" fmla="*/ 422113 h 713365"/>
              <a:gd name="connsiteX105" fmla="*/ 192375 w 547387"/>
              <a:gd name="connsiteY105" fmla="*/ 430609 h 713365"/>
              <a:gd name="connsiteX106" fmla="*/ 125207 w 547387"/>
              <a:gd name="connsiteY106" fmla="*/ 496048 h 713365"/>
              <a:gd name="connsiteX107" fmla="*/ 92103 w 547387"/>
              <a:gd name="connsiteY107" fmla="*/ 608950 h 713365"/>
              <a:gd name="connsiteX108" fmla="*/ 87784 w 547387"/>
              <a:gd name="connsiteY108" fmla="*/ 608950 h 713365"/>
              <a:gd name="connsiteX109" fmla="*/ 87784 w 547387"/>
              <a:gd name="connsiteY109" fmla="*/ 595961 h 713365"/>
              <a:gd name="connsiteX110" fmla="*/ 83465 w 547387"/>
              <a:gd name="connsiteY110" fmla="*/ 595961 h 713365"/>
              <a:gd name="connsiteX111" fmla="*/ 75304 w 547387"/>
              <a:gd name="connsiteY111" fmla="*/ 600455 h 713365"/>
              <a:gd name="connsiteX112" fmla="*/ 70986 w 547387"/>
              <a:gd name="connsiteY112" fmla="*/ 591467 h 713365"/>
              <a:gd name="connsiteX113" fmla="*/ 87776 w 547387"/>
              <a:gd name="connsiteY113" fmla="*/ 556993 h 713365"/>
              <a:gd name="connsiteX114" fmla="*/ 83457 w 547387"/>
              <a:gd name="connsiteY114" fmla="*/ 509046 h 713365"/>
              <a:gd name="connsiteX115" fmla="*/ 192375 w 547387"/>
              <a:gd name="connsiteY115" fmla="*/ 422113 h 713365"/>
              <a:gd name="connsiteX116" fmla="*/ 125207 w 547387"/>
              <a:gd name="connsiteY116" fmla="*/ 21977 h 713365"/>
              <a:gd name="connsiteX117" fmla="*/ 133844 w 547387"/>
              <a:gd name="connsiteY117" fmla="*/ 34975 h 713365"/>
              <a:gd name="connsiteX118" fmla="*/ 108417 w 547387"/>
              <a:gd name="connsiteY118" fmla="*/ 56451 h 713365"/>
              <a:gd name="connsiteX119" fmla="*/ 108417 w 547387"/>
              <a:gd name="connsiteY119" fmla="*/ 60945 h 713365"/>
              <a:gd name="connsiteX120" fmla="*/ 146315 w 547387"/>
              <a:gd name="connsiteY120" fmla="*/ 34975 h 713365"/>
              <a:gd name="connsiteX121" fmla="*/ 146315 w 547387"/>
              <a:gd name="connsiteY121" fmla="*/ 21977 h 713365"/>
              <a:gd name="connsiteX122" fmla="*/ 125207 w 547387"/>
              <a:gd name="connsiteY122" fmla="*/ 21977 h 713365"/>
              <a:gd name="connsiteX123" fmla="*/ 166948 w 547387"/>
              <a:gd name="connsiteY123" fmla="*/ 104407 h 713365"/>
              <a:gd name="connsiteX124" fmla="*/ 229789 w 547387"/>
              <a:gd name="connsiteY124" fmla="*/ 130377 h 713365"/>
              <a:gd name="connsiteX125" fmla="*/ 263378 w 547387"/>
              <a:gd name="connsiteY125" fmla="*/ 108901 h 713365"/>
              <a:gd name="connsiteX126" fmla="*/ 217318 w 547387"/>
              <a:gd name="connsiteY126" fmla="*/ 43462 h 713365"/>
              <a:gd name="connsiteX127" fmla="*/ 208680 w 547387"/>
              <a:gd name="connsiteY127" fmla="*/ 43462 h 713365"/>
              <a:gd name="connsiteX128" fmla="*/ 166948 w 547387"/>
              <a:gd name="connsiteY128" fmla="*/ 104407 h 713365"/>
              <a:gd name="connsiteX129" fmla="*/ 221168 w 547387"/>
              <a:gd name="connsiteY129" fmla="*/ 461081 h 713365"/>
              <a:gd name="connsiteX130" fmla="*/ 225487 w 547387"/>
              <a:gd name="connsiteY130" fmla="*/ 461081 h 713365"/>
              <a:gd name="connsiteX131" fmla="*/ 279691 w 547387"/>
              <a:gd name="connsiteY131" fmla="*/ 465575 h 713365"/>
              <a:gd name="connsiteX132" fmla="*/ 308961 w 547387"/>
              <a:gd name="connsiteY132" fmla="*/ 461081 h 713365"/>
              <a:gd name="connsiteX133" fmla="*/ 371802 w 547387"/>
              <a:gd name="connsiteY133" fmla="*/ 600455 h 713365"/>
              <a:gd name="connsiteX134" fmla="*/ 346859 w 547387"/>
              <a:gd name="connsiteY134" fmla="*/ 630928 h 713365"/>
              <a:gd name="connsiteX135" fmla="*/ 334388 w 547387"/>
              <a:gd name="connsiteY135" fmla="*/ 630928 h 713365"/>
              <a:gd name="connsiteX136" fmla="*/ 288329 w 547387"/>
              <a:gd name="connsiteY136" fmla="*/ 608942 h 713365"/>
              <a:gd name="connsiteX137" fmla="*/ 279691 w 547387"/>
              <a:gd name="connsiteY137" fmla="*/ 608942 h 713365"/>
              <a:gd name="connsiteX138" fmla="*/ 242277 w 547387"/>
              <a:gd name="connsiteY138" fmla="*/ 630928 h 713365"/>
              <a:gd name="connsiteX139" fmla="*/ 171275 w 547387"/>
              <a:gd name="connsiteY139" fmla="*/ 600455 h 713365"/>
              <a:gd name="connsiteX140" fmla="*/ 221168 w 547387"/>
              <a:gd name="connsiteY140" fmla="*/ 461081 h 713365"/>
              <a:gd name="connsiteX141" fmla="*/ 296481 w 547387"/>
              <a:gd name="connsiteY141" fmla="*/ 43462 h 713365"/>
              <a:gd name="connsiteX142" fmla="*/ 279683 w 547387"/>
              <a:gd name="connsiteY142" fmla="*/ 78428 h 713365"/>
              <a:gd name="connsiteX143" fmla="*/ 275849 w 547387"/>
              <a:gd name="connsiteY143" fmla="*/ 78428 h 713365"/>
              <a:gd name="connsiteX144" fmla="*/ 242260 w 547387"/>
              <a:gd name="connsiteY144" fmla="*/ 47964 h 713365"/>
              <a:gd name="connsiteX145" fmla="*/ 237942 w 547387"/>
              <a:gd name="connsiteY145" fmla="*/ 47964 h 713365"/>
              <a:gd name="connsiteX146" fmla="*/ 237942 w 547387"/>
              <a:gd name="connsiteY146" fmla="*/ 56459 h 713365"/>
              <a:gd name="connsiteX147" fmla="*/ 296473 w 547387"/>
              <a:gd name="connsiteY147" fmla="*/ 95929 h 713365"/>
              <a:gd name="connsiteX148" fmla="*/ 305102 w 547387"/>
              <a:gd name="connsiteY148" fmla="*/ 95929 h 713365"/>
              <a:gd name="connsiteX149" fmla="*/ 317581 w 547387"/>
              <a:gd name="connsiteY149" fmla="*/ 82438 h 713365"/>
              <a:gd name="connsiteX150" fmla="*/ 317581 w 547387"/>
              <a:gd name="connsiteY150" fmla="*/ 78437 h 713365"/>
              <a:gd name="connsiteX151" fmla="*/ 296481 w 547387"/>
              <a:gd name="connsiteY151" fmla="*/ 43462 h 713365"/>
              <a:gd name="connsiteX152" fmla="*/ 246596 w 547387"/>
              <a:gd name="connsiteY152" fmla="*/ 147860 h 713365"/>
              <a:gd name="connsiteX153" fmla="*/ 275857 w 547387"/>
              <a:gd name="connsiteY153" fmla="*/ 178333 h 713365"/>
              <a:gd name="connsiteX154" fmla="*/ 308961 w 547387"/>
              <a:gd name="connsiteY154" fmla="*/ 134871 h 713365"/>
              <a:gd name="connsiteX155" fmla="*/ 313280 w 547387"/>
              <a:gd name="connsiteY155" fmla="*/ 134871 h 713365"/>
              <a:gd name="connsiteX156" fmla="*/ 371810 w 547387"/>
              <a:gd name="connsiteY156" fmla="*/ 165344 h 713365"/>
              <a:gd name="connsiteX157" fmla="*/ 342549 w 547387"/>
              <a:gd name="connsiteY157" fmla="*/ 182827 h 713365"/>
              <a:gd name="connsiteX158" fmla="*/ 296490 w 547387"/>
              <a:gd name="connsiteY158" fmla="*/ 165344 h 713365"/>
              <a:gd name="connsiteX159" fmla="*/ 296490 w 547387"/>
              <a:gd name="connsiteY159" fmla="*/ 186820 h 713365"/>
              <a:gd name="connsiteX160" fmla="*/ 321432 w 547387"/>
              <a:gd name="connsiteY160" fmla="*/ 208806 h 713365"/>
              <a:gd name="connsiteX161" fmla="*/ 330070 w 547387"/>
              <a:gd name="connsiteY161" fmla="*/ 208806 h 713365"/>
              <a:gd name="connsiteX162" fmla="*/ 392434 w 547387"/>
              <a:gd name="connsiteY162" fmla="*/ 165344 h 713365"/>
              <a:gd name="connsiteX163" fmla="*/ 392434 w 547387"/>
              <a:gd name="connsiteY163" fmla="*/ 160850 h 713365"/>
              <a:gd name="connsiteX164" fmla="*/ 321432 w 547387"/>
              <a:gd name="connsiteY164" fmla="*/ 112894 h 713365"/>
              <a:gd name="connsiteX165" fmla="*/ 246596 w 547387"/>
              <a:gd name="connsiteY165" fmla="*/ 147860 h 713365"/>
              <a:gd name="connsiteX166" fmla="*/ 254740 w 547387"/>
              <a:gd name="connsiteY166" fmla="*/ 30481 h 713365"/>
              <a:gd name="connsiteX167" fmla="*/ 254740 w 547387"/>
              <a:gd name="connsiteY167" fmla="*/ 34975 h 713365"/>
              <a:gd name="connsiteX168" fmla="*/ 275849 w 547387"/>
              <a:gd name="connsiteY168" fmla="*/ 60945 h 713365"/>
              <a:gd name="connsiteX169" fmla="*/ 271530 w 547387"/>
              <a:gd name="connsiteY169" fmla="*/ 30481 h 713365"/>
              <a:gd name="connsiteX170" fmla="*/ 254740 w 547387"/>
              <a:gd name="connsiteY170" fmla="*/ 30481 h 713365"/>
              <a:gd name="connsiteX171" fmla="*/ 325743 w 547387"/>
              <a:gd name="connsiteY171" fmla="*/ 156364 h 713365"/>
              <a:gd name="connsiteX172" fmla="*/ 325743 w 547387"/>
              <a:gd name="connsiteY172" fmla="*/ 160858 h 713365"/>
              <a:gd name="connsiteX173" fmla="*/ 334380 w 547387"/>
              <a:gd name="connsiteY173" fmla="*/ 160858 h 713365"/>
              <a:gd name="connsiteX174" fmla="*/ 334380 w 547387"/>
              <a:gd name="connsiteY174" fmla="*/ 156364 h 713365"/>
              <a:gd name="connsiteX175" fmla="*/ 325743 w 547387"/>
              <a:gd name="connsiteY175" fmla="*/ 156364 h 713365"/>
              <a:gd name="connsiteX176" fmla="*/ 334380 w 547387"/>
              <a:gd name="connsiteY176" fmla="*/ 51957 h 713365"/>
              <a:gd name="connsiteX177" fmla="*/ 338214 w 547387"/>
              <a:gd name="connsiteY177" fmla="*/ 73935 h 713365"/>
              <a:gd name="connsiteX178" fmla="*/ 338214 w 547387"/>
              <a:gd name="connsiteY178" fmla="*/ 86924 h 713365"/>
              <a:gd name="connsiteX179" fmla="*/ 334380 w 547387"/>
              <a:gd name="connsiteY179" fmla="*/ 95920 h 713365"/>
              <a:gd name="connsiteX180" fmla="*/ 405382 w 547387"/>
              <a:gd name="connsiteY180" fmla="*/ 147869 h 713365"/>
              <a:gd name="connsiteX181" fmla="*/ 421696 w 547387"/>
              <a:gd name="connsiteY181" fmla="*/ 130386 h 713365"/>
              <a:gd name="connsiteX182" fmla="*/ 350694 w 547387"/>
              <a:gd name="connsiteY182" fmla="*/ 82429 h 713365"/>
              <a:gd name="connsiteX183" fmla="*/ 350694 w 547387"/>
              <a:gd name="connsiteY183" fmla="*/ 69440 h 713365"/>
              <a:gd name="connsiteX184" fmla="*/ 367483 w 547387"/>
              <a:gd name="connsiteY184" fmla="*/ 56451 h 713365"/>
              <a:gd name="connsiteX185" fmla="*/ 421696 w 547387"/>
              <a:gd name="connsiteY185" fmla="*/ 95920 h 713365"/>
              <a:gd name="connsiteX186" fmla="*/ 421696 w 547387"/>
              <a:gd name="connsiteY186" fmla="*/ 99921 h 713365"/>
              <a:gd name="connsiteX187" fmla="*/ 417854 w 547387"/>
              <a:gd name="connsiteY187" fmla="*/ 108909 h 713365"/>
              <a:gd name="connsiteX188" fmla="*/ 442797 w 547387"/>
              <a:gd name="connsiteY188" fmla="*/ 108909 h 713365"/>
              <a:gd name="connsiteX189" fmla="*/ 367475 w 547387"/>
              <a:gd name="connsiteY189" fmla="*/ 47964 h 713365"/>
              <a:gd name="connsiteX190" fmla="*/ 363633 w 547387"/>
              <a:gd name="connsiteY190" fmla="*/ 47964 h 713365"/>
              <a:gd name="connsiteX191" fmla="*/ 334380 w 547387"/>
              <a:gd name="connsiteY191" fmla="*/ 51957 h 713365"/>
              <a:gd name="connsiteX192" fmla="*/ 434644 w 547387"/>
              <a:gd name="connsiteY192" fmla="*/ 356674 h 713365"/>
              <a:gd name="connsiteX193" fmla="*/ 476385 w 547387"/>
              <a:gd name="connsiteY193" fmla="*/ 413125 h 713365"/>
              <a:gd name="connsiteX194" fmla="*/ 476385 w 547387"/>
              <a:gd name="connsiteY194" fmla="*/ 422113 h 713365"/>
              <a:gd name="connsiteX195" fmla="*/ 426015 w 547387"/>
              <a:gd name="connsiteY195" fmla="*/ 465575 h 713365"/>
              <a:gd name="connsiteX196" fmla="*/ 426015 w 547387"/>
              <a:gd name="connsiteY196" fmla="*/ 469576 h 713365"/>
              <a:gd name="connsiteX197" fmla="*/ 447115 w 547387"/>
              <a:gd name="connsiteY197" fmla="*/ 478565 h 713365"/>
              <a:gd name="connsiteX198" fmla="*/ 376112 w 547387"/>
              <a:gd name="connsiteY198" fmla="*/ 539510 h 713365"/>
              <a:gd name="connsiteX199" fmla="*/ 334380 w 547387"/>
              <a:gd name="connsiteY199" fmla="*/ 469576 h 713365"/>
              <a:gd name="connsiteX200" fmla="*/ 334380 w 547387"/>
              <a:gd name="connsiteY200" fmla="*/ 465575 h 713365"/>
              <a:gd name="connsiteX201" fmla="*/ 342541 w 547387"/>
              <a:gd name="connsiteY201" fmla="*/ 465575 h 713365"/>
              <a:gd name="connsiteX202" fmla="*/ 384273 w 547387"/>
              <a:gd name="connsiteY202" fmla="*/ 496040 h 713365"/>
              <a:gd name="connsiteX203" fmla="*/ 388600 w 547387"/>
              <a:gd name="connsiteY203" fmla="*/ 496040 h 713365"/>
              <a:gd name="connsiteX204" fmla="*/ 401072 w 547387"/>
              <a:gd name="connsiteY204" fmla="*/ 456579 h 713365"/>
              <a:gd name="connsiteX205" fmla="*/ 363649 w 547387"/>
              <a:gd name="connsiteY205" fmla="*/ 448084 h 713365"/>
              <a:gd name="connsiteX206" fmla="*/ 363649 w 547387"/>
              <a:gd name="connsiteY206" fmla="*/ 439087 h 713365"/>
              <a:gd name="connsiteX207" fmla="*/ 409225 w 547387"/>
              <a:gd name="connsiteY207" fmla="*/ 439087 h 713365"/>
              <a:gd name="connsiteX208" fmla="*/ 438495 w 547387"/>
              <a:gd name="connsiteY208" fmla="*/ 422105 h 713365"/>
              <a:gd name="connsiteX209" fmla="*/ 421704 w 547387"/>
              <a:gd name="connsiteY209" fmla="*/ 408623 h 713365"/>
              <a:gd name="connsiteX210" fmla="*/ 334388 w 547387"/>
              <a:gd name="connsiteY210" fmla="*/ 422105 h 713365"/>
              <a:gd name="connsiteX211" fmla="*/ 434644 w 547387"/>
              <a:gd name="connsiteY211" fmla="*/ 356674 h 713365"/>
              <a:gd name="connsiteX212" fmla="*/ 376112 w 547387"/>
              <a:gd name="connsiteY212" fmla="*/ 78428 h 713365"/>
              <a:gd name="connsiteX213" fmla="*/ 401064 w 547387"/>
              <a:gd name="connsiteY213" fmla="*/ 99913 h 713365"/>
              <a:gd name="connsiteX214" fmla="*/ 401064 w 547387"/>
              <a:gd name="connsiteY214" fmla="*/ 91417 h 713365"/>
              <a:gd name="connsiteX215" fmla="*/ 379955 w 547387"/>
              <a:gd name="connsiteY215" fmla="*/ 78420 h 713365"/>
              <a:gd name="connsiteX216" fmla="*/ 376112 w 547387"/>
              <a:gd name="connsiteY216" fmla="*/ 78420 h 713365"/>
              <a:gd name="connsiteX217" fmla="*/ 421696 w 547387"/>
              <a:gd name="connsiteY217" fmla="*/ 173847 h 713365"/>
              <a:gd name="connsiteX218" fmla="*/ 430325 w 547387"/>
              <a:gd name="connsiteY218" fmla="*/ 178341 h 713365"/>
              <a:gd name="connsiteX219" fmla="*/ 459595 w 547387"/>
              <a:gd name="connsiteY219" fmla="*/ 178341 h 713365"/>
              <a:gd name="connsiteX220" fmla="*/ 459595 w 547387"/>
              <a:gd name="connsiteY220" fmla="*/ 173847 h 713365"/>
              <a:gd name="connsiteX221" fmla="*/ 442797 w 547387"/>
              <a:gd name="connsiteY221" fmla="*/ 165352 h 713365"/>
              <a:gd name="connsiteX222" fmla="*/ 442797 w 547387"/>
              <a:gd name="connsiteY222" fmla="*/ 160858 h 713365"/>
              <a:gd name="connsiteX223" fmla="*/ 450958 w 547387"/>
              <a:gd name="connsiteY223" fmla="*/ 152363 h 713365"/>
              <a:gd name="connsiteX224" fmla="*/ 488856 w 547387"/>
              <a:gd name="connsiteY224" fmla="*/ 173839 h 713365"/>
              <a:gd name="connsiteX225" fmla="*/ 450958 w 547387"/>
              <a:gd name="connsiteY225" fmla="*/ 200310 h 713365"/>
              <a:gd name="connsiteX226" fmla="*/ 434644 w 547387"/>
              <a:gd name="connsiteY226" fmla="*/ 200310 h 713365"/>
              <a:gd name="connsiteX227" fmla="*/ 405382 w 547387"/>
              <a:gd name="connsiteY227" fmla="*/ 186828 h 713365"/>
              <a:gd name="connsiteX228" fmla="*/ 384273 w 547387"/>
              <a:gd name="connsiteY228" fmla="*/ 217301 h 713365"/>
              <a:gd name="connsiteX229" fmla="*/ 384273 w 547387"/>
              <a:gd name="connsiteY229" fmla="*/ 221795 h 713365"/>
              <a:gd name="connsiteX230" fmla="*/ 409216 w 547387"/>
              <a:gd name="connsiteY230" fmla="*/ 239278 h 713365"/>
              <a:gd name="connsiteX231" fmla="*/ 447115 w 547387"/>
              <a:gd name="connsiteY231" fmla="*/ 239278 h 713365"/>
              <a:gd name="connsiteX232" fmla="*/ 526278 w 547387"/>
              <a:gd name="connsiteY232" fmla="*/ 195817 h 713365"/>
              <a:gd name="connsiteX233" fmla="*/ 526278 w 547387"/>
              <a:gd name="connsiteY233" fmla="*/ 165352 h 713365"/>
              <a:gd name="connsiteX234" fmla="*/ 472075 w 547387"/>
              <a:gd name="connsiteY234" fmla="*/ 139374 h 713365"/>
              <a:gd name="connsiteX235" fmla="*/ 447124 w 547387"/>
              <a:gd name="connsiteY235" fmla="*/ 139374 h 713365"/>
              <a:gd name="connsiteX236" fmla="*/ 421696 w 547387"/>
              <a:gd name="connsiteY236" fmla="*/ 173847 h 713365"/>
              <a:gd name="connsiteX237" fmla="*/ 405382 w 547387"/>
              <a:gd name="connsiteY237" fmla="*/ 461081 h 713365"/>
              <a:gd name="connsiteX238" fmla="*/ 405382 w 547387"/>
              <a:gd name="connsiteY238" fmla="*/ 465575 h 713365"/>
              <a:gd name="connsiteX239" fmla="*/ 417854 w 547387"/>
              <a:gd name="connsiteY239" fmla="*/ 465575 h 713365"/>
              <a:gd name="connsiteX240" fmla="*/ 417854 w 547387"/>
              <a:gd name="connsiteY240" fmla="*/ 461081 h 713365"/>
              <a:gd name="connsiteX241" fmla="*/ 405382 w 547387"/>
              <a:gd name="connsiteY241" fmla="*/ 461081 h 713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</a:cxnLst>
            <a:rect l="l" t="t" r="r" b="b"/>
            <a:pathLst>
              <a:path w="547387" h="713365">
                <a:moveTo>
                  <a:pt x="133844" y="0"/>
                </a:moveTo>
                <a:cubicBezTo>
                  <a:pt x="155913" y="0"/>
                  <a:pt x="166948" y="17316"/>
                  <a:pt x="166948" y="51957"/>
                </a:cubicBezTo>
                <a:cubicBezTo>
                  <a:pt x="187413" y="32979"/>
                  <a:pt x="204203" y="21484"/>
                  <a:pt x="217318" y="17483"/>
                </a:cubicBezTo>
                <a:lnTo>
                  <a:pt x="234108" y="25978"/>
                </a:lnTo>
                <a:cubicBezTo>
                  <a:pt x="238585" y="14326"/>
                  <a:pt x="248341" y="8495"/>
                  <a:pt x="263378" y="8495"/>
                </a:cubicBezTo>
                <a:cubicBezTo>
                  <a:pt x="299513" y="17483"/>
                  <a:pt x="317590" y="27649"/>
                  <a:pt x="317590" y="38968"/>
                </a:cubicBezTo>
                <a:cubicBezTo>
                  <a:pt x="328775" y="33304"/>
                  <a:pt x="345414" y="28977"/>
                  <a:pt x="367483" y="25970"/>
                </a:cubicBezTo>
                <a:cubicBezTo>
                  <a:pt x="412900" y="25970"/>
                  <a:pt x="445035" y="52124"/>
                  <a:pt x="463913" y="104407"/>
                </a:cubicBezTo>
                <a:lnTo>
                  <a:pt x="463913" y="108901"/>
                </a:lnTo>
                <a:lnTo>
                  <a:pt x="459595" y="117396"/>
                </a:lnTo>
                <a:cubicBezTo>
                  <a:pt x="499891" y="117396"/>
                  <a:pt x="529152" y="131880"/>
                  <a:pt x="547387" y="160858"/>
                </a:cubicBezTo>
                <a:lnTo>
                  <a:pt x="547387" y="186828"/>
                </a:lnTo>
                <a:cubicBezTo>
                  <a:pt x="547387" y="225796"/>
                  <a:pt x="509798" y="250438"/>
                  <a:pt x="434644" y="260763"/>
                </a:cubicBezTo>
                <a:lnTo>
                  <a:pt x="421696" y="260763"/>
                </a:lnTo>
                <a:cubicBezTo>
                  <a:pt x="385543" y="251115"/>
                  <a:pt x="367483" y="238117"/>
                  <a:pt x="367483" y="221803"/>
                </a:cubicBezTo>
                <a:lnTo>
                  <a:pt x="330070" y="230299"/>
                </a:lnTo>
                <a:cubicBezTo>
                  <a:pt x="296481" y="221645"/>
                  <a:pt x="279691" y="208647"/>
                  <a:pt x="279691" y="191330"/>
                </a:cubicBezTo>
                <a:lnTo>
                  <a:pt x="275857" y="191330"/>
                </a:lnTo>
                <a:cubicBezTo>
                  <a:pt x="275857" y="226974"/>
                  <a:pt x="250747" y="250112"/>
                  <a:pt x="200536" y="260763"/>
                </a:cubicBezTo>
                <a:cubicBezTo>
                  <a:pt x="183270" y="263761"/>
                  <a:pt x="163757" y="265257"/>
                  <a:pt x="142005" y="265257"/>
                </a:cubicBezTo>
                <a:lnTo>
                  <a:pt x="137678" y="256761"/>
                </a:lnTo>
                <a:cubicBezTo>
                  <a:pt x="137678" y="248442"/>
                  <a:pt x="166948" y="241116"/>
                  <a:pt x="225479" y="234784"/>
                </a:cubicBezTo>
                <a:cubicBezTo>
                  <a:pt x="244983" y="217802"/>
                  <a:pt x="254740" y="203309"/>
                  <a:pt x="254740" y="191322"/>
                </a:cubicBezTo>
                <a:cubicBezTo>
                  <a:pt x="225963" y="145037"/>
                  <a:pt x="195407" y="121890"/>
                  <a:pt x="163105" y="121890"/>
                </a:cubicBezTo>
                <a:cubicBezTo>
                  <a:pt x="132407" y="139206"/>
                  <a:pt x="117054" y="160858"/>
                  <a:pt x="117054" y="186828"/>
                </a:cubicBezTo>
                <a:cubicBezTo>
                  <a:pt x="122484" y="198824"/>
                  <a:pt x="125207" y="207644"/>
                  <a:pt x="125207" y="213308"/>
                </a:cubicBezTo>
                <a:lnTo>
                  <a:pt x="142005" y="213308"/>
                </a:lnTo>
                <a:cubicBezTo>
                  <a:pt x="162462" y="213308"/>
                  <a:pt x="180539" y="204479"/>
                  <a:pt x="196209" y="186828"/>
                </a:cubicBezTo>
                <a:lnTo>
                  <a:pt x="196209" y="178333"/>
                </a:lnTo>
                <a:cubicBezTo>
                  <a:pt x="187889" y="168677"/>
                  <a:pt x="183738" y="161351"/>
                  <a:pt x="183738" y="156355"/>
                </a:cubicBezTo>
                <a:lnTo>
                  <a:pt x="166948" y="156355"/>
                </a:lnTo>
                <a:lnTo>
                  <a:pt x="166948" y="173839"/>
                </a:lnTo>
                <a:cubicBezTo>
                  <a:pt x="175259" y="173839"/>
                  <a:pt x="179419" y="176830"/>
                  <a:pt x="179419" y="182827"/>
                </a:cubicBezTo>
                <a:cubicBezTo>
                  <a:pt x="179419" y="186828"/>
                  <a:pt x="175259" y="191155"/>
                  <a:pt x="166948" y="195817"/>
                </a:cubicBezTo>
                <a:lnTo>
                  <a:pt x="150158" y="195817"/>
                </a:lnTo>
                <a:cubicBezTo>
                  <a:pt x="144712" y="195817"/>
                  <a:pt x="141997" y="192826"/>
                  <a:pt x="141997" y="186828"/>
                </a:cubicBezTo>
                <a:lnTo>
                  <a:pt x="141997" y="173839"/>
                </a:lnTo>
                <a:cubicBezTo>
                  <a:pt x="147100" y="147860"/>
                  <a:pt x="158302" y="134871"/>
                  <a:pt x="175585" y="134871"/>
                </a:cubicBezTo>
                <a:cubicBezTo>
                  <a:pt x="203410" y="144202"/>
                  <a:pt x="217318" y="161518"/>
                  <a:pt x="217318" y="186828"/>
                </a:cubicBezTo>
                <a:cubicBezTo>
                  <a:pt x="217318" y="209482"/>
                  <a:pt x="190763" y="225462"/>
                  <a:pt x="137678" y="234784"/>
                </a:cubicBezTo>
                <a:cubicBezTo>
                  <a:pt x="112735" y="234784"/>
                  <a:pt x="100264" y="217476"/>
                  <a:pt x="100264" y="182827"/>
                </a:cubicBezTo>
                <a:cubicBezTo>
                  <a:pt x="80751" y="200143"/>
                  <a:pt x="63961" y="208806"/>
                  <a:pt x="49894" y="208806"/>
                </a:cubicBezTo>
                <a:lnTo>
                  <a:pt x="46060" y="208806"/>
                </a:lnTo>
                <a:cubicBezTo>
                  <a:pt x="15353" y="204136"/>
                  <a:pt x="0" y="188156"/>
                  <a:pt x="0" y="160850"/>
                </a:cubicBezTo>
                <a:lnTo>
                  <a:pt x="0" y="143358"/>
                </a:lnTo>
                <a:cubicBezTo>
                  <a:pt x="0" y="120378"/>
                  <a:pt x="5588" y="108893"/>
                  <a:pt x="16790" y="108893"/>
                </a:cubicBezTo>
                <a:lnTo>
                  <a:pt x="24951" y="112894"/>
                </a:lnTo>
                <a:cubicBezTo>
                  <a:pt x="40939" y="98576"/>
                  <a:pt x="52133" y="91417"/>
                  <a:pt x="58539" y="91417"/>
                </a:cubicBezTo>
                <a:lnTo>
                  <a:pt x="54212" y="82421"/>
                </a:lnTo>
                <a:lnTo>
                  <a:pt x="54212" y="56451"/>
                </a:lnTo>
                <a:cubicBezTo>
                  <a:pt x="59325" y="18820"/>
                  <a:pt x="77401" y="0"/>
                  <a:pt x="108425" y="0"/>
                </a:cubicBezTo>
                <a:lnTo>
                  <a:pt x="133844" y="0"/>
                </a:lnTo>
                <a:close/>
                <a:moveTo>
                  <a:pt x="37422" y="152363"/>
                </a:moveTo>
                <a:lnTo>
                  <a:pt x="58531" y="152363"/>
                </a:lnTo>
                <a:lnTo>
                  <a:pt x="54204" y="130377"/>
                </a:lnTo>
                <a:lnTo>
                  <a:pt x="54204" y="126376"/>
                </a:lnTo>
                <a:cubicBezTo>
                  <a:pt x="70835" y="128046"/>
                  <a:pt x="79155" y="132373"/>
                  <a:pt x="79155" y="139365"/>
                </a:cubicBezTo>
                <a:lnTo>
                  <a:pt x="79155" y="156355"/>
                </a:lnTo>
                <a:cubicBezTo>
                  <a:pt x="74670" y="168017"/>
                  <a:pt x="64922" y="173839"/>
                  <a:pt x="49885" y="173839"/>
                </a:cubicBezTo>
                <a:lnTo>
                  <a:pt x="33580" y="173839"/>
                </a:lnTo>
                <a:lnTo>
                  <a:pt x="21100" y="165344"/>
                </a:lnTo>
                <a:lnTo>
                  <a:pt x="21100" y="169838"/>
                </a:lnTo>
                <a:cubicBezTo>
                  <a:pt x="21100" y="176504"/>
                  <a:pt x="30698" y="183662"/>
                  <a:pt x="49885" y="191314"/>
                </a:cubicBezTo>
                <a:cubicBezTo>
                  <a:pt x="80592" y="178659"/>
                  <a:pt x="95945" y="161343"/>
                  <a:pt x="95945" y="139357"/>
                </a:cubicBezTo>
                <a:lnTo>
                  <a:pt x="95945" y="126368"/>
                </a:lnTo>
                <a:cubicBezTo>
                  <a:pt x="95945" y="118716"/>
                  <a:pt x="86180" y="112885"/>
                  <a:pt x="66675" y="108884"/>
                </a:cubicBezTo>
                <a:cubicBezTo>
                  <a:pt x="47179" y="116227"/>
                  <a:pt x="37422" y="130720"/>
                  <a:pt x="37422" y="152363"/>
                </a:cubicBezTo>
                <a:close/>
                <a:moveTo>
                  <a:pt x="37422" y="217309"/>
                </a:moveTo>
                <a:lnTo>
                  <a:pt x="79163" y="217309"/>
                </a:lnTo>
                <a:cubicBezTo>
                  <a:pt x="114974" y="260938"/>
                  <a:pt x="134487" y="282748"/>
                  <a:pt x="137687" y="282748"/>
                </a:cubicBezTo>
                <a:cubicBezTo>
                  <a:pt x="226924" y="279750"/>
                  <a:pt x="271539" y="266760"/>
                  <a:pt x="271539" y="243780"/>
                </a:cubicBezTo>
                <a:lnTo>
                  <a:pt x="279691" y="239287"/>
                </a:lnTo>
                <a:lnTo>
                  <a:pt x="288329" y="239287"/>
                </a:lnTo>
                <a:cubicBezTo>
                  <a:pt x="297918" y="247949"/>
                  <a:pt x="314549" y="252276"/>
                  <a:pt x="338222" y="252276"/>
                </a:cubicBezTo>
                <a:lnTo>
                  <a:pt x="342549" y="252276"/>
                </a:lnTo>
                <a:lnTo>
                  <a:pt x="363649" y="247782"/>
                </a:lnTo>
                <a:cubicBezTo>
                  <a:pt x="363649" y="257772"/>
                  <a:pt x="387314" y="266602"/>
                  <a:pt x="434652" y="274262"/>
                </a:cubicBezTo>
                <a:cubicBezTo>
                  <a:pt x="462476" y="268264"/>
                  <a:pt x="480545" y="265265"/>
                  <a:pt x="488864" y="265265"/>
                </a:cubicBezTo>
                <a:cubicBezTo>
                  <a:pt x="382043" y="375503"/>
                  <a:pt x="317907" y="430617"/>
                  <a:pt x="296490" y="430617"/>
                </a:cubicBezTo>
                <a:cubicBezTo>
                  <a:pt x="241475" y="430617"/>
                  <a:pt x="209491" y="418965"/>
                  <a:pt x="200544" y="395651"/>
                </a:cubicBezTo>
                <a:cubicBezTo>
                  <a:pt x="195424" y="395651"/>
                  <a:pt x="177356" y="376839"/>
                  <a:pt x="146332" y="339199"/>
                </a:cubicBezTo>
                <a:cubicBezTo>
                  <a:pt x="89079" y="283250"/>
                  <a:pt x="52784" y="244115"/>
                  <a:pt x="37431" y="221803"/>
                </a:cubicBezTo>
                <a:lnTo>
                  <a:pt x="37431" y="217309"/>
                </a:lnTo>
                <a:close/>
                <a:moveTo>
                  <a:pt x="208680" y="439104"/>
                </a:moveTo>
                <a:cubicBezTo>
                  <a:pt x="214436" y="440107"/>
                  <a:pt x="217318" y="443105"/>
                  <a:pt x="217318" y="448100"/>
                </a:cubicBezTo>
                <a:lnTo>
                  <a:pt x="217318" y="456596"/>
                </a:lnTo>
                <a:cubicBezTo>
                  <a:pt x="178291" y="489892"/>
                  <a:pt x="158787" y="537856"/>
                  <a:pt x="158787" y="600463"/>
                </a:cubicBezTo>
                <a:cubicBezTo>
                  <a:pt x="131923" y="662085"/>
                  <a:pt x="110964" y="699708"/>
                  <a:pt x="95945" y="713365"/>
                </a:cubicBezTo>
                <a:cubicBezTo>
                  <a:pt x="87625" y="704712"/>
                  <a:pt x="77869" y="700376"/>
                  <a:pt x="66675" y="700376"/>
                </a:cubicBezTo>
                <a:lnTo>
                  <a:pt x="66675" y="691388"/>
                </a:lnTo>
                <a:cubicBezTo>
                  <a:pt x="113370" y="611799"/>
                  <a:pt x="139917" y="542350"/>
                  <a:pt x="146315" y="483075"/>
                </a:cubicBezTo>
                <a:cubicBezTo>
                  <a:pt x="172227" y="453764"/>
                  <a:pt x="193010" y="439104"/>
                  <a:pt x="208680" y="439104"/>
                </a:cubicBezTo>
                <a:close/>
                <a:moveTo>
                  <a:pt x="71002" y="65439"/>
                </a:moveTo>
                <a:cubicBezTo>
                  <a:pt x="71002" y="82755"/>
                  <a:pt x="82196" y="95753"/>
                  <a:pt x="104591" y="104407"/>
                </a:cubicBezTo>
                <a:cubicBezTo>
                  <a:pt x="112902" y="115726"/>
                  <a:pt x="117062" y="124388"/>
                  <a:pt x="117062" y="130377"/>
                </a:cubicBezTo>
                <a:cubicBezTo>
                  <a:pt x="139131" y="117062"/>
                  <a:pt x="150166" y="99746"/>
                  <a:pt x="150166" y="78420"/>
                </a:cubicBezTo>
                <a:lnTo>
                  <a:pt x="150166" y="60937"/>
                </a:lnTo>
                <a:cubicBezTo>
                  <a:pt x="132240" y="72598"/>
                  <a:pt x="118332" y="78420"/>
                  <a:pt x="108425" y="78420"/>
                </a:cubicBezTo>
                <a:lnTo>
                  <a:pt x="100264" y="78420"/>
                </a:lnTo>
                <a:cubicBezTo>
                  <a:pt x="95786" y="78420"/>
                  <a:pt x="90190" y="72606"/>
                  <a:pt x="83474" y="60937"/>
                </a:cubicBezTo>
                <a:cubicBezTo>
                  <a:pt x="83474" y="49952"/>
                  <a:pt x="94667" y="38291"/>
                  <a:pt x="117062" y="25962"/>
                </a:cubicBezTo>
                <a:lnTo>
                  <a:pt x="117062" y="21960"/>
                </a:lnTo>
                <a:lnTo>
                  <a:pt x="108425" y="21960"/>
                </a:lnTo>
                <a:cubicBezTo>
                  <a:pt x="86356" y="21977"/>
                  <a:pt x="73885" y="36462"/>
                  <a:pt x="71002" y="65439"/>
                </a:cubicBezTo>
                <a:close/>
                <a:moveTo>
                  <a:pt x="192375" y="422113"/>
                </a:moveTo>
                <a:lnTo>
                  <a:pt x="192375" y="430609"/>
                </a:lnTo>
                <a:cubicBezTo>
                  <a:pt x="147593" y="444275"/>
                  <a:pt x="125207" y="466076"/>
                  <a:pt x="125207" y="496048"/>
                </a:cubicBezTo>
                <a:cubicBezTo>
                  <a:pt x="121690" y="563325"/>
                  <a:pt x="110655" y="600956"/>
                  <a:pt x="92103" y="608950"/>
                </a:cubicBezTo>
                <a:lnTo>
                  <a:pt x="87784" y="608950"/>
                </a:lnTo>
                <a:lnTo>
                  <a:pt x="87784" y="595961"/>
                </a:lnTo>
                <a:lnTo>
                  <a:pt x="83465" y="595961"/>
                </a:lnTo>
                <a:lnTo>
                  <a:pt x="75304" y="600455"/>
                </a:lnTo>
                <a:lnTo>
                  <a:pt x="70986" y="591467"/>
                </a:lnTo>
                <a:cubicBezTo>
                  <a:pt x="78336" y="591467"/>
                  <a:pt x="83942" y="579973"/>
                  <a:pt x="87776" y="556993"/>
                </a:cubicBezTo>
                <a:cubicBezTo>
                  <a:pt x="87776" y="544681"/>
                  <a:pt x="86339" y="528692"/>
                  <a:pt x="83457" y="509046"/>
                </a:cubicBezTo>
                <a:cubicBezTo>
                  <a:pt x="83474" y="451091"/>
                  <a:pt x="119769" y="422113"/>
                  <a:pt x="192375" y="422113"/>
                </a:cubicBezTo>
                <a:close/>
                <a:moveTo>
                  <a:pt x="125207" y="21977"/>
                </a:moveTo>
                <a:lnTo>
                  <a:pt x="133844" y="34975"/>
                </a:lnTo>
                <a:cubicBezTo>
                  <a:pt x="116887" y="45960"/>
                  <a:pt x="108417" y="53126"/>
                  <a:pt x="108417" y="56451"/>
                </a:cubicBezTo>
                <a:lnTo>
                  <a:pt x="108417" y="60945"/>
                </a:lnTo>
                <a:cubicBezTo>
                  <a:pt x="133042" y="49960"/>
                  <a:pt x="145672" y="41298"/>
                  <a:pt x="146315" y="34975"/>
                </a:cubicBezTo>
                <a:lnTo>
                  <a:pt x="146315" y="21977"/>
                </a:lnTo>
                <a:lnTo>
                  <a:pt x="125207" y="21977"/>
                </a:lnTo>
                <a:close/>
                <a:moveTo>
                  <a:pt x="166948" y="104407"/>
                </a:moveTo>
                <a:cubicBezTo>
                  <a:pt x="188365" y="104407"/>
                  <a:pt x="209324" y="113069"/>
                  <a:pt x="229789" y="130377"/>
                </a:cubicBezTo>
                <a:cubicBezTo>
                  <a:pt x="252176" y="120387"/>
                  <a:pt x="263378" y="113228"/>
                  <a:pt x="263378" y="108901"/>
                </a:cubicBezTo>
                <a:cubicBezTo>
                  <a:pt x="242269" y="108901"/>
                  <a:pt x="226916" y="87090"/>
                  <a:pt x="217318" y="43462"/>
                </a:cubicBezTo>
                <a:lnTo>
                  <a:pt x="208680" y="43462"/>
                </a:lnTo>
                <a:cubicBezTo>
                  <a:pt x="180856" y="66441"/>
                  <a:pt x="166948" y="86757"/>
                  <a:pt x="166948" y="104407"/>
                </a:cubicBezTo>
                <a:close/>
                <a:moveTo>
                  <a:pt x="221168" y="461081"/>
                </a:moveTo>
                <a:lnTo>
                  <a:pt x="225487" y="461081"/>
                </a:lnTo>
                <a:cubicBezTo>
                  <a:pt x="243396" y="461081"/>
                  <a:pt x="261473" y="462577"/>
                  <a:pt x="279691" y="465575"/>
                </a:cubicBezTo>
                <a:cubicBezTo>
                  <a:pt x="290884" y="462577"/>
                  <a:pt x="300641" y="461081"/>
                  <a:pt x="308961" y="461081"/>
                </a:cubicBezTo>
                <a:cubicBezTo>
                  <a:pt x="350861" y="545006"/>
                  <a:pt x="371802" y="591458"/>
                  <a:pt x="371802" y="600455"/>
                </a:cubicBezTo>
                <a:cubicBezTo>
                  <a:pt x="371802" y="612450"/>
                  <a:pt x="363483" y="622608"/>
                  <a:pt x="346859" y="630928"/>
                </a:cubicBezTo>
                <a:lnTo>
                  <a:pt x="334388" y="630928"/>
                </a:lnTo>
                <a:cubicBezTo>
                  <a:pt x="323830" y="630928"/>
                  <a:pt x="308476" y="623602"/>
                  <a:pt x="288329" y="608942"/>
                </a:cubicBezTo>
                <a:lnTo>
                  <a:pt x="279691" y="608942"/>
                </a:lnTo>
                <a:cubicBezTo>
                  <a:pt x="259543" y="623602"/>
                  <a:pt x="247072" y="630928"/>
                  <a:pt x="242277" y="630928"/>
                </a:cubicBezTo>
                <a:cubicBezTo>
                  <a:pt x="214770" y="630928"/>
                  <a:pt x="191105" y="620770"/>
                  <a:pt x="171275" y="600455"/>
                </a:cubicBezTo>
                <a:cubicBezTo>
                  <a:pt x="171266" y="593463"/>
                  <a:pt x="187889" y="547011"/>
                  <a:pt x="221168" y="461081"/>
                </a:cubicBezTo>
                <a:close/>
                <a:moveTo>
                  <a:pt x="296481" y="43462"/>
                </a:moveTo>
                <a:cubicBezTo>
                  <a:pt x="296481" y="66775"/>
                  <a:pt x="290876" y="78428"/>
                  <a:pt x="279683" y="78428"/>
                </a:cubicBezTo>
                <a:lnTo>
                  <a:pt x="275849" y="78428"/>
                </a:lnTo>
                <a:cubicBezTo>
                  <a:pt x="253453" y="74770"/>
                  <a:pt x="242260" y="64620"/>
                  <a:pt x="242260" y="47964"/>
                </a:cubicBezTo>
                <a:lnTo>
                  <a:pt x="237942" y="47964"/>
                </a:lnTo>
                <a:lnTo>
                  <a:pt x="237942" y="56459"/>
                </a:lnTo>
                <a:cubicBezTo>
                  <a:pt x="247214" y="82763"/>
                  <a:pt x="266727" y="95929"/>
                  <a:pt x="296473" y="95929"/>
                </a:cubicBezTo>
                <a:lnTo>
                  <a:pt x="305102" y="95929"/>
                </a:lnTo>
                <a:cubicBezTo>
                  <a:pt x="308944" y="95929"/>
                  <a:pt x="313096" y="91434"/>
                  <a:pt x="317581" y="82438"/>
                </a:cubicBezTo>
                <a:lnTo>
                  <a:pt x="317581" y="78437"/>
                </a:lnTo>
                <a:cubicBezTo>
                  <a:pt x="317598" y="62449"/>
                  <a:pt x="310557" y="50787"/>
                  <a:pt x="296481" y="43462"/>
                </a:cubicBezTo>
                <a:close/>
                <a:moveTo>
                  <a:pt x="246596" y="147860"/>
                </a:moveTo>
                <a:lnTo>
                  <a:pt x="275857" y="178333"/>
                </a:lnTo>
                <a:cubicBezTo>
                  <a:pt x="275857" y="149356"/>
                  <a:pt x="286892" y="134871"/>
                  <a:pt x="308961" y="134871"/>
                </a:cubicBezTo>
                <a:lnTo>
                  <a:pt x="313280" y="134871"/>
                </a:lnTo>
                <a:cubicBezTo>
                  <a:pt x="340152" y="134871"/>
                  <a:pt x="359657" y="145037"/>
                  <a:pt x="371810" y="165344"/>
                </a:cubicBezTo>
                <a:cubicBezTo>
                  <a:pt x="367334" y="177005"/>
                  <a:pt x="357577" y="182827"/>
                  <a:pt x="342549" y="182827"/>
                </a:cubicBezTo>
                <a:cubicBezTo>
                  <a:pt x="327196" y="182827"/>
                  <a:pt x="311843" y="177005"/>
                  <a:pt x="296490" y="165344"/>
                </a:cubicBezTo>
                <a:lnTo>
                  <a:pt x="296490" y="186820"/>
                </a:lnTo>
                <a:cubicBezTo>
                  <a:pt x="296490" y="191155"/>
                  <a:pt x="304801" y="198481"/>
                  <a:pt x="321432" y="208806"/>
                </a:cubicBezTo>
                <a:lnTo>
                  <a:pt x="330070" y="208806"/>
                </a:lnTo>
                <a:cubicBezTo>
                  <a:pt x="371644" y="208806"/>
                  <a:pt x="392434" y="194321"/>
                  <a:pt x="392434" y="165344"/>
                </a:cubicBezTo>
                <a:lnTo>
                  <a:pt x="392434" y="160850"/>
                </a:lnTo>
                <a:cubicBezTo>
                  <a:pt x="392434" y="145530"/>
                  <a:pt x="368762" y="129550"/>
                  <a:pt x="321432" y="112894"/>
                </a:cubicBezTo>
                <a:cubicBezTo>
                  <a:pt x="275690" y="129224"/>
                  <a:pt x="250747" y="140877"/>
                  <a:pt x="246596" y="147860"/>
                </a:cubicBezTo>
                <a:close/>
                <a:moveTo>
                  <a:pt x="254740" y="30481"/>
                </a:moveTo>
                <a:lnTo>
                  <a:pt x="254740" y="34975"/>
                </a:lnTo>
                <a:cubicBezTo>
                  <a:pt x="258582" y="46962"/>
                  <a:pt x="265616" y="55624"/>
                  <a:pt x="275849" y="60945"/>
                </a:cubicBezTo>
                <a:cubicBezTo>
                  <a:pt x="272967" y="49284"/>
                  <a:pt x="271530" y="39143"/>
                  <a:pt x="271530" y="30481"/>
                </a:cubicBezTo>
                <a:lnTo>
                  <a:pt x="254740" y="30481"/>
                </a:lnTo>
                <a:close/>
                <a:moveTo>
                  <a:pt x="325743" y="156364"/>
                </a:moveTo>
                <a:lnTo>
                  <a:pt x="325743" y="160858"/>
                </a:lnTo>
                <a:lnTo>
                  <a:pt x="334380" y="160858"/>
                </a:lnTo>
                <a:lnTo>
                  <a:pt x="334380" y="156364"/>
                </a:lnTo>
                <a:lnTo>
                  <a:pt x="325743" y="156364"/>
                </a:lnTo>
                <a:close/>
                <a:moveTo>
                  <a:pt x="334380" y="51957"/>
                </a:moveTo>
                <a:lnTo>
                  <a:pt x="338214" y="73935"/>
                </a:lnTo>
                <a:lnTo>
                  <a:pt x="338214" y="86924"/>
                </a:lnTo>
                <a:lnTo>
                  <a:pt x="334380" y="95920"/>
                </a:lnTo>
                <a:cubicBezTo>
                  <a:pt x="381709" y="113571"/>
                  <a:pt x="405382" y="130887"/>
                  <a:pt x="405382" y="147869"/>
                </a:cubicBezTo>
                <a:cubicBezTo>
                  <a:pt x="409534" y="147869"/>
                  <a:pt x="414972" y="142055"/>
                  <a:pt x="421696" y="130386"/>
                </a:cubicBezTo>
                <a:cubicBezTo>
                  <a:pt x="396745" y="125724"/>
                  <a:pt x="373072" y="109736"/>
                  <a:pt x="350694" y="82429"/>
                </a:cubicBezTo>
                <a:lnTo>
                  <a:pt x="350694" y="69440"/>
                </a:lnTo>
                <a:cubicBezTo>
                  <a:pt x="350694" y="62449"/>
                  <a:pt x="356282" y="58130"/>
                  <a:pt x="367483" y="56451"/>
                </a:cubicBezTo>
                <a:cubicBezTo>
                  <a:pt x="392109" y="56451"/>
                  <a:pt x="410177" y="69608"/>
                  <a:pt x="421696" y="95920"/>
                </a:cubicBezTo>
                <a:lnTo>
                  <a:pt x="421696" y="99921"/>
                </a:lnTo>
                <a:lnTo>
                  <a:pt x="417854" y="108909"/>
                </a:lnTo>
                <a:lnTo>
                  <a:pt x="442797" y="108909"/>
                </a:lnTo>
                <a:cubicBezTo>
                  <a:pt x="442797" y="78270"/>
                  <a:pt x="417686" y="57955"/>
                  <a:pt x="367475" y="47964"/>
                </a:cubicBezTo>
                <a:lnTo>
                  <a:pt x="363633" y="47964"/>
                </a:lnTo>
                <a:lnTo>
                  <a:pt x="334380" y="51957"/>
                </a:lnTo>
                <a:close/>
                <a:moveTo>
                  <a:pt x="434644" y="356674"/>
                </a:moveTo>
                <a:cubicBezTo>
                  <a:pt x="462468" y="366339"/>
                  <a:pt x="476385" y="385150"/>
                  <a:pt x="476385" y="413125"/>
                </a:cubicBezTo>
                <a:lnTo>
                  <a:pt x="476385" y="422113"/>
                </a:lnTo>
                <a:cubicBezTo>
                  <a:pt x="476385" y="451091"/>
                  <a:pt x="459595" y="465575"/>
                  <a:pt x="426015" y="465575"/>
                </a:cubicBezTo>
                <a:lnTo>
                  <a:pt x="426015" y="469576"/>
                </a:lnTo>
                <a:cubicBezTo>
                  <a:pt x="440090" y="469576"/>
                  <a:pt x="447115" y="472567"/>
                  <a:pt x="447115" y="478565"/>
                </a:cubicBezTo>
                <a:cubicBezTo>
                  <a:pt x="447115" y="507542"/>
                  <a:pt x="423450" y="527857"/>
                  <a:pt x="376112" y="539510"/>
                </a:cubicBezTo>
                <a:cubicBezTo>
                  <a:pt x="356608" y="539510"/>
                  <a:pt x="342691" y="516204"/>
                  <a:pt x="334380" y="469576"/>
                </a:cubicBezTo>
                <a:lnTo>
                  <a:pt x="334380" y="465575"/>
                </a:lnTo>
                <a:lnTo>
                  <a:pt x="342541" y="465575"/>
                </a:lnTo>
                <a:cubicBezTo>
                  <a:pt x="342541" y="478565"/>
                  <a:pt x="356449" y="488722"/>
                  <a:pt x="384273" y="496040"/>
                </a:cubicBezTo>
                <a:lnTo>
                  <a:pt x="388600" y="496040"/>
                </a:lnTo>
                <a:lnTo>
                  <a:pt x="401072" y="456579"/>
                </a:lnTo>
                <a:lnTo>
                  <a:pt x="363649" y="448084"/>
                </a:lnTo>
                <a:lnTo>
                  <a:pt x="363649" y="439087"/>
                </a:lnTo>
                <a:lnTo>
                  <a:pt x="409225" y="439087"/>
                </a:lnTo>
                <a:cubicBezTo>
                  <a:pt x="424261" y="439087"/>
                  <a:pt x="434009" y="433432"/>
                  <a:pt x="438495" y="422105"/>
                </a:cubicBezTo>
                <a:cubicBezTo>
                  <a:pt x="438495" y="417778"/>
                  <a:pt x="432889" y="413284"/>
                  <a:pt x="421704" y="408623"/>
                </a:cubicBezTo>
                <a:lnTo>
                  <a:pt x="334388" y="422105"/>
                </a:lnTo>
                <a:cubicBezTo>
                  <a:pt x="374684" y="378493"/>
                  <a:pt x="408105" y="356674"/>
                  <a:pt x="434644" y="356674"/>
                </a:cubicBezTo>
                <a:close/>
                <a:moveTo>
                  <a:pt x="376112" y="78428"/>
                </a:moveTo>
                <a:cubicBezTo>
                  <a:pt x="376112" y="82763"/>
                  <a:pt x="384433" y="89923"/>
                  <a:pt x="401064" y="99913"/>
                </a:cubicBezTo>
                <a:lnTo>
                  <a:pt x="401064" y="91417"/>
                </a:lnTo>
                <a:cubicBezTo>
                  <a:pt x="396269" y="91417"/>
                  <a:pt x="389227" y="87082"/>
                  <a:pt x="379955" y="78420"/>
                </a:cubicBezTo>
                <a:lnTo>
                  <a:pt x="376112" y="78420"/>
                </a:lnTo>
                <a:close/>
                <a:moveTo>
                  <a:pt x="421696" y="173847"/>
                </a:moveTo>
                <a:lnTo>
                  <a:pt x="430325" y="178341"/>
                </a:lnTo>
                <a:lnTo>
                  <a:pt x="459595" y="178341"/>
                </a:lnTo>
                <a:lnTo>
                  <a:pt x="459595" y="173847"/>
                </a:lnTo>
                <a:cubicBezTo>
                  <a:pt x="448393" y="173847"/>
                  <a:pt x="442797" y="171015"/>
                  <a:pt x="442797" y="165352"/>
                </a:cubicBezTo>
                <a:lnTo>
                  <a:pt x="442797" y="160858"/>
                </a:lnTo>
                <a:cubicBezTo>
                  <a:pt x="443757" y="155194"/>
                  <a:pt x="446463" y="152363"/>
                  <a:pt x="450958" y="152363"/>
                </a:cubicBezTo>
                <a:cubicBezTo>
                  <a:pt x="476218" y="152363"/>
                  <a:pt x="488856" y="159521"/>
                  <a:pt x="488856" y="173839"/>
                </a:cubicBezTo>
                <a:cubicBezTo>
                  <a:pt x="481814" y="191489"/>
                  <a:pt x="469193" y="200310"/>
                  <a:pt x="450958" y="200310"/>
                </a:cubicBezTo>
                <a:lnTo>
                  <a:pt x="434644" y="200310"/>
                </a:lnTo>
                <a:cubicBezTo>
                  <a:pt x="425054" y="200310"/>
                  <a:pt x="415297" y="195817"/>
                  <a:pt x="405382" y="186828"/>
                </a:cubicBezTo>
                <a:cubicBezTo>
                  <a:pt x="405382" y="192166"/>
                  <a:pt x="398340" y="202315"/>
                  <a:pt x="384273" y="217301"/>
                </a:cubicBezTo>
                <a:lnTo>
                  <a:pt x="384273" y="221795"/>
                </a:lnTo>
                <a:cubicBezTo>
                  <a:pt x="389703" y="221795"/>
                  <a:pt x="398023" y="227617"/>
                  <a:pt x="409216" y="239278"/>
                </a:cubicBezTo>
                <a:lnTo>
                  <a:pt x="447115" y="239278"/>
                </a:lnTo>
                <a:cubicBezTo>
                  <a:pt x="499891" y="225286"/>
                  <a:pt x="526278" y="210802"/>
                  <a:pt x="526278" y="195817"/>
                </a:cubicBezTo>
                <a:lnTo>
                  <a:pt x="526278" y="165352"/>
                </a:lnTo>
                <a:cubicBezTo>
                  <a:pt x="510608" y="148044"/>
                  <a:pt x="492531" y="139374"/>
                  <a:pt x="472075" y="139374"/>
                </a:cubicBezTo>
                <a:lnTo>
                  <a:pt x="447124" y="139374"/>
                </a:lnTo>
                <a:cubicBezTo>
                  <a:pt x="430166" y="147367"/>
                  <a:pt x="421696" y="158862"/>
                  <a:pt x="421696" y="173847"/>
                </a:cubicBezTo>
                <a:close/>
                <a:moveTo>
                  <a:pt x="405382" y="461081"/>
                </a:moveTo>
                <a:lnTo>
                  <a:pt x="405382" y="465575"/>
                </a:lnTo>
                <a:lnTo>
                  <a:pt x="417854" y="465575"/>
                </a:lnTo>
                <a:lnTo>
                  <a:pt x="417854" y="461081"/>
                </a:lnTo>
                <a:lnTo>
                  <a:pt x="405382" y="461081"/>
                </a:ln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39C0FBAD-964F-51A3-4672-35C87707A3F5}"/>
              </a:ext>
            </a:extLst>
          </p:cNvPr>
          <p:cNvSpPr/>
          <p:nvPr/>
        </p:nvSpPr>
        <p:spPr>
          <a:xfrm>
            <a:off x="5277145" y="3034517"/>
            <a:ext cx="1390274" cy="753367"/>
          </a:xfrm>
          <a:custGeom>
            <a:avLst/>
            <a:gdLst>
              <a:gd name="connsiteX0" fmla="*/ 115625 w 858268"/>
              <a:gd name="connsiteY0" fmla="*/ 62440 h 465082"/>
              <a:gd name="connsiteX1" fmla="*/ 130494 w 858268"/>
              <a:gd name="connsiteY1" fmla="*/ 62440 h 465082"/>
              <a:gd name="connsiteX2" fmla="*/ 256185 w 858268"/>
              <a:gd name="connsiteY2" fmla="*/ 120395 h 465082"/>
              <a:gd name="connsiteX3" fmla="*/ 386679 w 858268"/>
              <a:gd name="connsiteY3" fmla="*/ 72932 h 465082"/>
              <a:gd name="connsiteX4" fmla="*/ 391474 w 858268"/>
              <a:gd name="connsiteY4" fmla="*/ 72932 h 465082"/>
              <a:gd name="connsiteX5" fmla="*/ 501820 w 858268"/>
              <a:gd name="connsiteY5" fmla="*/ 188323 h 465082"/>
              <a:gd name="connsiteX6" fmla="*/ 331030 w 858268"/>
              <a:gd name="connsiteY6" fmla="*/ 397137 h 465082"/>
              <a:gd name="connsiteX7" fmla="*/ 246111 w 858268"/>
              <a:gd name="connsiteY7" fmla="*/ 444091 h 465082"/>
              <a:gd name="connsiteX8" fmla="*/ 240832 w 858268"/>
              <a:gd name="connsiteY8" fmla="*/ 444091 h 465082"/>
              <a:gd name="connsiteX9" fmla="*/ 0 w 858268"/>
              <a:gd name="connsiteY9" fmla="*/ 172335 h 465082"/>
              <a:gd name="connsiteX10" fmla="*/ 0 w 858268"/>
              <a:gd name="connsiteY10" fmla="*/ 161844 h 465082"/>
              <a:gd name="connsiteX11" fmla="*/ 115625 w 858268"/>
              <a:gd name="connsiteY11" fmla="*/ 62440 h 465082"/>
              <a:gd name="connsiteX12" fmla="*/ 497017 w 858268"/>
              <a:gd name="connsiteY12" fmla="*/ 0 h 465082"/>
              <a:gd name="connsiteX13" fmla="*/ 622232 w 858268"/>
              <a:gd name="connsiteY13" fmla="*/ 67945 h 465082"/>
              <a:gd name="connsiteX14" fmla="*/ 727783 w 858268"/>
              <a:gd name="connsiteY14" fmla="*/ 25987 h 465082"/>
              <a:gd name="connsiteX15" fmla="*/ 858269 w 858268"/>
              <a:gd name="connsiteY15" fmla="*/ 172344 h 465082"/>
              <a:gd name="connsiteX16" fmla="*/ 587215 w 858268"/>
              <a:gd name="connsiteY16" fmla="*/ 465083 h 465082"/>
              <a:gd name="connsiteX17" fmla="*/ 582420 w 858268"/>
              <a:gd name="connsiteY17" fmla="*/ 465083 h 465082"/>
              <a:gd name="connsiteX18" fmla="*/ 451926 w 858268"/>
              <a:gd name="connsiteY18" fmla="*/ 360676 h 465082"/>
              <a:gd name="connsiteX19" fmla="*/ 542124 w 858268"/>
              <a:gd name="connsiteY19" fmla="*/ 188332 h 465082"/>
              <a:gd name="connsiteX20" fmla="*/ 542124 w 858268"/>
              <a:gd name="connsiteY20" fmla="*/ 177840 h 465082"/>
              <a:gd name="connsiteX21" fmla="*/ 456721 w 858268"/>
              <a:gd name="connsiteY21" fmla="*/ 46962 h 465082"/>
              <a:gd name="connsiteX22" fmla="*/ 416425 w 858268"/>
              <a:gd name="connsiteY22" fmla="*/ 36470 h 465082"/>
              <a:gd name="connsiteX23" fmla="*/ 416425 w 858268"/>
              <a:gd name="connsiteY23" fmla="*/ 25978 h 465082"/>
              <a:gd name="connsiteX24" fmla="*/ 497017 w 858268"/>
              <a:gd name="connsiteY24" fmla="*/ 0 h 465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858268" h="465082">
                <a:moveTo>
                  <a:pt x="115625" y="62440"/>
                </a:moveTo>
                <a:lnTo>
                  <a:pt x="130494" y="62440"/>
                </a:lnTo>
                <a:cubicBezTo>
                  <a:pt x="173672" y="62440"/>
                  <a:pt x="215572" y="81753"/>
                  <a:pt x="256185" y="120395"/>
                </a:cubicBezTo>
                <a:cubicBezTo>
                  <a:pt x="301927" y="88761"/>
                  <a:pt x="345423" y="72932"/>
                  <a:pt x="386679" y="72932"/>
                </a:cubicBezTo>
                <a:lnTo>
                  <a:pt x="391474" y="72932"/>
                </a:lnTo>
                <a:cubicBezTo>
                  <a:pt x="465032" y="88252"/>
                  <a:pt x="501820" y="126718"/>
                  <a:pt x="501820" y="188323"/>
                </a:cubicBezTo>
                <a:cubicBezTo>
                  <a:pt x="501820" y="252602"/>
                  <a:pt x="444884" y="322200"/>
                  <a:pt x="331030" y="397137"/>
                </a:cubicBezTo>
                <a:cubicBezTo>
                  <a:pt x="291043" y="428446"/>
                  <a:pt x="262742" y="444091"/>
                  <a:pt x="246111" y="444091"/>
                </a:cubicBezTo>
                <a:lnTo>
                  <a:pt x="240832" y="444091"/>
                </a:lnTo>
                <a:cubicBezTo>
                  <a:pt x="80274" y="331523"/>
                  <a:pt x="0" y="240949"/>
                  <a:pt x="0" y="172335"/>
                </a:cubicBezTo>
                <a:lnTo>
                  <a:pt x="0" y="161844"/>
                </a:lnTo>
                <a:cubicBezTo>
                  <a:pt x="23347" y="95586"/>
                  <a:pt x="61889" y="62440"/>
                  <a:pt x="115625" y="62440"/>
                </a:cubicBezTo>
                <a:close/>
                <a:moveTo>
                  <a:pt x="497017" y="0"/>
                </a:moveTo>
                <a:cubicBezTo>
                  <a:pt x="544672" y="0"/>
                  <a:pt x="586413" y="22654"/>
                  <a:pt x="622232" y="67945"/>
                </a:cubicBezTo>
                <a:cubicBezTo>
                  <a:pt x="667648" y="41307"/>
                  <a:pt x="702823" y="27315"/>
                  <a:pt x="727783" y="25987"/>
                </a:cubicBezTo>
                <a:cubicBezTo>
                  <a:pt x="801976" y="25987"/>
                  <a:pt x="845472" y="74778"/>
                  <a:pt x="858269" y="172344"/>
                </a:cubicBezTo>
                <a:cubicBezTo>
                  <a:pt x="858269" y="266936"/>
                  <a:pt x="767912" y="364510"/>
                  <a:pt x="587215" y="465083"/>
                </a:cubicBezTo>
                <a:lnTo>
                  <a:pt x="582420" y="465083"/>
                </a:lnTo>
                <a:cubicBezTo>
                  <a:pt x="565154" y="464757"/>
                  <a:pt x="521651" y="429949"/>
                  <a:pt x="451926" y="360676"/>
                </a:cubicBezTo>
                <a:cubicBezTo>
                  <a:pt x="512053" y="299070"/>
                  <a:pt x="542124" y="241617"/>
                  <a:pt x="542124" y="188332"/>
                </a:cubicBezTo>
                <a:lnTo>
                  <a:pt x="542124" y="177840"/>
                </a:lnTo>
                <a:cubicBezTo>
                  <a:pt x="542124" y="131221"/>
                  <a:pt x="513657" y="87592"/>
                  <a:pt x="456721" y="46962"/>
                </a:cubicBezTo>
                <a:cubicBezTo>
                  <a:pt x="446805" y="39962"/>
                  <a:pt x="433374" y="36470"/>
                  <a:pt x="416425" y="36470"/>
                </a:cubicBezTo>
                <a:lnTo>
                  <a:pt x="416425" y="25978"/>
                </a:lnTo>
                <a:cubicBezTo>
                  <a:pt x="419298" y="14660"/>
                  <a:pt x="446171" y="5998"/>
                  <a:pt x="497017" y="0"/>
                </a:cubicBez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BC5F428C-EA21-92AB-7D7A-369963C29292}"/>
              </a:ext>
            </a:extLst>
          </p:cNvPr>
          <p:cNvSpPr/>
          <p:nvPr/>
        </p:nvSpPr>
        <p:spPr>
          <a:xfrm>
            <a:off x="7167108" y="2850833"/>
            <a:ext cx="972177" cy="1157960"/>
          </a:xfrm>
          <a:custGeom>
            <a:avLst/>
            <a:gdLst>
              <a:gd name="connsiteX0" fmla="*/ 286407 w 600161"/>
              <a:gd name="connsiteY0" fmla="*/ 0 h 714852"/>
              <a:gd name="connsiteX1" fmla="*/ 290241 w 600161"/>
              <a:gd name="connsiteY1" fmla="*/ 7994 h 714852"/>
              <a:gd name="connsiteX2" fmla="*/ 290241 w 600161"/>
              <a:gd name="connsiteY2" fmla="*/ 12488 h 714852"/>
              <a:gd name="connsiteX3" fmla="*/ 270577 w 600161"/>
              <a:gd name="connsiteY3" fmla="*/ 52960 h 714852"/>
              <a:gd name="connsiteX4" fmla="*/ 294083 w 600161"/>
              <a:gd name="connsiteY4" fmla="*/ 73433 h 714852"/>
              <a:gd name="connsiteX5" fmla="*/ 297917 w 600161"/>
              <a:gd name="connsiteY5" fmla="*/ 73433 h 714852"/>
              <a:gd name="connsiteX6" fmla="*/ 368920 w 600161"/>
              <a:gd name="connsiteY6" fmla="*/ 52960 h 714852"/>
              <a:gd name="connsiteX7" fmla="*/ 396260 w 600161"/>
              <a:gd name="connsiteY7" fmla="*/ 0 h 714852"/>
              <a:gd name="connsiteX8" fmla="*/ 400102 w 600161"/>
              <a:gd name="connsiteY8" fmla="*/ 0 h 714852"/>
              <a:gd name="connsiteX9" fmla="*/ 412098 w 600161"/>
              <a:gd name="connsiteY9" fmla="*/ 12488 h 714852"/>
              <a:gd name="connsiteX10" fmla="*/ 388591 w 600161"/>
              <a:gd name="connsiteY10" fmla="*/ 61446 h 714852"/>
              <a:gd name="connsiteX11" fmla="*/ 388591 w 600161"/>
              <a:gd name="connsiteY11" fmla="*/ 69432 h 714852"/>
              <a:gd name="connsiteX12" fmla="*/ 407788 w 600161"/>
              <a:gd name="connsiteY12" fmla="*/ 106403 h 714852"/>
              <a:gd name="connsiteX13" fmla="*/ 372771 w 600161"/>
              <a:gd name="connsiteY13" fmla="*/ 232788 h 714852"/>
              <a:gd name="connsiteX14" fmla="*/ 435612 w 600161"/>
              <a:gd name="connsiteY14" fmla="*/ 306221 h 714852"/>
              <a:gd name="connsiteX15" fmla="*/ 600162 w 600161"/>
              <a:gd name="connsiteY15" fmla="*/ 653406 h 714852"/>
              <a:gd name="connsiteX16" fmla="*/ 600162 w 600161"/>
              <a:gd name="connsiteY16" fmla="*/ 686368 h 714852"/>
              <a:gd name="connsiteX17" fmla="*/ 541155 w 600161"/>
              <a:gd name="connsiteY17" fmla="*/ 706850 h 714852"/>
              <a:gd name="connsiteX18" fmla="*/ 443289 w 600161"/>
              <a:gd name="connsiteY18" fmla="*/ 665894 h 714852"/>
              <a:gd name="connsiteX19" fmla="*/ 435612 w 600161"/>
              <a:gd name="connsiteY19" fmla="*/ 653406 h 714852"/>
              <a:gd name="connsiteX20" fmla="*/ 435612 w 600161"/>
              <a:gd name="connsiteY20" fmla="*/ 645412 h 714852"/>
              <a:gd name="connsiteX21" fmla="*/ 482624 w 600161"/>
              <a:gd name="connsiteY21" fmla="*/ 604448 h 714852"/>
              <a:gd name="connsiteX22" fmla="*/ 502296 w 600161"/>
              <a:gd name="connsiteY22" fmla="*/ 559491 h 714852"/>
              <a:gd name="connsiteX23" fmla="*/ 502296 w 600161"/>
              <a:gd name="connsiteY23" fmla="*/ 551497 h 714852"/>
              <a:gd name="connsiteX24" fmla="*/ 419774 w 600161"/>
              <a:gd name="connsiteY24" fmla="*/ 482065 h 714852"/>
              <a:gd name="connsiteX25" fmla="*/ 412098 w 600161"/>
              <a:gd name="connsiteY25" fmla="*/ 469577 h 714852"/>
              <a:gd name="connsiteX26" fmla="*/ 412098 w 600161"/>
              <a:gd name="connsiteY26" fmla="*/ 461583 h 714852"/>
              <a:gd name="connsiteX27" fmla="*/ 427451 w 600161"/>
              <a:gd name="connsiteY27" fmla="*/ 412633 h 714852"/>
              <a:gd name="connsiteX28" fmla="*/ 341096 w 600161"/>
              <a:gd name="connsiteY28" fmla="*/ 290250 h 714852"/>
              <a:gd name="connsiteX29" fmla="*/ 333418 w 600161"/>
              <a:gd name="connsiteY29" fmla="*/ 290250 h 714852"/>
              <a:gd name="connsiteX30" fmla="*/ 412098 w 600161"/>
              <a:gd name="connsiteY30" fmla="*/ 396152 h 714852"/>
              <a:gd name="connsiteX31" fmla="*/ 380439 w 600161"/>
              <a:gd name="connsiteY31" fmla="*/ 465584 h 714852"/>
              <a:gd name="connsiteX32" fmla="*/ 380439 w 600161"/>
              <a:gd name="connsiteY32" fmla="*/ 486066 h 714852"/>
              <a:gd name="connsiteX33" fmla="*/ 459119 w 600161"/>
              <a:gd name="connsiteY33" fmla="*/ 547504 h 714852"/>
              <a:gd name="connsiteX34" fmla="*/ 459119 w 600161"/>
              <a:gd name="connsiteY34" fmla="*/ 571987 h 714852"/>
              <a:gd name="connsiteX35" fmla="*/ 396268 w 600161"/>
              <a:gd name="connsiteY35" fmla="*/ 620937 h 714852"/>
              <a:gd name="connsiteX36" fmla="*/ 384273 w 600161"/>
              <a:gd name="connsiteY36" fmla="*/ 649414 h 714852"/>
              <a:gd name="connsiteX37" fmla="*/ 474471 w 600161"/>
              <a:gd name="connsiteY37" fmla="*/ 706859 h 714852"/>
              <a:gd name="connsiteX38" fmla="*/ 474471 w 600161"/>
              <a:gd name="connsiteY38" fmla="*/ 714853 h 714852"/>
              <a:gd name="connsiteX39" fmla="*/ 372763 w 600161"/>
              <a:gd name="connsiteY39" fmla="*/ 714853 h 714852"/>
              <a:gd name="connsiteX40" fmla="*/ 0 w 600161"/>
              <a:gd name="connsiteY40" fmla="*/ 661902 h 714852"/>
              <a:gd name="connsiteX41" fmla="*/ 0 w 600161"/>
              <a:gd name="connsiteY41" fmla="*/ 653406 h 714852"/>
              <a:gd name="connsiteX42" fmla="*/ 97866 w 600161"/>
              <a:gd name="connsiteY42" fmla="*/ 396135 h 714852"/>
              <a:gd name="connsiteX43" fmla="*/ 259066 w 600161"/>
              <a:gd name="connsiteY43" fmla="*/ 249269 h 714852"/>
              <a:gd name="connsiteX44" fmla="*/ 266735 w 600161"/>
              <a:gd name="connsiteY44" fmla="*/ 228786 h 714852"/>
              <a:gd name="connsiteX45" fmla="*/ 231234 w 600161"/>
              <a:gd name="connsiteY45" fmla="*/ 114398 h 714852"/>
              <a:gd name="connsiteX46" fmla="*/ 231234 w 600161"/>
              <a:gd name="connsiteY46" fmla="*/ 97908 h 714852"/>
              <a:gd name="connsiteX47" fmla="*/ 286407 w 600161"/>
              <a:gd name="connsiteY47" fmla="*/ 0 h 714852"/>
              <a:gd name="connsiteX48" fmla="*/ 400102 w 600161"/>
              <a:gd name="connsiteY48" fmla="*/ 555498 h 714852"/>
              <a:gd name="connsiteX49" fmla="*/ 400102 w 600161"/>
              <a:gd name="connsiteY49" fmla="*/ 559499 h 714852"/>
              <a:gd name="connsiteX50" fmla="*/ 412098 w 600161"/>
              <a:gd name="connsiteY50" fmla="*/ 571987 h 714852"/>
              <a:gd name="connsiteX51" fmla="*/ 415940 w 600161"/>
              <a:gd name="connsiteY51" fmla="*/ 571987 h 714852"/>
              <a:gd name="connsiteX52" fmla="*/ 427451 w 600161"/>
              <a:gd name="connsiteY52" fmla="*/ 555498 h 714852"/>
              <a:gd name="connsiteX53" fmla="*/ 415940 w 600161"/>
              <a:gd name="connsiteY53" fmla="*/ 547504 h 714852"/>
              <a:gd name="connsiteX54" fmla="*/ 407779 w 600161"/>
              <a:gd name="connsiteY54" fmla="*/ 547504 h 714852"/>
              <a:gd name="connsiteX55" fmla="*/ 400102 w 600161"/>
              <a:gd name="connsiteY55" fmla="*/ 555498 h 714852"/>
              <a:gd name="connsiteX56" fmla="*/ 435604 w 600161"/>
              <a:gd name="connsiteY56" fmla="*/ 461574 h 714852"/>
              <a:gd name="connsiteX57" fmla="*/ 435604 w 600161"/>
              <a:gd name="connsiteY57" fmla="*/ 469568 h 714852"/>
              <a:gd name="connsiteX58" fmla="*/ 443280 w 600161"/>
              <a:gd name="connsiteY58" fmla="*/ 478064 h 714852"/>
              <a:gd name="connsiteX59" fmla="*/ 450957 w 600161"/>
              <a:gd name="connsiteY59" fmla="*/ 478064 h 714852"/>
              <a:gd name="connsiteX60" fmla="*/ 459119 w 600161"/>
              <a:gd name="connsiteY60" fmla="*/ 469568 h 714852"/>
              <a:gd name="connsiteX61" fmla="*/ 459119 w 600161"/>
              <a:gd name="connsiteY61" fmla="*/ 461574 h 714852"/>
              <a:gd name="connsiteX62" fmla="*/ 450957 w 600161"/>
              <a:gd name="connsiteY62" fmla="*/ 453580 h 714852"/>
              <a:gd name="connsiteX63" fmla="*/ 443280 w 600161"/>
              <a:gd name="connsiteY63" fmla="*/ 453580 h 714852"/>
              <a:gd name="connsiteX64" fmla="*/ 435604 w 600161"/>
              <a:gd name="connsiteY64" fmla="*/ 461574 h 714852"/>
              <a:gd name="connsiteX65" fmla="*/ 470629 w 600161"/>
              <a:gd name="connsiteY65" fmla="*/ 637418 h 714852"/>
              <a:gd name="connsiteX66" fmla="*/ 466795 w 600161"/>
              <a:gd name="connsiteY66" fmla="*/ 645412 h 714852"/>
              <a:gd name="connsiteX67" fmla="*/ 466795 w 600161"/>
              <a:gd name="connsiteY67" fmla="*/ 653406 h 714852"/>
              <a:gd name="connsiteX68" fmla="*/ 474471 w 600161"/>
              <a:gd name="connsiteY68" fmla="*/ 661902 h 714852"/>
              <a:gd name="connsiteX69" fmla="*/ 482624 w 600161"/>
              <a:gd name="connsiteY69" fmla="*/ 661902 h 714852"/>
              <a:gd name="connsiteX70" fmla="*/ 490300 w 600161"/>
              <a:gd name="connsiteY70" fmla="*/ 653406 h 714852"/>
              <a:gd name="connsiteX71" fmla="*/ 490300 w 600161"/>
              <a:gd name="connsiteY71" fmla="*/ 641411 h 714852"/>
              <a:gd name="connsiteX72" fmla="*/ 470629 w 600161"/>
              <a:gd name="connsiteY72" fmla="*/ 637418 h 714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600161" h="714852">
                <a:moveTo>
                  <a:pt x="286407" y="0"/>
                </a:moveTo>
                <a:lnTo>
                  <a:pt x="290241" y="7994"/>
                </a:lnTo>
                <a:lnTo>
                  <a:pt x="290241" y="12488"/>
                </a:lnTo>
                <a:cubicBezTo>
                  <a:pt x="277126" y="28150"/>
                  <a:pt x="270577" y="41633"/>
                  <a:pt x="270577" y="52960"/>
                </a:cubicBezTo>
                <a:cubicBezTo>
                  <a:pt x="270577" y="57295"/>
                  <a:pt x="278413" y="64120"/>
                  <a:pt x="294083" y="73433"/>
                </a:cubicBezTo>
                <a:lnTo>
                  <a:pt x="297917" y="73433"/>
                </a:lnTo>
                <a:cubicBezTo>
                  <a:pt x="322861" y="62449"/>
                  <a:pt x="346525" y="55624"/>
                  <a:pt x="368920" y="52960"/>
                </a:cubicBezTo>
                <a:cubicBezTo>
                  <a:pt x="368920" y="30314"/>
                  <a:pt x="378042" y="12663"/>
                  <a:pt x="396260" y="0"/>
                </a:cubicBezTo>
                <a:lnTo>
                  <a:pt x="400102" y="0"/>
                </a:lnTo>
                <a:cubicBezTo>
                  <a:pt x="403936" y="0"/>
                  <a:pt x="407938" y="4168"/>
                  <a:pt x="412098" y="12488"/>
                </a:cubicBezTo>
                <a:cubicBezTo>
                  <a:pt x="396428" y="31467"/>
                  <a:pt x="388591" y="47797"/>
                  <a:pt x="388591" y="61446"/>
                </a:cubicBezTo>
                <a:lnTo>
                  <a:pt x="388591" y="69432"/>
                </a:lnTo>
                <a:cubicBezTo>
                  <a:pt x="401380" y="83424"/>
                  <a:pt x="407788" y="95744"/>
                  <a:pt x="407788" y="106403"/>
                </a:cubicBezTo>
                <a:cubicBezTo>
                  <a:pt x="384432" y="184999"/>
                  <a:pt x="372771" y="227132"/>
                  <a:pt x="372771" y="232788"/>
                </a:cubicBezTo>
                <a:cubicBezTo>
                  <a:pt x="372771" y="257104"/>
                  <a:pt x="393712" y="281579"/>
                  <a:pt x="435612" y="306221"/>
                </a:cubicBezTo>
                <a:cubicBezTo>
                  <a:pt x="545307" y="423450"/>
                  <a:pt x="600162" y="539184"/>
                  <a:pt x="600162" y="653406"/>
                </a:cubicBezTo>
                <a:lnTo>
                  <a:pt x="600162" y="686368"/>
                </a:lnTo>
                <a:cubicBezTo>
                  <a:pt x="600162" y="696359"/>
                  <a:pt x="580498" y="703192"/>
                  <a:pt x="541155" y="706850"/>
                </a:cubicBezTo>
                <a:cubicBezTo>
                  <a:pt x="533796" y="694529"/>
                  <a:pt x="501176" y="680880"/>
                  <a:pt x="443289" y="665894"/>
                </a:cubicBezTo>
                <a:lnTo>
                  <a:pt x="435612" y="653406"/>
                </a:lnTo>
                <a:lnTo>
                  <a:pt x="435612" y="645412"/>
                </a:lnTo>
                <a:cubicBezTo>
                  <a:pt x="435612" y="641411"/>
                  <a:pt x="451274" y="627762"/>
                  <a:pt x="482624" y="604448"/>
                </a:cubicBezTo>
                <a:cubicBezTo>
                  <a:pt x="495738" y="592795"/>
                  <a:pt x="502296" y="577818"/>
                  <a:pt x="502296" y="559491"/>
                </a:cubicBezTo>
                <a:lnTo>
                  <a:pt x="502296" y="551497"/>
                </a:lnTo>
                <a:cubicBezTo>
                  <a:pt x="502296" y="534849"/>
                  <a:pt x="474781" y="511702"/>
                  <a:pt x="419774" y="482065"/>
                </a:cubicBezTo>
                <a:lnTo>
                  <a:pt x="412098" y="469577"/>
                </a:lnTo>
                <a:lnTo>
                  <a:pt x="412098" y="461583"/>
                </a:lnTo>
                <a:cubicBezTo>
                  <a:pt x="412098" y="458926"/>
                  <a:pt x="417210" y="442604"/>
                  <a:pt x="427451" y="412633"/>
                </a:cubicBezTo>
                <a:cubicBezTo>
                  <a:pt x="421695" y="368344"/>
                  <a:pt x="392911" y="327538"/>
                  <a:pt x="341096" y="290250"/>
                </a:cubicBezTo>
                <a:lnTo>
                  <a:pt x="333418" y="290250"/>
                </a:lnTo>
                <a:cubicBezTo>
                  <a:pt x="385869" y="334547"/>
                  <a:pt x="412098" y="369848"/>
                  <a:pt x="412098" y="396152"/>
                </a:cubicBezTo>
                <a:lnTo>
                  <a:pt x="380439" y="465584"/>
                </a:lnTo>
                <a:lnTo>
                  <a:pt x="380439" y="486066"/>
                </a:lnTo>
                <a:lnTo>
                  <a:pt x="459119" y="547504"/>
                </a:lnTo>
                <a:lnTo>
                  <a:pt x="459119" y="571987"/>
                </a:lnTo>
                <a:cubicBezTo>
                  <a:pt x="449520" y="584317"/>
                  <a:pt x="428570" y="600639"/>
                  <a:pt x="396268" y="620937"/>
                </a:cubicBezTo>
                <a:cubicBezTo>
                  <a:pt x="388274" y="630928"/>
                  <a:pt x="384273" y="640426"/>
                  <a:pt x="384273" y="649414"/>
                </a:cubicBezTo>
                <a:cubicBezTo>
                  <a:pt x="384273" y="677063"/>
                  <a:pt x="414336" y="696208"/>
                  <a:pt x="474471" y="706859"/>
                </a:cubicBezTo>
                <a:lnTo>
                  <a:pt x="474471" y="714853"/>
                </a:lnTo>
                <a:lnTo>
                  <a:pt x="372763" y="714853"/>
                </a:lnTo>
                <a:cubicBezTo>
                  <a:pt x="124254" y="709523"/>
                  <a:pt x="0" y="691873"/>
                  <a:pt x="0" y="661902"/>
                </a:cubicBezTo>
                <a:lnTo>
                  <a:pt x="0" y="653406"/>
                </a:lnTo>
                <a:cubicBezTo>
                  <a:pt x="0" y="577141"/>
                  <a:pt x="32619" y="491387"/>
                  <a:pt x="97866" y="396135"/>
                </a:cubicBezTo>
                <a:cubicBezTo>
                  <a:pt x="160874" y="325534"/>
                  <a:pt x="214602" y="276584"/>
                  <a:pt x="259066" y="249269"/>
                </a:cubicBezTo>
                <a:cubicBezTo>
                  <a:pt x="264171" y="240281"/>
                  <a:pt x="266735" y="233456"/>
                  <a:pt x="266735" y="228786"/>
                </a:cubicBezTo>
                <a:cubicBezTo>
                  <a:pt x="266735" y="206149"/>
                  <a:pt x="254907" y="168017"/>
                  <a:pt x="231234" y="114398"/>
                </a:cubicBezTo>
                <a:lnTo>
                  <a:pt x="231234" y="97908"/>
                </a:lnTo>
                <a:cubicBezTo>
                  <a:pt x="245626" y="32645"/>
                  <a:pt x="264012" y="0"/>
                  <a:pt x="286407" y="0"/>
                </a:cubicBezTo>
                <a:close/>
                <a:moveTo>
                  <a:pt x="400102" y="555498"/>
                </a:moveTo>
                <a:lnTo>
                  <a:pt x="400102" y="559499"/>
                </a:lnTo>
                <a:cubicBezTo>
                  <a:pt x="400102" y="563500"/>
                  <a:pt x="404104" y="567669"/>
                  <a:pt x="412098" y="571987"/>
                </a:cubicBezTo>
                <a:lnTo>
                  <a:pt x="415940" y="571987"/>
                </a:lnTo>
                <a:cubicBezTo>
                  <a:pt x="419774" y="571987"/>
                  <a:pt x="423617" y="566491"/>
                  <a:pt x="427451" y="555498"/>
                </a:cubicBezTo>
                <a:lnTo>
                  <a:pt x="415940" y="547504"/>
                </a:lnTo>
                <a:lnTo>
                  <a:pt x="407779" y="547504"/>
                </a:lnTo>
                <a:cubicBezTo>
                  <a:pt x="402659" y="548181"/>
                  <a:pt x="400102" y="550837"/>
                  <a:pt x="400102" y="555498"/>
                </a:cubicBezTo>
                <a:close/>
                <a:moveTo>
                  <a:pt x="435604" y="461574"/>
                </a:moveTo>
                <a:lnTo>
                  <a:pt x="435604" y="469568"/>
                </a:lnTo>
                <a:cubicBezTo>
                  <a:pt x="436239" y="475240"/>
                  <a:pt x="438794" y="478064"/>
                  <a:pt x="443280" y="478064"/>
                </a:cubicBezTo>
                <a:lnTo>
                  <a:pt x="450957" y="478064"/>
                </a:lnTo>
                <a:cubicBezTo>
                  <a:pt x="456387" y="478064"/>
                  <a:pt x="459119" y="475240"/>
                  <a:pt x="459119" y="469568"/>
                </a:cubicBezTo>
                <a:lnTo>
                  <a:pt x="459119" y="461574"/>
                </a:lnTo>
                <a:cubicBezTo>
                  <a:pt x="459119" y="456253"/>
                  <a:pt x="456395" y="453580"/>
                  <a:pt x="450957" y="453580"/>
                </a:cubicBezTo>
                <a:lnTo>
                  <a:pt x="443280" y="453580"/>
                </a:lnTo>
                <a:cubicBezTo>
                  <a:pt x="438160" y="454257"/>
                  <a:pt x="435604" y="456922"/>
                  <a:pt x="435604" y="461574"/>
                </a:cubicBezTo>
                <a:close/>
                <a:moveTo>
                  <a:pt x="470629" y="637418"/>
                </a:moveTo>
                <a:lnTo>
                  <a:pt x="466795" y="645412"/>
                </a:lnTo>
                <a:lnTo>
                  <a:pt x="466795" y="653406"/>
                </a:lnTo>
                <a:cubicBezTo>
                  <a:pt x="467747" y="659070"/>
                  <a:pt x="470312" y="661902"/>
                  <a:pt x="474471" y="661902"/>
                </a:cubicBezTo>
                <a:lnTo>
                  <a:pt x="482624" y="661902"/>
                </a:lnTo>
                <a:cubicBezTo>
                  <a:pt x="487736" y="661902"/>
                  <a:pt x="490300" y="659070"/>
                  <a:pt x="490300" y="653406"/>
                </a:cubicBezTo>
                <a:lnTo>
                  <a:pt x="490300" y="641411"/>
                </a:lnTo>
                <a:lnTo>
                  <a:pt x="470629" y="637418"/>
                </a:ln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ACC01AD4-99BE-2A5C-2CE6-E9978EBE6723}"/>
              </a:ext>
            </a:extLst>
          </p:cNvPr>
          <p:cNvSpPr/>
          <p:nvPr/>
        </p:nvSpPr>
        <p:spPr>
          <a:xfrm>
            <a:off x="8631210" y="2849208"/>
            <a:ext cx="676863" cy="1159570"/>
          </a:xfrm>
          <a:custGeom>
            <a:avLst/>
            <a:gdLst>
              <a:gd name="connsiteX0" fmla="*/ 201488 w 417853"/>
              <a:gd name="connsiteY0" fmla="*/ 0 h 715846"/>
              <a:gd name="connsiteX1" fmla="*/ 220199 w 417853"/>
              <a:gd name="connsiteY1" fmla="*/ 0 h 715846"/>
              <a:gd name="connsiteX2" fmla="*/ 227875 w 417853"/>
              <a:gd name="connsiteY2" fmla="*/ 7994 h 715846"/>
              <a:gd name="connsiteX3" fmla="*/ 227875 w 417853"/>
              <a:gd name="connsiteY3" fmla="*/ 43462 h 715846"/>
              <a:gd name="connsiteX4" fmla="*/ 250906 w 417853"/>
              <a:gd name="connsiteY4" fmla="*/ 43462 h 715846"/>
              <a:gd name="connsiteX5" fmla="*/ 258098 w 417853"/>
              <a:gd name="connsiteY5" fmla="*/ 51448 h 715846"/>
              <a:gd name="connsiteX6" fmla="*/ 258098 w 417853"/>
              <a:gd name="connsiteY6" fmla="*/ 67436 h 715846"/>
              <a:gd name="connsiteX7" fmla="*/ 250906 w 417853"/>
              <a:gd name="connsiteY7" fmla="*/ 74928 h 715846"/>
              <a:gd name="connsiteX8" fmla="*/ 227875 w 417853"/>
              <a:gd name="connsiteY8" fmla="*/ 74928 h 715846"/>
              <a:gd name="connsiteX9" fmla="*/ 227875 w 417853"/>
              <a:gd name="connsiteY9" fmla="*/ 134370 h 715846"/>
              <a:gd name="connsiteX10" fmla="*/ 330537 w 417853"/>
              <a:gd name="connsiteY10" fmla="*/ 280735 h 715846"/>
              <a:gd name="connsiteX11" fmla="*/ 292638 w 417853"/>
              <a:gd name="connsiteY11" fmla="*/ 292722 h 715846"/>
              <a:gd name="connsiteX12" fmla="*/ 296480 w 417853"/>
              <a:gd name="connsiteY12" fmla="*/ 332191 h 715846"/>
              <a:gd name="connsiteX13" fmla="*/ 296480 w 417853"/>
              <a:gd name="connsiteY13" fmla="*/ 387648 h 715846"/>
              <a:gd name="connsiteX14" fmla="*/ 410177 w 417853"/>
              <a:gd name="connsiteY14" fmla="*/ 387648 h 715846"/>
              <a:gd name="connsiteX15" fmla="*/ 417853 w 417853"/>
              <a:gd name="connsiteY15" fmla="*/ 395634 h 715846"/>
              <a:gd name="connsiteX16" fmla="*/ 417853 w 417853"/>
              <a:gd name="connsiteY16" fmla="*/ 707852 h 715846"/>
              <a:gd name="connsiteX17" fmla="*/ 410177 w 417853"/>
              <a:gd name="connsiteY17" fmla="*/ 715847 h 715846"/>
              <a:gd name="connsiteX18" fmla="*/ 319026 w 417853"/>
              <a:gd name="connsiteY18" fmla="*/ 715847 h 715846"/>
              <a:gd name="connsiteX19" fmla="*/ 311349 w 417853"/>
              <a:gd name="connsiteY19" fmla="*/ 707852 h 715846"/>
              <a:gd name="connsiteX20" fmla="*/ 311349 w 417853"/>
              <a:gd name="connsiteY20" fmla="*/ 581468 h 715846"/>
              <a:gd name="connsiteX21" fmla="*/ 216357 w 417853"/>
              <a:gd name="connsiteY21" fmla="*/ 490552 h 715846"/>
              <a:gd name="connsiteX22" fmla="*/ 205330 w 417853"/>
              <a:gd name="connsiteY22" fmla="*/ 490552 h 715846"/>
              <a:gd name="connsiteX23" fmla="*/ 110338 w 417853"/>
              <a:gd name="connsiteY23" fmla="*/ 581468 h 715846"/>
              <a:gd name="connsiteX24" fmla="*/ 110338 w 417853"/>
              <a:gd name="connsiteY24" fmla="*/ 707852 h 715846"/>
              <a:gd name="connsiteX25" fmla="*/ 102660 w 417853"/>
              <a:gd name="connsiteY25" fmla="*/ 715847 h 715846"/>
              <a:gd name="connsiteX26" fmla="*/ 7676 w 417853"/>
              <a:gd name="connsiteY26" fmla="*/ 715847 h 715846"/>
              <a:gd name="connsiteX27" fmla="*/ 0 w 417853"/>
              <a:gd name="connsiteY27" fmla="*/ 707852 h 715846"/>
              <a:gd name="connsiteX28" fmla="*/ 0 w 417853"/>
              <a:gd name="connsiteY28" fmla="*/ 395634 h 715846"/>
              <a:gd name="connsiteX29" fmla="*/ 7676 w 417853"/>
              <a:gd name="connsiteY29" fmla="*/ 387648 h 715846"/>
              <a:gd name="connsiteX30" fmla="*/ 106504 w 417853"/>
              <a:gd name="connsiteY30" fmla="*/ 387648 h 715846"/>
              <a:gd name="connsiteX31" fmla="*/ 125206 w 417853"/>
              <a:gd name="connsiteY31" fmla="*/ 391641 h 715846"/>
              <a:gd name="connsiteX32" fmla="*/ 125206 w 417853"/>
              <a:gd name="connsiteY32" fmla="*/ 288738 h 715846"/>
              <a:gd name="connsiteX33" fmla="*/ 98826 w 417853"/>
              <a:gd name="connsiteY33" fmla="*/ 288738 h 715846"/>
              <a:gd name="connsiteX34" fmla="*/ 91150 w 417853"/>
              <a:gd name="connsiteY34" fmla="*/ 284745 h 715846"/>
              <a:gd name="connsiteX35" fmla="*/ 193811 w 417853"/>
              <a:gd name="connsiteY35" fmla="*/ 142372 h 715846"/>
              <a:gd name="connsiteX36" fmla="*/ 193811 w 417853"/>
              <a:gd name="connsiteY36" fmla="*/ 74937 h 715846"/>
              <a:gd name="connsiteX37" fmla="*/ 166947 w 417853"/>
              <a:gd name="connsiteY37" fmla="*/ 74937 h 715846"/>
              <a:gd name="connsiteX38" fmla="*/ 159755 w 417853"/>
              <a:gd name="connsiteY38" fmla="*/ 67444 h 715846"/>
              <a:gd name="connsiteX39" fmla="*/ 159755 w 417853"/>
              <a:gd name="connsiteY39" fmla="*/ 51456 h 715846"/>
              <a:gd name="connsiteX40" fmla="*/ 166947 w 417853"/>
              <a:gd name="connsiteY40" fmla="*/ 43470 h 715846"/>
              <a:gd name="connsiteX41" fmla="*/ 193811 w 417853"/>
              <a:gd name="connsiteY41" fmla="*/ 43470 h 715846"/>
              <a:gd name="connsiteX42" fmla="*/ 193811 w 417853"/>
              <a:gd name="connsiteY42" fmla="*/ 8002 h 715846"/>
              <a:gd name="connsiteX43" fmla="*/ 201488 w 417853"/>
              <a:gd name="connsiteY43" fmla="*/ 0 h 715846"/>
              <a:gd name="connsiteX44" fmla="*/ 186135 w 417853"/>
              <a:gd name="connsiteY44" fmla="*/ 324206 h 715846"/>
              <a:gd name="connsiteX45" fmla="*/ 201488 w 417853"/>
              <a:gd name="connsiteY45" fmla="*/ 344195 h 715846"/>
              <a:gd name="connsiteX46" fmla="*/ 220199 w 417853"/>
              <a:gd name="connsiteY46" fmla="*/ 344195 h 715846"/>
              <a:gd name="connsiteX47" fmla="*/ 231709 w 417853"/>
              <a:gd name="connsiteY47" fmla="*/ 332199 h 715846"/>
              <a:gd name="connsiteX48" fmla="*/ 231709 w 417853"/>
              <a:gd name="connsiteY48" fmla="*/ 312219 h 715846"/>
              <a:gd name="connsiteX49" fmla="*/ 212522 w 417853"/>
              <a:gd name="connsiteY49" fmla="*/ 296732 h 715846"/>
              <a:gd name="connsiteX50" fmla="*/ 186135 w 417853"/>
              <a:gd name="connsiteY50" fmla="*/ 324206 h 715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417853" h="715846">
                <a:moveTo>
                  <a:pt x="201488" y="0"/>
                </a:moveTo>
                <a:lnTo>
                  <a:pt x="220199" y="0"/>
                </a:lnTo>
                <a:cubicBezTo>
                  <a:pt x="225303" y="668"/>
                  <a:pt x="227875" y="3325"/>
                  <a:pt x="227875" y="7994"/>
                </a:cubicBezTo>
                <a:lnTo>
                  <a:pt x="227875" y="43462"/>
                </a:lnTo>
                <a:lnTo>
                  <a:pt x="250906" y="43462"/>
                </a:lnTo>
                <a:cubicBezTo>
                  <a:pt x="255700" y="44456"/>
                  <a:pt x="258098" y="47120"/>
                  <a:pt x="258098" y="51448"/>
                </a:cubicBezTo>
                <a:lnTo>
                  <a:pt x="258098" y="67436"/>
                </a:lnTo>
                <a:cubicBezTo>
                  <a:pt x="258098" y="72431"/>
                  <a:pt x="255700" y="74928"/>
                  <a:pt x="250906" y="74928"/>
                </a:cubicBezTo>
                <a:lnTo>
                  <a:pt x="227875" y="74928"/>
                </a:lnTo>
                <a:lnTo>
                  <a:pt x="227875" y="134370"/>
                </a:lnTo>
                <a:cubicBezTo>
                  <a:pt x="227875" y="148362"/>
                  <a:pt x="262099" y="197153"/>
                  <a:pt x="330537" y="280735"/>
                </a:cubicBezTo>
                <a:cubicBezTo>
                  <a:pt x="330537" y="286064"/>
                  <a:pt x="317899" y="290057"/>
                  <a:pt x="292638" y="292722"/>
                </a:cubicBezTo>
                <a:lnTo>
                  <a:pt x="296480" y="332191"/>
                </a:lnTo>
                <a:lnTo>
                  <a:pt x="296480" y="387648"/>
                </a:lnTo>
                <a:lnTo>
                  <a:pt x="410177" y="387648"/>
                </a:lnTo>
                <a:cubicBezTo>
                  <a:pt x="415289" y="388317"/>
                  <a:pt x="417853" y="390973"/>
                  <a:pt x="417853" y="395634"/>
                </a:cubicBezTo>
                <a:lnTo>
                  <a:pt x="417853" y="707852"/>
                </a:lnTo>
                <a:cubicBezTo>
                  <a:pt x="417853" y="713190"/>
                  <a:pt x="415289" y="715847"/>
                  <a:pt x="410177" y="715847"/>
                </a:cubicBezTo>
                <a:lnTo>
                  <a:pt x="319026" y="715847"/>
                </a:lnTo>
                <a:cubicBezTo>
                  <a:pt x="313906" y="715847"/>
                  <a:pt x="311349" y="713190"/>
                  <a:pt x="311349" y="707852"/>
                </a:cubicBezTo>
                <a:lnTo>
                  <a:pt x="311349" y="581468"/>
                </a:lnTo>
                <a:cubicBezTo>
                  <a:pt x="311349" y="536845"/>
                  <a:pt x="279682" y="506531"/>
                  <a:pt x="216357" y="490552"/>
                </a:cubicBezTo>
                <a:lnTo>
                  <a:pt x="205330" y="490552"/>
                </a:lnTo>
                <a:cubicBezTo>
                  <a:pt x="142005" y="503541"/>
                  <a:pt x="110338" y="533846"/>
                  <a:pt x="110338" y="581468"/>
                </a:cubicBezTo>
                <a:lnTo>
                  <a:pt x="110338" y="707852"/>
                </a:lnTo>
                <a:cubicBezTo>
                  <a:pt x="110338" y="713190"/>
                  <a:pt x="107773" y="715847"/>
                  <a:pt x="102660" y="715847"/>
                </a:cubicBezTo>
                <a:lnTo>
                  <a:pt x="7676" y="715847"/>
                </a:lnTo>
                <a:cubicBezTo>
                  <a:pt x="2555" y="715847"/>
                  <a:pt x="0" y="713190"/>
                  <a:pt x="0" y="707852"/>
                </a:cubicBezTo>
                <a:lnTo>
                  <a:pt x="0" y="395634"/>
                </a:lnTo>
                <a:cubicBezTo>
                  <a:pt x="634" y="390313"/>
                  <a:pt x="3191" y="387648"/>
                  <a:pt x="7676" y="387648"/>
                </a:cubicBezTo>
                <a:lnTo>
                  <a:pt x="106504" y="387648"/>
                </a:lnTo>
                <a:lnTo>
                  <a:pt x="125206" y="391641"/>
                </a:lnTo>
                <a:lnTo>
                  <a:pt x="125206" y="288738"/>
                </a:lnTo>
                <a:lnTo>
                  <a:pt x="98826" y="288738"/>
                </a:lnTo>
                <a:lnTo>
                  <a:pt x="91150" y="284745"/>
                </a:lnTo>
                <a:lnTo>
                  <a:pt x="193811" y="142372"/>
                </a:lnTo>
                <a:lnTo>
                  <a:pt x="193811" y="74937"/>
                </a:lnTo>
                <a:lnTo>
                  <a:pt x="166947" y="74937"/>
                </a:lnTo>
                <a:cubicBezTo>
                  <a:pt x="162153" y="74937"/>
                  <a:pt x="159755" y="72431"/>
                  <a:pt x="159755" y="67444"/>
                </a:cubicBezTo>
                <a:lnTo>
                  <a:pt x="159755" y="51456"/>
                </a:lnTo>
                <a:cubicBezTo>
                  <a:pt x="160390" y="46135"/>
                  <a:pt x="162787" y="43470"/>
                  <a:pt x="166947" y="43470"/>
                </a:cubicBezTo>
                <a:lnTo>
                  <a:pt x="193811" y="43470"/>
                </a:lnTo>
                <a:lnTo>
                  <a:pt x="193811" y="8002"/>
                </a:lnTo>
                <a:cubicBezTo>
                  <a:pt x="194446" y="2673"/>
                  <a:pt x="197011" y="0"/>
                  <a:pt x="201488" y="0"/>
                </a:cubicBezTo>
                <a:close/>
                <a:moveTo>
                  <a:pt x="186135" y="324206"/>
                </a:moveTo>
                <a:cubicBezTo>
                  <a:pt x="190929" y="336201"/>
                  <a:pt x="196050" y="342858"/>
                  <a:pt x="201488" y="344195"/>
                </a:cubicBezTo>
                <a:lnTo>
                  <a:pt x="220199" y="344195"/>
                </a:lnTo>
                <a:cubicBezTo>
                  <a:pt x="224033" y="344195"/>
                  <a:pt x="227875" y="340194"/>
                  <a:pt x="231709" y="332199"/>
                </a:cubicBezTo>
                <a:lnTo>
                  <a:pt x="231709" y="312219"/>
                </a:lnTo>
                <a:cubicBezTo>
                  <a:pt x="231709" y="309554"/>
                  <a:pt x="225303" y="304392"/>
                  <a:pt x="212522" y="296732"/>
                </a:cubicBezTo>
                <a:cubicBezTo>
                  <a:pt x="194930" y="301735"/>
                  <a:pt x="186135" y="310891"/>
                  <a:pt x="186135" y="324206"/>
                </a:cubicBez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16231F75-FFBC-64E6-6E88-18A3642F6C45}"/>
              </a:ext>
            </a:extLst>
          </p:cNvPr>
          <p:cNvSpPr/>
          <p:nvPr/>
        </p:nvSpPr>
        <p:spPr>
          <a:xfrm>
            <a:off x="9791457" y="2849208"/>
            <a:ext cx="1240296" cy="1159583"/>
          </a:xfrm>
          <a:custGeom>
            <a:avLst/>
            <a:gdLst>
              <a:gd name="connsiteX0" fmla="*/ 104098 w 765681"/>
              <a:gd name="connsiteY0" fmla="*/ 499055 h 715854"/>
              <a:gd name="connsiteX1" fmla="*/ 133853 w 765681"/>
              <a:gd name="connsiteY1" fmla="*/ 514542 h 715854"/>
              <a:gd name="connsiteX2" fmla="*/ 133853 w 765681"/>
              <a:gd name="connsiteY2" fmla="*/ 557001 h 715854"/>
              <a:gd name="connsiteX3" fmla="*/ 627987 w 765681"/>
              <a:gd name="connsiteY3" fmla="*/ 557001 h 715854"/>
              <a:gd name="connsiteX4" fmla="*/ 627987 w 765681"/>
              <a:gd name="connsiteY4" fmla="*/ 510541 h 715854"/>
              <a:gd name="connsiteX5" fmla="*/ 661575 w 765681"/>
              <a:gd name="connsiteY5" fmla="*/ 499055 h 715854"/>
              <a:gd name="connsiteX6" fmla="*/ 661575 w 765681"/>
              <a:gd name="connsiteY6" fmla="*/ 669403 h 715854"/>
              <a:gd name="connsiteX7" fmla="*/ 758005 w 765681"/>
              <a:gd name="connsiteY7" fmla="*/ 669403 h 715854"/>
              <a:gd name="connsiteX8" fmla="*/ 765682 w 765681"/>
              <a:gd name="connsiteY8" fmla="*/ 677397 h 715854"/>
              <a:gd name="connsiteX9" fmla="*/ 765682 w 765681"/>
              <a:gd name="connsiteY9" fmla="*/ 708362 h 715854"/>
              <a:gd name="connsiteX10" fmla="*/ 758005 w 765681"/>
              <a:gd name="connsiteY10" fmla="*/ 715855 h 715854"/>
              <a:gd name="connsiteX11" fmla="*/ 293608 w 765681"/>
              <a:gd name="connsiteY11" fmla="*/ 715855 h 715854"/>
              <a:gd name="connsiteX12" fmla="*/ 278739 w 765681"/>
              <a:gd name="connsiteY12" fmla="*/ 711854 h 715854"/>
              <a:gd name="connsiteX13" fmla="*/ 263862 w 765681"/>
              <a:gd name="connsiteY13" fmla="*/ 715855 h 715854"/>
              <a:gd name="connsiteX14" fmla="*/ 7201 w 765681"/>
              <a:gd name="connsiteY14" fmla="*/ 715855 h 715854"/>
              <a:gd name="connsiteX15" fmla="*/ 0 w 765681"/>
              <a:gd name="connsiteY15" fmla="*/ 708362 h 715854"/>
              <a:gd name="connsiteX16" fmla="*/ 0 w 765681"/>
              <a:gd name="connsiteY16" fmla="*/ 677397 h 715854"/>
              <a:gd name="connsiteX17" fmla="*/ 7201 w 765681"/>
              <a:gd name="connsiteY17" fmla="*/ 669403 h 715854"/>
              <a:gd name="connsiteX18" fmla="*/ 100272 w 765681"/>
              <a:gd name="connsiteY18" fmla="*/ 669403 h 715854"/>
              <a:gd name="connsiteX19" fmla="*/ 100272 w 765681"/>
              <a:gd name="connsiteY19" fmla="*/ 507041 h 715854"/>
              <a:gd name="connsiteX20" fmla="*/ 104098 w 765681"/>
              <a:gd name="connsiteY20" fmla="*/ 499055 h 715854"/>
              <a:gd name="connsiteX21" fmla="*/ 197178 w 765681"/>
              <a:gd name="connsiteY21" fmla="*/ 270762 h 715854"/>
              <a:gd name="connsiteX22" fmla="*/ 230282 w 765681"/>
              <a:gd name="connsiteY22" fmla="*/ 286248 h 715854"/>
              <a:gd name="connsiteX23" fmla="*/ 230282 w 765681"/>
              <a:gd name="connsiteY23" fmla="*/ 321224 h 715854"/>
              <a:gd name="connsiteX24" fmla="*/ 534924 w 765681"/>
              <a:gd name="connsiteY24" fmla="*/ 321224 h 715854"/>
              <a:gd name="connsiteX25" fmla="*/ 534924 w 765681"/>
              <a:gd name="connsiteY25" fmla="*/ 286248 h 715854"/>
              <a:gd name="connsiteX26" fmla="*/ 564670 w 765681"/>
              <a:gd name="connsiteY26" fmla="*/ 270762 h 715854"/>
              <a:gd name="connsiteX27" fmla="*/ 564670 w 765681"/>
              <a:gd name="connsiteY27" fmla="*/ 425622 h 715854"/>
              <a:gd name="connsiteX28" fmla="*/ 579539 w 765681"/>
              <a:gd name="connsiteY28" fmla="*/ 425622 h 715854"/>
              <a:gd name="connsiteX29" fmla="*/ 609284 w 765681"/>
              <a:gd name="connsiteY29" fmla="*/ 421621 h 715854"/>
              <a:gd name="connsiteX30" fmla="*/ 665418 w 765681"/>
              <a:gd name="connsiteY30" fmla="*/ 464582 h 715854"/>
              <a:gd name="connsiteX31" fmla="*/ 639030 w 765681"/>
              <a:gd name="connsiteY31" fmla="*/ 487561 h 715854"/>
              <a:gd name="connsiteX32" fmla="*/ 613127 w 765681"/>
              <a:gd name="connsiteY32" fmla="*/ 487561 h 715854"/>
              <a:gd name="connsiteX33" fmla="*/ 576181 w 765681"/>
              <a:gd name="connsiteY33" fmla="*/ 460588 h 715854"/>
              <a:gd name="connsiteX34" fmla="*/ 527724 w 765681"/>
              <a:gd name="connsiteY34" fmla="*/ 487561 h 715854"/>
              <a:gd name="connsiteX35" fmla="*/ 516697 w 765681"/>
              <a:gd name="connsiteY35" fmla="*/ 487561 h 715854"/>
              <a:gd name="connsiteX36" fmla="*/ 475441 w 765681"/>
              <a:gd name="connsiteY36" fmla="*/ 464582 h 715854"/>
              <a:gd name="connsiteX37" fmla="*/ 431303 w 765681"/>
              <a:gd name="connsiteY37" fmla="*/ 487561 h 715854"/>
              <a:gd name="connsiteX38" fmla="*/ 419792 w 765681"/>
              <a:gd name="connsiteY38" fmla="*/ 487561 h 715854"/>
              <a:gd name="connsiteX39" fmla="*/ 379011 w 765681"/>
              <a:gd name="connsiteY39" fmla="*/ 464582 h 715854"/>
              <a:gd name="connsiteX40" fmla="*/ 338230 w 765681"/>
              <a:gd name="connsiteY40" fmla="*/ 487561 h 715854"/>
              <a:gd name="connsiteX41" fmla="*/ 323362 w 765681"/>
              <a:gd name="connsiteY41" fmla="*/ 487561 h 715854"/>
              <a:gd name="connsiteX42" fmla="*/ 285948 w 765681"/>
              <a:gd name="connsiteY42" fmla="*/ 460588 h 715854"/>
              <a:gd name="connsiteX43" fmla="*/ 245167 w 765681"/>
              <a:gd name="connsiteY43" fmla="*/ 487561 h 715854"/>
              <a:gd name="connsiteX44" fmla="*/ 226932 w 765681"/>
              <a:gd name="connsiteY44" fmla="*/ 487561 h 715854"/>
              <a:gd name="connsiteX45" fmla="*/ 185676 w 765681"/>
              <a:gd name="connsiteY45" fmla="*/ 464582 h 715854"/>
              <a:gd name="connsiteX46" fmla="*/ 141061 w 765681"/>
              <a:gd name="connsiteY46" fmla="*/ 487561 h 715854"/>
              <a:gd name="connsiteX47" fmla="*/ 130027 w 765681"/>
              <a:gd name="connsiteY47" fmla="*/ 487561 h 715854"/>
              <a:gd name="connsiteX48" fmla="*/ 96438 w 765681"/>
              <a:gd name="connsiteY48" fmla="*/ 464582 h 715854"/>
              <a:gd name="connsiteX49" fmla="*/ 159764 w 765681"/>
              <a:gd name="connsiteY49" fmla="*/ 421621 h 715854"/>
              <a:gd name="connsiteX50" fmla="*/ 178475 w 765681"/>
              <a:gd name="connsiteY50" fmla="*/ 425622 h 715854"/>
              <a:gd name="connsiteX51" fmla="*/ 189510 w 765681"/>
              <a:gd name="connsiteY51" fmla="*/ 421621 h 715854"/>
              <a:gd name="connsiteX52" fmla="*/ 193344 w 765681"/>
              <a:gd name="connsiteY52" fmla="*/ 425622 h 715854"/>
              <a:gd name="connsiteX53" fmla="*/ 197186 w 765681"/>
              <a:gd name="connsiteY53" fmla="*/ 418129 h 715854"/>
              <a:gd name="connsiteX54" fmla="*/ 197186 w 765681"/>
              <a:gd name="connsiteY54" fmla="*/ 270762 h 715854"/>
              <a:gd name="connsiteX55" fmla="*/ 133853 w 765681"/>
              <a:gd name="connsiteY55" fmla="*/ 607447 h 715854"/>
              <a:gd name="connsiteX56" fmla="*/ 133853 w 765681"/>
              <a:gd name="connsiteY56" fmla="*/ 669394 h 715854"/>
              <a:gd name="connsiteX57" fmla="*/ 627987 w 765681"/>
              <a:gd name="connsiteY57" fmla="*/ 669394 h 715854"/>
              <a:gd name="connsiteX58" fmla="*/ 627987 w 765681"/>
              <a:gd name="connsiteY58" fmla="*/ 607447 h 715854"/>
              <a:gd name="connsiteX59" fmla="*/ 133853 w 765681"/>
              <a:gd name="connsiteY59" fmla="*/ 607447 h 715854"/>
              <a:gd name="connsiteX60" fmla="*/ 345414 w 765681"/>
              <a:gd name="connsiteY60" fmla="*/ 0 h 715854"/>
              <a:gd name="connsiteX61" fmla="*/ 379002 w 765681"/>
              <a:gd name="connsiteY61" fmla="*/ 19479 h 715854"/>
              <a:gd name="connsiteX62" fmla="*/ 416416 w 765681"/>
              <a:gd name="connsiteY62" fmla="*/ 0 h 715854"/>
              <a:gd name="connsiteX63" fmla="*/ 457197 w 765681"/>
              <a:gd name="connsiteY63" fmla="*/ 42460 h 715854"/>
              <a:gd name="connsiteX64" fmla="*/ 457197 w 765681"/>
              <a:gd name="connsiteY64" fmla="*/ 50453 h 715854"/>
              <a:gd name="connsiteX65" fmla="*/ 397714 w 765681"/>
              <a:gd name="connsiteY65" fmla="*/ 139374 h 715854"/>
              <a:gd name="connsiteX66" fmla="*/ 397714 w 765681"/>
              <a:gd name="connsiteY66" fmla="*/ 189827 h 715854"/>
              <a:gd name="connsiteX67" fmla="*/ 523881 w 765681"/>
              <a:gd name="connsiteY67" fmla="*/ 189827 h 715854"/>
              <a:gd name="connsiteX68" fmla="*/ 572338 w 765681"/>
              <a:gd name="connsiteY68" fmla="*/ 236288 h 715854"/>
              <a:gd name="connsiteX69" fmla="*/ 527716 w 765681"/>
              <a:gd name="connsiteY69" fmla="*/ 263260 h 715854"/>
              <a:gd name="connsiteX70" fmla="*/ 475424 w 765681"/>
              <a:gd name="connsiteY70" fmla="*/ 236288 h 715854"/>
              <a:gd name="connsiteX71" fmla="*/ 427451 w 765681"/>
              <a:gd name="connsiteY71" fmla="*/ 263260 h 715854"/>
              <a:gd name="connsiteX72" fmla="*/ 378994 w 765681"/>
              <a:gd name="connsiteY72" fmla="*/ 236288 h 715854"/>
              <a:gd name="connsiteX73" fmla="*/ 334380 w 765681"/>
              <a:gd name="connsiteY73" fmla="*/ 263260 h 715854"/>
              <a:gd name="connsiteX74" fmla="*/ 282565 w 765681"/>
              <a:gd name="connsiteY74" fmla="*/ 236288 h 715854"/>
              <a:gd name="connsiteX75" fmla="*/ 234108 w 765681"/>
              <a:gd name="connsiteY75" fmla="*/ 263260 h 715854"/>
              <a:gd name="connsiteX76" fmla="*/ 193327 w 765681"/>
              <a:gd name="connsiteY76" fmla="*/ 239780 h 715854"/>
              <a:gd name="connsiteX77" fmla="*/ 193327 w 765681"/>
              <a:gd name="connsiteY77" fmla="*/ 228294 h 715854"/>
              <a:gd name="connsiteX78" fmla="*/ 234108 w 765681"/>
              <a:gd name="connsiteY78" fmla="*/ 189827 h 715854"/>
              <a:gd name="connsiteX79" fmla="*/ 364117 w 765681"/>
              <a:gd name="connsiteY79" fmla="*/ 189827 h 715854"/>
              <a:gd name="connsiteX80" fmla="*/ 364117 w 765681"/>
              <a:gd name="connsiteY80" fmla="*/ 143367 h 715854"/>
              <a:gd name="connsiteX81" fmla="*/ 304626 w 765681"/>
              <a:gd name="connsiteY81" fmla="*/ 50453 h 715854"/>
              <a:gd name="connsiteX82" fmla="*/ 345414 w 765681"/>
              <a:gd name="connsiteY82" fmla="*/ 0 h 715854"/>
              <a:gd name="connsiteX83" fmla="*/ 230282 w 765681"/>
              <a:gd name="connsiteY83" fmla="*/ 371669 h 715854"/>
              <a:gd name="connsiteX84" fmla="*/ 230282 w 765681"/>
              <a:gd name="connsiteY84" fmla="*/ 421621 h 715854"/>
              <a:gd name="connsiteX85" fmla="*/ 472066 w 765681"/>
              <a:gd name="connsiteY85" fmla="*/ 421621 h 715854"/>
              <a:gd name="connsiteX86" fmla="*/ 512847 w 765681"/>
              <a:gd name="connsiteY86" fmla="*/ 425622 h 715854"/>
              <a:gd name="connsiteX87" fmla="*/ 520038 w 765681"/>
              <a:gd name="connsiteY87" fmla="*/ 421621 h 715854"/>
              <a:gd name="connsiteX88" fmla="*/ 531558 w 765681"/>
              <a:gd name="connsiteY88" fmla="*/ 425622 h 715854"/>
              <a:gd name="connsiteX89" fmla="*/ 534916 w 765681"/>
              <a:gd name="connsiteY89" fmla="*/ 418129 h 715854"/>
              <a:gd name="connsiteX90" fmla="*/ 534916 w 765681"/>
              <a:gd name="connsiteY90" fmla="*/ 379169 h 715854"/>
              <a:gd name="connsiteX91" fmla="*/ 527716 w 765681"/>
              <a:gd name="connsiteY91" fmla="*/ 371677 h 715854"/>
              <a:gd name="connsiteX92" fmla="*/ 230282 w 765681"/>
              <a:gd name="connsiteY92" fmla="*/ 371677 h 715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765681" h="715854">
                <a:moveTo>
                  <a:pt x="104098" y="499055"/>
                </a:moveTo>
                <a:cubicBezTo>
                  <a:pt x="123929" y="502380"/>
                  <a:pt x="133853" y="507550"/>
                  <a:pt x="133853" y="514542"/>
                </a:cubicBezTo>
                <a:lnTo>
                  <a:pt x="133853" y="557001"/>
                </a:lnTo>
                <a:lnTo>
                  <a:pt x="627987" y="557001"/>
                </a:lnTo>
                <a:lnTo>
                  <a:pt x="627987" y="510541"/>
                </a:lnTo>
                <a:cubicBezTo>
                  <a:pt x="627987" y="504877"/>
                  <a:pt x="639181" y="501051"/>
                  <a:pt x="661575" y="499055"/>
                </a:cubicBezTo>
                <a:lnTo>
                  <a:pt x="661575" y="669403"/>
                </a:lnTo>
                <a:lnTo>
                  <a:pt x="758005" y="669403"/>
                </a:lnTo>
                <a:cubicBezTo>
                  <a:pt x="763109" y="670071"/>
                  <a:pt x="765682" y="672727"/>
                  <a:pt x="765682" y="677397"/>
                </a:cubicBezTo>
                <a:lnTo>
                  <a:pt x="765682" y="708362"/>
                </a:lnTo>
                <a:cubicBezTo>
                  <a:pt x="765682" y="713366"/>
                  <a:pt x="763109" y="715855"/>
                  <a:pt x="758005" y="715855"/>
                </a:cubicBezTo>
                <a:lnTo>
                  <a:pt x="293608" y="715855"/>
                </a:lnTo>
                <a:cubicBezTo>
                  <a:pt x="288170" y="715855"/>
                  <a:pt x="283208" y="714527"/>
                  <a:pt x="278739" y="711854"/>
                </a:cubicBezTo>
                <a:cubicBezTo>
                  <a:pt x="274253" y="714519"/>
                  <a:pt x="269300" y="715855"/>
                  <a:pt x="263862" y="715855"/>
                </a:cubicBezTo>
                <a:lnTo>
                  <a:pt x="7201" y="715855"/>
                </a:lnTo>
                <a:cubicBezTo>
                  <a:pt x="2397" y="715855"/>
                  <a:pt x="0" y="713357"/>
                  <a:pt x="0" y="708362"/>
                </a:cubicBezTo>
                <a:lnTo>
                  <a:pt x="0" y="677397"/>
                </a:lnTo>
                <a:cubicBezTo>
                  <a:pt x="643" y="672067"/>
                  <a:pt x="3041" y="669403"/>
                  <a:pt x="7201" y="669403"/>
                </a:cubicBezTo>
                <a:lnTo>
                  <a:pt x="100272" y="669403"/>
                </a:lnTo>
                <a:lnTo>
                  <a:pt x="100272" y="507041"/>
                </a:lnTo>
                <a:lnTo>
                  <a:pt x="104098" y="499055"/>
                </a:lnTo>
                <a:close/>
                <a:moveTo>
                  <a:pt x="197178" y="270762"/>
                </a:moveTo>
                <a:cubicBezTo>
                  <a:pt x="219247" y="275431"/>
                  <a:pt x="230282" y="280593"/>
                  <a:pt x="230282" y="286248"/>
                </a:cubicBezTo>
                <a:lnTo>
                  <a:pt x="230282" y="321224"/>
                </a:lnTo>
                <a:lnTo>
                  <a:pt x="534924" y="321224"/>
                </a:lnTo>
                <a:lnTo>
                  <a:pt x="534924" y="286248"/>
                </a:lnTo>
                <a:cubicBezTo>
                  <a:pt x="534924" y="280593"/>
                  <a:pt x="544831" y="275431"/>
                  <a:pt x="564670" y="270762"/>
                </a:cubicBezTo>
                <a:lnTo>
                  <a:pt x="564670" y="425622"/>
                </a:lnTo>
                <a:lnTo>
                  <a:pt x="579539" y="425622"/>
                </a:lnTo>
                <a:cubicBezTo>
                  <a:pt x="589771" y="425622"/>
                  <a:pt x="599687" y="424294"/>
                  <a:pt x="609284" y="421621"/>
                </a:cubicBezTo>
                <a:cubicBezTo>
                  <a:pt x="646698" y="425956"/>
                  <a:pt x="665418" y="440273"/>
                  <a:pt x="665418" y="464582"/>
                </a:cubicBezTo>
                <a:cubicBezTo>
                  <a:pt x="665418" y="469251"/>
                  <a:pt x="656613" y="476911"/>
                  <a:pt x="639030" y="487561"/>
                </a:cubicBezTo>
                <a:lnTo>
                  <a:pt x="613127" y="487561"/>
                </a:lnTo>
                <a:cubicBezTo>
                  <a:pt x="588494" y="482240"/>
                  <a:pt x="576181" y="473244"/>
                  <a:pt x="576181" y="460588"/>
                </a:cubicBezTo>
                <a:cubicBezTo>
                  <a:pt x="560510" y="478573"/>
                  <a:pt x="544355" y="487561"/>
                  <a:pt x="527724" y="487561"/>
                </a:cubicBezTo>
                <a:lnTo>
                  <a:pt x="516697" y="487561"/>
                </a:lnTo>
                <a:cubicBezTo>
                  <a:pt x="505496" y="487561"/>
                  <a:pt x="491754" y="479910"/>
                  <a:pt x="475441" y="464582"/>
                </a:cubicBezTo>
                <a:cubicBezTo>
                  <a:pt x="461691" y="479910"/>
                  <a:pt x="446973" y="487561"/>
                  <a:pt x="431303" y="487561"/>
                </a:cubicBezTo>
                <a:lnTo>
                  <a:pt x="419792" y="487561"/>
                </a:lnTo>
                <a:cubicBezTo>
                  <a:pt x="408916" y="487561"/>
                  <a:pt x="395325" y="479910"/>
                  <a:pt x="379011" y="464582"/>
                </a:cubicBezTo>
                <a:cubicBezTo>
                  <a:pt x="362698" y="479910"/>
                  <a:pt x="349106" y="487561"/>
                  <a:pt x="338230" y="487561"/>
                </a:cubicBezTo>
                <a:lnTo>
                  <a:pt x="323362" y="487561"/>
                </a:lnTo>
                <a:cubicBezTo>
                  <a:pt x="298419" y="482240"/>
                  <a:pt x="285948" y="473244"/>
                  <a:pt x="285948" y="460588"/>
                </a:cubicBezTo>
                <a:cubicBezTo>
                  <a:pt x="268991" y="478573"/>
                  <a:pt x="255400" y="487561"/>
                  <a:pt x="245167" y="487561"/>
                </a:cubicBezTo>
                <a:lnTo>
                  <a:pt x="226932" y="487561"/>
                </a:lnTo>
                <a:cubicBezTo>
                  <a:pt x="215731" y="487561"/>
                  <a:pt x="201990" y="479910"/>
                  <a:pt x="185676" y="464582"/>
                </a:cubicBezTo>
                <a:cubicBezTo>
                  <a:pt x="171926" y="479910"/>
                  <a:pt x="157049" y="487561"/>
                  <a:pt x="141061" y="487561"/>
                </a:cubicBezTo>
                <a:lnTo>
                  <a:pt x="130027" y="487561"/>
                </a:lnTo>
                <a:cubicBezTo>
                  <a:pt x="107631" y="483560"/>
                  <a:pt x="96438" y="475909"/>
                  <a:pt x="96438" y="464582"/>
                </a:cubicBezTo>
                <a:cubicBezTo>
                  <a:pt x="96438" y="435947"/>
                  <a:pt x="117547" y="421621"/>
                  <a:pt x="159764" y="421621"/>
                </a:cubicBezTo>
                <a:lnTo>
                  <a:pt x="178475" y="425622"/>
                </a:lnTo>
                <a:cubicBezTo>
                  <a:pt x="183269" y="422957"/>
                  <a:pt x="186945" y="421621"/>
                  <a:pt x="189510" y="421621"/>
                </a:cubicBezTo>
                <a:cubicBezTo>
                  <a:pt x="189510" y="424285"/>
                  <a:pt x="190779" y="425622"/>
                  <a:pt x="193344" y="425622"/>
                </a:cubicBezTo>
                <a:lnTo>
                  <a:pt x="197186" y="418129"/>
                </a:lnTo>
                <a:lnTo>
                  <a:pt x="197186" y="270762"/>
                </a:lnTo>
                <a:close/>
                <a:moveTo>
                  <a:pt x="133853" y="607447"/>
                </a:moveTo>
                <a:lnTo>
                  <a:pt x="133853" y="669394"/>
                </a:lnTo>
                <a:lnTo>
                  <a:pt x="627987" y="669394"/>
                </a:lnTo>
                <a:lnTo>
                  <a:pt x="627987" y="607447"/>
                </a:lnTo>
                <a:lnTo>
                  <a:pt x="133853" y="607447"/>
                </a:lnTo>
                <a:close/>
                <a:moveTo>
                  <a:pt x="345414" y="0"/>
                </a:moveTo>
                <a:cubicBezTo>
                  <a:pt x="367801" y="4995"/>
                  <a:pt x="379002" y="11486"/>
                  <a:pt x="379002" y="19479"/>
                </a:cubicBezTo>
                <a:cubicBezTo>
                  <a:pt x="395626" y="6490"/>
                  <a:pt x="408097" y="0"/>
                  <a:pt x="416416" y="0"/>
                </a:cubicBezTo>
                <a:cubicBezTo>
                  <a:pt x="443598" y="5998"/>
                  <a:pt x="457197" y="20148"/>
                  <a:pt x="457197" y="42460"/>
                </a:cubicBezTo>
                <a:lnTo>
                  <a:pt x="457197" y="50453"/>
                </a:lnTo>
                <a:cubicBezTo>
                  <a:pt x="457197" y="81093"/>
                  <a:pt x="437367" y="110739"/>
                  <a:pt x="397714" y="139374"/>
                </a:cubicBezTo>
                <a:lnTo>
                  <a:pt x="397714" y="189827"/>
                </a:lnTo>
                <a:lnTo>
                  <a:pt x="523881" y="189827"/>
                </a:lnTo>
                <a:cubicBezTo>
                  <a:pt x="556183" y="193828"/>
                  <a:pt x="572338" y="209315"/>
                  <a:pt x="572338" y="236288"/>
                </a:cubicBezTo>
                <a:cubicBezTo>
                  <a:pt x="559224" y="254272"/>
                  <a:pt x="544347" y="263260"/>
                  <a:pt x="527716" y="263260"/>
                </a:cubicBezTo>
                <a:cubicBezTo>
                  <a:pt x="508845" y="261598"/>
                  <a:pt x="491412" y="252610"/>
                  <a:pt x="475424" y="236288"/>
                </a:cubicBezTo>
                <a:cubicBezTo>
                  <a:pt x="464865" y="254272"/>
                  <a:pt x="448869" y="263260"/>
                  <a:pt x="427451" y="263260"/>
                </a:cubicBezTo>
                <a:cubicBezTo>
                  <a:pt x="415615" y="263260"/>
                  <a:pt x="399460" y="254272"/>
                  <a:pt x="378994" y="236288"/>
                </a:cubicBezTo>
                <a:cubicBezTo>
                  <a:pt x="367484" y="254272"/>
                  <a:pt x="352607" y="263260"/>
                  <a:pt x="334380" y="263260"/>
                </a:cubicBezTo>
                <a:cubicBezTo>
                  <a:pt x="315502" y="261598"/>
                  <a:pt x="298235" y="252610"/>
                  <a:pt x="282565" y="236288"/>
                </a:cubicBezTo>
                <a:cubicBezTo>
                  <a:pt x="271689" y="254272"/>
                  <a:pt x="255533" y="263260"/>
                  <a:pt x="234108" y="263260"/>
                </a:cubicBezTo>
                <a:cubicBezTo>
                  <a:pt x="206918" y="256603"/>
                  <a:pt x="193327" y="248776"/>
                  <a:pt x="193327" y="239780"/>
                </a:cubicBezTo>
                <a:lnTo>
                  <a:pt x="193327" y="228294"/>
                </a:lnTo>
                <a:cubicBezTo>
                  <a:pt x="193327" y="207644"/>
                  <a:pt x="206918" y="194822"/>
                  <a:pt x="234108" y="189827"/>
                </a:cubicBezTo>
                <a:lnTo>
                  <a:pt x="364117" y="189827"/>
                </a:lnTo>
                <a:lnTo>
                  <a:pt x="364117" y="143367"/>
                </a:lnTo>
                <a:cubicBezTo>
                  <a:pt x="324456" y="108392"/>
                  <a:pt x="304626" y="77426"/>
                  <a:pt x="304626" y="50453"/>
                </a:cubicBezTo>
                <a:cubicBezTo>
                  <a:pt x="309111" y="16823"/>
                  <a:pt x="322702" y="0"/>
                  <a:pt x="345414" y="0"/>
                </a:cubicBezTo>
                <a:close/>
                <a:moveTo>
                  <a:pt x="230282" y="371669"/>
                </a:moveTo>
                <a:lnTo>
                  <a:pt x="230282" y="421621"/>
                </a:lnTo>
                <a:lnTo>
                  <a:pt x="472066" y="421621"/>
                </a:lnTo>
                <a:cubicBezTo>
                  <a:pt x="482307" y="421621"/>
                  <a:pt x="495897" y="422949"/>
                  <a:pt x="512847" y="425622"/>
                </a:cubicBezTo>
                <a:lnTo>
                  <a:pt x="520038" y="421621"/>
                </a:lnTo>
                <a:cubicBezTo>
                  <a:pt x="524842" y="424285"/>
                  <a:pt x="528676" y="425622"/>
                  <a:pt x="531558" y="425622"/>
                </a:cubicBezTo>
                <a:lnTo>
                  <a:pt x="534916" y="418129"/>
                </a:lnTo>
                <a:lnTo>
                  <a:pt x="534916" y="379169"/>
                </a:lnTo>
                <a:cubicBezTo>
                  <a:pt x="534916" y="374166"/>
                  <a:pt x="532510" y="371677"/>
                  <a:pt x="527716" y="371677"/>
                </a:cubicBezTo>
                <a:lnTo>
                  <a:pt x="230282" y="371677"/>
                </a:ln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75BE724E-3AEA-8953-BF8B-387FB7BBBBC7}"/>
              </a:ext>
            </a:extLst>
          </p:cNvPr>
          <p:cNvSpPr/>
          <p:nvPr/>
        </p:nvSpPr>
        <p:spPr>
          <a:xfrm>
            <a:off x="702229" y="4839505"/>
            <a:ext cx="991608" cy="1157960"/>
          </a:xfrm>
          <a:custGeom>
            <a:avLst/>
            <a:gdLst>
              <a:gd name="connsiteX0" fmla="*/ 37431 w 612157"/>
              <a:gd name="connsiteY0" fmla="*/ 499548 h 714852"/>
              <a:gd name="connsiteX1" fmla="*/ 574744 w 612157"/>
              <a:gd name="connsiteY1" fmla="*/ 499548 h 714852"/>
              <a:gd name="connsiteX2" fmla="*/ 612158 w 612157"/>
              <a:gd name="connsiteY2" fmla="*/ 534022 h 714852"/>
              <a:gd name="connsiteX3" fmla="*/ 612158 w 612157"/>
              <a:gd name="connsiteY3" fmla="*/ 628931 h 714852"/>
              <a:gd name="connsiteX4" fmla="*/ 525326 w 612157"/>
              <a:gd name="connsiteY4" fmla="*/ 714853 h 714852"/>
              <a:gd name="connsiteX5" fmla="*/ 86840 w 612157"/>
              <a:gd name="connsiteY5" fmla="*/ 714853 h 714852"/>
              <a:gd name="connsiteX6" fmla="*/ 0 w 612157"/>
              <a:gd name="connsiteY6" fmla="*/ 628931 h 714852"/>
              <a:gd name="connsiteX7" fmla="*/ 0 w 612157"/>
              <a:gd name="connsiteY7" fmla="*/ 525526 h 714852"/>
              <a:gd name="connsiteX8" fmla="*/ 37431 w 612157"/>
              <a:gd name="connsiteY8" fmla="*/ 499548 h 714852"/>
              <a:gd name="connsiteX9" fmla="*/ 484070 w 612157"/>
              <a:gd name="connsiteY9" fmla="*/ 0 h 714852"/>
              <a:gd name="connsiteX10" fmla="*/ 612158 w 612157"/>
              <a:gd name="connsiteY10" fmla="*/ 159354 h 714852"/>
              <a:gd name="connsiteX11" fmla="*/ 612158 w 612157"/>
              <a:gd name="connsiteY11" fmla="*/ 460588 h 714852"/>
              <a:gd name="connsiteX12" fmla="*/ 554112 w 612157"/>
              <a:gd name="connsiteY12" fmla="*/ 460588 h 714852"/>
              <a:gd name="connsiteX13" fmla="*/ 545959 w 612157"/>
              <a:gd name="connsiteY13" fmla="*/ 452093 h 714852"/>
              <a:gd name="connsiteX14" fmla="*/ 545959 w 612157"/>
              <a:gd name="connsiteY14" fmla="*/ 133384 h 714852"/>
              <a:gd name="connsiteX15" fmla="*/ 487904 w 612157"/>
              <a:gd name="connsiteY15" fmla="*/ 68939 h 714852"/>
              <a:gd name="connsiteX16" fmla="*/ 115625 w 612157"/>
              <a:gd name="connsiteY16" fmla="*/ 68939 h 714852"/>
              <a:gd name="connsiteX17" fmla="*/ 66208 w 612157"/>
              <a:gd name="connsiteY17" fmla="*/ 133384 h 714852"/>
              <a:gd name="connsiteX18" fmla="*/ 66208 w 612157"/>
              <a:gd name="connsiteY18" fmla="*/ 452093 h 714852"/>
              <a:gd name="connsiteX19" fmla="*/ 58047 w 612157"/>
              <a:gd name="connsiteY19" fmla="*/ 460588 h 714852"/>
              <a:gd name="connsiteX20" fmla="*/ 12471 w 612157"/>
              <a:gd name="connsiteY20" fmla="*/ 460588 h 714852"/>
              <a:gd name="connsiteX21" fmla="*/ 4319 w 612157"/>
              <a:gd name="connsiteY21" fmla="*/ 452093 h 714852"/>
              <a:gd name="connsiteX22" fmla="*/ 4319 w 612157"/>
              <a:gd name="connsiteY22" fmla="*/ 111900 h 714852"/>
              <a:gd name="connsiteX23" fmla="*/ 119936 w 612157"/>
              <a:gd name="connsiteY23" fmla="*/ 0 h 714852"/>
              <a:gd name="connsiteX24" fmla="*/ 484070 w 612157"/>
              <a:gd name="connsiteY24" fmla="*/ 0 h 714852"/>
              <a:gd name="connsiteX25" fmla="*/ 272984 w 612157"/>
              <a:gd name="connsiteY25" fmla="*/ 81928 h 714852"/>
              <a:gd name="connsiteX26" fmla="*/ 388601 w 612157"/>
              <a:gd name="connsiteY26" fmla="*/ 81928 h 714852"/>
              <a:gd name="connsiteX27" fmla="*/ 479751 w 612157"/>
              <a:gd name="connsiteY27" fmla="*/ 185341 h 714852"/>
              <a:gd name="connsiteX28" fmla="*/ 479751 w 612157"/>
              <a:gd name="connsiteY28" fmla="*/ 202324 h 714852"/>
              <a:gd name="connsiteX29" fmla="*/ 343502 w 612157"/>
              <a:gd name="connsiteY29" fmla="*/ 348680 h 714852"/>
              <a:gd name="connsiteX30" fmla="*/ 343502 w 612157"/>
              <a:gd name="connsiteY30" fmla="*/ 353183 h 714852"/>
              <a:gd name="connsiteX31" fmla="*/ 417862 w 612157"/>
              <a:gd name="connsiteY31" fmla="*/ 448092 h 714852"/>
              <a:gd name="connsiteX32" fmla="*/ 417862 w 612157"/>
              <a:gd name="connsiteY32" fmla="*/ 460580 h 714852"/>
              <a:gd name="connsiteX33" fmla="*/ 376121 w 612157"/>
              <a:gd name="connsiteY33" fmla="*/ 460580 h 714852"/>
              <a:gd name="connsiteX34" fmla="*/ 318550 w 612157"/>
              <a:gd name="connsiteY34" fmla="*/ 391641 h 714852"/>
              <a:gd name="connsiteX35" fmla="*/ 293608 w 612157"/>
              <a:gd name="connsiteY35" fmla="*/ 391641 h 714852"/>
              <a:gd name="connsiteX36" fmla="*/ 235553 w 612157"/>
              <a:gd name="connsiteY36" fmla="*/ 460580 h 714852"/>
              <a:gd name="connsiteX37" fmla="*/ 194296 w 612157"/>
              <a:gd name="connsiteY37" fmla="*/ 460580 h 714852"/>
              <a:gd name="connsiteX38" fmla="*/ 194296 w 612157"/>
              <a:gd name="connsiteY38" fmla="*/ 448100 h 714852"/>
              <a:gd name="connsiteX39" fmla="*/ 268657 w 612157"/>
              <a:gd name="connsiteY39" fmla="*/ 353191 h 714852"/>
              <a:gd name="connsiteX40" fmla="*/ 268657 w 612157"/>
              <a:gd name="connsiteY40" fmla="*/ 348689 h 714852"/>
              <a:gd name="connsiteX41" fmla="*/ 132407 w 612157"/>
              <a:gd name="connsiteY41" fmla="*/ 193837 h 714852"/>
              <a:gd name="connsiteX42" fmla="*/ 132407 w 612157"/>
              <a:gd name="connsiteY42" fmla="*/ 185341 h 714852"/>
              <a:gd name="connsiteX43" fmla="*/ 214920 w 612157"/>
              <a:gd name="connsiteY43" fmla="*/ 85930 h 714852"/>
              <a:gd name="connsiteX44" fmla="*/ 272984 w 612157"/>
              <a:gd name="connsiteY44" fmla="*/ 81928 h 714852"/>
              <a:gd name="connsiteX45" fmla="*/ 206776 w 612157"/>
              <a:gd name="connsiteY45" fmla="*/ 133384 h 714852"/>
              <a:gd name="connsiteX46" fmla="*/ 181833 w 612157"/>
              <a:gd name="connsiteY46" fmla="*/ 172344 h 714852"/>
              <a:gd name="connsiteX47" fmla="*/ 181833 w 612157"/>
              <a:gd name="connsiteY47" fmla="*/ 176345 h 714852"/>
              <a:gd name="connsiteX48" fmla="*/ 231727 w 612157"/>
              <a:gd name="connsiteY48" fmla="*/ 176345 h 714852"/>
              <a:gd name="connsiteX49" fmla="*/ 206776 w 612157"/>
              <a:gd name="connsiteY49" fmla="*/ 133384 h 714852"/>
              <a:gd name="connsiteX50" fmla="*/ 186144 w 612157"/>
              <a:gd name="connsiteY50" fmla="*/ 206817 h 714852"/>
              <a:gd name="connsiteX51" fmla="*/ 186144 w 612157"/>
              <a:gd name="connsiteY51" fmla="*/ 210819 h 714852"/>
              <a:gd name="connsiteX52" fmla="*/ 272984 w 612157"/>
              <a:gd name="connsiteY52" fmla="*/ 301234 h 714852"/>
              <a:gd name="connsiteX53" fmla="*/ 272984 w 612157"/>
              <a:gd name="connsiteY53" fmla="*/ 297233 h 714852"/>
              <a:gd name="connsiteX54" fmla="*/ 239880 w 612157"/>
              <a:gd name="connsiteY54" fmla="*/ 206817 h 714852"/>
              <a:gd name="connsiteX55" fmla="*/ 186144 w 612157"/>
              <a:gd name="connsiteY55" fmla="*/ 206817 h 714852"/>
              <a:gd name="connsiteX56" fmla="*/ 235561 w 612157"/>
              <a:gd name="connsiteY56" fmla="*/ 116402 h 714852"/>
              <a:gd name="connsiteX57" fmla="*/ 235561 w 612157"/>
              <a:gd name="connsiteY57" fmla="*/ 120403 h 714852"/>
              <a:gd name="connsiteX58" fmla="*/ 252351 w 612157"/>
              <a:gd name="connsiteY58" fmla="*/ 159363 h 714852"/>
              <a:gd name="connsiteX59" fmla="*/ 260512 w 612157"/>
              <a:gd name="connsiteY59" fmla="*/ 159363 h 714852"/>
              <a:gd name="connsiteX60" fmla="*/ 281136 w 612157"/>
              <a:gd name="connsiteY60" fmla="*/ 116402 h 714852"/>
              <a:gd name="connsiteX61" fmla="*/ 235561 w 612157"/>
              <a:gd name="connsiteY61" fmla="*/ 116402 h 714852"/>
              <a:gd name="connsiteX62" fmla="*/ 277302 w 612157"/>
              <a:gd name="connsiteY62" fmla="*/ 206817 h 714852"/>
              <a:gd name="connsiteX63" fmla="*/ 277302 w 612157"/>
              <a:gd name="connsiteY63" fmla="*/ 210819 h 714852"/>
              <a:gd name="connsiteX64" fmla="*/ 301769 w 612157"/>
              <a:gd name="connsiteY64" fmla="*/ 297241 h 714852"/>
              <a:gd name="connsiteX65" fmla="*/ 310406 w 612157"/>
              <a:gd name="connsiteY65" fmla="*/ 297241 h 714852"/>
              <a:gd name="connsiteX66" fmla="*/ 334873 w 612157"/>
              <a:gd name="connsiteY66" fmla="*/ 206826 h 714852"/>
              <a:gd name="connsiteX67" fmla="*/ 277302 w 612157"/>
              <a:gd name="connsiteY67" fmla="*/ 206826 h 714852"/>
              <a:gd name="connsiteX68" fmla="*/ 301769 w 612157"/>
              <a:gd name="connsiteY68" fmla="*/ 133384 h 714852"/>
              <a:gd name="connsiteX69" fmla="*/ 281136 w 612157"/>
              <a:gd name="connsiteY69" fmla="*/ 176345 h 714852"/>
              <a:gd name="connsiteX70" fmla="*/ 331030 w 612157"/>
              <a:gd name="connsiteY70" fmla="*/ 176345 h 714852"/>
              <a:gd name="connsiteX71" fmla="*/ 310398 w 612157"/>
              <a:gd name="connsiteY71" fmla="*/ 133384 h 714852"/>
              <a:gd name="connsiteX72" fmla="*/ 301769 w 612157"/>
              <a:gd name="connsiteY72" fmla="*/ 133384 h 714852"/>
              <a:gd name="connsiteX73" fmla="*/ 334873 w 612157"/>
              <a:gd name="connsiteY73" fmla="*/ 116402 h 714852"/>
              <a:gd name="connsiteX74" fmla="*/ 334873 w 612157"/>
              <a:gd name="connsiteY74" fmla="*/ 124897 h 714852"/>
              <a:gd name="connsiteX75" fmla="*/ 351663 w 612157"/>
              <a:gd name="connsiteY75" fmla="*/ 159363 h 714852"/>
              <a:gd name="connsiteX76" fmla="*/ 359815 w 612157"/>
              <a:gd name="connsiteY76" fmla="*/ 159363 h 714852"/>
              <a:gd name="connsiteX77" fmla="*/ 376129 w 612157"/>
              <a:gd name="connsiteY77" fmla="*/ 116402 h 714852"/>
              <a:gd name="connsiteX78" fmla="*/ 334873 w 612157"/>
              <a:gd name="connsiteY78" fmla="*/ 116402 h 714852"/>
              <a:gd name="connsiteX79" fmla="*/ 339191 w 612157"/>
              <a:gd name="connsiteY79" fmla="*/ 301234 h 714852"/>
              <a:gd name="connsiteX80" fmla="*/ 430342 w 612157"/>
              <a:gd name="connsiteY80" fmla="*/ 206817 h 714852"/>
              <a:gd name="connsiteX81" fmla="*/ 372295 w 612157"/>
              <a:gd name="connsiteY81" fmla="*/ 206817 h 714852"/>
              <a:gd name="connsiteX82" fmla="*/ 339191 w 612157"/>
              <a:gd name="connsiteY82" fmla="*/ 301234 h 714852"/>
              <a:gd name="connsiteX83" fmla="*/ 401072 w 612157"/>
              <a:gd name="connsiteY83" fmla="*/ 133384 h 714852"/>
              <a:gd name="connsiteX84" fmla="*/ 380439 w 612157"/>
              <a:gd name="connsiteY84" fmla="*/ 176345 h 714852"/>
              <a:gd name="connsiteX85" fmla="*/ 430333 w 612157"/>
              <a:gd name="connsiteY85" fmla="*/ 176345 h 714852"/>
              <a:gd name="connsiteX86" fmla="*/ 430333 w 612157"/>
              <a:gd name="connsiteY86" fmla="*/ 172344 h 714852"/>
              <a:gd name="connsiteX87" fmla="*/ 401072 w 612157"/>
              <a:gd name="connsiteY87" fmla="*/ 133384 h 714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612157" h="714852">
                <a:moveTo>
                  <a:pt x="37431" y="499548"/>
                </a:moveTo>
                <a:lnTo>
                  <a:pt x="574744" y="499548"/>
                </a:lnTo>
                <a:cubicBezTo>
                  <a:pt x="599687" y="499548"/>
                  <a:pt x="612158" y="511042"/>
                  <a:pt x="612158" y="534022"/>
                </a:cubicBezTo>
                <a:lnTo>
                  <a:pt x="612158" y="628931"/>
                </a:lnTo>
                <a:cubicBezTo>
                  <a:pt x="612158" y="675559"/>
                  <a:pt x="583214" y="704202"/>
                  <a:pt x="525326" y="714853"/>
                </a:cubicBezTo>
                <a:lnTo>
                  <a:pt x="86840" y="714853"/>
                </a:lnTo>
                <a:cubicBezTo>
                  <a:pt x="28944" y="703542"/>
                  <a:pt x="0" y="674891"/>
                  <a:pt x="0" y="628931"/>
                </a:cubicBezTo>
                <a:lnTo>
                  <a:pt x="0" y="525526"/>
                </a:lnTo>
                <a:cubicBezTo>
                  <a:pt x="9606" y="508210"/>
                  <a:pt x="22078" y="499548"/>
                  <a:pt x="37431" y="499548"/>
                </a:cubicBezTo>
                <a:close/>
                <a:moveTo>
                  <a:pt x="484070" y="0"/>
                </a:moveTo>
                <a:cubicBezTo>
                  <a:pt x="569465" y="0"/>
                  <a:pt x="612158" y="53126"/>
                  <a:pt x="612158" y="159354"/>
                </a:cubicBezTo>
                <a:lnTo>
                  <a:pt x="612158" y="460588"/>
                </a:lnTo>
                <a:lnTo>
                  <a:pt x="554112" y="460588"/>
                </a:lnTo>
                <a:cubicBezTo>
                  <a:pt x="548674" y="460588"/>
                  <a:pt x="545959" y="457757"/>
                  <a:pt x="545959" y="452093"/>
                </a:cubicBezTo>
                <a:lnTo>
                  <a:pt x="545959" y="133384"/>
                </a:lnTo>
                <a:cubicBezTo>
                  <a:pt x="541799" y="90415"/>
                  <a:pt x="522453" y="68939"/>
                  <a:pt x="487904" y="68939"/>
                </a:cubicBezTo>
                <a:lnTo>
                  <a:pt x="115625" y="68939"/>
                </a:lnTo>
                <a:cubicBezTo>
                  <a:pt x="88761" y="68939"/>
                  <a:pt x="72289" y="90415"/>
                  <a:pt x="66208" y="133384"/>
                </a:cubicBezTo>
                <a:lnTo>
                  <a:pt x="66208" y="452093"/>
                </a:lnTo>
                <a:cubicBezTo>
                  <a:pt x="66208" y="457757"/>
                  <a:pt x="63485" y="460588"/>
                  <a:pt x="58047" y="460588"/>
                </a:cubicBezTo>
                <a:lnTo>
                  <a:pt x="12471" y="460588"/>
                </a:lnTo>
                <a:cubicBezTo>
                  <a:pt x="7034" y="460588"/>
                  <a:pt x="4319" y="457757"/>
                  <a:pt x="4319" y="452093"/>
                </a:cubicBezTo>
                <a:lnTo>
                  <a:pt x="4319" y="111900"/>
                </a:lnTo>
                <a:cubicBezTo>
                  <a:pt x="4319" y="52951"/>
                  <a:pt x="42852" y="15662"/>
                  <a:pt x="119936" y="0"/>
                </a:cubicBezTo>
                <a:lnTo>
                  <a:pt x="484070" y="0"/>
                </a:lnTo>
                <a:close/>
                <a:moveTo>
                  <a:pt x="272984" y="81928"/>
                </a:moveTo>
                <a:lnTo>
                  <a:pt x="388601" y="81928"/>
                </a:lnTo>
                <a:cubicBezTo>
                  <a:pt x="407470" y="81928"/>
                  <a:pt x="437851" y="116402"/>
                  <a:pt x="479751" y="185341"/>
                </a:cubicBezTo>
                <a:lnTo>
                  <a:pt x="479751" y="202324"/>
                </a:lnTo>
                <a:lnTo>
                  <a:pt x="343502" y="348680"/>
                </a:lnTo>
                <a:lnTo>
                  <a:pt x="343502" y="353183"/>
                </a:lnTo>
                <a:cubicBezTo>
                  <a:pt x="393078" y="373498"/>
                  <a:pt x="417862" y="405132"/>
                  <a:pt x="417862" y="448092"/>
                </a:cubicBezTo>
                <a:lnTo>
                  <a:pt x="417862" y="460580"/>
                </a:lnTo>
                <a:lnTo>
                  <a:pt x="376121" y="460580"/>
                </a:lnTo>
                <a:cubicBezTo>
                  <a:pt x="367484" y="414621"/>
                  <a:pt x="348288" y="391641"/>
                  <a:pt x="318550" y="391641"/>
                </a:cubicBezTo>
                <a:lnTo>
                  <a:pt x="293608" y="391641"/>
                </a:lnTo>
                <a:cubicBezTo>
                  <a:pt x="263862" y="391641"/>
                  <a:pt x="244508" y="414621"/>
                  <a:pt x="235553" y="460580"/>
                </a:cubicBezTo>
                <a:lnTo>
                  <a:pt x="194296" y="460580"/>
                </a:lnTo>
                <a:lnTo>
                  <a:pt x="194296" y="448100"/>
                </a:lnTo>
                <a:cubicBezTo>
                  <a:pt x="194296" y="405132"/>
                  <a:pt x="219080" y="373498"/>
                  <a:pt x="268657" y="353191"/>
                </a:cubicBezTo>
                <a:lnTo>
                  <a:pt x="268657" y="348689"/>
                </a:lnTo>
                <a:cubicBezTo>
                  <a:pt x="177815" y="254456"/>
                  <a:pt x="132407" y="202825"/>
                  <a:pt x="132407" y="193837"/>
                </a:cubicBezTo>
                <a:lnTo>
                  <a:pt x="132407" y="185341"/>
                </a:lnTo>
                <a:cubicBezTo>
                  <a:pt x="173981" y="119067"/>
                  <a:pt x="201488" y="85930"/>
                  <a:pt x="214920" y="85930"/>
                </a:cubicBezTo>
                <a:cubicBezTo>
                  <a:pt x="232203" y="83265"/>
                  <a:pt x="251549" y="81928"/>
                  <a:pt x="272984" y="81928"/>
                </a:cubicBezTo>
                <a:close/>
                <a:moveTo>
                  <a:pt x="206776" y="133384"/>
                </a:moveTo>
                <a:cubicBezTo>
                  <a:pt x="206776" y="138379"/>
                  <a:pt x="198456" y="151360"/>
                  <a:pt x="181833" y="172344"/>
                </a:cubicBezTo>
                <a:lnTo>
                  <a:pt x="181833" y="176345"/>
                </a:lnTo>
                <a:lnTo>
                  <a:pt x="231727" y="176345"/>
                </a:lnTo>
                <a:cubicBezTo>
                  <a:pt x="219247" y="147710"/>
                  <a:pt x="210927" y="133384"/>
                  <a:pt x="206776" y="133384"/>
                </a:cubicBezTo>
                <a:close/>
                <a:moveTo>
                  <a:pt x="186144" y="206817"/>
                </a:moveTo>
                <a:lnTo>
                  <a:pt x="186144" y="210819"/>
                </a:lnTo>
                <a:cubicBezTo>
                  <a:pt x="186144" y="214820"/>
                  <a:pt x="215087" y="244959"/>
                  <a:pt x="272984" y="301234"/>
                </a:cubicBezTo>
                <a:lnTo>
                  <a:pt x="272984" y="297233"/>
                </a:lnTo>
                <a:cubicBezTo>
                  <a:pt x="256352" y="236956"/>
                  <a:pt x="245318" y="206817"/>
                  <a:pt x="239880" y="206817"/>
                </a:cubicBezTo>
                <a:lnTo>
                  <a:pt x="186144" y="206817"/>
                </a:lnTo>
                <a:close/>
                <a:moveTo>
                  <a:pt x="235561" y="116402"/>
                </a:moveTo>
                <a:lnTo>
                  <a:pt x="235561" y="120403"/>
                </a:lnTo>
                <a:cubicBezTo>
                  <a:pt x="246754" y="141386"/>
                  <a:pt x="252351" y="154367"/>
                  <a:pt x="252351" y="159363"/>
                </a:cubicBezTo>
                <a:lnTo>
                  <a:pt x="260512" y="159363"/>
                </a:lnTo>
                <a:cubicBezTo>
                  <a:pt x="260512" y="155036"/>
                  <a:pt x="267387" y="140719"/>
                  <a:pt x="281136" y="116402"/>
                </a:cubicBezTo>
                <a:lnTo>
                  <a:pt x="235561" y="116402"/>
                </a:lnTo>
                <a:close/>
                <a:moveTo>
                  <a:pt x="277302" y="206817"/>
                </a:moveTo>
                <a:lnTo>
                  <a:pt x="277302" y="210819"/>
                </a:lnTo>
                <a:cubicBezTo>
                  <a:pt x="293616" y="263444"/>
                  <a:pt x="301769" y="292246"/>
                  <a:pt x="301769" y="297241"/>
                </a:cubicBezTo>
                <a:lnTo>
                  <a:pt x="310406" y="297241"/>
                </a:lnTo>
                <a:lnTo>
                  <a:pt x="334873" y="206826"/>
                </a:lnTo>
                <a:lnTo>
                  <a:pt x="277302" y="206826"/>
                </a:lnTo>
                <a:close/>
                <a:moveTo>
                  <a:pt x="301769" y="133384"/>
                </a:moveTo>
                <a:cubicBezTo>
                  <a:pt x="301769" y="140050"/>
                  <a:pt x="294886" y="154367"/>
                  <a:pt x="281136" y="176345"/>
                </a:cubicBezTo>
                <a:lnTo>
                  <a:pt x="331030" y="176345"/>
                </a:lnTo>
                <a:cubicBezTo>
                  <a:pt x="317281" y="154367"/>
                  <a:pt x="310398" y="140050"/>
                  <a:pt x="310398" y="133384"/>
                </a:cubicBezTo>
                <a:lnTo>
                  <a:pt x="301769" y="133384"/>
                </a:lnTo>
                <a:close/>
                <a:moveTo>
                  <a:pt x="334873" y="116402"/>
                </a:moveTo>
                <a:lnTo>
                  <a:pt x="334873" y="124897"/>
                </a:lnTo>
                <a:cubicBezTo>
                  <a:pt x="346066" y="141220"/>
                  <a:pt x="351663" y="152705"/>
                  <a:pt x="351663" y="159363"/>
                </a:cubicBezTo>
                <a:lnTo>
                  <a:pt x="359815" y="159363"/>
                </a:lnTo>
                <a:cubicBezTo>
                  <a:pt x="359815" y="157366"/>
                  <a:pt x="365253" y="143049"/>
                  <a:pt x="376129" y="116402"/>
                </a:cubicBezTo>
                <a:lnTo>
                  <a:pt x="334873" y="116402"/>
                </a:lnTo>
                <a:close/>
                <a:moveTo>
                  <a:pt x="339191" y="301234"/>
                </a:moveTo>
                <a:cubicBezTo>
                  <a:pt x="343025" y="301234"/>
                  <a:pt x="373406" y="269759"/>
                  <a:pt x="430342" y="206817"/>
                </a:cubicBezTo>
                <a:lnTo>
                  <a:pt x="372295" y="206817"/>
                </a:lnTo>
                <a:cubicBezTo>
                  <a:pt x="366214" y="206817"/>
                  <a:pt x="355179" y="238292"/>
                  <a:pt x="339191" y="301234"/>
                </a:cubicBezTo>
                <a:close/>
                <a:moveTo>
                  <a:pt x="401072" y="133384"/>
                </a:moveTo>
                <a:cubicBezTo>
                  <a:pt x="401072" y="136375"/>
                  <a:pt x="394189" y="150701"/>
                  <a:pt x="380439" y="176345"/>
                </a:cubicBezTo>
                <a:lnTo>
                  <a:pt x="430333" y="176345"/>
                </a:lnTo>
                <a:lnTo>
                  <a:pt x="430333" y="172344"/>
                </a:lnTo>
                <a:cubicBezTo>
                  <a:pt x="413385" y="146374"/>
                  <a:pt x="403636" y="133384"/>
                  <a:pt x="401072" y="133384"/>
                </a:cubicBez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F8567687-3616-BD65-10B9-DD24CA3E8537}"/>
              </a:ext>
            </a:extLst>
          </p:cNvPr>
          <p:cNvSpPr/>
          <p:nvPr/>
        </p:nvSpPr>
        <p:spPr>
          <a:xfrm>
            <a:off x="2189657" y="4835458"/>
            <a:ext cx="718850" cy="1162019"/>
          </a:xfrm>
          <a:custGeom>
            <a:avLst/>
            <a:gdLst>
              <a:gd name="connsiteX0" fmla="*/ 40296 w 443773"/>
              <a:gd name="connsiteY0" fmla="*/ 121398 h 717358"/>
              <a:gd name="connsiteX1" fmla="*/ 82037 w 443773"/>
              <a:gd name="connsiteY1" fmla="*/ 121398 h 717358"/>
              <a:gd name="connsiteX2" fmla="*/ 83474 w 443773"/>
              <a:gd name="connsiteY2" fmla="*/ 122901 h 717358"/>
              <a:gd name="connsiteX3" fmla="*/ 83474 w 443773"/>
              <a:gd name="connsiteY3" fmla="*/ 174349 h 717358"/>
              <a:gd name="connsiteX4" fmla="*/ 83959 w 443773"/>
              <a:gd name="connsiteY4" fmla="*/ 240790 h 717358"/>
              <a:gd name="connsiteX5" fmla="*/ 116101 w 443773"/>
              <a:gd name="connsiteY5" fmla="*/ 264271 h 717358"/>
              <a:gd name="connsiteX6" fmla="*/ 117062 w 443773"/>
              <a:gd name="connsiteY6" fmla="*/ 264271 h 717358"/>
              <a:gd name="connsiteX7" fmla="*/ 149205 w 443773"/>
              <a:gd name="connsiteY7" fmla="*/ 244791 h 717358"/>
              <a:gd name="connsiteX8" fmla="*/ 150642 w 443773"/>
              <a:gd name="connsiteY8" fmla="*/ 234801 h 717358"/>
              <a:gd name="connsiteX9" fmla="*/ 150642 w 443773"/>
              <a:gd name="connsiteY9" fmla="*/ 122901 h 717358"/>
              <a:gd name="connsiteX10" fmla="*/ 151603 w 443773"/>
              <a:gd name="connsiteY10" fmla="*/ 121398 h 717358"/>
              <a:gd name="connsiteX11" fmla="*/ 173672 w 443773"/>
              <a:gd name="connsiteY11" fmla="*/ 121398 h 717358"/>
              <a:gd name="connsiteX12" fmla="*/ 223090 w 443773"/>
              <a:gd name="connsiteY12" fmla="*/ 142874 h 717358"/>
              <a:gd name="connsiteX13" fmla="*/ 225972 w 443773"/>
              <a:gd name="connsiteY13" fmla="*/ 149874 h 717358"/>
              <a:gd name="connsiteX14" fmla="*/ 351663 w 443773"/>
              <a:gd name="connsiteY14" fmla="*/ 149874 h 717358"/>
              <a:gd name="connsiteX15" fmla="*/ 353099 w 443773"/>
              <a:gd name="connsiteY15" fmla="*/ 150868 h 717358"/>
              <a:gd name="connsiteX16" fmla="*/ 353099 w 443773"/>
              <a:gd name="connsiteY16" fmla="*/ 416124 h 717358"/>
              <a:gd name="connsiteX17" fmla="*/ 442813 w 443773"/>
              <a:gd name="connsiteY17" fmla="*/ 683887 h 717358"/>
              <a:gd name="connsiteX18" fmla="*/ 443774 w 443773"/>
              <a:gd name="connsiteY18" fmla="*/ 691380 h 717358"/>
              <a:gd name="connsiteX19" fmla="*/ 443774 w 443773"/>
              <a:gd name="connsiteY19" fmla="*/ 692875 h 717358"/>
              <a:gd name="connsiteX20" fmla="*/ 423141 w 443773"/>
              <a:gd name="connsiteY20" fmla="*/ 716857 h 717358"/>
              <a:gd name="connsiteX21" fmla="*/ 420744 w 443773"/>
              <a:gd name="connsiteY21" fmla="*/ 716857 h 717358"/>
              <a:gd name="connsiteX22" fmla="*/ 400596 w 443773"/>
              <a:gd name="connsiteY22" fmla="*/ 707861 h 717358"/>
              <a:gd name="connsiteX23" fmla="*/ 383322 w 443773"/>
              <a:gd name="connsiteY23" fmla="*/ 717358 h 717358"/>
              <a:gd name="connsiteX24" fmla="*/ 361252 w 443773"/>
              <a:gd name="connsiteY24" fmla="*/ 709866 h 717358"/>
              <a:gd name="connsiteX25" fmla="*/ 344462 w 443773"/>
              <a:gd name="connsiteY25" fmla="*/ 717358 h 717358"/>
              <a:gd name="connsiteX26" fmla="*/ 343986 w 443773"/>
              <a:gd name="connsiteY26" fmla="*/ 717358 h 717358"/>
              <a:gd name="connsiteX27" fmla="*/ 325275 w 443773"/>
              <a:gd name="connsiteY27" fmla="*/ 709866 h 717358"/>
              <a:gd name="connsiteX28" fmla="*/ 308961 w 443773"/>
              <a:gd name="connsiteY28" fmla="*/ 717358 h 717358"/>
              <a:gd name="connsiteX29" fmla="*/ 288329 w 443773"/>
              <a:gd name="connsiteY29" fmla="*/ 710367 h 717358"/>
              <a:gd name="connsiteX30" fmla="*/ 271539 w 443773"/>
              <a:gd name="connsiteY30" fmla="*/ 716857 h 717358"/>
              <a:gd name="connsiteX31" fmla="*/ 269141 w 443773"/>
              <a:gd name="connsiteY31" fmla="*/ 716857 h 717358"/>
              <a:gd name="connsiteX32" fmla="*/ 250906 w 443773"/>
              <a:gd name="connsiteY32" fmla="*/ 709365 h 717358"/>
              <a:gd name="connsiteX33" fmla="*/ 235068 w 443773"/>
              <a:gd name="connsiteY33" fmla="*/ 716857 h 717358"/>
              <a:gd name="connsiteX34" fmla="*/ 234592 w 443773"/>
              <a:gd name="connsiteY34" fmla="*/ 716857 h 717358"/>
              <a:gd name="connsiteX35" fmla="*/ 213960 w 443773"/>
              <a:gd name="connsiteY35" fmla="*/ 709365 h 717358"/>
              <a:gd name="connsiteX36" fmla="*/ 198130 w 443773"/>
              <a:gd name="connsiteY36" fmla="*/ 716857 h 717358"/>
              <a:gd name="connsiteX37" fmla="*/ 193812 w 443773"/>
              <a:gd name="connsiteY37" fmla="*/ 716857 h 717358"/>
              <a:gd name="connsiteX38" fmla="*/ 177498 w 443773"/>
              <a:gd name="connsiteY38" fmla="*/ 709365 h 717358"/>
              <a:gd name="connsiteX39" fmla="*/ 161184 w 443773"/>
              <a:gd name="connsiteY39" fmla="*/ 716857 h 717358"/>
              <a:gd name="connsiteX40" fmla="*/ 159747 w 443773"/>
              <a:gd name="connsiteY40" fmla="*/ 716857 h 717358"/>
              <a:gd name="connsiteX41" fmla="*/ 140075 w 443773"/>
              <a:gd name="connsiteY41" fmla="*/ 709857 h 717358"/>
              <a:gd name="connsiteX42" fmla="*/ 130001 w 443773"/>
              <a:gd name="connsiteY42" fmla="*/ 715354 h 717358"/>
              <a:gd name="connsiteX43" fmla="*/ 46528 w 443773"/>
              <a:gd name="connsiteY43" fmla="*/ 715354 h 717358"/>
              <a:gd name="connsiteX44" fmla="*/ 45091 w 443773"/>
              <a:gd name="connsiteY44" fmla="*/ 714360 h 717358"/>
              <a:gd name="connsiteX45" fmla="*/ 45091 w 443773"/>
              <a:gd name="connsiteY45" fmla="*/ 405633 h 717358"/>
              <a:gd name="connsiteX46" fmla="*/ 44615 w 443773"/>
              <a:gd name="connsiteY46" fmla="*/ 405633 h 717358"/>
              <a:gd name="connsiteX47" fmla="*/ 31659 w 443773"/>
              <a:gd name="connsiteY47" fmla="*/ 415131 h 717358"/>
              <a:gd name="connsiteX48" fmla="*/ 22546 w 443773"/>
              <a:gd name="connsiteY48" fmla="*/ 416634 h 717358"/>
              <a:gd name="connsiteX49" fmla="*/ 20624 w 443773"/>
              <a:gd name="connsiteY49" fmla="*/ 416634 h 717358"/>
              <a:gd name="connsiteX50" fmla="*/ 0 w 443773"/>
              <a:gd name="connsiteY50" fmla="*/ 400145 h 717358"/>
              <a:gd name="connsiteX51" fmla="*/ 0 w 443773"/>
              <a:gd name="connsiteY51" fmla="*/ 155863 h 717358"/>
              <a:gd name="connsiteX52" fmla="*/ 25903 w 443773"/>
              <a:gd name="connsiteY52" fmla="*/ 123895 h 717358"/>
              <a:gd name="connsiteX53" fmla="*/ 40296 w 443773"/>
              <a:gd name="connsiteY53" fmla="*/ 121398 h 717358"/>
              <a:gd name="connsiteX54" fmla="*/ 36938 w 443773"/>
              <a:gd name="connsiteY54" fmla="*/ 186837 h 717358"/>
              <a:gd name="connsiteX55" fmla="*/ 53728 w 443773"/>
              <a:gd name="connsiteY55" fmla="*/ 203326 h 717358"/>
              <a:gd name="connsiteX56" fmla="*/ 69566 w 443773"/>
              <a:gd name="connsiteY56" fmla="*/ 186344 h 717358"/>
              <a:gd name="connsiteX57" fmla="*/ 55173 w 443773"/>
              <a:gd name="connsiteY57" fmla="*/ 169854 h 717358"/>
              <a:gd name="connsiteX58" fmla="*/ 51339 w 443773"/>
              <a:gd name="connsiteY58" fmla="*/ 169854 h 717358"/>
              <a:gd name="connsiteX59" fmla="*/ 36938 w 443773"/>
              <a:gd name="connsiteY59" fmla="*/ 186837 h 717358"/>
              <a:gd name="connsiteX60" fmla="*/ 115617 w 443773"/>
              <a:gd name="connsiteY60" fmla="*/ 0 h 717358"/>
              <a:gd name="connsiteX61" fmla="*/ 118491 w 443773"/>
              <a:gd name="connsiteY61" fmla="*/ 0 h 717358"/>
              <a:gd name="connsiteX62" fmla="*/ 163589 w 443773"/>
              <a:gd name="connsiteY62" fmla="*/ 34474 h 717358"/>
              <a:gd name="connsiteX63" fmla="*/ 165987 w 443773"/>
              <a:gd name="connsiteY63" fmla="*/ 49961 h 717358"/>
              <a:gd name="connsiteX64" fmla="*/ 165987 w 443773"/>
              <a:gd name="connsiteY64" fmla="*/ 52951 h 717358"/>
              <a:gd name="connsiteX65" fmla="*/ 137202 w 443773"/>
              <a:gd name="connsiteY65" fmla="*/ 98409 h 717358"/>
              <a:gd name="connsiteX66" fmla="*/ 118014 w 443773"/>
              <a:gd name="connsiteY66" fmla="*/ 102411 h 717358"/>
              <a:gd name="connsiteX67" fmla="*/ 116578 w 443773"/>
              <a:gd name="connsiteY67" fmla="*/ 102411 h 717358"/>
              <a:gd name="connsiteX68" fmla="*/ 69566 w 443773"/>
              <a:gd name="connsiteY68" fmla="*/ 65439 h 717358"/>
              <a:gd name="connsiteX69" fmla="*/ 67645 w 443773"/>
              <a:gd name="connsiteY69" fmla="*/ 51456 h 717358"/>
              <a:gd name="connsiteX70" fmla="*/ 107464 w 443773"/>
              <a:gd name="connsiteY70" fmla="*/ 493 h 717358"/>
              <a:gd name="connsiteX71" fmla="*/ 115617 w 443773"/>
              <a:gd name="connsiteY71" fmla="*/ 0 h 717358"/>
              <a:gd name="connsiteX72" fmla="*/ 96906 w 443773"/>
              <a:gd name="connsiteY72" fmla="*/ 111399 h 717358"/>
              <a:gd name="connsiteX73" fmla="*/ 114180 w 443773"/>
              <a:gd name="connsiteY73" fmla="*/ 116402 h 717358"/>
              <a:gd name="connsiteX74" fmla="*/ 118014 w 443773"/>
              <a:gd name="connsiteY74" fmla="*/ 114406 h 717358"/>
              <a:gd name="connsiteX75" fmla="*/ 121373 w 443773"/>
              <a:gd name="connsiteY75" fmla="*/ 116402 h 717358"/>
              <a:gd name="connsiteX76" fmla="*/ 137210 w 443773"/>
              <a:gd name="connsiteY76" fmla="*/ 111399 h 717358"/>
              <a:gd name="connsiteX77" fmla="*/ 140084 w 443773"/>
              <a:gd name="connsiteY77" fmla="*/ 116895 h 717358"/>
              <a:gd name="connsiteX78" fmla="*/ 140084 w 443773"/>
              <a:gd name="connsiteY78" fmla="*/ 127880 h 717358"/>
              <a:gd name="connsiteX79" fmla="*/ 137210 w 443773"/>
              <a:gd name="connsiteY79" fmla="*/ 132373 h 717358"/>
              <a:gd name="connsiteX80" fmla="*/ 120896 w 443773"/>
              <a:gd name="connsiteY80" fmla="*/ 127880 h 717358"/>
              <a:gd name="connsiteX81" fmla="*/ 117062 w 443773"/>
              <a:gd name="connsiteY81" fmla="*/ 128882 h 717358"/>
              <a:gd name="connsiteX82" fmla="*/ 116101 w 443773"/>
              <a:gd name="connsiteY82" fmla="*/ 128882 h 717358"/>
              <a:gd name="connsiteX83" fmla="*/ 113704 w 443773"/>
              <a:gd name="connsiteY83" fmla="*/ 126886 h 717358"/>
              <a:gd name="connsiteX84" fmla="*/ 95954 w 443773"/>
              <a:gd name="connsiteY84" fmla="*/ 132373 h 717358"/>
              <a:gd name="connsiteX85" fmla="*/ 94517 w 443773"/>
              <a:gd name="connsiteY85" fmla="*/ 129383 h 717358"/>
              <a:gd name="connsiteX86" fmla="*/ 94517 w 443773"/>
              <a:gd name="connsiteY86" fmla="*/ 113896 h 717358"/>
              <a:gd name="connsiteX87" fmla="*/ 96906 w 443773"/>
              <a:gd name="connsiteY87" fmla="*/ 111399 h 717358"/>
              <a:gd name="connsiteX88" fmla="*/ 116578 w 443773"/>
              <a:gd name="connsiteY88" fmla="*/ 144870 h 717358"/>
              <a:gd name="connsiteX89" fmla="*/ 124254 w 443773"/>
              <a:gd name="connsiteY89" fmla="*/ 152864 h 717358"/>
              <a:gd name="connsiteX90" fmla="*/ 116578 w 443773"/>
              <a:gd name="connsiteY90" fmla="*/ 160357 h 717358"/>
              <a:gd name="connsiteX91" fmla="*/ 109377 w 443773"/>
              <a:gd name="connsiteY91" fmla="*/ 152363 h 717358"/>
              <a:gd name="connsiteX92" fmla="*/ 116578 w 443773"/>
              <a:gd name="connsiteY92" fmla="*/ 144870 h 717358"/>
              <a:gd name="connsiteX93" fmla="*/ 230274 w 443773"/>
              <a:gd name="connsiteY93" fmla="*/ 164350 h 717358"/>
              <a:gd name="connsiteX94" fmla="*/ 230274 w 443773"/>
              <a:gd name="connsiteY94" fmla="*/ 164860 h 717358"/>
              <a:gd name="connsiteX95" fmla="*/ 268172 w 443773"/>
              <a:gd name="connsiteY95" fmla="*/ 290242 h 717358"/>
              <a:gd name="connsiteX96" fmla="*/ 269609 w 443773"/>
              <a:gd name="connsiteY96" fmla="*/ 302237 h 717358"/>
              <a:gd name="connsiteX97" fmla="*/ 251382 w 443773"/>
              <a:gd name="connsiteY97" fmla="*/ 327714 h 717358"/>
              <a:gd name="connsiteX98" fmla="*/ 213475 w 443773"/>
              <a:gd name="connsiteY98" fmla="*/ 327714 h 717358"/>
              <a:gd name="connsiteX99" fmla="*/ 198130 w 443773"/>
              <a:gd name="connsiteY99" fmla="*/ 378168 h 717358"/>
              <a:gd name="connsiteX100" fmla="*/ 141521 w 443773"/>
              <a:gd name="connsiteY100" fmla="*/ 573992 h 717358"/>
              <a:gd name="connsiteX101" fmla="*/ 140084 w 443773"/>
              <a:gd name="connsiteY101" fmla="*/ 573992 h 717358"/>
              <a:gd name="connsiteX102" fmla="*/ 139123 w 443773"/>
              <a:gd name="connsiteY102" fmla="*/ 433123 h 717358"/>
              <a:gd name="connsiteX103" fmla="*/ 130962 w 443773"/>
              <a:gd name="connsiteY103" fmla="*/ 425630 h 717358"/>
              <a:gd name="connsiteX104" fmla="*/ 124246 w 443773"/>
              <a:gd name="connsiteY104" fmla="*/ 432121 h 717358"/>
              <a:gd name="connsiteX105" fmla="*/ 124246 w 443773"/>
              <a:gd name="connsiteY105" fmla="*/ 630945 h 717358"/>
              <a:gd name="connsiteX106" fmla="*/ 109369 w 443773"/>
              <a:gd name="connsiteY106" fmla="*/ 692884 h 717358"/>
              <a:gd name="connsiteX107" fmla="*/ 109369 w 443773"/>
              <a:gd name="connsiteY107" fmla="*/ 694880 h 717358"/>
              <a:gd name="connsiteX108" fmla="*/ 120403 w 443773"/>
              <a:gd name="connsiteY108" fmla="*/ 704870 h 717358"/>
              <a:gd name="connsiteX109" fmla="*/ 122801 w 443773"/>
              <a:gd name="connsiteY109" fmla="*/ 704870 h 717358"/>
              <a:gd name="connsiteX110" fmla="*/ 133360 w 443773"/>
              <a:gd name="connsiteY110" fmla="*/ 693385 h 717358"/>
              <a:gd name="connsiteX111" fmla="*/ 133360 w 443773"/>
              <a:gd name="connsiteY111" fmla="*/ 692382 h 717358"/>
              <a:gd name="connsiteX112" fmla="*/ 129525 w 443773"/>
              <a:gd name="connsiteY112" fmla="*/ 682893 h 717358"/>
              <a:gd name="connsiteX113" fmla="*/ 139115 w 443773"/>
              <a:gd name="connsiteY113" fmla="*/ 676394 h 717358"/>
              <a:gd name="connsiteX114" fmla="*/ 140075 w 443773"/>
              <a:gd name="connsiteY114" fmla="*/ 676394 h 717358"/>
              <a:gd name="connsiteX115" fmla="*/ 149673 w 443773"/>
              <a:gd name="connsiteY115" fmla="*/ 683887 h 717358"/>
              <a:gd name="connsiteX116" fmla="*/ 145839 w 443773"/>
              <a:gd name="connsiteY116" fmla="*/ 692875 h 717358"/>
              <a:gd name="connsiteX117" fmla="*/ 157350 w 443773"/>
              <a:gd name="connsiteY117" fmla="*/ 704870 h 717358"/>
              <a:gd name="connsiteX118" fmla="*/ 158787 w 443773"/>
              <a:gd name="connsiteY118" fmla="*/ 704870 h 717358"/>
              <a:gd name="connsiteX119" fmla="*/ 170297 w 443773"/>
              <a:gd name="connsiteY119" fmla="*/ 692875 h 717358"/>
              <a:gd name="connsiteX120" fmla="*/ 165979 w 443773"/>
              <a:gd name="connsiteY120" fmla="*/ 683386 h 717358"/>
              <a:gd name="connsiteX121" fmla="*/ 165979 w 443773"/>
              <a:gd name="connsiteY121" fmla="*/ 681882 h 717358"/>
              <a:gd name="connsiteX122" fmla="*/ 177489 w 443773"/>
              <a:gd name="connsiteY122" fmla="*/ 676386 h 717358"/>
              <a:gd name="connsiteX123" fmla="*/ 188524 w 443773"/>
              <a:gd name="connsiteY123" fmla="*/ 683386 h 717358"/>
              <a:gd name="connsiteX124" fmla="*/ 184205 w 443773"/>
              <a:gd name="connsiteY124" fmla="*/ 692875 h 717358"/>
              <a:gd name="connsiteX125" fmla="*/ 195716 w 443773"/>
              <a:gd name="connsiteY125" fmla="*/ 704870 h 717358"/>
              <a:gd name="connsiteX126" fmla="*/ 197638 w 443773"/>
              <a:gd name="connsiteY126" fmla="*/ 704870 h 717358"/>
              <a:gd name="connsiteX127" fmla="*/ 209148 w 443773"/>
              <a:gd name="connsiteY127" fmla="*/ 692875 h 717358"/>
              <a:gd name="connsiteX128" fmla="*/ 204829 w 443773"/>
              <a:gd name="connsiteY128" fmla="*/ 682893 h 717358"/>
              <a:gd name="connsiteX129" fmla="*/ 213943 w 443773"/>
              <a:gd name="connsiteY129" fmla="*/ 676394 h 717358"/>
              <a:gd name="connsiteX130" fmla="*/ 214427 w 443773"/>
              <a:gd name="connsiteY130" fmla="*/ 676394 h 717358"/>
              <a:gd name="connsiteX131" fmla="*/ 223541 w 443773"/>
              <a:gd name="connsiteY131" fmla="*/ 683394 h 717358"/>
              <a:gd name="connsiteX132" fmla="*/ 220183 w 443773"/>
              <a:gd name="connsiteY132" fmla="*/ 690879 h 717358"/>
              <a:gd name="connsiteX133" fmla="*/ 220183 w 443773"/>
              <a:gd name="connsiteY133" fmla="*/ 694880 h 717358"/>
              <a:gd name="connsiteX134" fmla="*/ 230741 w 443773"/>
              <a:gd name="connsiteY134" fmla="*/ 704870 h 717358"/>
              <a:gd name="connsiteX135" fmla="*/ 233139 w 443773"/>
              <a:gd name="connsiteY135" fmla="*/ 704870 h 717358"/>
              <a:gd name="connsiteX136" fmla="*/ 244173 w 443773"/>
              <a:gd name="connsiteY136" fmla="*/ 693385 h 717358"/>
              <a:gd name="connsiteX137" fmla="*/ 244173 w 443773"/>
              <a:gd name="connsiteY137" fmla="*/ 692382 h 717358"/>
              <a:gd name="connsiteX138" fmla="*/ 240339 w 443773"/>
              <a:gd name="connsiteY138" fmla="*/ 683394 h 717358"/>
              <a:gd name="connsiteX139" fmla="*/ 249937 w 443773"/>
              <a:gd name="connsiteY139" fmla="*/ 676394 h 717358"/>
              <a:gd name="connsiteX140" fmla="*/ 251850 w 443773"/>
              <a:gd name="connsiteY140" fmla="*/ 676394 h 717358"/>
              <a:gd name="connsiteX141" fmla="*/ 261448 w 443773"/>
              <a:gd name="connsiteY141" fmla="*/ 681398 h 717358"/>
              <a:gd name="connsiteX142" fmla="*/ 261448 w 443773"/>
              <a:gd name="connsiteY142" fmla="*/ 683394 h 717358"/>
              <a:gd name="connsiteX143" fmla="*/ 258090 w 443773"/>
              <a:gd name="connsiteY143" fmla="*/ 692382 h 717358"/>
              <a:gd name="connsiteX144" fmla="*/ 258090 w 443773"/>
              <a:gd name="connsiteY144" fmla="*/ 693385 h 717358"/>
              <a:gd name="connsiteX145" fmla="*/ 269124 w 443773"/>
              <a:gd name="connsiteY145" fmla="*/ 704870 h 717358"/>
              <a:gd name="connsiteX146" fmla="*/ 271522 w 443773"/>
              <a:gd name="connsiteY146" fmla="*/ 704870 h 717358"/>
              <a:gd name="connsiteX147" fmla="*/ 282072 w 443773"/>
              <a:gd name="connsiteY147" fmla="*/ 693385 h 717358"/>
              <a:gd name="connsiteX148" fmla="*/ 282072 w 443773"/>
              <a:gd name="connsiteY148" fmla="*/ 690879 h 717358"/>
              <a:gd name="connsiteX149" fmla="*/ 277754 w 443773"/>
              <a:gd name="connsiteY149" fmla="*/ 682893 h 717358"/>
              <a:gd name="connsiteX150" fmla="*/ 288788 w 443773"/>
              <a:gd name="connsiteY150" fmla="*/ 676394 h 717358"/>
              <a:gd name="connsiteX151" fmla="*/ 298378 w 443773"/>
              <a:gd name="connsiteY151" fmla="*/ 681398 h 717358"/>
              <a:gd name="connsiteX152" fmla="*/ 298378 w 443773"/>
              <a:gd name="connsiteY152" fmla="*/ 683394 h 717358"/>
              <a:gd name="connsiteX153" fmla="*/ 295019 w 443773"/>
              <a:gd name="connsiteY153" fmla="*/ 690879 h 717358"/>
              <a:gd name="connsiteX154" fmla="*/ 295019 w 443773"/>
              <a:gd name="connsiteY154" fmla="*/ 694880 h 717358"/>
              <a:gd name="connsiteX155" fmla="*/ 305578 w 443773"/>
              <a:gd name="connsiteY155" fmla="*/ 704870 h 717358"/>
              <a:gd name="connsiteX156" fmla="*/ 307975 w 443773"/>
              <a:gd name="connsiteY156" fmla="*/ 704870 h 717358"/>
              <a:gd name="connsiteX157" fmla="*/ 319010 w 443773"/>
              <a:gd name="connsiteY157" fmla="*/ 693385 h 717358"/>
              <a:gd name="connsiteX158" fmla="*/ 319010 w 443773"/>
              <a:gd name="connsiteY158" fmla="*/ 692382 h 717358"/>
              <a:gd name="connsiteX159" fmla="*/ 315652 w 443773"/>
              <a:gd name="connsiteY159" fmla="*/ 683394 h 717358"/>
              <a:gd name="connsiteX160" fmla="*/ 315652 w 443773"/>
              <a:gd name="connsiteY160" fmla="*/ 681398 h 717358"/>
              <a:gd name="connsiteX161" fmla="*/ 326210 w 443773"/>
              <a:gd name="connsiteY161" fmla="*/ 676394 h 717358"/>
              <a:gd name="connsiteX162" fmla="*/ 336760 w 443773"/>
              <a:gd name="connsiteY162" fmla="*/ 683887 h 717358"/>
              <a:gd name="connsiteX163" fmla="*/ 332442 w 443773"/>
              <a:gd name="connsiteY163" fmla="*/ 692875 h 717358"/>
              <a:gd name="connsiteX164" fmla="*/ 343953 w 443773"/>
              <a:gd name="connsiteY164" fmla="*/ 704870 h 717358"/>
              <a:gd name="connsiteX165" fmla="*/ 345866 w 443773"/>
              <a:gd name="connsiteY165" fmla="*/ 704870 h 717358"/>
              <a:gd name="connsiteX166" fmla="*/ 356900 w 443773"/>
              <a:gd name="connsiteY166" fmla="*/ 692875 h 717358"/>
              <a:gd name="connsiteX167" fmla="*/ 353066 w 443773"/>
              <a:gd name="connsiteY167" fmla="*/ 683386 h 717358"/>
              <a:gd name="connsiteX168" fmla="*/ 363140 w 443773"/>
              <a:gd name="connsiteY168" fmla="*/ 676386 h 717358"/>
              <a:gd name="connsiteX169" fmla="*/ 372738 w 443773"/>
              <a:gd name="connsiteY169" fmla="*/ 683386 h 717358"/>
              <a:gd name="connsiteX170" fmla="*/ 369380 w 443773"/>
              <a:gd name="connsiteY170" fmla="*/ 691380 h 717358"/>
              <a:gd name="connsiteX171" fmla="*/ 369380 w 443773"/>
              <a:gd name="connsiteY171" fmla="*/ 694872 h 717358"/>
              <a:gd name="connsiteX172" fmla="*/ 379938 w 443773"/>
              <a:gd name="connsiteY172" fmla="*/ 704862 h 717358"/>
              <a:gd name="connsiteX173" fmla="*/ 382336 w 443773"/>
              <a:gd name="connsiteY173" fmla="*/ 704862 h 717358"/>
              <a:gd name="connsiteX174" fmla="*/ 393371 w 443773"/>
              <a:gd name="connsiteY174" fmla="*/ 693377 h 717358"/>
              <a:gd name="connsiteX175" fmla="*/ 393371 w 443773"/>
              <a:gd name="connsiteY175" fmla="*/ 692374 h 717358"/>
              <a:gd name="connsiteX176" fmla="*/ 389052 w 443773"/>
              <a:gd name="connsiteY176" fmla="*/ 682885 h 717358"/>
              <a:gd name="connsiteX177" fmla="*/ 400562 w 443773"/>
              <a:gd name="connsiteY177" fmla="*/ 676386 h 717358"/>
              <a:gd name="connsiteX178" fmla="*/ 411121 w 443773"/>
              <a:gd name="connsiteY178" fmla="*/ 683879 h 717358"/>
              <a:gd name="connsiteX179" fmla="*/ 406802 w 443773"/>
              <a:gd name="connsiteY179" fmla="*/ 691372 h 717358"/>
              <a:gd name="connsiteX180" fmla="*/ 406802 w 443773"/>
              <a:gd name="connsiteY180" fmla="*/ 692867 h 717358"/>
              <a:gd name="connsiteX181" fmla="*/ 418313 w 443773"/>
              <a:gd name="connsiteY181" fmla="*/ 704862 h 717358"/>
              <a:gd name="connsiteX182" fmla="*/ 419750 w 443773"/>
              <a:gd name="connsiteY182" fmla="*/ 704862 h 717358"/>
              <a:gd name="connsiteX183" fmla="*/ 431260 w 443773"/>
              <a:gd name="connsiteY183" fmla="*/ 692867 h 717358"/>
              <a:gd name="connsiteX184" fmla="*/ 407755 w 443773"/>
              <a:gd name="connsiteY184" fmla="*/ 618933 h 717358"/>
              <a:gd name="connsiteX185" fmla="*/ 289256 w 443773"/>
              <a:gd name="connsiteY185" fmla="*/ 274245 h 717358"/>
              <a:gd name="connsiteX186" fmla="*/ 307482 w 443773"/>
              <a:gd name="connsiteY186" fmla="*/ 221294 h 717358"/>
              <a:gd name="connsiteX187" fmla="*/ 311801 w 443773"/>
              <a:gd name="connsiteY187" fmla="*/ 219790 h 717358"/>
              <a:gd name="connsiteX188" fmla="*/ 312762 w 443773"/>
              <a:gd name="connsiteY188" fmla="*/ 219790 h 717358"/>
              <a:gd name="connsiteX189" fmla="*/ 319002 w 443773"/>
              <a:gd name="connsiteY189" fmla="*/ 223290 h 717358"/>
              <a:gd name="connsiteX190" fmla="*/ 319002 w 443773"/>
              <a:gd name="connsiteY190" fmla="*/ 225788 h 717358"/>
              <a:gd name="connsiteX191" fmla="*/ 301735 w 443773"/>
              <a:gd name="connsiteY191" fmla="*/ 274245 h 717358"/>
              <a:gd name="connsiteX192" fmla="*/ 340119 w 443773"/>
              <a:gd name="connsiteY192" fmla="*/ 381150 h 717358"/>
              <a:gd name="connsiteX193" fmla="*/ 340594 w 443773"/>
              <a:gd name="connsiteY193" fmla="*/ 381150 h 717358"/>
              <a:gd name="connsiteX194" fmla="*/ 340594 w 443773"/>
              <a:gd name="connsiteY194" fmla="*/ 164843 h 717358"/>
              <a:gd name="connsiteX195" fmla="*/ 337237 w 443773"/>
              <a:gd name="connsiteY195" fmla="*/ 162846 h 717358"/>
              <a:gd name="connsiteX196" fmla="*/ 231209 w 443773"/>
              <a:gd name="connsiteY196" fmla="*/ 162846 h 717358"/>
              <a:gd name="connsiteX197" fmla="*/ 230274 w 443773"/>
              <a:gd name="connsiteY197" fmla="*/ 164350 h 717358"/>
              <a:gd name="connsiteX198" fmla="*/ 116578 w 443773"/>
              <a:gd name="connsiteY198" fmla="*/ 174349 h 717358"/>
              <a:gd name="connsiteX199" fmla="*/ 118014 w 443773"/>
              <a:gd name="connsiteY199" fmla="*/ 174349 h 717358"/>
              <a:gd name="connsiteX200" fmla="*/ 124254 w 443773"/>
              <a:gd name="connsiteY200" fmla="*/ 182342 h 717358"/>
              <a:gd name="connsiteX201" fmla="*/ 116578 w 443773"/>
              <a:gd name="connsiteY201" fmla="*/ 189836 h 717358"/>
              <a:gd name="connsiteX202" fmla="*/ 109377 w 443773"/>
              <a:gd name="connsiteY202" fmla="*/ 181340 h 717358"/>
              <a:gd name="connsiteX203" fmla="*/ 116578 w 443773"/>
              <a:gd name="connsiteY203" fmla="*/ 174349 h 717358"/>
              <a:gd name="connsiteX204" fmla="*/ 117054 w 443773"/>
              <a:gd name="connsiteY204" fmla="*/ 203819 h 717358"/>
              <a:gd name="connsiteX205" fmla="*/ 118014 w 443773"/>
              <a:gd name="connsiteY205" fmla="*/ 203819 h 717358"/>
              <a:gd name="connsiteX206" fmla="*/ 124254 w 443773"/>
              <a:gd name="connsiteY206" fmla="*/ 212314 h 717358"/>
              <a:gd name="connsiteX207" fmla="*/ 117054 w 443773"/>
              <a:gd name="connsiteY207" fmla="*/ 219807 h 717358"/>
              <a:gd name="connsiteX208" fmla="*/ 109377 w 443773"/>
              <a:gd name="connsiteY208" fmla="*/ 210819 h 717358"/>
              <a:gd name="connsiteX209" fmla="*/ 117054 w 443773"/>
              <a:gd name="connsiteY209" fmla="*/ 203819 h 717358"/>
              <a:gd name="connsiteX210" fmla="*/ 116093 w 443773"/>
              <a:gd name="connsiteY210" fmla="*/ 233289 h 717358"/>
              <a:gd name="connsiteX211" fmla="*/ 118014 w 443773"/>
              <a:gd name="connsiteY211" fmla="*/ 233289 h 717358"/>
              <a:gd name="connsiteX212" fmla="*/ 124254 w 443773"/>
              <a:gd name="connsiteY212" fmla="*/ 241784 h 717358"/>
              <a:gd name="connsiteX213" fmla="*/ 119460 w 443773"/>
              <a:gd name="connsiteY213" fmla="*/ 248784 h 717358"/>
              <a:gd name="connsiteX214" fmla="*/ 116101 w 443773"/>
              <a:gd name="connsiteY214" fmla="*/ 248784 h 717358"/>
              <a:gd name="connsiteX215" fmla="*/ 109386 w 443773"/>
              <a:gd name="connsiteY215" fmla="*/ 240289 h 717358"/>
              <a:gd name="connsiteX216" fmla="*/ 116093 w 443773"/>
              <a:gd name="connsiteY216" fmla="*/ 233289 h 717358"/>
              <a:gd name="connsiteX217" fmla="*/ 264814 w 443773"/>
              <a:gd name="connsiteY217" fmla="*/ 2498 h 717358"/>
              <a:gd name="connsiteX218" fmla="*/ 270569 w 443773"/>
              <a:gd name="connsiteY218" fmla="*/ 2498 h 717358"/>
              <a:gd name="connsiteX219" fmla="*/ 335332 w 443773"/>
              <a:gd name="connsiteY219" fmla="*/ 48457 h 717358"/>
              <a:gd name="connsiteX220" fmla="*/ 340611 w 443773"/>
              <a:gd name="connsiteY220" fmla="*/ 84927 h 717358"/>
              <a:gd name="connsiteX221" fmla="*/ 339651 w 443773"/>
              <a:gd name="connsiteY221" fmla="*/ 85428 h 717358"/>
              <a:gd name="connsiteX222" fmla="*/ 326219 w 443773"/>
              <a:gd name="connsiteY222" fmla="*/ 85428 h 717358"/>
              <a:gd name="connsiteX223" fmla="*/ 325258 w 443773"/>
              <a:gd name="connsiteY223" fmla="*/ 84426 h 717358"/>
              <a:gd name="connsiteX224" fmla="*/ 325258 w 443773"/>
              <a:gd name="connsiteY224" fmla="*/ 82931 h 717358"/>
              <a:gd name="connsiteX225" fmla="*/ 289280 w 443773"/>
              <a:gd name="connsiteY225" fmla="*/ 21485 h 717358"/>
              <a:gd name="connsiteX226" fmla="*/ 267696 w 443773"/>
              <a:gd name="connsiteY226" fmla="*/ 18494 h 717358"/>
              <a:gd name="connsiteX227" fmla="*/ 214920 w 443773"/>
              <a:gd name="connsiteY227" fmla="*/ 51464 h 717358"/>
              <a:gd name="connsiteX228" fmla="*/ 210126 w 443773"/>
              <a:gd name="connsiteY228" fmla="*/ 80433 h 717358"/>
              <a:gd name="connsiteX229" fmla="*/ 210126 w 443773"/>
              <a:gd name="connsiteY229" fmla="*/ 84435 h 717358"/>
              <a:gd name="connsiteX230" fmla="*/ 209165 w 443773"/>
              <a:gd name="connsiteY230" fmla="*/ 85437 h 717358"/>
              <a:gd name="connsiteX231" fmla="*/ 195733 w 443773"/>
              <a:gd name="connsiteY231" fmla="*/ 85437 h 717358"/>
              <a:gd name="connsiteX232" fmla="*/ 194772 w 443773"/>
              <a:gd name="connsiteY232" fmla="*/ 83934 h 717358"/>
              <a:gd name="connsiteX233" fmla="*/ 241784 w 443773"/>
              <a:gd name="connsiteY233" fmla="*/ 5505 h 717358"/>
              <a:gd name="connsiteX234" fmla="*/ 264814 w 443773"/>
              <a:gd name="connsiteY234" fmla="*/ 2498 h 717358"/>
              <a:gd name="connsiteX235" fmla="*/ 267212 w 443773"/>
              <a:gd name="connsiteY235" fmla="*/ 36470 h 717358"/>
              <a:gd name="connsiteX236" fmla="*/ 268172 w 443773"/>
              <a:gd name="connsiteY236" fmla="*/ 36470 h 717358"/>
              <a:gd name="connsiteX237" fmla="*/ 312787 w 443773"/>
              <a:gd name="connsiteY237" fmla="*/ 71938 h 717358"/>
              <a:gd name="connsiteX238" fmla="*/ 314708 w 443773"/>
              <a:gd name="connsiteY238" fmla="*/ 85428 h 717358"/>
              <a:gd name="connsiteX239" fmla="*/ 314708 w 443773"/>
              <a:gd name="connsiteY239" fmla="*/ 87425 h 717358"/>
              <a:gd name="connsiteX240" fmla="*/ 284002 w 443773"/>
              <a:gd name="connsiteY240" fmla="*/ 132382 h 717358"/>
              <a:gd name="connsiteX241" fmla="*/ 270085 w 443773"/>
              <a:gd name="connsiteY241" fmla="*/ 134880 h 717358"/>
              <a:gd name="connsiteX242" fmla="*/ 265290 w 443773"/>
              <a:gd name="connsiteY242" fmla="*/ 134880 h 717358"/>
              <a:gd name="connsiteX243" fmla="*/ 223549 w 443773"/>
              <a:gd name="connsiteY243" fmla="*/ 103914 h 717358"/>
              <a:gd name="connsiteX244" fmla="*/ 220676 w 443773"/>
              <a:gd name="connsiteY244" fmla="*/ 88920 h 717358"/>
              <a:gd name="connsiteX245" fmla="*/ 220676 w 443773"/>
              <a:gd name="connsiteY245" fmla="*/ 84426 h 717358"/>
              <a:gd name="connsiteX246" fmla="*/ 254255 w 443773"/>
              <a:gd name="connsiteY246" fmla="*/ 38466 h 717358"/>
              <a:gd name="connsiteX247" fmla="*/ 267212 w 443773"/>
              <a:gd name="connsiteY247" fmla="*/ 36470 h 717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</a:cxnLst>
            <a:rect l="l" t="t" r="r" b="b"/>
            <a:pathLst>
              <a:path w="443773" h="717358">
                <a:moveTo>
                  <a:pt x="40296" y="121398"/>
                </a:moveTo>
                <a:lnTo>
                  <a:pt x="82037" y="121398"/>
                </a:lnTo>
                <a:cubicBezTo>
                  <a:pt x="82998" y="121732"/>
                  <a:pt x="83474" y="122233"/>
                  <a:pt x="83474" y="122901"/>
                </a:cubicBezTo>
                <a:lnTo>
                  <a:pt x="83474" y="174349"/>
                </a:lnTo>
                <a:cubicBezTo>
                  <a:pt x="83474" y="191005"/>
                  <a:pt x="83633" y="213158"/>
                  <a:pt x="83959" y="240790"/>
                </a:cubicBezTo>
                <a:cubicBezTo>
                  <a:pt x="88110" y="256444"/>
                  <a:pt x="98827" y="264271"/>
                  <a:pt x="116101" y="264271"/>
                </a:cubicBezTo>
                <a:lnTo>
                  <a:pt x="117062" y="264271"/>
                </a:lnTo>
                <a:cubicBezTo>
                  <a:pt x="133376" y="264271"/>
                  <a:pt x="144085" y="257780"/>
                  <a:pt x="149205" y="244791"/>
                </a:cubicBezTo>
                <a:cubicBezTo>
                  <a:pt x="150166" y="240130"/>
                  <a:pt x="150642" y="236797"/>
                  <a:pt x="150642" y="234801"/>
                </a:cubicBezTo>
                <a:lnTo>
                  <a:pt x="150642" y="122901"/>
                </a:lnTo>
                <a:cubicBezTo>
                  <a:pt x="150642" y="121899"/>
                  <a:pt x="150960" y="121398"/>
                  <a:pt x="151603" y="121398"/>
                </a:cubicBezTo>
                <a:lnTo>
                  <a:pt x="173672" y="121398"/>
                </a:lnTo>
                <a:cubicBezTo>
                  <a:pt x="198932" y="121398"/>
                  <a:pt x="215413" y="128556"/>
                  <a:pt x="223090" y="142874"/>
                </a:cubicBezTo>
                <a:cubicBezTo>
                  <a:pt x="224359" y="147543"/>
                  <a:pt x="225329" y="149874"/>
                  <a:pt x="225972" y="149874"/>
                </a:cubicBezTo>
                <a:lnTo>
                  <a:pt x="351663" y="149874"/>
                </a:lnTo>
                <a:cubicBezTo>
                  <a:pt x="352623" y="149874"/>
                  <a:pt x="353099" y="150208"/>
                  <a:pt x="353099" y="150868"/>
                </a:cubicBezTo>
                <a:lnTo>
                  <a:pt x="353099" y="416124"/>
                </a:lnTo>
                <a:cubicBezTo>
                  <a:pt x="353099" y="417127"/>
                  <a:pt x="383004" y="506381"/>
                  <a:pt x="442813" y="683887"/>
                </a:cubicBezTo>
                <a:cubicBezTo>
                  <a:pt x="443448" y="686218"/>
                  <a:pt x="443774" y="688716"/>
                  <a:pt x="443774" y="691380"/>
                </a:cubicBezTo>
                <a:lnTo>
                  <a:pt x="443774" y="692875"/>
                </a:lnTo>
                <a:cubicBezTo>
                  <a:pt x="442170" y="708863"/>
                  <a:pt x="435295" y="716857"/>
                  <a:pt x="423141" y="716857"/>
                </a:cubicBezTo>
                <a:lnTo>
                  <a:pt x="420744" y="716857"/>
                </a:lnTo>
                <a:cubicBezTo>
                  <a:pt x="413067" y="716857"/>
                  <a:pt x="406351" y="713858"/>
                  <a:pt x="400596" y="707861"/>
                </a:cubicBezTo>
                <a:cubicBezTo>
                  <a:pt x="394189" y="714193"/>
                  <a:pt x="388434" y="717358"/>
                  <a:pt x="383322" y="717358"/>
                </a:cubicBezTo>
                <a:cubicBezTo>
                  <a:pt x="379487" y="717358"/>
                  <a:pt x="372128" y="714861"/>
                  <a:pt x="361252" y="709866"/>
                </a:cubicBezTo>
                <a:cubicBezTo>
                  <a:pt x="355814" y="714869"/>
                  <a:pt x="350218" y="717358"/>
                  <a:pt x="344462" y="717358"/>
                </a:cubicBezTo>
                <a:lnTo>
                  <a:pt x="343986" y="717358"/>
                </a:lnTo>
                <a:cubicBezTo>
                  <a:pt x="339826" y="717358"/>
                  <a:pt x="333586" y="714861"/>
                  <a:pt x="325275" y="709866"/>
                </a:cubicBezTo>
                <a:cubicBezTo>
                  <a:pt x="319837" y="714869"/>
                  <a:pt x="314399" y="717358"/>
                  <a:pt x="308961" y="717358"/>
                </a:cubicBezTo>
                <a:cubicBezTo>
                  <a:pt x="304475" y="717358"/>
                  <a:pt x="297609" y="715036"/>
                  <a:pt x="288329" y="710367"/>
                </a:cubicBezTo>
                <a:cubicBezTo>
                  <a:pt x="281612" y="714702"/>
                  <a:pt x="276016" y="716857"/>
                  <a:pt x="271539" y="716857"/>
                </a:cubicBezTo>
                <a:lnTo>
                  <a:pt x="269141" y="716857"/>
                </a:lnTo>
                <a:cubicBezTo>
                  <a:pt x="264981" y="716857"/>
                  <a:pt x="258900" y="714360"/>
                  <a:pt x="250906" y="709365"/>
                </a:cubicBezTo>
                <a:cubicBezTo>
                  <a:pt x="246746" y="714368"/>
                  <a:pt x="241467" y="716857"/>
                  <a:pt x="235068" y="716857"/>
                </a:cubicBezTo>
                <a:lnTo>
                  <a:pt x="234592" y="716857"/>
                </a:lnTo>
                <a:cubicBezTo>
                  <a:pt x="228511" y="716857"/>
                  <a:pt x="221636" y="714360"/>
                  <a:pt x="213960" y="709365"/>
                </a:cubicBezTo>
                <a:cubicBezTo>
                  <a:pt x="209165" y="714368"/>
                  <a:pt x="203886" y="716857"/>
                  <a:pt x="198130" y="716857"/>
                </a:cubicBezTo>
                <a:lnTo>
                  <a:pt x="193812" y="716857"/>
                </a:lnTo>
                <a:cubicBezTo>
                  <a:pt x="190613" y="716857"/>
                  <a:pt x="185175" y="714360"/>
                  <a:pt x="177498" y="709365"/>
                </a:cubicBezTo>
                <a:cubicBezTo>
                  <a:pt x="172703" y="714368"/>
                  <a:pt x="167257" y="716857"/>
                  <a:pt x="161184" y="716857"/>
                </a:cubicBezTo>
                <a:lnTo>
                  <a:pt x="159747" y="716857"/>
                </a:lnTo>
                <a:cubicBezTo>
                  <a:pt x="153031" y="716857"/>
                  <a:pt x="146474" y="714535"/>
                  <a:pt x="140075" y="709857"/>
                </a:cubicBezTo>
                <a:cubicBezTo>
                  <a:pt x="138797" y="713524"/>
                  <a:pt x="135439" y="715354"/>
                  <a:pt x="130001" y="715354"/>
                </a:cubicBezTo>
                <a:lnTo>
                  <a:pt x="46528" y="715354"/>
                </a:lnTo>
                <a:cubicBezTo>
                  <a:pt x="45567" y="715354"/>
                  <a:pt x="45091" y="715028"/>
                  <a:pt x="45091" y="714360"/>
                </a:cubicBezTo>
                <a:lnTo>
                  <a:pt x="45091" y="405633"/>
                </a:lnTo>
                <a:lnTo>
                  <a:pt x="44615" y="405633"/>
                </a:lnTo>
                <a:cubicBezTo>
                  <a:pt x="41090" y="411964"/>
                  <a:pt x="36771" y="415131"/>
                  <a:pt x="31659" y="415131"/>
                </a:cubicBezTo>
                <a:cubicBezTo>
                  <a:pt x="31659" y="416124"/>
                  <a:pt x="28618" y="416634"/>
                  <a:pt x="22546" y="416634"/>
                </a:cubicBezTo>
                <a:lnTo>
                  <a:pt x="20624" y="416634"/>
                </a:lnTo>
                <a:cubicBezTo>
                  <a:pt x="8462" y="416634"/>
                  <a:pt x="1596" y="411137"/>
                  <a:pt x="0" y="400145"/>
                </a:cubicBezTo>
                <a:lnTo>
                  <a:pt x="0" y="155863"/>
                </a:lnTo>
                <a:cubicBezTo>
                  <a:pt x="0" y="140551"/>
                  <a:pt x="8637" y="129893"/>
                  <a:pt x="25903" y="123895"/>
                </a:cubicBezTo>
                <a:cubicBezTo>
                  <a:pt x="30698" y="122225"/>
                  <a:pt x="35493" y="121398"/>
                  <a:pt x="40296" y="121398"/>
                </a:cubicBezTo>
                <a:close/>
                <a:moveTo>
                  <a:pt x="36938" y="186837"/>
                </a:moveTo>
                <a:cubicBezTo>
                  <a:pt x="38851" y="197821"/>
                  <a:pt x="44447" y="203326"/>
                  <a:pt x="53728" y="203326"/>
                </a:cubicBezTo>
                <a:cubicBezTo>
                  <a:pt x="62365" y="203326"/>
                  <a:pt x="67645" y="197663"/>
                  <a:pt x="69566" y="186344"/>
                </a:cubicBezTo>
                <a:cubicBezTo>
                  <a:pt x="67645" y="175359"/>
                  <a:pt x="62850" y="169854"/>
                  <a:pt x="55173" y="169854"/>
                </a:cubicBezTo>
                <a:lnTo>
                  <a:pt x="51339" y="169854"/>
                </a:lnTo>
                <a:cubicBezTo>
                  <a:pt x="43328" y="169846"/>
                  <a:pt x="38534" y="175518"/>
                  <a:pt x="36938" y="186837"/>
                </a:cubicBezTo>
                <a:close/>
                <a:moveTo>
                  <a:pt x="115617" y="0"/>
                </a:moveTo>
                <a:lnTo>
                  <a:pt x="118491" y="0"/>
                </a:lnTo>
                <a:cubicBezTo>
                  <a:pt x="138956" y="0"/>
                  <a:pt x="153992" y="11494"/>
                  <a:pt x="163589" y="34474"/>
                </a:cubicBezTo>
                <a:cubicBezTo>
                  <a:pt x="165185" y="39469"/>
                  <a:pt x="165987" y="44631"/>
                  <a:pt x="165987" y="49961"/>
                </a:cubicBezTo>
                <a:lnTo>
                  <a:pt x="165987" y="52951"/>
                </a:lnTo>
                <a:cubicBezTo>
                  <a:pt x="165987" y="72272"/>
                  <a:pt x="156389" y="87425"/>
                  <a:pt x="137202" y="98409"/>
                </a:cubicBezTo>
                <a:cubicBezTo>
                  <a:pt x="130795" y="101074"/>
                  <a:pt x="124405" y="102411"/>
                  <a:pt x="118014" y="102411"/>
                </a:cubicBezTo>
                <a:lnTo>
                  <a:pt x="116578" y="102411"/>
                </a:lnTo>
                <a:cubicBezTo>
                  <a:pt x="94509" y="102411"/>
                  <a:pt x="78830" y="90090"/>
                  <a:pt x="69566" y="65439"/>
                </a:cubicBezTo>
                <a:cubicBezTo>
                  <a:pt x="68288" y="60118"/>
                  <a:pt x="67645" y="55457"/>
                  <a:pt x="67645" y="51456"/>
                </a:cubicBezTo>
                <a:cubicBezTo>
                  <a:pt x="67645" y="25812"/>
                  <a:pt x="80910" y="8821"/>
                  <a:pt x="107464" y="493"/>
                </a:cubicBezTo>
                <a:cubicBezTo>
                  <a:pt x="110338" y="175"/>
                  <a:pt x="113053" y="0"/>
                  <a:pt x="115617" y="0"/>
                </a:cubicBezTo>
                <a:close/>
                <a:moveTo>
                  <a:pt x="96906" y="111399"/>
                </a:moveTo>
                <a:cubicBezTo>
                  <a:pt x="107464" y="114731"/>
                  <a:pt x="113220" y="116402"/>
                  <a:pt x="114180" y="116402"/>
                </a:cubicBezTo>
                <a:cubicBezTo>
                  <a:pt x="114498" y="115074"/>
                  <a:pt x="115776" y="114406"/>
                  <a:pt x="118014" y="114406"/>
                </a:cubicBezTo>
                <a:cubicBezTo>
                  <a:pt x="118975" y="114406"/>
                  <a:pt x="120094" y="115074"/>
                  <a:pt x="121373" y="116402"/>
                </a:cubicBezTo>
                <a:cubicBezTo>
                  <a:pt x="131288" y="113078"/>
                  <a:pt x="136559" y="111399"/>
                  <a:pt x="137210" y="111399"/>
                </a:cubicBezTo>
                <a:cubicBezTo>
                  <a:pt x="139123" y="111399"/>
                  <a:pt x="140084" y="113237"/>
                  <a:pt x="140084" y="116895"/>
                </a:cubicBezTo>
                <a:lnTo>
                  <a:pt x="140084" y="127880"/>
                </a:lnTo>
                <a:cubicBezTo>
                  <a:pt x="140084" y="130210"/>
                  <a:pt x="139123" y="131714"/>
                  <a:pt x="137210" y="132373"/>
                </a:cubicBezTo>
                <a:cubicBezTo>
                  <a:pt x="127613" y="129383"/>
                  <a:pt x="122175" y="127880"/>
                  <a:pt x="120896" y="127880"/>
                </a:cubicBezTo>
                <a:cubicBezTo>
                  <a:pt x="119618" y="128548"/>
                  <a:pt x="118332" y="128882"/>
                  <a:pt x="117062" y="128882"/>
                </a:cubicBezTo>
                <a:lnTo>
                  <a:pt x="116101" y="128882"/>
                </a:lnTo>
                <a:lnTo>
                  <a:pt x="113704" y="126886"/>
                </a:lnTo>
                <a:cubicBezTo>
                  <a:pt x="104424" y="129876"/>
                  <a:pt x="98510" y="131714"/>
                  <a:pt x="95954" y="132373"/>
                </a:cubicBezTo>
                <a:lnTo>
                  <a:pt x="94517" y="129383"/>
                </a:lnTo>
                <a:lnTo>
                  <a:pt x="94517" y="113896"/>
                </a:lnTo>
                <a:cubicBezTo>
                  <a:pt x="94500" y="113237"/>
                  <a:pt x="95302" y="112401"/>
                  <a:pt x="96906" y="111399"/>
                </a:cubicBezTo>
                <a:close/>
                <a:moveTo>
                  <a:pt x="116578" y="144870"/>
                </a:moveTo>
                <a:cubicBezTo>
                  <a:pt x="121690" y="145204"/>
                  <a:pt x="124254" y="147869"/>
                  <a:pt x="124254" y="152864"/>
                </a:cubicBezTo>
                <a:cubicBezTo>
                  <a:pt x="124254" y="157200"/>
                  <a:pt x="121690" y="159689"/>
                  <a:pt x="116578" y="160357"/>
                </a:cubicBezTo>
                <a:cubicBezTo>
                  <a:pt x="112744" y="160357"/>
                  <a:pt x="110338" y="157692"/>
                  <a:pt x="109377" y="152363"/>
                </a:cubicBezTo>
                <a:cubicBezTo>
                  <a:pt x="110338" y="147368"/>
                  <a:pt x="112735" y="144870"/>
                  <a:pt x="116578" y="144870"/>
                </a:cubicBezTo>
                <a:close/>
                <a:moveTo>
                  <a:pt x="230274" y="164350"/>
                </a:moveTo>
                <a:lnTo>
                  <a:pt x="230274" y="164860"/>
                </a:lnTo>
                <a:cubicBezTo>
                  <a:pt x="255534" y="246119"/>
                  <a:pt x="268172" y="287911"/>
                  <a:pt x="268172" y="290242"/>
                </a:cubicBezTo>
                <a:cubicBezTo>
                  <a:pt x="269133" y="293574"/>
                  <a:pt x="269609" y="297576"/>
                  <a:pt x="269609" y="302237"/>
                </a:cubicBezTo>
                <a:cubicBezTo>
                  <a:pt x="269609" y="316563"/>
                  <a:pt x="263528" y="325049"/>
                  <a:pt x="251382" y="327714"/>
                </a:cubicBezTo>
                <a:lnTo>
                  <a:pt x="213475" y="327714"/>
                </a:lnTo>
                <a:cubicBezTo>
                  <a:pt x="212197" y="327714"/>
                  <a:pt x="207077" y="344538"/>
                  <a:pt x="198130" y="378168"/>
                </a:cubicBezTo>
                <a:cubicBezTo>
                  <a:pt x="196527" y="381500"/>
                  <a:pt x="177656" y="446781"/>
                  <a:pt x="141521" y="573992"/>
                </a:cubicBezTo>
                <a:lnTo>
                  <a:pt x="140084" y="573992"/>
                </a:lnTo>
                <a:cubicBezTo>
                  <a:pt x="139440" y="489399"/>
                  <a:pt x="139123" y="442445"/>
                  <a:pt x="139123" y="433123"/>
                </a:cubicBezTo>
                <a:cubicBezTo>
                  <a:pt x="139123" y="428788"/>
                  <a:pt x="136400" y="426299"/>
                  <a:pt x="130962" y="425630"/>
                </a:cubicBezTo>
                <a:cubicBezTo>
                  <a:pt x="126476" y="426299"/>
                  <a:pt x="124246" y="428462"/>
                  <a:pt x="124246" y="432121"/>
                </a:cubicBezTo>
                <a:lnTo>
                  <a:pt x="124246" y="630945"/>
                </a:lnTo>
                <a:cubicBezTo>
                  <a:pt x="115609" y="664583"/>
                  <a:pt x="110647" y="685232"/>
                  <a:pt x="109369" y="692884"/>
                </a:cubicBezTo>
                <a:lnTo>
                  <a:pt x="109369" y="694880"/>
                </a:lnTo>
                <a:cubicBezTo>
                  <a:pt x="109369" y="699884"/>
                  <a:pt x="113044" y="703208"/>
                  <a:pt x="120403" y="704870"/>
                </a:cubicBezTo>
                <a:lnTo>
                  <a:pt x="122801" y="704870"/>
                </a:lnTo>
                <a:cubicBezTo>
                  <a:pt x="129834" y="703208"/>
                  <a:pt x="133360" y="699374"/>
                  <a:pt x="133360" y="693385"/>
                </a:cubicBezTo>
                <a:lnTo>
                  <a:pt x="133360" y="692382"/>
                </a:lnTo>
                <a:cubicBezTo>
                  <a:pt x="133360" y="689392"/>
                  <a:pt x="132073" y="686226"/>
                  <a:pt x="129525" y="682893"/>
                </a:cubicBezTo>
                <a:cubicBezTo>
                  <a:pt x="131438" y="678558"/>
                  <a:pt x="134638" y="676394"/>
                  <a:pt x="139115" y="676394"/>
                </a:cubicBezTo>
                <a:lnTo>
                  <a:pt x="140075" y="676394"/>
                </a:lnTo>
                <a:cubicBezTo>
                  <a:pt x="146474" y="677397"/>
                  <a:pt x="149673" y="679894"/>
                  <a:pt x="149673" y="683887"/>
                </a:cubicBezTo>
                <a:cubicBezTo>
                  <a:pt x="148069" y="683887"/>
                  <a:pt x="146791" y="686878"/>
                  <a:pt x="145839" y="692875"/>
                </a:cubicBezTo>
                <a:cubicBezTo>
                  <a:pt x="146800" y="700869"/>
                  <a:pt x="150634" y="704870"/>
                  <a:pt x="157350" y="704870"/>
                </a:cubicBezTo>
                <a:lnTo>
                  <a:pt x="158787" y="704870"/>
                </a:lnTo>
                <a:cubicBezTo>
                  <a:pt x="166455" y="703542"/>
                  <a:pt x="170297" y="699541"/>
                  <a:pt x="170297" y="692875"/>
                </a:cubicBezTo>
                <a:cubicBezTo>
                  <a:pt x="170297" y="689885"/>
                  <a:pt x="168861" y="686719"/>
                  <a:pt x="165979" y="683386"/>
                </a:cubicBezTo>
                <a:lnTo>
                  <a:pt x="165979" y="681882"/>
                </a:lnTo>
                <a:cubicBezTo>
                  <a:pt x="168217" y="678224"/>
                  <a:pt x="172051" y="676386"/>
                  <a:pt x="177489" y="676386"/>
                </a:cubicBezTo>
                <a:cubicBezTo>
                  <a:pt x="184205" y="676386"/>
                  <a:pt x="187881" y="678725"/>
                  <a:pt x="188524" y="683386"/>
                </a:cubicBezTo>
                <a:cubicBezTo>
                  <a:pt x="185642" y="686710"/>
                  <a:pt x="184205" y="689877"/>
                  <a:pt x="184205" y="692875"/>
                </a:cubicBezTo>
                <a:cubicBezTo>
                  <a:pt x="185484" y="700869"/>
                  <a:pt x="189318" y="704870"/>
                  <a:pt x="195716" y="704870"/>
                </a:cubicBezTo>
                <a:lnTo>
                  <a:pt x="197638" y="704870"/>
                </a:lnTo>
                <a:cubicBezTo>
                  <a:pt x="205314" y="703542"/>
                  <a:pt x="209148" y="699541"/>
                  <a:pt x="209148" y="692875"/>
                </a:cubicBezTo>
                <a:cubicBezTo>
                  <a:pt x="209148" y="690219"/>
                  <a:pt x="207712" y="686878"/>
                  <a:pt x="204829" y="682893"/>
                </a:cubicBezTo>
                <a:cubicBezTo>
                  <a:pt x="206425" y="678558"/>
                  <a:pt x="209465" y="676394"/>
                  <a:pt x="213943" y="676394"/>
                </a:cubicBezTo>
                <a:lnTo>
                  <a:pt x="214427" y="676394"/>
                </a:lnTo>
                <a:cubicBezTo>
                  <a:pt x="220500" y="677071"/>
                  <a:pt x="223541" y="679393"/>
                  <a:pt x="223541" y="683394"/>
                </a:cubicBezTo>
                <a:cubicBezTo>
                  <a:pt x="221302" y="686385"/>
                  <a:pt x="220183" y="688882"/>
                  <a:pt x="220183" y="690879"/>
                </a:cubicBezTo>
                <a:lnTo>
                  <a:pt x="220183" y="694880"/>
                </a:lnTo>
                <a:cubicBezTo>
                  <a:pt x="221778" y="701546"/>
                  <a:pt x="225295" y="704870"/>
                  <a:pt x="230741" y="704870"/>
                </a:cubicBezTo>
                <a:lnTo>
                  <a:pt x="233139" y="704870"/>
                </a:lnTo>
                <a:cubicBezTo>
                  <a:pt x="240490" y="703208"/>
                  <a:pt x="244173" y="699374"/>
                  <a:pt x="244173" y="693385"/>
                </a:cubicBezTo>
                <a:lnTo>
                  <a:pt x="244173" y="692382"/>
                </a:lnTo>
                <a:cubicBezTo>
                  <a:pt x="244173" y="689726"/>
                  <a:pt x="242895" y="686719"/>
                  <a:pt x="240339" y="683394"/>
                </a:cubicBezTo>
                <a:cubicBezTo>
                  <a:pt x="241300" y="678733"/>
                  <a:pt x="244490" y="676394"/>
                  <a:pt x="249937" y="676394"/>
                </a:cubicBezTo>
                <a:lnTo>
                  <a:pt x="251850" y="676394"/>
                </a:lnTo>
                <a:cubicBezTo>
                  <a:pt x="256002" y="676394"/>
                  <a:pt x="259201" y="678065"/>
                  <a:pt x="261448" y="681398"/>
                </a:cubicBezTo>
                <a:lnTo>
                  <a:pt x="261448" y="683394"/>
                </a:lnTo>
                <a:cubicBezTo>
                  <a:pt x="259201" y="686719"/>
                  <a:pt x="258090" y="689726"/>
                  <a:pt x="258090" y="692382"/>
                </a:cubicBezTo>
                <a:lnTo>
                  <a:pt x="258090" y="693385"/>
                </a:lnTo>
                <a:cubicBezTo>
                  <a:pt x="258090" y="699374"/>
                  <a:pt x="261765" y="703208"/>
                  <a:pt x="269124" y="704870"/>
                </a:cubicBezTo>
                <a:lnTo>
                  <a:pt x="271522" y="704870"/>
                </a:lnTo>
                <a:cubicBezTo>
                  <a:pt x="278555" y="703542"/>
                  <a:pt x="282072" y="699716"/>
                  <a:pt x="282072" y="693385"/>
                </a:cubicBezTo>
                <a:lnTo>
                  <a:pt x="282072" y="690879"/>
                </a:lnTo>
                <a:cubicBezTo>
                  <a:pt x="282072" y="689225"/>
                  <a:pt x="280635" y="686552"/>
                  <a:pt x="277754" y="682893"/>
                </a:cubicBezTo>
                <a:cubicBezTo>
                  <a:pt x="279666" y="678558"/>
                  <a:pt x="283341" y="676394"/>
                  <a:pt x="288788" y="676394"/>
                </a:cubicBezTo>
                <a:cubicBezTo>
                  <a:pt x="293265" y="676394"/>
                  <a:pt x="296465" y="678065"/>
                  <a:pt x="298378" y="681398"/>
                </a:cubicBezTo>
                <a:lnTo>
                  <a:pt x="298378" y="683394"/>
                </a:lnTo>
                <a:cubicBezTo>
                  <a:pt x="296139" y="686385"/>
                  <a:pt x="295019" y="688882"/>
                  <a:pt x="295019" y="690879"/>
                </a:cubicBezTo>
                <a:lnTo>
                  <a:pt x="295019" y="694880"/>
                </a:lnTo>
                <a:cubicBezTo>
                  <a:pt x="295019" y="699884"/>
                  <a:pt x="298536" y="703208"/>
                  <a:pt x="305578" y="704870"/>
                </a:cubicBezTo>
                <a:lnTo>
                  <a:pt x="307975" y="704870"/>
                </a:lnTo>
                <a:cubicBezTo>
                  <a:pt x="315326" y="703208"/>
                  <a:pt x="319010" y="699374"/>
                  <a:pt x="319010" y="693385"/>
                </a:cubicBezTo>
                <a:lnTo>
                  <a:pt x="319010" y="692382"/>
                </a:lnTo>
                <a:cubicBezTo>
                  <a:pt x="319010" y="689726"/>
                  <a:pt x="317891" y="686719"/>
                  <a:pt x="315652" y="683394"/>
                </a:cubicBezTo>
                <a:lnTo>
                  <a:pt x="315652" y="681398"/>
                </a:lnTo>
                <a:cubicBezTo>
                  <a:pt x="317247" y="678073"/>
                  <a:pt x="320764" y="676394"/>
                  <a:pt x="326210" y="676394"/>
                </a:cubicBezTo>
                <a:cubicBezTo>
                  <a:pt x="333235" y="677397"/>
                  <a:pt x="336760" y="679894"/>
                  <a:pt x="336760" y="683887"/>
                </a:cubicBezTo>
                <a:cubicBezTo>
                  <a:pt x="334847" y="683887"/>
                  <a:pt x="333403" y="686878"/>
                  <a:pt x="332442" y="692875"/>
                </a:cubicBezTo>
                <a:cubicBezTo>
                  <a:pt x="333712" y="700869"/>
                  <a:pt x="337554" y="704870"/>
                  <a:pt x="343953" y="704870"/>
                </a:cubicBezTo>
                <a:lnTo>
                  <a:pt x="345866" y="704870"/>
                </a:lnTo>
                <a:cubicBezTo>
                  <a:pt x="353217" y="703542"/>
                  <a:pt x="356900" y="699541"/>
                  <a:pt x="356900" y="692875"/>
                </a:cubicBezTo>
                <a:cubicBezTo>
                  <a:pt x="356900" y="689885"/>
                  <a:pt x="355622" y="686719"/>
                  <a:pt x="353066" y="683386"/>
                </a:cubicBezTo>
                <a:cubicBezTo>
                  <a:pt x="353066" y="679385"/>
                  <a:pt x="356424" y="677063"/>
                  <a:pt x="363140" y="676386"/>
                </a:cubicBezTo>
                <a:cubicBezTo>
                  <a:pt x="369539" y="677063"/>
                  <a:pt x="372738" y="679385"/>
                  <a:pt x="372738" y="683386"/>
                </a:cubicBezTo>
                <a:cubicBezTo>
                  <a:pt x="370491" y="686051"/>
                  <a:pt x="369380" y="688716"/>
                  <a:pt x="369380" y="691380"/>
                </a:cubicBezTo>
                <a:lnTo>
                  <a:pt x="369380" y="694872"/>
                </a:lnTo>
                <a:cubicBezTo>
                  <a:pt x="369380" y="699876"/>
                  <a:pt x="372896" y="703200"/>
                  <a:pt x="379938" y="704862"/>
                </a:cubicBezTo>
                <a:lnTo>
                  <a:pt x="382336" y="704862"/>
                </a:lnTo>
                <a:cubicBezTo>
                  <a:pt x="389686" y="703200"/>
                  <a:pt x="393371" y="699366"/>
                  <a:pt x="393371" y="693377"/>
                </a:cubicBezTo>
                <a:lnTo>
                  <a:pt x="393371" y="692374"/>
                </a:lnTo>
                <a:cubicBezTo>
                  <a:pt x="393371" y="689718"/>
                  <a:pt x="391933" y="686552"/>
                  <a:pt x="389052" y="682885"/>
                </a:cubicBezTo>
                <a:cubicBezTo>
                  <a:pt x="390647" y="678549"/>
                  <a:pt x="394481" y="676386"/>
                  <a:pt x="400562" y="676386"/>
                </a:cubicBezTo>
                <a:cubicBezTo>
                  <a:pt x="407596" y="677388"/>
                  <a:pt x="411121" y="679886"/>
                  <a:pt x="411121" y="683879"/>
                </a:cubicBezTo>
                <a:cubicBezTo>
                  <a:pt x="409517" y="683879"/>
                  <a:pt x="408072" y="686376"/>
                  <a:pt x="406802" y="691372"/>
                </a:cubicBezTo>
                <a:lnTo>
                  <a:pt x="406802" y="692867"/>
                </a:lnTo>
                <a:cubicBezTo>
                  <a:pt x="408072" y="700861"/>
                  <a:pt x="411914" y="704862"/>
                  <a:pt x="418313" y="704862"/>
                </a:cubicBezTo>
                <a:lnTo>
                  <a:pt x="419750" y="704862"/>
                </a:lnTo>
                <a:cubicBezTo>
                  <a:pt x="427426" y="703200"/>
                  <a:pt x="431260" y="699198"/>
                  <a:pt x="431260" y="692867"/>
                </a:cubicBezTo>
                <a:cubicBezTo>
                  <a:pt x="431260" y="688865"/>
                  <a:pt x="423417" y="664232"/>
                  <a:pt x="407755" y="618933"/>
                </a:cubicBezTo>
                <a:cubicBezTo>
                  <a:pt x="401039" y="599620"/>
                  <a:pt x="361536" y="484729"/>
                  <a:pt x="289256" y="274245"/>
                </a:cubicBezTo>
                <a:cubicBezTo>
                  <a:pt x="299489" y="244273"/>
                  <a:pt x="305569" y="226623"/>
                  <a:pt x="307482" y="221294"/>
                </a:cubicBezTo>
                <a:cubicBezTo>
                  <a:pt x="309078" y="220291"/>
                  <a:pt x="310523" y="219790"/>
                  <a:pt x="311801" y="219790"/>
                </a:cubicBezTo>
                <a:lnTo>
                  <a:pt x="312762" y="219790"/>
                </a:lnTo>
                <a:cubicBezTo>
                  <a:pt x="315318" y="219790"/>
                  <a:pt x="317398" y="220960"/>
                  <a:pt x="319002" y="223290"/>
                </a:cubicBezTo>
                <a:lnTo>
                  <a:pt x="319002" y="225788"/>
                </a:lnTo>
                <a:cubicBezTo>
                  <a:pt x="307491" y="257430"/>
                  <a:pt x="301735" y="273576"/>
                  <a:pt x="301735" y="274245"/>
                </a:cubicBezTo>
                <a:cubicBezTo>
                  <a:pt x="325074" y="338180"/>
                  <a:pt x="337871" y="373824"/>
                  <a:pt x="340119" y="381150"/>
                </a:cubicBezTo>
                <a:lnTo>
                  <a:pt x="340594" y="381150"/>
                </a:lnTo>
                <a:lnTo>
                  <a:pt x="340594" y="164843"/>
                </a:lnTo>
                <a:cubicBezTo>
                  <a:pt x="340269" y="163515"/>
                  <a:pt x="339158" y="162846"/>
                  <a:pt x="337237" y="162846"/>
                </a:cubicBezTo>
                <a:lnTo>
                  <a:pt x="231209" y="162846"/>
                </a:lnTo>
                <a:cubicBezTo>
                  <a:pt x="230583" y="163197"/>
                  <a:pt x="230274" y="163690"/>
                  <a:pt x="230274" y="164350"/>
                </a:cubicBezTo>
                <a:close/>
                <a:moveTo>
                  <a:pt x="116578" y="174349"/>
                </a:moveTo>
                <a:lnTo>
                  <a:pt x="118014" y="174349"/>
                </a:lnTo>
                <a:cubicBezTo>
                  <a:pt x="121531" y="174349"/>
                  <a:pt x="123603" y="177013"/>
                  <a:pt x="124254" y="182342"/>
                </a:cubicBezTo>
                <a:cubicBezTo>
                  <a:pt x="124254" y="186678"/>
                  <a:pt x="121690" y="189167"/>
                  <a:pt x="116578" y="189836"/>
                </a:cubicBezTo>
                <a:cubicBezTo>
                  <a:pt x="112744" y="189836"/>
                  <a:pt x="110338" y="187004"/>
                  <a:pt x="109377" y="181340"/>
                </a:cubicBezTo>
                <a:cubicBezTo>
                  <a:pt x="110655" y="176679"/>
                  <a:pt x="113053" y="174349"/>
                  <a:pt x="116578" y="174349"/>
                </a:cubicBezTo>
                <a:close/>
                <a:moveTo>
                  <a:pt x="117054" y="203819"/>
                </a:moveTo>
                <a:lnTo>
                  <a:pt x="118014" y="203819"/>
                </a:lnTo>
                <a:cubicBezTo>
                  <a:pt x="121531" y="203819"/>
                  <a:pt x="123603" y="206659"/>
                  <a:pt x="124254" y="212314"/>
                </a:cubicBezTo>
                <a:cubicBezTo>
                  <a:pt x="123294" y="217318"/>
                  <a:pt x="120896" y="219807"/>
                  <a:pt x="117054" y="219807"/>
                </a:cubicBezTo>
                <a:cubicBezTo>
                  <a:pt x="112568" y="219807"/>
                  <a:pt x="110021" y="216808"/>
                  <a:pt x="109377" y="210819"/>
                </a:cubicBezTo>
                <a:cubicBezTo>
                  <a:pt x="109377" y="206818"/>
                  <a:pt x="111933" y="204496"/>
                  <a:pt x="117054" y="203819"/>
                </a:cubicBezTo>
                <a:close/>
                <a:moveTo>
                  <a:pt x="116093" y="233289"/>
                </a:moveTo>
                <a:lnTo>
                  <a:pt x="118014" y="233289"/>
                </a:lnTo>
                <a:cubicBezTo>
                  <a:pt x="121531" y="233289"/>
                  <a:pt x="123603" y="236129"/>
                  <a:pt x="124254" y="241784"/>
                </a:cubicBezTo>
                <a:cubicBezTo>
                  <a:pt x="124254" y="244457"/>
                  <a:pt x="122650" y="246788"/>
                  <a:pt x="119460" y="248784"/>
                </a:cubicBezTo>
                <a:lnTo>
                  <a:pt x="116101" y="248784"/>
                </a:lnTo>
                <a:cubicBezTo>
                  <a:pt x="112267" y="248784"/>
                  <a:pt x="110021" y="245953"/>
                  <a:pt x="109386" y="240289"/>
                </a:cubicBezTo>
                <a:cubicBezTo>
                  <a:pt x="110655" y="235620"/>
                  <a:pt x="112894" y="233289"/>
                  <a:pt x="116093" y="233289"/>
                </a:cubicBezTo>
                <a:close/>
                <a:moveTo>
                  <a:pt x="264814" y="2498"/>
                </a:moveTo>
                <a:lnTo>
                  <a:pt x="270569" y="2498"/>
                </a:lnTo>
                <a:cubicBezTo>
                  <a:pt x="301911" y="2498"/>
                  <a:pt x="323495" y="17826"/>
                  <a:pt x="335332" y="48457"/>
                </a:cubicBezTo>
                <a:cubicBezTo>
                  <a:pt x="338849" y="61121"/>
                  <a:pt x="340611" y="73275"/>
                  <a:pt x="340611" y="84927"/>
                </a:cubicBezTo>
                <a:lnTo>
                  <a:pt x="339651" y="85428"/>
                </a:lnTo>
                <a:lnTo>
                  <a:pt x="326219" y="85428"/>
                </a:lnTo>
                <a:cubicBezTo>
                  <a:pt x="325567" y="85428"/>
                  <a:pt x="325258" y="85103"/>
                  <a:pt x="325258" y="84426"/>
                </a:cubicBezTo>
                <a:lnTo>
                  <a:pt x="325258" y="82931"/>
                </a:lnTo>
                <a:cubicBezTo>
                  <a:pt x="325258" y="50954"/>
                  <a:pt x="313263" y="30481"/>
                  <a:pt x="289280" y="21485"/>
                </a:cubicBezTo>
                <a:cubicBezTo>
                  <a:pt x="280643" y="19488"/>
                  <a:pt x="273443" y="18494"/>
                  <a:pt x="267696" y="18494"/>
                </a:cubicBezTo>
                <a:cubicBezTo>
                  <a:pt x="241784" y="18494"/>
                  <a:pt x="224192" y="29478"/>
                  <a:pt x="214920" y="51464"/>
                </a:cubicBezTo>
                <a:cubicBezTo>
                  <a:pt x="211721" y="61789"/>
                  <a:pt x="210126" y="71445"/>
                  <a:pt x="210126" y="80433"/>
                </a:cubicBezTo>
                <a:lnTo>
                  <a:pt x="210126" y="84435"/>
                </a:lnTo>
                <a:cubicBezTo>
                  <a:pt x="210126" y="85111"/>
                  <a:pt x="209800" y="85437"/>
                  <a:pt x="209165" y="85437"/>
                </a:cubicBezTo>
                <a:lnTo>
                  <a:pt x="195733" y="85437"/>
                </a:lnTo>
                <a:cubicBezTo>
                  <a:pt x="195090" y="85437"/>
                  <a:pt x="194772" y="84936"/>
                  <a:pt x="194772" y="83934"/>
                </a:cubicBezTo>
                <a:cubicBezTo>
                  <a:pt x="194772" y="43645"/>
                  <a:pt x="210435" y="17492"/>
                  <a:pt x="241784" y="5505"/>
                </a:cubicBezTo>
                <a:cubicBezTo>
                  <a:pt x="250421" y="3500"/>
                  <a:pt x="258098" y="2498"/>
                  <a:pt x="264814" y="2498"/>
                </a:cubicBezTo>
                <a:close/>
                <a:moveTo>
                  <a:pt x="267212" y="36470"/>
                </a:moveTo>
                <a:lnTo>
                  <a:pt x="268172" y="36470"/>
                </a:lnTo>
                <a:cubicBezTo>
                  <a:pt x="288963" y="36470"/>
                  <a:pt x="303832" y="48298"/>
                  <a:pt x="312787" y="71938"/>
                </a:cubicBezTo>
                <a:cubicBezTo>
                  <a:pt x="314065" y="76942"/>
                  <a:pt x="314708" y="81436"/>
                  <a:pt x="314708" y="85428"/>
                </a:cubicBezTo>
                <a:lnTo>
                  <a:pt x="314708" y="87425"/>
                </a:lnTo>
                <a:cubicBezTo>
                  <a:pt x="314708" y="106403"/>
                  <a:pt x="304467" y="121389"/>
                  <a:pt x="284002" y="132382"/>
                </a:cubicBezTo>
                <a:cubicBezTo>
                  <a:pt x="277594" y="134053"/>
                  <a:pt x="272967" y="134880"/>
                  <a:pt x="270085" y="134880"/>
                </a:cubicBezTo>
                <a:lnTo>
                  <a:pt x="265290" y="134880"/>
                </a:lnTo>
                <a:cubicBezTo>
                  <a:pt x="247698" y="134880"/>
                  <a:pt x="233782" y="124563"/>
                  <a:pt x="223549" y="103914"/>
                </a:cubicBezTo>
                <a:cubicBezTo>
                  <a:pt x="221636" y="97591"/>
                  <a:pt x="220676" y="92596"/>
                  <a:pt x="220676" y="88920"/>
                </a:cubicBezTo>
                <a:lnTo>
                  <a:pt x="220676" y="84426"/>
                </a:lnTo>
                <a:cubicBezTo>
                  <a:pt x="220676" y="62783"/>
                  <a:pt x="231869" y="47463"/>
                  <a:pt x="254255" y="38466"/>
                </a:cubicBezTo>
                <a:cubicBezTo>
                  <a:pt x="258416" y="37147"/>
                  <a:pt x="262734" y="36470"/>
                  <a:pt x="267212" y="36470"/>
                </a:cubicBez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id="{7B84AE33-6163-AEFE-325D-747382B23F91}"/>
              </a:ext>
            </a:extLst>
          </p:cNvPr>
          <p:cNvSpPr/>
          <p:nvPr/>
        </p:nvSpPr>
        <p:spPr>
          <a:xfrm>
            <a:off x="3421416" y="4839505"/>
            <a:ext cx="1362265" cy="1157932"/>
          </a:xfrm>
          <a:custGeom>
            <a:avLst/>
            <a:gdLst>
              <a:gd name="connsiteX0" fmla="*/ 323329 w 840977"/>
              <a:gd name="connsiteY0" fmla="*/ 0 h 714835"/>
              <a:gd name="connsiteX1" fmla="*/ 344922 w 840977"/>
              <a:gd name="connsiteY1" fmla="*/ 0 h 714835"/>
              <a:gd name="connsiteX2" fmla="*/ 435112 w 840977"/>
              <a:gd name="connsiteY2" fmla="*/ 3500 h 714835"/>
              <a:gd name="connsiteX3" fmla="*/ 517625 w 840977"/>
              <a:gd name="connsiteY3" fmla="*/ 0 h 714835"/>
              <a:gd name="connsiteX4" fmla="*/ 668751 w 840977"/>
              <a:gd name="connsiteY4" fmla="*/ 63451 h 714835"/>
              <a:gd name="connsiteX5" fmla="*/ 840978 w 840977"/>
              <a:gd name="connsiteY5" fmla="*/ 606453 h 714835"/>
              <a:gd name="connsiteX6" fmla="*/ 704252 w 840977"/>
              <a:gd name="connsiteY6" fmla="*/ 647417 h 714835"/>
              <a:gd name="connsiteX7" fmla="*/ 700895 w 840977"/>
              <a:gd name="connsiteY7" fmla="*/ 647417 h 714835"/>
              <a:gd name="connsiteX8" fmla="*/ 636132 w 840977"/>
              <a:gd name="connsiteY8" fmla="*/ 441601 h 714835"/>
              <a:gd name="connsiteX9" fmla="*/ 632774 w 840977"/>
              <a:gd name="connsiteY9" fmla="*/ 441601 h 714835"/>
              <a:gd name="connsiteX10" fmla="*/ 628940 w 840977"/>
              <a:gd name="connsiteY10" fmla="*/ 449086 h 714835"/>
              <a:gd name="connsiteX11" fmla="*/ 632774 w 840977"/>
              <a:gd name="connsiteY11" fmla="*/ 468065 h 714835"/>
              <a:gd name="connsiteX12" fmla="*/ 632774 w 840977"/>
              <a:gd name="connsiteY12" fmla="*/ 531516 h 714835"/>
              <a:gd name="connsiteX13" fmla="*/ 628940 w 840977"/>
              <a:gd name="connsiteY13" fmla="*/ 535007 h 714835"/>
              <a:gd name="connsiteX14" fmla="*/ 632774 w 840977"/>
              <a:gd name="connsiteY14" fmla="*/ 542500 h 714835"/>
              <a:gd name="connsiteX15" fmla="*/ 632774 w 840977"/>
              <a:gd name="connsiteY15" fmla="*/ 557486 h 714835"/>
              <a:gd name="connsiteX16" fmla="*/ 628940 w 840977"/>
              <a:gd name="connsiteY16" fmla="*/ 561487 h 714835"/>
              <a:gd name="connsiteX17" fmla="*/ 632774 w 840977"/>
              <a:gd name="connsiteY17" fmla="*/ 568972 h 714835"/>
              <a:gd name="connsiteX18" fmla="*/ 632774 w 840977"/>
              <a:gd name="connsiteY18" fmla="*/ 707343 h 714835"/>
              <a:gd name="connsiteX19" fmla="*/ 625582 w 840977"/>
              <a:gd name="connsiteY19" fmla="*/ 714836 h 714835"/>
              <a:gd name="connsiteX20" fmla="*/ 215873 w 840977"/>
              <a:gd name="connsiteY20" fmla="*/ 714836 h 714835"/>
              <a:gd name="connsiteX21" fmla="*/ 208681 w 840977"/>
              <a:gd name="connsiteY21" fmla="*/ 707343 h 714835"/>
              <a:gd name="connsiteX22" fmla="*/ 208681 w 840977"/>
              <a:gd name="connsiteY22" fmla="*/ 441593 h 714835"/>
              <a:gd name="connsiteX23" fmla="*/ 204846 w 840977"/>
              <a:gd name="connsiteY23" fmla="*/ 441593 h 714835"/>
              <a:gd name="connsiteX24" fmla="*/ 136726 w 840977"/>
              <a:gd name="connsiteY24" fmla="*/ 651401 h 714835"/>
              <a:gd name="connsiteX25" fmla="*/ 0 w 840977"/>
              <a:gd name="connsiteY25" fmla="*/ 602443 h 714835"/>
              <a:gd name="connsiteX26" fmla="*/ 179904 w 840977"/>
              <a:gd name="connsiteY26" fmla="*/ 59942 h 714835"/>
              <a:gd name="connsiteX27" fmla="*/ 323329 w 840977"/>
              <a:gd name="connsiteY27" fmla="*/ 0 h 714835"/>
              <a:gd name="connsiteX28" fmla="*/ 187088 w 840977"/>
              <a:gd name="connsiteY28" fmla="*/ 157358 h 714835"/>
              <a:gd name="connsiteX29" fmla="*/ 68113 w 840977"/>
              <a:gd name="connsiteY29" fmla="*/ 535016 h 714835"/>
              <a:gd name="connsiteX30" fmla="*/ 86339 w 840977"/>
              <a:gd name="connsiteY30" fmla="*/ 542509 h 714835"/>
              <a:gd name="connsiteX31" fmla="*/ 86339 w 840977"/>
              <a:gd name="connsiteY31" fmla="*/ 546510 h 714835"/>
              <a:gd name="connsiteX32" fmla="*/ 79147 w 840977"/>
              <a:gd name="connsiteY32" fmla="*/ 557494 h 714835"/>
              <a:gd name="connsiteX33" fmla="*/ 71955 w 840977"/>
              <a:gd name="connsiteY33" fmla="*/ 553994 h 714835"/>
              <a:gd name="connsiteX34" fmla="*/ 57563 w 840977"/>
              <a:gd name="connsiteY34" fmla="*/ 553994 h 714835"/>
              <a:gd name="connsiteX35" fmla="*/ 53720 w 840977"/>
              <a:gd name="connsiteY35" fmla="*/ 576473 h 714835"/>
              <a:gd name="connsiteX36" fmla="*/ 111299 w 840977"/>
              <a:gd name="connsiteY36" fmla="*/ 594958 h 714835"/>
              <a:gd name="connsiteX37" fmla="*/ 115133 w 840977"/>
              <a:gd name="connsiteY37" fmla="*/ 568980 h 714835"/>
              <a:gd name="connsiteX38" fmla="*/ 104098 w 840977"/>
              <a:gd name="connsiteY38" fmla="*/ 561496 h 714835"/>
              <a:gd name="connsiteX39" fmla="*/ 111299 w 840977"/>
              <a:gd name="connsiteY39" fmla="*/ 546510 h 714835"/>
              <a:gd name="connsiteX40" fmla="*/ 118491 w 840977"/>
              <a:gd name="connsiteY40" fmla="*/ 550002 h 714835"/>
              <a:gd name="connsiteX41" fmla="*/ 122325 w 840977"/>
              <a:gd name="connsiteY41" fmla="*/ 550002 h 714835"/>
              <a:gd name="connsiteX42" fmla="*/ 212039 w 840977"/>
              <a:gd name="connsiteY42" fmla="*/ 288245 h 714835"/>
              <a:gd name="connsiteX43" fmla="*/ 194288 w 840977"/>
              <a:gd name="connsiteY43" fmla="*/ 157358 h 714835"/>
              <a:gd name="connsiteX44" fmla="*/ 187088 w 840977"/>
              <a:gd name="connsiteY44" fmla="*/ 157358 h 714835"/>
              <a:gd name="connsiteX45" fmla="*/ 223065 w 840977"/>
              <a:gd name="connsiteY45" fmla="*/ 93423 h 714835"/>
              <a:gd name="connsiteX46" fmla="*/ 255208 w 840977"/>
              <a:gd name="connsiteY46" fmla="*/ 303230 h 714835"/>
              <a:gd name="connsiteX47" fmla="*/ 251366 w 840977"/>
              <a:gd name="connsiteY47" fmla="*/ 329200 h 714835"/>
              <a:gd name="connsiteX48" fmla="*/ 251366 w 840977"/>
              <a:gd name="connsiteY48" fmla="*/ 636424 h 714835"/>
              <a:gd name="connsiteX49" fmla="*/ 280151 w 840977"/>
              <a:gd name="connsiteY49" fmla="*/ 636424 h 714835"/>
              <a:gd name="connsiteX50" fmla="*/ 287343 w 840977"/>
              <a:gd name="connsiteY50" fmla="*/ 643909 h 714835"/>
              <a:gd name="connsiteX51" fmla="*/ 287343 w 840977"/>
              <a:gd name="connsiteY51" fmla="*/ 647408 h 714835"/>
              <a:gd name="connsiteX52" fmla="*/ 280151 w 840977"/>
              <a:gd name="connsiteY52" fmla="*/ 654893 h 714835"/>
              <a:gd name="connsiteX53" fmla="*/ 251366 w 840977"/>
              <a:gd name="connsiteY53" fmla="*/ 654893 h 714835"/>
              <a:gd name="connsiteX54" fmla="*/ 251366 w 840977"/>
              <a:gd name="connsiteY54" fmla="*/ 669887 h 714835"/>
              <a:gd name="connsiteX55" fmla="*/ 406326 w 840977"/>
              <a:gd name="connsiteY55" fmla="*/ 669887 h 714835"/>
              <a:gd name="connsiteX56" fmla="*/ 406326 w 840977"/>
              <a:gd name="connsiteY56" fmla="*/ 654893 h 714835"/>
              <a:gd name="connsiteX57" fmla="*/ 377550 w 840977"/>
              <a:gd name="connsiteY57" fmla="*/ 654893 h 714835"/>
              <a:gd name="connsiteX58" fmla="*/ 370357 w 840977"/>
              <a:gd name="connsiteY58" fmla="*/ 647408 h 714835"/>
              <a:gd name="connsiteX59" fmla="*/ 370357 w 840977"/>
              <a:gd name="connsiteY59" fmla="*/ 643909 h 714835"/>
              <a:gd name="connsiteX60" fmla="*/ 377550 w 840977"/>
              <a:gd name="connsiteY60" fmla="*/ 636424 h 714835"/>
              <a:gd name="connsiteX61" fmla="*/ 406326 w 840977"/>
              <a:gd name="connsiteY61" fmla="*/ 636424 h 714835"/>
              <a:gd name="connsiteX62" fmla="*/ 406326 w 840977"/>
              <a:gd name="connsiteY62" fmla="*/ 393145 h 714835"/>
              <a:gd name="connsiteX63" fmla="*/ 280159 w 840977"/>
              <a:gd name="connsiteY63" fmla="*/ 213308 h 714835"/>
              <a:gd name="connsiteX64" fmla="*/ 301752 w 840977"/>
              <a:gd name="connsiteY64" fmla="*/ 160858 h 714835"/>
              <a:gd name="connsiteX65" fmla="*/ 248016 w 840977"/>
              <a:gd name="connsiteY65" fmla="*/ 119894 h 714835"/>
              <a:gd name="connsiteX66" fmla="*/ 280159 w 840977"/>
              <a:gd name="connsiteY66" fmla="*/ 74937 h 714835"/>
              <a:gd name="connsiteX67" fmla="*/ 276801 w 840977"/>
              <a:gd name="connsiteY67" fmla="*/ 74937 h 714835"/>
              <a:gd name="connsiteX68" fmla="*/ 223065 w 840977"/>
              <a:gd name="connsiteY68" fmla="*/ 93423 h 714835"/>
              <a:gd name="connsiteX69" fmla="*/ 276793 w 840977"/>
              <a:gd name="connsiteY69" fmla="*/ 505045 h 714835"/>
              <a:gd name="connsiteX70" fmla="*/ 366507 w 840977"/>
              <a:gd name="connsiteY70" fmla="*/ 505045 h 714835"/>
              <a:gd name="connsiteX71" fmla="*/ 373698 w 840977"/>
              <a:gd name="connsiteY71" fmla="*/ 512537 h 714835"/>
              <a:gd name="connsiteX72" fmla="*/ 373698 w 840977"/>
              <a:gd name="connsiteY72" fmla="*/ 524023 h 714835"/>
              <a:gd name="connsiteX73" fmla="*/ 366507 w 840977"/>
              <a:gd name="connsiteY73" fmla="*/ 531516 h 714835"/>
              <a:gd name="connsiteX74" fmla="*/ 276793 w 840977"/>
              <a:gd name="connsiteY74" fmla="*/ 531516 h 714835"/>
              <a:gd name="connsiteX75" fmla="*/ 269601 w 840977"/>
              <a:gd name="connsiteY75" fmla="*/ 524023 h 714835"/>
              <a:gd name="connsiteX76" fmla="*/ 269601 w 840977"/>
              <a:gd name="connsiteY76" fmla="*/ 512537 h 714835"/>
              <a:gd name="connsiteX77" fmla="*/ 276793 w 840977"/>
              <a:gd name="connsiteY77" fmla="*/ 505045 h 714835"/>
              <a:gd name="connsiteX78" fmla="*/ 294544 w 840977"/>
              <a:gd name="connsiteY78" fmla="*/ 119894 h 714835"/>
              <a:gd name="connsiteX79" fmla="*/ 341564 w 840977"/>
              <a:gd name="connsiteY79" fmla="*/ 157358 h 714835"/>
              <a:gd name="connsiteX80" fmla="*/ 316136 w 840977"/>
              <a:gd name="connsiteY80" fmla="*/ 217309 h 714835"/>
              <a:gd name="connsiteX81" fmla="*/ 406326 w 840977"/>
              <a:gd name="connsiteY81" fmla="*/ 336702 h 714835"/>
              <a:gd name="connsiteX82" fmla="*/ 406326 w 840977"/>
              <a:gd name="connsiteY82" fmla="*/ 333202 h 714835"/>
              <a:gd name="connsiteX83" fmla="*/ 334372 w 840977"/>
              <a:gd name="connsiteY83" fmla="*/ 63451 h 714835"/>
              <a:gd name="connsiteX84" fmla="*/ 330529 w 840977"/>
              <a:gd name="connsiteY84" fmla="*/ 63451 h 714835"/>
              <a:gd name="connsiteX85" fmla="*/ 294544 w 840977"/>
              <a:gd name="connsiteY85" fmla="*/ 119894 h 714835"/>
              <a:gd name="connsiteX86" fmla="*/ 316136 w 840977"/>
              <a:gd name="connsiteY86" fmla="*/ 636432 h 714835"/>
              <a:gd name="connsiteX87" fmla="*/ 341564 w 840977"/>
              <a:gd name="connsiteY87" fmla="*/ 636432 h 714835"/>
              <a:gd name="connsiteX88" fmla="*/ 348756 w 840977"/>
              <a:gd name="connsiteY88" fmla="*/ 643917 h 714835"/>
              <a:gd name="connsiteX89" fmla="*/ 348756 w 840977"/>
              <a:gd name="connsiteY89" fmla="*/ 647417 h 714835"/>
              <a:gd name="connsiteX90" fmla="*/ 341564 w 840977"/>
              <a:gd name="connsiteY90" fmla="*/ 654901 h 714835"/>
              <a:gd name="connsiteX91" fmla="*/ 316136 w 840977"/>
              <a:gd name="connsiteY91" fmla="*/ 654901 h 714835"/>
              <a:gd name="connsiteX92" fmla="*/ 308945 w 840977"/>
              <a:gd name="connsiteY92" fmla="*/ 647417 h 714835"/>
              <a:gd name="connsiteX93" fmla="*/ 308945 w 840977"/>
              <a:gd name="connsiteY93" fmla="*/ 643917 h 714835"/>
              <a:gd name="connsiteX94" fmla="*/ 316136 w 840977"/>
              <a:gd name="connsiteY94" fmla="*/ 636432 h 714835"/>
              <a:gd name="connsiteX95" fmla="*/ 363148 w 840977"/>
              <a:gd name="connsiteY95" fmla="*/ 44965 h 714835"/>
              <a:gd name="connsiteX96" fmla="*/ 363148 w 840977"/>
              <a:gd name="connsiteY96" fmla="*/ 67436 h 714835"/>
              <a:gd name="connsiteX97" fmla="*/ 384742 w 840977"/>
              <a:gd name="connsiteY97" fmla="*/ 82429 h 714835"/>
              <a:gd name="connsiteX98" fmla="*/ 384742 w 840977"/>
              <a:gd name="connsiteY98" fmla="*/ 85921 h 714835"/>
              <a:gd name="connsiteX99" fmla="*/ 370349 w 840977"/>
              <a:gd name="connsiteY99" fmla="*/ 93414 h 714835"/>
              <a:gd name="connsiteX100" fmla="*/ 370349 w 840977"/>
              <a:gd name="connsiteY100" fmla="*/ 97415 h 714835"/>
              <a:gd name="connsiteX101" fmla="*/ 424077 w 840977"/>
              <a:gd name="connsiteY101" fmla="*/ 303230 h 714835"/>
              <a:gd name="connsiteX102" fmla="*/ 427919 w 840977"/>
              <a:gd name="connsiteY102" fmla="*/ 303230 h 714835"/>
              <a:gd name="connsiteX103" fmla="*/ 470613 w 840977"/>
              <a:gd name="connsiteY103" fmla="*/ 97415 h 714835"/>
              <a:gd name="connsiteX104" fmla="*/ 452862 w 840977"/>
              <a:gd name="connsiteY104" fmla="*/ 85921 h 714835"/>
              <a:gd name="connsiteX105" fmla="*/ 452862 w 840977"/>
              <a:gd name="connsiteY105" fmla="*/ 82429 h 714835"/>
              <a:gd name="connsiteX106" fmla="*/ 460054 w 840977"/>
              <a:gd name="connsiteY106" fmla="*/ 74937 h 714835"/>
              <a:gd name="connsiteX107" fmla="*/ 477805 w 840977"/>
              <a:gd name="connsiteY107" fmla="*/ 74937 h 714835"/>
              <a:gd name="connsiteX108" fmla="*/ 477805 w 840977"/>
              <a:gd name="connsiteY108" fmla="*/ 44965 h 714835"/>
              <a:gd name="connsiteX109" fmla="*/ 363148 w 840977"/>
              <a:gd name="connsiteY109" fmla="*/ 44965 h 714835"/>
              <a:gd name="connsiteX110" fmla="*/ 406326 w 840977"/>
              <a:gd name="connsiteY110" fmla="*/ 74937 h 714835"/>
              <a:gd name="connsiteX111" fmla="*/ 431277 w 840977"/>
              <a:gd name="connsiteY111" fmla="*/ 74937 h 714835"/>
              <a:gd name="connsiteX112" fmla="*/ 438470 w 840977"/>
              <a:gd name="connsiteY112" fmla="*/ 82429 h 714835"/>
              <a:gd name="connsiteX113" fmla="*/ 438470 w 840977"/>
              <a:gd name="connsiteY113" fmla="*/ 89914 h 714835"/>
              <a:gd name="connsiteX114" fmla="*/ 431277 w 840977"/>
              <a:gd name="connsiteY114" fmla="*/ 97407 h 714835"/>
              <a:gd name="connsiteX115" fmla="*/ 409684 w 840977"/>
              <a:gd name="connsiteY115" fmla="*/ 97407 h 714835"/>
              <a:gd name="connsiteX116" fmla="*/ 399126 w 840977"/>
              <a:gd name="connsiteY116" fmla="*/ 85913 h 714835"/>
              <a:gd name="connsiteX117" fmla="*/ 399126 w 840977"/>
              <a:gd name="connsiteY117" fmla="*/ 82421 h 714835"/>
              <a:gd name="connsiteX118" fmla="*/ 406326 w 840977"/>
              <a:gd name="connsiteY118" fmla="*/ 74937 h 714835"/>
              <a:gd name="connsiteX119" fmla="*/ 560803 w 840977"/>
              <a:gd name="connsiteY119" fmla="*/ 74937 h 714835"/>
              <a:gd name="connsiteX120" fmla="*/ 592954 w 840977"/>
              <a:gd name="connsiteY120" fmla="*/ 123394 h 714835"/>
              <a:gd name="connsiteX121" fmla="*/ 539218 w 840977"/>
              <a:gd name="connsiteY121" fmla="*/ 168359 h 714835"/>
              <a:gd name="connsiteX122" fmla="*/ 560803 w 840977"/>
              <a:gd name="connsiteY122" fmla="*/ 213316 h 714835"/>
              <a:gd name="connsiteX123" fmla="*/ 438470 w 840977"/>
              <a:gd name="connsiteY123" fmla="*/ 389160 h 714835"/>
              <a:gd name="connsiteX124" fmla="*/ 438470 w 840977"/>
              <a:gd name="connsiteY124" fmla="*/ 636441 h 714835"/>
              <a:gd name="connsiteX125" fmla="*/ 463412 w 840977"/>
              <a:gd name="connsiteY125" fmla="*/ 636441 h 714835"/>
              <a:gd name="connsiteX126" fmla="*/ 470604 w 840977"/>
              <a:gd name="connsiteY126" fmla="*/ 643925 h 714835"/>
              <a:gd name="connsiteX127" fmla="*/ 470604 w 840977"/>
              <a:gd name="connsiteY127" fmla="*/ 647425 h 714835"/>
              <a:gd name="connsiteX128" fmla="*/ 463412 w 840977"/>
              <a:gd name="connsiteY128" fmla="*/ 654910 h 714835"/>
              <a:gd name="connsiteX129" fmla="*/ 438470 w 840977"/>
              <a:gd name="connsiteY129" fmla="*/ 654910 h 714835"/>
              <a:gd name="connsiteX130" fmla="*/ 438470 w 840977"/>
              <a:gd name="connsiteY130" fmla="*/ 669904 h 714835"/>
              <a:gd name="connsiteX131" fmla="*/ 589588 w 840977"/>
              <a:gd name="connsiteY131" fmla="*/ 669904 h 714835"/>
              <a:gd name="connsiteX132" fmla="*/ 589588 w 840977"/>
              <a:gd name="connsiteY132" fmla="*/ 654910 h 714835"/>
              <a:gd name="connsiteX133" fmla="*/ 560803 w 840977"/>
              <a:gd name="connsiteY133" fmla="*/ 654910 h 714835"/>
              <a:gd name="connsiteX134" fmla="*/ 553610 w 840977"/>
              <a:gd name="connsiteY134" fmla="*/ 647425 h 714835"/>
              <a:gd name="connsiteX135" fmla="*/ 553610 w 840977"/>
              <a:gd name="connsiteY135" fmla="*/ 643925 h 714835"/>
              <a:gd name="connsiteX136" fmla="*/ 560803 w 840977"/>
              <a:gd name="connsiteY136" fmla="*/ 636441 h 714835"/>
              <a:gd name="connsiteX137" fmla="*/ 589588 w 840977"/>
              <a:gd name="connsiteY137" fmla="*/ 636441 h 714835"/>
              <a:gd name="connsiteX138" fmla="*/ 589588 w 840977"/>
              <a:gd name="connsiteY138" fmla="*/ 288253 h 714835"/>
              <a:gd name="connsiteX139" fmla="*/ 618373 w 840977"/>
              <a:gd name="connsiteY139" fmla="*/ 93431 h 714835"/>
              <a:gd name="connsiteX140" fmla="*/ 560803 w 840977"/>
              <a:gd name="connsiteY140" fmla="*/ 74937 h 714835"/>
              <a:gd name="connsiteX141" fmla="*/ 496040 w 840977"/>
              <a:gd name="connsiteY141" fmla="*/ 153365 h 714835"/>
              <a:gd name="connsiteX142" fmla="*/ 460054 w 840977"/>
              <a:gd name="connsiteY142" fmla="*/ 299238 h 714835"/>
              <a:gd name="connsiteX143" fmla="*/ 460054 w 840977"/>
              <a:gd name="connsiteY143" fmla="*/ 303239 h 714835"/>
              <a:gd name="connsiteX144" fmla="*/ 463412 w 840977"/>
              <a:gd name="connsiteY144" fmla="*/ 303239 h 714835"/>
              <a:gd name="connsiteX145" fmla="*/ 524825 w 840977"/>
              <a:gd name="connsiteY145" fmla="*/ 209816 h 714835"/>
              <a:gd name="connsiteX146" fmla="*/ 499398 w 840977"/>
              <a:gd name="connsiteY146" fmla="*/ 153365 h 714835"/>
              <a:gd name="connsiteX147" fmla="*/ 496040 w 840977"/>
              <a:gd name="connsiteY147" fmla="*/ 153365 h 714835"/>
              <a:gd name="connsiteX148" fmla="*/ 474447 w 840977"/>
              <a:gd name="connsiteY148" fmla="*/ 505045 h 714835"/>
              <a:gd name="connsiteX149" fmla="*/ 564161 w 840977"/>
              <a:gd name="connsiteY149" fmla="*/ 505045 h 714835"/>
              <a:gd name="connsiteX150" fmla="*/ 571353 w 840977"/>
              <a:gd name="connsiteY150" fmla="*/ 512537 h 714835"/>
              <a:gd name="connsiteX151" fmla="*/ 571353 w 840977"/>
              <a:gd name="connsiteY151" fmla="*/ 524023 h 714835"/>
              <a:gd name="connsiteX152" fmla="*/ 564161 w 840977"/>
              <a:gd name="connsiteY152" fmla="*/ 531516 h 714835"/>
              <a:gd name="connsiteX153" fmla="*/ 474447 w 840977"/>
              <a:gd name="connsiteY153" fmla="*/ 531516 h 714835"/>
              <a:gd name="connsiteX154" fmla="*/ 467255 w 840977"/>
              <a:gd name="connsiteY154" fmla="*/ 524023 h 714835"/>
              <a:gd name="connsiteX155" fmla="*/ 467255 w 840977"/>
              <a:gd name="connsiteY155" fmla="*/ 512537 h 714835"/>
              <a:gd name="connsiteX156" fmla="*/ 474447 w 840977"/>
              <a:gd name="connsiteY156" fmla="*/ 505045 h 714835"/>
              <a:gd name="connsiteX157" fmla="*/ 503232 w 840977"/>
              <a:gd name="connsiteY157" fmla="*/ 636432 h 714835"/>
              <a:gd name="connsiteX158" fmla="*/ 524825 w 840977"/>
              <a:gd name="connsiteY158" fmla="*/ 636432 h 714835"/>
              <a:gd name="connsiteX159" fmla="*/ 532017 w 840977"/>
              <a:gd name="connsiteY159" fmla="*/ 643917 h 714835"/>
              <a:gd name="connsiteX160" fmla="*/ 532017 w 840977"/>
              <a:gd name="connsiteY160" fmla="*/ 647417 h 714835"/>
              <a:gd name="connsiteX161" fmla="*/ 524825 w 840977"/>
              <a:gd name="connsiteY161" fmla="*/ 654901 h 714835"/>
              <a:gd name="connsiteX162" fmla="*/ 503232 w 840977"/>
              <a:gd name="connsiteY162" fmla="*/ 654901 h 714835"/>
              <a:gd name="connsiteX163" fmla="*/ 496040 w 840977"/>
              <a:gd name="connsiteY163" fmla="*/ 647417 h 714835"/>
              <a:gd name="connsiteX164" fmla="*/ 496040 w 840977"/>
              <a:gd name="connsiteY164" fmla="*/ 643917 h 714835"/>
              <a:gd name="connsiteX165" fmla="*/ 503232 w 840977"/>
              <a:gd name="connsiteY165" fmla="*/ 636432 h 714835"/>
              <a:gd name="connsiteX166" fmla="*/ 510432 w 840977"/>
              <a:gd name="connsiteY166" fmla="*/ 63451 h 714835"/>
              <a:gd name="connsiteX167" fmla="*/ 499406 w 840977"/>
              <a:gd name="connsiteY167" fmla="*/ 149874 h 714835"/>
              <a:gd name="connsiteX168" fmla="*/ 549776 w 840977"/>
              <a:gd name="connsiteY168" fmla="*/ 119894 h 714835"/>
              <a:gd name="connsiteX169" fmla="*/ 549776 w 840977"/>
              <a:gd name="connsiteY169" fmla="*/ 115901 h 714835"/>
              <a:gd name="connsiteX170" fmla="*/ 510432 w 840977"/>
              <a:gd name="connsiteY170" fmla="*/ 63451 h 714835"/>
              <a:gd name="connsiteX171" fmla="*/ 628932 w 840977"/>
              <a:gd name="connsiteY171" fmla="*/ 288245 h 714835"/>
              <a:gd name="connsiteX172" fmla="*/ 718637 w 840977"/>
              <a:gd name="connsiteY172" fmla="*/ 550002 h 714835"/>
              <a:gd name="connsiteX173" fmla="*/ 722479 w 840977"/>
              <a:gd name="connsiteY173" fmla="*/ 550002 h 714835"/>
              <a:gd name="connsiteX174" fmla="*/ 729672 w 840977"/>
              <a:gd name="connsiteY174" fmla="*/ 546510 h 714835"/>
              <a:gd name="connsiteX175" fmla="*/ 736863 w 840977"/>
              <a:gd name="connsiteY175" fmla="*/ 557494 h 714835"/>
              <a:gd name="connsiteX176" fmla="*/ 736863 w 840977"/>
              <a:gd name="connsiteY176" fmla="*/ 561496 h 714835"/>
              <a:gd name="connsiteX177" fmla="*/ 722471 w 840977"/>
              <a:gd name="connsiteY177" fmla="*/ 572480 h 714835"/>
              <a:gd name="connsiteX178" fmla="*/ 729663 w 840977"/>
              <a:gd name="connsiteY178" fmla="*/ 594958 h 714835"/>
              <a:gd name="connsiteX179" fmla="*/ 787234 w 840977"/>
              <a:gd name="connsiteY179" fmla="*/ 572480 h 714835"/>
              <a:gd name="connsiteX180" fmla="*/ 783400 w 840977"/>
              <a:gd name="connsiteY180" fmla="*/ 553994 h 714835"/>
              <a:gd name="connsiteX181" fmla="*/ 768999 w 840977"/>
              <a:gd name="connsiteY181" fmla="*/ 553994 h 714835"/>
              <a:gd name="connsiteX182" fmla="*/ 761806 w 840977"/>
              <a:gd name="connsiteY182" fmla="*/ 557494 h 714835"/>
              <a:gd name="connsiteX183" fmla="*/ 754614 w 840977"/>
              <a:gd name="connsiteY183" fmla="*/ 539009 h 714835"/>
              <a:gd name="connsiteX184" fmla="*/ 772849 w 840977"/>
              <a:gd name="connsiteY184" fmla="*/ 535007 h 714835"/>
              <a:gd name="connsiteX185" fmla="*/ 654350 w 840977"/>
              <a:gd name="connsiteY185" fmla="*/ 157350 h 714835"/>
              <a:gd name="connsiteX186" fmla="*/ 628932 w 840977"/>
              <a:gd name="connsiteY186" fmla="*/ 288245 h 714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</a:cxnLst>
            <a:rect l="l" t="t" r="r" b="b"/>
            <a:pathLst>
              <a:path w="840977" h="714835">
                <a:moveTo>
                  <a:pt x="323329" y="0"/>
                </a:moveTo>
                <a:lnTo>
                  <a:pt x="344922" y="0"/>
                </a:lnTo>
                <a:cubicBezTo>
                  <a:pt x="381058" y="0"/>
                  <a:pt x="411121" y="1178"/>
                  <a:pt x="435112" y="3500"/>
                </a:cubicBezTo>
                <a:cubicBezTo>
                  <a:pt x="451735" y="1178"/>
                  <a:pt x="479250" y="0"/>
                  <a:pt x="517625" y="0"/>
                </a:cubicBezTo>
                <a:cubicBezTo>
                  <a:pt x="552174" y="24316"/>
                  <a:pt x="602544" y="45458"/>
                  <a:pt x="668751" y="63451"/>
                </a:cubicBezTo>
                <a:lnTo>
                  <a:pt x="840978" y="606453"/>
                </a:lnTo>
                <a:cubicBezTo>
                  <a:pt x="757813" y="633768"/>
                  <a:pt x="712238" y="647417"/>
                  <a:pt x="704252" y="647417"/>
                </a:cubicBezTo>
                <a:lnTo>
                  <a:pt x="700895" y="647417"/>
                </a:lnTo>
                <a:lnTo>
                  <a:pt x="636132" y="441601"/>
                </a:lnTo>
                <a:lnTo>
                  <a:pt x="632774" y="441601"/>
                </a:lnTo>
                <a:cubicBezTo>
                  <a:pt x="632774" y="446597"/>
                  <a:pt x="631496" y="449086"/>
                  <a:pt x="628940" y="449086"/>
                </a:cubicBezTo>
                <a:lnTo>
                  <a:pt x="632774" y="468065"/>
                </a:lnTo>
                <a:lnTo>
                  <a:pt x="632774" y="531516"/>
                </a:lnTo>
                <a:cubicBezTo>
                  <a:pt x="632774" y="533846"/>
                  <a:pt x="631496" y="535007"/>
                  <a:pt x="628940" y="535007"/>
                </a:cubicBezTo>
                <a:lnTo>
                  <a:pt x="632774" y="542500"/>
                </a:lnTo>
                <a:lnTo>
                  <a:pt x="632774" y="557486"/>
                </a:lnTo>
                <a:cubicBezTo>
                  <a:pt x="632774" y="560151"/>
                  <a:pt x="631496" y="561487"/>
                  <a:pt x="628940" y="561487"/>
                </a:cubicBezTo>
                <a:lnTo>
                  <a:pt x="632774" y="568972"/>
                </a:lnTo>
                <a:lnTo>
                  <a:pt x="632774" y="707343"/>
                </a:lnTo>
                <a:cubicBezTo>
                  <a:pt x="632774" y="712347"/>
                  <a:pt x="630377" y="714836"/>
                  <a:pt x="625582" y="714836"/>
                </a:cubicBezTo>
                <a:lnTo>
                  <a:pt x="215873" y="714836"/>
                </a:lnTo>
                <a:cubicBezTo>
                  <a:pt x="211078" y="714836"/>
                  <a:pt x="208681" y="712338"/>
                  <a:pt x="208681" y="707343"/>
                </a:cubicBezTo>
                <a:lnTo>
                  <a:pt x="208681" y="441593"/>
                </a:lnTo>
                <a:lnTo>
                  <a:pt x="204846" y="441593"/>
                </a:lnTo>
                <a:cubicBezTo>
                  <a:pt x="185651" y="508870"/>
                  <a:pt x="162938" y="578804"/>
                  <a:pt x="136726" y="651401"/>
                </a:cubicBezTo>
                <a:cubicBezTo>
                  <a:pt x="48449" y="622758"/>
                  <a:pt x="2874" y="606436"/>
                  <a:pt x="0" y="602443"/>
                </a:cubicBezTo>
                <a:cubicBezTo>
                  <a:pt x="115133" y="240773"/>
                  <a:pt x="175109" y="59942"/>
                  <a:pt x="179904" y="59942"/>
                </a:cubicBezTo>
                <a:cubicBezTo>
                  <a:pt x="242569" y="44297"/>
                  <a:pt x="290383" y="24316"/>
                  <a:pt x="323329" y="0"/>
                </a:cubicBezTo>
                <a:close/>
                <a:moveTo>
                  <a:pt x="187088" y="157358"/>
                </a:moveTo>
                <a:lnTo>
                  <a:pt x="68113" y="535016"/>
                </a:lnTo>
                <a:cubicBezTo>
                  <a:pt x="80258" y="535016"/>
                  <a:pt x="86339" y="537514"/>
                  <a:pt x="86339" y="542509"/>
                </a:cubicBezTo>
                <a:lnTo>
                  <a:pt x="86339" y="546510"/>
                </a:lnTo>
                <a:lnTo>
                  <a:pt x="79147" y="557494"/>
                </a:lnTo>
                <a:lnTo>
                  <a:pt x="71955" y="553994"/>
                </a:lnTo>
                <a:lnTo>
                  <a:pt x="57563" y="553994"/>
                </a:lnTo>
                <a:cubicBezTo>
                  <a:pt x="54998" y="566992"/>
                  <a:pt x="53720" y="574477"/>
                  <a:pt x="53720" y="576473"/>
                </a:cubicBezTo>
                <a:cubicBezTo>
                  <a:pt x="85061" y="588802"/>
                  <a:pt x="104257" y="594958"/>
                  <a:pt x="111299" y="594958"/>
                </a:cubicBezTo>
                <a:cubicBezTo>
                  <a:pt x="113855" y="593630"/>
                  <a:pt x="115133" y="584968"/>
                  <a:pt x="115133" y="568980"/>
                </a:cubicBezTo>
                <a:cubicBezTo>
                  <a:pt x="107774" y="568980"/>
                  <a:pt x="104098" y="566482"/>
                  <a:pt x="104098" y="561496"/>
                </a:cubicBezTo>
                <a:lnTo>
                  <a:pt x="111299" y="546510"/>
                </a:lnTo>
                <a:lnTo>
                  <a:pt x="118491" y="550002"/>
                </a:lnTo>
                <a:lnTo>
                  <a:pt x="122325" y="550002"/>
                </a:lnTo>
                <a:cubicBezTo>
                  <a:pt x="127120" y="548682"/>
                  <a:pt x="157024" y="461424"/>
                  <a:pt x="212039" y="288245"/>
                </a:cubicBezTo>
                <a:lnTo>
                  <a:pt x="194288" y="157358"/>
                </a:lnTo>
                <a:lnTo>
                  <a:pt x="187088" y="157358"/>
                </a:lnTo>
                <a:close/>
                <a:moveTo>
                  <a:pt x="223065" y="93423"/>
                </a:moveTo>
                <a:cubicBezTo>
                  <a:pt x="239688" y="174014"/>
                  <a:pt x="250405" y="243956"/>
                  <a:pt x="255208" y="303230"/>
                </a:cubicBezTo>
                <a:lnTo>
                  <a:pt x="251366" y="329200"/>
                </a:lnTo>
                <a:lnTo>
                  <a:pt x="251366" y="636424"/>
                </a:lnTo>
                <a:lnTo>
                  <a:pt x="280151" y="636424"/>
                </a:lnTo>
                <a:cubicBezTo>
                  <a:pt x="284945" y="637092"/>
                  <a:pt x="287343" y="639590"/>
                  <a:pt x="287343" y="643909"/>
                </a:cubicBezTo>
                <a:lnTo>
                  <a:pt x="287343" y="647408"/>
                </a:lnTo>
                <a:cubicBezTo>
                  <a:pt x="287343" y="652404"/>
                  <a:pt x="284945" y="654893"/>
                  <a:pt x="280151" y="654893"/>
                </a:cubicBezTo>
                <a:lnTo>
                  <a:pt x="251366" y="654893"/>
                </a:lnTo>
                <a:lnTo>
                  <a:pt x="251366" y="669887"/>
                </a:lnTo>
                <a:lnTo>
                  <a:pt x="406326" y="669887"/>
                </a:lnTo>
                <a:lnTo>
                  <a:pt x="406326" y="654893"/>
                </a:lnTo>
                <a:lnTo>
                  <a:pt x="377550" y="654893"/>
                </a:lnTo>
                <a:cubicBezTo>
                  <a:pt x="372755" y="654893"/>
                  <a:pt x="370357" y="652396"/>
                  <a:pt x="370357" y="647408"/>
                </a:cubicBezTo>
                <a:lnTo>
                  <a:pt x="370357" y="643909"/>
                </a:lnTo>
                <a:cubicBezTo>
                  <a:pt x="370992" y="638913"/>
                  <a:pt x="373389" y="636424"/>
                  <a:pt x="377550" y="636424"/>
                </a:cubicBezTo>
                <a:lnTo>
                  <a:pt x="406326" y="636424"/>
                </a:lnTo>
                <a:lnTo>
                  <a:pt x="406326" y="393145"/>
                </a:lnTo>
                <a:cubicBezTo>
                  <a:pt x="325409" y="280576"/>
                  <a:pt x="283350" y="220634"/>
                  <a:pt x="280159" y="213308"/>
                </a:cubicBezTo>
                <a:cubicBezTo>
                  <a:pt x="287518" y="199317"/>
                  <a:pt x="294710" y="181833"/>
                  <a:pt x="301752" y="160858"/>
                </a:cubicBezTo>
                <a:cubicBezTo>
                  <a:pt x="269442" y="141879"/>
                  <a:pt x="251532" y="128222"/>
                  <a:pt x="248016" y="119894"/>
                </a:cubicBezTo>
                <a:cubicBezTo>
                  <a:pt x="249603" y="119894"/>
                  <a:pt x="260329" y="104908"/>
                  <a:pt x="280159" y="74937"/>
                </a:cubicBezTo>
                <a:lnTo>
                  <a:pt x="276801" y="74937"/>
                </a:lnTo>
                <a:cubicBezTo>
                  <a:pt x="247364" y="87266"/>
                  <a:pt x="229455" y="93423"/>
                  <a:pt x="223065" y="93423"/>
                </a:cubicBezTo>
                <a:close/>
                <a:moveTo>
                  <a:pt x="276793" y="505045"/>
                </a:moveTo>
                <a:lnTo>
                  <a:pt x="366507" y="505045"/>
                </a:lnTo>
                <a:cubicBezTo>
                  <a:pt x="371301" y="506039"/>
                  <a:pt x="373698" y="508545"/>
                  <a:pt x="373698" y="512537"/>
                </a:cubicBezTo>
                <a:lnTo>
                  <a:pt x="373698" y="524023"/>
                </a:lnTo>
                <a:cubicBezTo>
                  <a:pt x="373698" y="529018"/>
                  <a:pt x="371301" y="531516"/>
                  <a:pt x="366507" y="531516"/>
                </a:cubicBezTo>
                <a:lnTo>
                  <a:pt x="276793" y="531516"/>
                </a:lnTo>
                <a:cubicBezTo>
                  <a:pt x="271998" y="531516"/>
                  <a:pt x="269601" y="529010"/>
                  <a:pt x="269601" y="524023"/>
                </a:cubicBezTo>
                <a:lnTo>
                  <a:pt x="269601" y="512537"/>
                </a:lnTo>
                <a:cubicBezTo>
                  <a:pt x="270235" y="507542"/>
                  <a:pt x="272633" y="505045"/>
                  <a:pt x="276793" y="505045"/>
                </a:cubicBezTo>
                <a:close/>
                <a:moveTo>
                  <a:pt x="294544" y="119894"/>
                </a:moveTo>
                <a:cubicBezTo>
                  <a:pt x="325884" y="137218"/>
                  <a:pt x="341564" y="149707"/>
                  <a:pt x="341564" y="157358"/>
                </a:cubicBezTo>
                <a:cubicBezTo>
                  <a:pt x="324607" y="188666"/>
                  <a:pt x="316136" y="208655"/>
                  <a:pt x="316136" y="217309"/>
                </a:cubicBezTo>
                <a:lnTo>
                  <a:pt x="406326" y="336702"/>
                </a:lnTo>
                <a:lnTo>
                  <a:pt x="406326" y="333202"/>
                </a:lnTo>
                <a:cubicBezTo>
                  <a:pt x="362831" y="240289"/>
                  <a:pt x="338841" y="150366"/>
                  <a:pt x="334372" y="63451"/>
                </a:cubicBezTo>
                <a:lnTo>
                  <a:pt x="330529" y="63451"/>
                </a:lnTo>
                <a:cubicBezTo>
                  <a:pt x="306539" y="87099"/>
                  <a:pt x="294544" y="105911"/>
                  <a:pt x="294544" y="119894"/>
                </a:cubicBezTo>
                <a:close/>
                <a:moveTo>
                  <a:pt x="316136" y="636432"/>
                </a:moveTo>
                <a:lnTo>
                  <a:pt x="341564" y="636432"/>
                </a:lnTo>
                <a:cubicBezTo>
                  <a:pt x="346359" y="637101"/>
                  <a:pt x="348756" y="639598"/>
                  <a:pt x="348756" y="643917"/>
                </a:cubicBezTo>
                <a:lnTo>
                  <a:pt x="348756" y="647417"/>
                </a:lnTo>
                <a:cubicBezTo>
                  <a:pt x="348756" y="652412"/>
                  <a:pt x="346359" y="654901"/>
                  <a:pt x="341564" y="654901"/>
                </a:cubicBezTo>
                <a:lnTo>
                  <a:pt x="316136" y="654901"/>
                </a:lnTo>
                <a:cubicBezTo>
                  <a:pt x="311342" y="654901"/>
                  <a:pt x="308945" y="652404"/>
                  <a:pt x="308945" y="647417"/>
                </a:cubicBezTo>
                <a:lnTo>
                  <a:pt x="308945" y="643917"/>
                </a:lnTo>
                <a:cubicBezTo>
                  <a:pt x="309896" y="638930"/>
                  <a:pt x="312294" y="636432"/>
                  <a:pt x="316136" y="636432"/>
                </a:cubicBezTo>
                <a:close/>
                <a:moveTo>
                  <a:pt x="363148" y="44965"/>
                </a:moveTo>
                <a:lnTo>
                  <a:pt x="363148" y="67436"/>
                </a:lnTo>
                <a:lnTo>
                  <a:pt x="384742" y="82429"/>
                </a:lnTo>
                <a:lnTo>
                  <a:pt x="384742" y="85921"/>
                </a:lnTo>
                <a:cubicBezTo>
                  <a:pt x="384742" y="90925"/>
                  <a:pt x="379947" y="93414"/>
                  <a:pt x="370349" y="93414"/>
                </a:cubicBezTo>
                <a:lnTo>
                  <a:pt x="370349" y="97415"/>
                </a:lnTo>
                <a:cubicBezTo>
                  <a:pt x="370349" y="139048"/>
                  <a:pt x="388258" y="207644"/>
                  <a:pt x="424077" y="303230"/>
                </a:cubicBezTo>
                <a:lnTo>
                  <a:pt x="427919" y="303230"/>
                </a:lnTo>
                <a:cubicBezTo>
                  <a:pt x="456379" y="208989"/>
                  <a:pt x="470613" y="140376"/>
                  <a:pt x="470613" y="97415"/>
                </a:cubicBezTo>
                <a:cubicBezTo>
                  <a:pt x="458776" y="94091"/>
                  <a:pt x="452862" y="90257"/>
                  <a:pt x="452862" y="85921"/>
                </a:cubicBezTo>
                <a:lnTo>
                  <a:pt x="452862" y="82429"/>
                </a:lnTo>
                <a:cubicBezTo>
                  <a:pt x="453497" y="77426"/>
                  <a:pt x="455894" y="74937"/>
                  <a:pt x="460054" y="74937"/>
                </a:cubicBezTo>
                <a:lnTo>
                  <a:pt x="477805" y="74937"/>
                </a:lnTo>
                <a:lnTo>
                  <a:pt x="477805" y="44965"/>
                </a:lnTo>
                <a:lnTo>
                  <a:pt x="363148" y="44965"/>
                </a:lnTo>
                <a:close/>
                <a:moveTo>
                  <a:pt x="406326" y="74937"/>
                </a:moveTo>
                <a:lnTo>
                  <a:pt x="431277" y="74937"/>
                </a:lnTo>
                <a:cubicBezTo>
                  <a:pt x="436072" y="75605"/>
                  <a:pt x="438470" y="78102"/>
                  <a:pt x="438470" y="82429"/>
                </a:cubicBezTo>
                <a:lnTo>
                  <a:pt x="438470" y="89914"/>
                </a:lnTo>
                <a:cubicBezTo>
                  <a:pt x="438470" y="94918"/>
                  <a:pt x="436072" y="97407"/>
                  <a:pt x="431277" y="97407"/>
                </a:cubicBezTo>
                <a:lnTo>
                  <a:pt x="409684" y="97407"/>
                </a:lnTo>
                <a:cubicBezTo>
                  <a:pt x="406159" y="97407"/>
                  <a:pt x="402643" y="93581"/>
                  <a:pt x="399126" y="85913"/>
                </a:cubicBezTo>
                <a:lnTo>
                  <a:pt x="399126" y="82421"/>
                </a:lnTo>
                <a:cubicBezTo>
                  <a:pt x="399769" y="77435"/>
                  <a:pt x="402166" y="74937"/>
                  <a:pt x="406326" y="74937"/>
                </a:cubicBezTo>
                <a:close/>
                <a:moveTo>
                  <a:pt x="560803" y="74937"/>
                </a:moveTo>
                <a:lnTo>
                  <a:pt x="592954" y="123394"/>
                </a:lnTo>
                <a:cubicBezTo>
                  <a:pt x="557127" y="147710"/>
                  <a:pt x="539218" y="162696"/>
                  <a:pt x="539218" y="168359"/>
                </a:cubicBezTo>
                <a:cubicBezTo>
                  <a:pt x="553610" y="192333"/>
                  <a:pt x="560803" y="207319"/>
                  <a:pt x="560803" y="213316"/>
                </a:cubicBezTo>
                <a:cubicBezTo>
                  <a:pt x="560803" y="216307"/>
                  <a:pt x="520030" y="274929"/>
                  <a:pt x="438470" y="389160"/>
                </a:cubicBezTo>
                <a:lnTo>
                  <a:pt x="438470" y="636441"/>
                </a:lnTo>
                <a:lnTo>
                  <a:pt x="463412" y="636441"/>
                </a:lnTo>
                <a:cubicBezTo>
                  <a:pt x="468207" y="637109"/>
                  <a:pt x="470604" y="639607"/>
                  <a:pt x="470604" y="643925"/>
                </a:cubicBezTo>
                <a:lnTo>
                  <a:pt x="470604" y="647425"/>
                </a:lnTo>
                <a:cubicBezTo>
                  <a:pt x="470604" y="652421"/>
                  <a:pt x="468207" y="654910"/>
                  <a:pt x="463412" y="654910"/>
                </a:cubicBezTo>
                <a:lnTo>
                  <a:pt x="438470" y="654910"/>
                </a:lnTo>
                <a:lnTo>
                  <a:pt x="438470" y="669904"/>
                </a:lnTo>
                <a:lnTo>
                  <a:pt x="589588" y="669904"/>
                </a:lnTo>
                <a:lnTo>
                  <a:pt x="589588" y="654910"/>
                </a:lnTo>
                <a:lnTo>
                  <a:pt x="560803" y="654910"/>
                </a:lnTo>
                <a:cubicBezTo>
                  <a:pt x="556008" y="654910"/>
                  <a:pt x="553610" y="652412"/>
                  <a:pt x="553610" y="647425"/>
                </a:cubicBezTo>
                <a:lnTo>
                  <a:pt x="553610" y="643925"/>
                </a:lnTo>
                <a:cubicBezTo>
                  <a:pt x="554245" y="638930"/>
                  <a:pt x="556642" y="636441"/>
                  <a:pt x="560803" y="636441"/>
                </a:cubicBezTo>
                <a:lnTo>
                  <a:pt x="589588" y="636441"/>
                </a:lnTo>
                <a:lnTo>
                  <a:pt x="589588" y="288253"/>
                </a:lnTo>
                <a:cubicBezTo>
                  <a:pt x="589588" y="250288"/>
                  <a:pt x="599177" y="185349"/>
                  <a:pt x="618373" y="93431"/>
                </a:cubicBezTo>
                <a:lnTo>
                  <a:pt x="560803" y="74937"/>
                </a:lnTo>
                <a:close/>
                <a:moveTo>
                  <a:pt x="496040" y="153365"/>
                </a:moveTo>
                <a:cubicBezTo>
                  <a:pt x="486451" y="212314"/>
                  <a:pt x="474447" y="260947"/>
                  <a:pt x="460054" y="299238"/>
                </a:cubicBezTo>
                <a:lnTo>
                  <a:pt x="460054" y="303239"/>
                </a:lnTo>
                <a:lnTo>
                  <a:pt x="463412" y="303239"/>
                </a:lnTo>
                <a:lnTo>
                  <a:pt x="524825" y="209816"/>
                </a:lnTo>
                <a:cubicBezTo>
                  <a:pt x="507868" y="175526"/>
                  <a:pt x="499398" y="156707"/>
                  <a:pt x="499398" y="153365"/>
                </a:cubicBezTo>
                <a:lnTo>
                  <a:pt x="496040" y="153365"/>
                </a:lnTo>
                <a:close/>
                <a:moveTo>
                  <a:pt x="474447" y="505045"/>
                </a:moveTo>
                <a:lnTo>
                  <a:pt x="564161" y="505045"/>
                </a:lnTo>
                <a:cubicBezTo>
                  <a:pt x="568955" y="506039"/>
                  <a:pt x="571353" y="508545"/>
                  <a:pt x="571353" y="512537"/>
                </a:cubicBezTo>
                <a:lnTo>
                  <a:pt x="571353" y="524023"/>
                </a:lnTo>
                <a:cubicBezTo>
                  <a:pt x="571353" y="529018"/>
                  <a:pt x="568955" y="531516"/>
                  <a:pt x="564161" y="531516"/>
                </a:cubicBezTo>
                <a:lnTo>
                  <a:pt x="474447" y="531516"/>
                </a:lnTo>
                <a:cubicBezTo>
                  <a:pt x="469652" y="531516"/>
                  <a:pt x="467255" y="529010"/>
                  <a:pt x="467255" y="524023"/>
                </a:cubicBezTo>
                <a:lnTo>
                  <a:pt x="467255" y="512537"/>
                </a:lnTo>
                <a:cubicBezTo>
                  <a:pt x="467889" y="507542"/>
                  <a:pt x="470287" y="505045"/>
                  <a:pt x="474447" y="505045"/>
                </a:cubicBezTo>
                <a:close/>
                <a:moveTo>
                  <a:pt x="503232" y="636432"/>
                </a:moveTo>
                <a:lnTo>
                  <a:pt x="524825" y="636432"/>
                </a:lnTo>
                <a:cubicBezTo>
                  <a:pt x="529620" y="637101"/>
                  <a:pt x="532017" y="639598"/>
                  <a:pt x="532017" y="643917"/>
                </a:cubicBezTo>
                <a:lnTo>
                  <a:pt x="532017" y="647417"/>
                </a:lnTo>
                <a:cubicBezTo>
                  <a:pt x="532017" y="652412"/>
                  <a:pt x="529620" y="654901"/>
                  <a:pt x="524825" y="654901"/>
                </a:cubicBezTo>
                <a:lnTo>
                  <a:pt x="503232" y="654901"/>
                </a:lnTo>
                <a:cubicBezTo>
                  <a:pt x="498437" y="654901"/>
                  <a:pt x="496040" y="652404"/>
                  <a:pt x="496040" y="647417"/>
                </a:cubicBezTo>
                <a:lnTo>
                  <a:pt x="496040" y="643917"/>
                </a:lnTo>
                <a:cubicBezTo>
                  <a:pt x="496675" y="638930"/>
                  <a:pt x="499072" y="636432"/>
                  <a:pt x="503232" y="636432"/>
                </a:cubicBezTo>
                <a:close/>
                <a:moveTo>
                  <a:pt x="510432" y="63451"/>
                </a:moveTo>
                <a:cubicBezTo>
                  <a:pt x="503073" y="105743"/>
                  <a:pt x="499406" y="134554"/>
                  <a:pt x="499406" y="149874"/>
                </a:cubicBezTo>
                <a:cubicBezTo>
                  <a:pt x="528501" y="129884"/>
                  <a:pt x="545291" y="119894"/>
                  <a:pt x="549776" y="119894"/>
                </a:cubicBezTo>
                <a:lnTo>
                  <a:pt x="549776" y="115901"/>
                </a:lnTo>
                <a:cubicBezTo>
                  <a:pt x="540179" y="97916"/>
                  <a:pt x="527055" y="80433"/>
                  <a:pt x="510432" y="63451"/>
                </a:cubicBezTo>
                <a:close/>
                <a:moveTo>
                  <a:pt x="628932" y="288245"/>
                </a:moveTo>
                <a:cubicBezTo>
                  <a:pt x="683937" y="461415"/>
                  <a:pt x="713842" y="548682"/>
                  <a:pt x="718637" y="550002"/>
                </a:cubicBezTo>
                <a:lnTo>
                  <a:pt x="722479" y="550002"/>
                </a:lnTo>
                <a:lnTo>
                  <a:pt x="729672" y="546510"/>
                </a:lnTo>
                <a:lnTo>
                  <a:pt x="736863" y="557494"/>
                </a:lnTo>
                <a:lnTo>
                  <a:pt x="736863" y="561496"/>
                </a:lnTo>
                <a:cubicBezTo>
                  <a:pt x="736863" y="563826"/>
                  <a:pt x="732069" y="567493"/>
                  <a:pt x="722471" y="572480"/>
                </a:cubicBezTo>
                <a:cubicBezTo>
                  <a:pt x="722471" y="576815"/>
                  <a:pt x="724868" y="584308"/>
                  <a:pt x="729663" y="594958"/>
                </a:cubicBezTo>
                <a:cubicBezTo>
                  <a:pt x="768046" y="585970"/>
                  <a:pt x="787234" y="578469"/>
                  <a:pt x="787234" y="572480"/>
                </a:cubicBezTo>
                <a:lnTo>
                  <a:pt x="783400" y="553994"/>
                </a:lnTo>
                <a:lnTo>
                  <a:pt x="768999" y="553994"/>
                </a:lnTo>
                <a:lnTo>
                  <a:pt x="761806" y="557494"/>
                </a:lnTo>
                <a:cubicBezTo>
                  <a:pt x="757011" y="549501"/>
                  <a:pt x="754614" y="543344"/>
                  <a:pt x="754614" y="539009"/>
                </a:cubicBezTo>
                <a:cubicBezTo>
                  <a:pt x="758766" y="536352"/>
                  <a:pt x="764847" y="535007"/>
                  <a:pt x="772849" y="535007"/>
                </a:cubicBezTo>
                <a:lnTo>
                  <a:pt x="654350" y="157350"/>
                </a:lnTo>
                <a:cubicBezTo>
                  <a:pt x="647960" y="157358"/>
                  <a:pt x="639482" y="200995"/>
                  <a:pt x="628932" y="288245"/>
                </a:cubicBez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96EFFD79-A0CA-27E1-6A34-3F1079D087E3}"/>
              </a:ext>
            </a:extLst>
          </p:cNvPr>
          <p:cNvSpPr/>
          <p:nvPr/>
        </p:nvSpPr>
        <p:spPr>
          <a:xfrm>
            <a:off x="5260070" y="4837895"/>
            <a:ext cx="773217" cy="1159583"/>
          </a:xfrm>
          <a:custGeom>
            <a:avLst/>
            <a:gdLst>
              <a:gd name="connsiteX0" fmla="*/ 130001 w 477336"/>
              <a:gd name="connsiteY0" fmla="*/ 0 h 715854"/>
              <a:gd name="connsiteX1" fmla="*/ 350201 w 477336"/>
              <a:gd name="connsiteY1" fmla="*/ 0 h 715854"/>
              <a:gd name="connsiteX2" fmla="*/ 397221 w 477336"/>
              <a:gd name="connsiteY2" fmla="*/ 51957 h 715854"/>
              <a:gd name="connsiteX3" fmla="*/ 397221 w 477336"/>
              <a:gd name="connsiteY3" fmla="*/ 232788 h 715854"/>
              <a:gd name="connsiteX4" fmla="*/ 460547 w 477336"/>
              <a:gd name="connsiteY4" fmla="*/ 232788 h 715854"/>
              <a:gd name="connsiteX5" fmla="*/ 477337 w 477336"/>
              <a:gd name="connsiteY5" fmla="*/ 250271 h 715854"/>
              <a:gd name="connsiteX6" fmla="*/ 477337 w 477336"/>
              <a:gd name="connsiteY6" fmla="*/ 257263 h 715854"/>
              <a:gd name="connsiteX7" fmla="*/ 453839 w 477336"/>
              <a:gd name="connsiteY7" fmla="*/ 281245 h 715854"/>
              <a:gd name="connsiteX8" fmla="*/ 403937 w 477336"/>
              <a:gd name="connsiteY8" fmla="*/ 281245 h 715854"/>
              <a:gd name="connsiteX9" fmla="*/ 410661 w 477336"/>
              <a:gd name="connsiteY9" fmla="*/ 344187 h 715854"/>
              <a:gd name="connsiteX10" fmla="*/ 290241 w 477336"/>
              <a:gd name="connsiteY10" fmla="*/ 542007 h 715854"/>
              <a:gd name="connsiteX11" fmla="*/ 240348 w 477336"/>
              <a:gd name="connsiteY11" fmla="*/ 552499 h 715854"/>
              <a:gd name="connsiteX12" fmla="*/ 226915 w 477336"/>
              <a:gd name="connsiteY12" fmla="*/ 552499 h 715854"/>
              <a:gd name="connsiteX13" fmla="*/ 63326 w 477336"/>
              <a:gd name="connsiteY13" fmla="*/ 396144 h 715854"/>
              <a:gd name="connsiteX14" fmla="*/ 56601 w 477336"/>
              <a:gd name="connsiteY14" fmla="*/ 337195 h 715854"/>
              <a:gd name="connsiteX15" fmla="*/ 63326 w 477336"/>
              <a:gd name="connsiteY15" fmla="*/ 281245 h 715854"/>
              <a:gd name="connsiteX16" fmla="*/ 26864 w 477336"/>
              <a:gd name="connsiteY16" fmla="*/ 281245 h 715854"/>
              <a:gd name="connsiteX17" fmla="*/ 0 w 477336"/>
              <a:gd name="connsiteY17" fmla="*/ 260763 h 715854"/>
              <a:gd name="connsiteX18" fmla="*/ 26864 w 477336"/>
              <a:gd name="connsiteY18" fmla="*/ 232788 h 715854"/>
              <a:gd name="connsiteX19" fmla="*/ 76758 w 477336"/>
              <a:gd name="connsiteY19" fmla="*/ 232788 h 715854"/>
              <a:gd name="connsiteX20" fmla="*/ 76758 w 477336"/>
              <a:gd name="connsiteY20" fmla="*/ 48457 h 715854"/>
              <a:gd name="connsiteX21" fmla="*/ 130001 w 477336"/>
              <a:gd name="connsiteY21" fmla="*/ 0 h 715854"/>
              <a:gd name="connsiteX22" fmla="*/ 100264 w 477336"/>
              <a:gd name="connsiteY22" fmla="*/ 281245 h 715854"/>
              <a:gd name="connsiteX23" fmla="*/ 93548 w 477336"/>
              <a:gd name="connsiteY23" fmla="*/ 333695 h 715854"/>
              <a:gd name="connsiteX24" fmla="*/ 93548 w 477336"/>
              <a:gd name="connsiteY24" fmla="*/ 344187 h 715854"/>
              <a:gd name="connsiteX25" fmla="*/ 216841 w 477336"/>
              <a:gd name="connsiteY25" fmla="*/ 514534 h 715854"/>
              <a:gd name="connsiteX26" fmla="*/ 247064 w 477336"/>
              <a:gd name="connsiteY26" fmla="*/ 514534 h 715854"/>
              <a:gd name="connsiteX27" fmla="*/ 370366 w 477336"/>
              <a:gd name="connsiteY27" fmla="*/ 382152 h 715854"/>
              <a:gd name="connsiteX28" fmla="*/ 373715 w 477336"/>
              <a:gd name="connsiteY28" fmla="*/ 351178 h 715854"/>
              <a:gd name="connsiteX29" fmla="*/ 373715 w 477336"/>
              <a:gd name="connsiteY29" fmla="*/ 333695 h 715854"/>
              <a:gd name="connsiteX30" fmla="*/ 366999 w 477336"/>
              <a:gd name="connsiteY30" fmla="*/ 281245 h 715854"/>
              <a:gd name="connsiteX31" fmla="*/ 100264 w 477336"/>
              <a:gd name="connsiteY31" fmla="*/ 281245 h 715854"/>
              <a:gd name="connsiteX32" fmla="*/ 119927 w 477336"/>
              <a:gd name="connsiteY32" fmla="*/ 51957 h 715854"/>
              <a:gd name="connsiteX33" fmla="*/ 119927 w 477336"/>
              <a:gd name="connsiteY33" fmla="*/ 118391 h 715854"/>
              <a:gd name="connsiteX34" fmla="*/ 123285 w 477336"/>
              <a:gd name="connsiteY34" fmla="*/ 121389 h 715854"/>
              <a:gd name="connsiteX35" fmla="*/ 119927 w 477336"/>
              <a:gd name="connsiteY35" fmla="*/ 128381 h 715854"/>
              <a:gd name="connsiteX36" fmla="*/ 119927 w 477336"/>
              <a:gd name="connsiteY36" fmla="*/ 211805 h 715854"/>
              <a:gd name="connsiteX37" fmla="*/ 130001 w 477336"/>
              <a:gd name="connsiteY37" fmla="*/ 222296 h 715854"/>
              <a:gd name="connsiteX38" fmla="*/ 140075 w 477336"/>
              <a:gd name="connsiteY38" fmla="*/ 222296 h 715854"/>
              <a:gd name="connsiteX39" fmla="*/ 153507 w 477336"/>
              <a:gd name="connsiteY39" fmla="*/ 208305 h 715854"/>
              <a:gd name="connsiteX40" fmla="*/ 150149 w 477336"/>
              <a:gd name="connsiteY40" fmla="*/ 201313 h 715854"/>
              <a:gd name="connsiteX41" fmla="*/ 150149 w 477336"/>
              <a:gd name="connsiteY41" fmla="*/ 138864 h 715854"/>
              <a:gd name="connsiteX42" fmla="*/ 153507 w 477336"/>
              <a:gd name="connsiteY42" fmla="*/ 135364 h 715854"/>
              <a:gd name="connsiteX43" fmla="*/ 150149 w 477336"/>
              <a:gd name="connsiteY43" fmla="*/ 131872 h 715854"/>
              <a:gd name="connsiteX44" fmla="*/ 153507 w 477336"/>
              <a:gd name="connsiteY44" fmla="*/ 90407 h 715854"/>
              <a:gd name="connsiteX45" fmla="*/ 153507 w 477336"/>
              <a:gd name="connsiteY45" fmla="*/ 55432 h 715854"/>
              <a:gd name="connsiteX46" fmla="*/ 140075 w 477336"/>
              <a:gd name="connsiteY46" fmla="*/ 41449 h 715854"/>
              <a:gd name="connsiteX47" fmla="*/ 130001 w 477336"/>
              <a:gd name="connsiteY47" fmla="*/ 41449 h 715854"/>
              <a:gd name="connsiteX48" fmla="*/ 119927 w 477336"/>
              <a:gd name="connsiteY48" fmla="*/ 51957 h 715854"/>
              <a:gd name="connsiteX49" fmla="*/ 163589 w 477336"/>
              <a:gd name="connsiteY49" fmla="*/ 562991 h 715854"/>
              <a:gd name="connsiteX50" fmla="*/ 236989 w 477336"/>
              <a:gd name="connsiteY50" fmla="*/ 594466 h 715854"/>
              <a:gd name="connsiteX51" fmla="*/ 323829 w 477336"/>
              <a:gd name="connsiteY51" fmla="*/ 562991 h 715854"/>
              <a:gd name="connsiteX52" fmla="*/ 330545 w 477336"/>
              <a:gd name="connsiteY52" fmla="*/ 618448 h 715854"/>
              <a:gd name="connsiteX53" fmla="*/ 320472 w 477336"/>
              <a:gd name="connsiteY53" fmla="*/ 677397 h 715854"/>
              <a:gd name="connsiteX54" fmla="*/ 240356 w 477336"/>
              <a:gd name="connsiteY54" fmla="*/ 639431 h 715854"/>
              <a:gd name="connsiteX55" fmla="*/ 156882 w 477336"/>
              <a:gd name="connsiteY55" fmla="*/ 677397 h 715854"/>
              <a:gd name="connsiteX56" fmla="*/ 153524 w 477336"/>
              <a:gd name="connsiteY56" fmla="*/ 667406 h 715854"/>
              <a:gd name="connsiteX57" fmla="*/ 150166 w 477336"/>
              <a:gd name="connsiteY57" fmla="*/ 614956 h 715854"/>
              <a:gd name="connsiteX58" fmla="*/ 163589 w 477336"/>
              <a:gd name="connsiteY58" fmla="*/ 562991 h 715854"/>
              <a:gd name="connsiteX59" fmla="*/ 173663 w 477336"/>
              <a:gd name="connsiteY59" fmla="*/ 302228 h 715854"/>
              <a:gd name="connsiteX60" fmla="*/ 200051 w 477336"/>
              <a:gd name="connsiteY60" fmla="*/ 330203 h 715854"/>
              <a:gd name="connsiteX61" fmla="*/ 177022 w 477336"/>
              <a:gd name="connsiteY61" fmla="*/ 354686 h 715854"/>
              <a:gd name="connsiteX62" fmla="*/ 156873 w 477336"/>
              <a:gd name="connsiteY62" fmla="*/ 326711 h 715854"/>
              <a:gd name="connsiteX63" fmla="*/ 173663 w 477336"/>
              <a:gd name="connsiteY63" fmla="*/ 302228 h 715854"/>
              <a:gd name="connsiteX64" fmla="*/ 177022 w 477336"/>
              <a:gd name="connsiteY64" fmla="*/ 413627 h 715854"/>
              <a:gd name="connsiteX65" fmla="*/ 216841 w 477336"/>
              <a:gd name="connsiteY65" fmla="*/ 444601 h 715854"/>
              <a:gd name="connsiteX66" fmla="*/ 236989 w 477336"/>
              <a:gd name="connsiteY66" fmla="*/ 448092 h 715854"/>
              <a:gd name="connsiteX67" fmla="*/ 286883 w 477336"/>
              <a:gd name="connsiteY67" fmla="*/ 417127 h 715854"/>
              <a:gd name="connsiteX68" fmla="*/ 293608 w 477336"/>
              <a:gd name="connsiteY68" fmla="*/ 417127 h 715854"/>
              <a:gd name="connsiteX69" fmla="*/ 300324 w 477336"/>
              <a:gd name="connsiteY69" fmla="*/ 424119 h 715854"/>
              <a:gd name="connsiteX70" fmla="*/ 300324 w 477336"/>
              <a:gd name="connsiteY70" fmla="*/ 434610 h 715854"/>
              <a:gd name="connsiteX71" fmla="*/ 230282 w 477336"/>
              <a:gd name="connsiteY71" fmla="*/ 472576 h 715854"/>
              <a:gd name="connsiteX72" fmla="*/ 226924 w 477336"/>
              <a:gd name="connsiteY72" fmla="*/ 472576 h 715854"/>
              <a:gd name="connsiteX73" fmla="*/ 166956 w 477336"/>
              <a:gd name="connsiteY73" fmla="*/ 424119 h 715854"/>
              <a:gd name="connsiteX74" fmla="*/ 177022 w 477336"/>
              <a:gd name="connsiteY74" fmla="*/ 413627 h 715854"/>
              <a:gd name="connsiteX75" fmla="*/ 236989 w 477336"/>
              <a:gd name="connsiteY75" fmla="*/ 677388 h 715854"/>
              <a:gd name="connsiteX76" fmla="*/ 243705 w 477336"/>
              <a:gd name="connsiteY76" fmla="*/ 677388 h 715854"/>
              <a:gd name="connsiteX77" fmla="*/ 257138 w 477336"/>
              <a:gd name="connsiteY77" fmla="*/ 691372 h 715854"/>
              <a:gd name="connsiteX78" fmla="*/ 257138 w 477336"/>
              <a:gd name="connsiteY78" fmla="*/ 701863 h 715854"/>
              <a:gd name="connsiteX79" fmla="*/ 243705 w 477336"/>
              <a:gd name="connsiteY79" fmla="*/ 715855 h 715854"/>
              <a:gd name="connsiteX80" fmla="*/ 223557 w 477336"/>
              <a:gd name="connsiteY80" fmla="*/ 705363 h 715854"/>
              <a:gd name="connsiteX81" fmla="*/ 223557 w 477336"/>
              <a:gd name="connsiteY81" fmla="*/ 691372 h 715854"/>
              <a:gd name="connsiteX82" fmla="*/ 236989 w 477336"/>
              <a:gd name="connsiteY82" fmla="*/ 677388 h 715854"/>
              <a:gd name="connsiteX83" fmla="*/ 290241 w 477336"/>
              <a:gd name="connsiteY83" fmla="*/ 302228 h 715854"/>
              <a:gd name="connsiteX84" fmla="*/ 313747 w 477336"/>
              <a:gd name="connsiteY84" fmla="*/ 326711 h 715854"/>
              <a:gd name="connsiteX85" fmla="*/ 313747 w 477336"/>
              <a:gd name="connsiteY85" fmla="*/ 337203 h 715854"/>
              <a:gd name="connsiteX86" fmla="*/ 293599 w 477336"/>
              <a:gd name="connsiteY86" fmla="*/ 354686 h 715854"/>
              <a:gd name="connsiteX87" fmla="*/ 273451 w 477336"/>
              <a:gd name="connsiteY87" fmla="*/ 337203 h 715854"/>
              <a:gd name="connsiteX88" fmla="*/ 273451 w 477336"/>
              <a:gd name="connsiteY88" fmla="*/ 319711 h 715854"/>
              <a:gd name="connsiteX89" fmla="*/ 290241 w 477336"/>
              <a:gd name="connsiteY89" fmla="*/ 302228 h 715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477336" h="715854">
                <a:moveTo>
                  <a:pt x="130001" y="0"/>
                </a:moveTo>
                <a:lnTo>
                  <a:pt x="350201" y="0"/>
                </a:lnTo>
                <a:cubicBezTo>
                  <a:pt x="381542" y="8328"/>
                  <a:pt x="397221" y="25644"/>
                  <a:pt x="397221" y="51957"/>
                </a:cubicBezTo>
                <a:lnTo>
                  <a:pt x="397221" y="232788"/>
                </a:lnTo>
                <a:lnTo>
                  <a:pt x="460547" y="232788"/>
                </a:lnTo>
                <a:cubicBezTo>
                  <a:pt x="463429" y="232788"/>
                  <a:pt x="469017" y="238619"/>
                  <a:pt x="477337" y="250271"/>
                </a:cubicBezTo>
                <a:lnTo>
                  <a:pt x="477337" y="257263"/>
                </a:lnTo>
                <a:cubicBezTo>
                  <a:pt x="477337" y="273251"/>
                  <a:pt x="469501" y="281245"/>
                  <a:pt x="453839" y="281245"/>
                </a:cubicBezTo>
                <a:lnTo>
                  <a:pt x="403937" y="281245"/>
                </a:lnTo>
                <a:cubicBezTo>
                  <a:pt x="408414" y="307549"/>
                  <a:pt x="410661" y="328533"/>
                  <a:pt x="410661" y="344187"/>
                </a:cubicBezTo>
                <a:cubicBezTo>
                  <a:pt x="410661" y="433107"/>
                  <a:pt x="370516" y="499047"/>
                  <a:pt x="290241" y="542007"/>
                </a:cubicBezTo>
                <a:cubicBezTo>
                  <a:pt x="270411" y="548999"/>
                  <a:pt x="253779" y="552499"/>
                  <a:pt x="240348" y="552499"/>
                </a:cubicBezTo>
                <a:lnTo>
                  <a:pt x="226915" y="552499"/>
                </a:lnTo>
                <a:cubicBezTo>
                  <a:pt x="151435" y="552499"/>
                  <a:pt x="96906" y="500384"/>
                  <a:pt x="63326" y="396144"/>
                </a:cubicBezTo>
                <a:cubicBezTo>
                  <a:pt x="58840" y="375160"/>
                  <a:pt x="56601" y="355513"/>
                  <a:pt x="56601" y="337195"/>
                </a:cubicBezTo>
                <a:cubicBezTo>
                  <a:pt x="56601" y="326536"/>
                  <a:pt x="58840" y="307892"/>
                  <a:pt x="63326" y="281245"/>
                </a:cubicBezTo>
                <a:lnTo>
                  <a:pt x="26864" y="281245"/>
                </a:lnTo>
                <a:cubicBezTo>
                  <a:pt x="13432" y="281245"/>
                  <a:pt x="4469" y="274429"/>
                  <a:pt x="0" y="260763"/>
                </a:cubicBezTo>
                <a:cubicBezTo>
                  <a:pt x="1587" y="242118"/>
                  <a:pt x="10550" y="232788"/>
                  <a:pt x="26864" y="232788"/>
                </a:cubicBezTo>
                <a:lnTo>
                  <a:pt x="76758" y="232788"/>
                </a:lnTo>
                <a:lnTo>
                  <a:pt x="76758" y="48457"/>
                </a:lnTo>
                <a:cubicBezTo>
                  <a:pt x="76749" y="22487"/>
                  <a:pt x="94500" y="6332"/>
                  <a:pt x="130001" y="0"/>
                </a:cubicBezTo>
                <a:close/>
                <a:moveTo>
                  <a:pt x="100264" y="281245"/>
                </a:moveTo>
                <a:cubicBezTo>
                  <a:pt x="95778" y="303222"/>
                  <a:pt x="93548" y="320714"/>
                  <a:pt x="93548" y="333695"/>
                </a:cubicBezTo>
                <a:lnTo>
                  <a:pt x="93548" y="344187"/>
                </a:lnTo>
                <a:cubicBezTo>
                  <a:pt x="93548" y="433107"/>
                  <a:pt x="134637" y="489883"/>
                  <a:pt x="216841" y="514534"/>
                </a:cubicBezTo>
                <a:lnTo>
                  <a:pt x="247064" y="514534"/>
                </a:lnTo>
                <a:cubicBezTo>
                  <a:pt x="301760" y="514534"/>
                  <a:pt x="342850" y="470412"/>
                  <a:pt x="370366" y="382152"/>
                </a:cubicBezTo>
                <a:cubicBezTo>
                  <a:pt x="372596" y="369831"/>
                  <a:pt x="373715" y="359506"/>
                  <a:pt x="373715" y="351178"/>
                </a:cubicBezTo>
                <a:lnTo>
                  <a:pt x="373715" y="333695"/>
                </a:lnTo>
                <a:cubicBezTo>
                  <a:pt x="373715" y="320706"/>
                  <a:pt x="371468" y="303222"/>
                  <a:pt x="366999" y="281245"/>
                </a:cubicBezTo>
                <a:lnTo>
                  <a:pt x="100264" y="281245"/>
                </a:lnTo>
                <a:close/>
                <a:moveTo>
                  <a:pt x="119927" y="51957"/>
                </a:moveTo>
                <a:lnTo>
                  <a:pt x="119927" y="118391"/>
                </a:lnTo>
                <a:cubicBezTo>
                  <a:pt x="119927" y="120387"/>
                  <a:pt x="121046" y="121389"/>
                  <a:pt x="123285" y="121389"/>
                </a:cubicBezTo>
                <a:lnTo>
                  <a:pt x="119927" y="128381"/>
                </a:lnTo>
                <a:lnTo>
                  <a:pt x="119927" y="211805"/>
                </a:lnTo>
                <a:cubicBezTo>
                  <a:pt x="119927" y="215129"/>
                  <a:pt x="123285" y="218629"/>
                  <a:pt x="130001" y="222296"/>
                </a:cubicBezTo>
                <a:lnTo>
                  <a:pt x="140075" y="222296"/>
                </a:lnTo>
                <a:lnTo>
                  <a:pt x="153507" y="208305"/>
                </a:lnTo>
                <a:lnTo>
                  <a:pt x="150149" y="201313"/>
                </a:lnTo>
                <a:lnTo>
                  <a:pt x="150149" y="138864"/>
                </a:lnTo>
                <a:cubicBezTo>
                  <a:pt x="150149" y="136542"/>
                  <a:pt x="151269" y="135364"/>
                  <a:pt x="153507" y="135364"/>
                </a:cubicBezTo>
                <a:cubicBezTo>
                  <a:pt x="153507" y="133042"/>
                  <a:pt x="152380" y="131872"/>
                  <a:pt x="150149" y="131872"/>
                </a:cubicBezTo>
                <a:lnTo>
                  <a:pt x="153507" y="90407"/>
                </a:lnTo>
                <a:lnTo>
                  <a:pt x="153507" y="55432"/>
                </a:lnTo>
                <a:cubicBezTo>
                  <a:pt x="153507" y="51773"/>
                  <a:pt x="149030" y="47112"/>
                  <a:pt x="140075" y="41449"/>
                </a:cubicBezTo>
                <a:lnTo>
                  <a:pt x="130001" y="41449"/>
                </a:lnTo>
                <a:cubicBezTo>
                  <a:pt x="126810" y="41465"/>
                  <a:pt x="123444" y="44957"/>
                  <a:pt x="119927" y="51957"/>
                </a:cubicBezTo>
                <a:close/>
                <a:moveTo>
                  <a:pt x="163589" y="562991"/>
                </a:moveTo>
                <a:cubicBezTo>
                  <a:pt x="211880" y="580307"/>
                  <a:pt x="236346" y="590799"/>
                  <a:pt x="236989" y="594466"/>
                </a:cubicBezTo>
                <a:cubicBezTo>
                  <a:pt x="286240" y="573482"/>
                  <a:pt x="315184" y="562991"/>
                  <a:pt x="323829" y="562991"/>
                </a:cubicBezTo>
                <a:cubicBezTo>
                  <a:pt x="326068" y="562991"/>
                  <a:pt x="328299" y="581477"/>
                  <a:pt x="330545" y="618448"/>
                </a:cubicBezTo>
                <a:cubicBezTo>
                  <a:pt x="330545" y="657742"/>
                  <a:pt x="327196" y="677397"/>
                  <a:pt x="320472" y="677397"/>
                </a:cubicBezTo>
                <a:cubicBezTo>
                  <a:pt x="293282" y="666078"/>
                  <a:pt x="266577" y="653415"/>
                  <a:pt x="240356" y="639431"/>
                </a:cubicBezTo>
                <a:cubicBezTo>
                  <a:pt x="191423" y="664742"/>
                  <a:pt x="163598" y="677397"/>
                  <a:pt x="156882" y="677397"/>
                </a:cubicBezTo>
                <a:cubicBezTo>
                  <a:pt x="154635" y="673070"/>
                  <a:pt x="153524" y="669737"/>
                  <a:pt x="153524" y="667406"/>
                </a:cubicBezTo>
                <a:cubicBezTo>
                  <a:pt x="153524" y="652755"/>
                  <a:pt x="152396" y="635272"/>
                  <a:pt x="150166" y="614956"/>
                </a:cubicBezTo>
                <a:cubicBezTo>
                  <a:pt x="150158" y="580307"/>
                  <a:pt x="154635" y="562991"/>
                  <a:pt x="163589" y="562991"/>
                </a:cubicBezTo>
                <a:close/>
                <a:moveTo>
                  <a:pt x="173663" y="302228"/>
                </a:moveTo>
                <a:cubicBezTo>
                  <a:pt x="191247" y="303222"/>
                  <a:pt x="200051" y="312553"/>
                  <a:pt x="200051" y="330203"/>
                </a:cubicBezTo>
                <a:cubicBezTo>
                  <a:pt x="194613" y="346525"/>
                  <a:pt x="186937" y="354686"/>
                  <a:pt x="177022" y="354686"/>
                </a:cubicBezTo>
                <a:cubicBezTo>
                  <a:pt x="163589" y="349683"/>
                  <a:pt x="156873" y="340369"/>
                  <a:pt x="156873" y="326711"/>
                </a:cubicBezTo>
                <a:cubicBezTo>
                  <a:pt x="156873" y="317381"/>
                  <a:pt x="162462" y="309220"/>
                  <a:pt x="173663" y="302228"/>
                </a:cubicBezTo>
                <a:close/>
                <a:moveTo>
                  <a:pt x="177022" y="413627"/>
                </a:moveTo>
                <a:cubicBezTo>
                  <a:pt x="198439" y="434284"/>
                  <a:pt x="211712" y="444601"/>
                  <a:pt x="216841" y="444601"/>
                </a:cubicBezTo>
                <a:lnTo>
                  <a:pt x="236989" y="448092"/>
                </a:lnTo>
                <a:cubicBezTo>
                  <a:pt x="251700" y="446772"/>
                  <a:pt x="268331" y="436439"/>
                  <a:pt x="286883" y="417127"/>
                </a:cubicBezTo>
                <a:lnTo>
                  <a:pt x="293608" y="417127"/>
                </a:lnTo>
                <a:cubicBezTo>
                  <a:pt x="298077" y="417795"/>
                  <a:pt x="300324" y="420117"/>
                  <a:pt x="300324" y="424119"/>
                </a:cubicBezTo>
                <a:lnTo>
                  <a:pt x="300324" y="434610"/>
                </a:lnTo>
                <a:cubicBezTo>
                  <a:pt x="284653" y="459921"/>
                  <a:pt x="261297" y="472576"/>
                  <a:pt x="230282" y="472576"/>
                </a:cubicBezTo>
                <a:lnTo>
                  <a:pt x="226924" y="472576"/>
                </a:lnTo>
                <a:cubicBezTo>
                  <a:pt x="186945" y="463922"/>
                  <a:pt x="166956" y="447766"/>
                  <a:pt x="166956" y="424119"/>
                </a:cubicBezTo>
                <a:cubicBezTo>
                  <a:pt x="166948" y="420786"/>
                  <a:pt x="170306" y="417294"/>
                  <a:pt x="177022" y="413627"/>
                </a:cubicBezTo>
                <a:close/>
                <a:moveTo>
                  <a:pt x="236989" y="677388"/>
                </a:moveTo>
                <a:lnTo>
                  <a:pt x="243705" y="677388"/>
                </a:lnTo>
                <a:cubicBezTo>
                  <a:pt x="247222" y="677388"/>
                  <a:pt x="251700" y="682058"/>
                  <a:pt x="257138" y="691372"/>
                </a:cubicBezTo>
                <a:lnTo>
                  <a:pt x="257138" y="701863"/>
                </a:lnTo>
                <a:cubicBezTo>
                  <a:pt x="257138" y="705531"/>
                  <a:pt x="252660" y="710192"/>
                  <a:pt x="243705" y="715855"/>
                </a:cubicBezTo>
                <a:cubicBezTo>
                  <a:pt x="232195" y="715855"/>
                  <a:pt x="225479" y="712355"/>
                  <a:pt x="223557" y="705363"/>
                </a:cubicBezTo>
                <a:lnTo>
                  <a:pt x="223557" y="691372"/>
                </a:lnTo>
                <a:cubicBezTo>
                  <a:pt x="223557" y="687713"/>
                  <a:pt x="228035" y="683052"/>
                  <a:pt x="236989" y="677388"/>
                </a:cubicBezTo>
                <a:close/>
                <a:moveTo>
                  <a:pt x="290241" y="302228"/>
                </a:moveTo>
                <a:cubicBezTo>
                  <a:pt x="305912" y="302228"/>
                  <a:pt x="313747" y="310398"/>
                  <a:pt x="313747" y="326711"/>
                </a:cubicBezTo>
                <a:lnTo>
                  <a:pt x="313747" y="337203"/>
                </a:lnTo>
                <a:cubicBezTo>
                  <a:pt x="309587" y="345523"/>
                  <a:pt x="302863" y="351354"/>
                  <a:pt x="293599" y="354686"/>
                </a:cubicBezTo>
                <a:cubicBezTo>
                  <a:pt x="284319" y="351362"/>
                  <a:pt x="277603" y="345523"/>
                  <a:pt x="273451" y="337203"/>
                </a:cubicBezTo>
                <a:lnTo>
                  <a:pt x="273451" y="319711"/>
                </a:lnTo>
                <a:cubicBezTo>
                  <a:pt x="273451" y="316713"/>
                  <a:pt x="279039" y="310891"/>
                  <a:pt x="290241" y="302228"/>
                </a:cubicBez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AB08F5D2-AD7A-1FD8-ECA8-05287C3B588A}"/>
              </a:ext>
            </a:extLst>
          </p:cNvPr>
          <p:cNvSpPr/>
          <p:nvPr/>
        </p:nvSpPr>
        <p:spPr>
          <a:xfrm>
            <a:off x="6525183" y="4842753"/>
            <a:ext cx="1387973" cy="1154726"/>
          </a:xfrm>
          <a:custGeom>
            <a:avLst/>
            <a:gdLst>
              <a:gd name="connsiteX0" fmla="*/ 155453 w 856848"/>
              <a:gd name="connsiteY0" fmla="*/ 2999 h 712856"/>
              <a:gd name="connsiteX1" fmla="*/ 165527 w 856848"/>
              <a:gd name="connsiteY1" fmla="*/ 2999 h 712856"/>
              <a:gd name="connsiteX2" fmla="*/ 175125 w 856848"/>
              <a:gd name="connsiteY2" fmla="*/ 13490 h 712856"/>
              <a:gd name="connsiteX3" fmla="*/ 175125 w 856848"/>
              <a:gd name="connsiteY3" fmla="*/ 51456 h 712856"/>
              <a:gd name="connsiteX4" fmla="*/ 221653 w 856848"/>
              <a:gd name="connsiteY4" fmla="*/ 71938 h 712856"/>
              <a:gd name="connsiteX5" fmla="*/ 264831 w 856848"/>
              <a:gd name="connsiteY5" fmla="*/ 54948 h 712856"/>
              <a:gd name="connsiteX6" fmla="*/ 264831 w 856848"/>
              <a:gd name="connsiteY6" fmla="*/ 13490 h 712856"/>
              <a:gd name="connsiteX7" fmla="*/ 274420 w 856848"/>
              <a:gd name="connsiteY7" fmla="*/ 2999 h 712856"/>
              <a:gd name="connsiteX8" fmla="*/ 284494 w 856848"/>
              <a:gd name="connsiteY8" fmla="*/ 2999 h 712856"/>
              <a:gd name="connsiteX9" fmla="*/ 297926 w 856848"/>
              <a:gd name="connsiteY9" fmla="*/ 75430 h 712856"/>
              <a:gd name="connsiteX10" fmla="*/ 304166 w 856848"/>
              <a:gd name="connsiteY10" fmla="*/ 92922 h 712856"/>
              <a:gd name="connsiteX11" fmla="*/ 281136 w 856848"/>
              <a:gd name="connsiteY11" fmla="*/ 137377 h 712856"/>
              <a:gd name="connsiteX12" fmla="*/ 281136 w 856848"/>
              <a:gd name="connsiteY12" fmla="*/ 196326 h 712856"/>
              <a:gd name="connsiteX13" fmla="*/ 357418 w 856848"/>
              <a:gd name="connsiteY13" fmla="*/ 265265 h 712856"/>
              <a:gd name="connsiteX14" fmla="*/ 426975 w 856848"/>
              <a:gd name="connsiteY14" fmla="*/ 605952 h 712856"/>
              <a:gd name="connsiteX15" fmla="*/ 439931 w 856848"/>
              <a:gd name="connsiteY15" fmla="*/ 709356 h 712856"/>
              <a:gd name="connsiteX16" fmla="*/ 433215 w 856848"/>
              <a:gd name="connsiteY16" fmla="*/ 712856 h 712856"/>
              <a:gd name="connsiteX17" fmla="*/ 6716 w 856848"/>
              <a:gd name="connsiteY17" fmla="*/ 712856 h 712856"/>
              <a:gd name="connsiteX18" fmla="*/ 0 w 856848"/>
              <a:gd name="connsiteY18" fmla="*/ 709356 h 712856"/>
              <a:gd name="connsiteX19" fmla="*/ 3350 w 856848"/>
              <a:gd name="connsiteY19" fmla="*/ 702365 h 712856"/>
              <a:gd name="connsiteX20" fmla="*/ 79147 w 856848"/>
              <a:gd name="connsiteY20" fmla="*/ 268256 h 712856"/>
              <a:gd name="connsiteX21" fmla="*/ 162153 w 856848"/>
              <a:gd name="connsiteY21" fmla="*/ 192826 h 712856"/>
              <a:gd name="connsiteX22" fmla="*/ 142481 w 856848"/>
              <a:gd name="connsiteY22" fmla="*/ 123887 h 712856"/>
              <a:gd name="connsiteX23" fmla="*/ 135765 w 856848"/>
              <a:gd name="connsiteY23" fmla="*/ 89421 h 712856"/>
              <a:gd name="connsiteX24" fmla="*/ 148721 w 856848"/>
              <a:gd name="connsiteY24" fmla="*/ 6490 h 712856"/>
              <a:gd name="connsiteX25" fmla="*/ 155453 w 856848"/>
              <a:gd name="connsiteY25" fmla="*/ 2999 h 712856"/>
              <a:gd name="connsiteX26" fmla="*/ 162178 w 856848"/>
              <a:gd name="connsiteY26" fmla="*/ 92922 h 712856"/>
              <a:gd name="connsiteX27" fmla="*/ 185208 w 856848"/>
              <a:gd name="connsiteY27" fmla="*/ 130887 h 712856"/>
              <a:gd name="connsiteX28" fmla="*/ 191924 w 856848"/>
              <a:gd name="connsiteY28" fmla="*/ 213308 h 712856"/>
              <a:gd name="connsiteX29" fmla="*/ 112284 w 856848"/>
              <a:gd name="connsiteY29" fmla="*/ 271756 h 712856"/>
              <a:gd name="connsiteX30" fmla="*/ 43203 w 856848"/>
              <a:gd name="connsiteY30" fmla="*/ 598960 h 712856"/>
              <a:gd name="connsiteX31" fmla="*/ 29771 w 856848"/>
              <a:gd name="connsiteY31" fmla="*/ 685382 h 712856"/>
              <a:gd name="connsiteX32" fmla="*/ 410210 w 856848"/>
              <a:gd name="connsiteY32" fmla="*/ 685382 h 712856"/>
              <a:gd name="connsiteX33" fmla="*/ 333929 w 856848"/>
              <a:gd name="connsiteY33" fmla="*/ 282247 h 712856"/>
              <a:gd name="connsiteX34" fmla="*/ 291235 w 856848"/>
              <a:gd name="connsiteY34" fmla="*/ 230792 h 712856"/>
              <a:gd name="connsiteX35" fmla="*/ 248057 w 856848"/>
              <a:gd name="connsiteY35" fmla="*/ 209808 h 712856"/>
              <a:gd name="connsiteX36" fmla="*/ 274437 w 856848"/>
              <a:gd name="connsiteY36" fmla="*/ 106403 h 712856"/>
              <a:gd name="connsiteX37" fmla="*/ 277795 w 856848"/>
              <a:gd name="connsiteY37" fmla="*/ 92922 h 712856"/>
              <a:gd name="connsiteX38" fmla="*/ 277795 w 856848"/>
              <a:gd name="connsiteY38" fmla="*/ 82429 h 712856"/>
              <a:gd name="connsiteX39" fmla="*/ 274437 w 856848"/>
              <a:gd name="connsiteY39" fmla="*/ 82429 h 712856"/>
              <a:gd name="connsiteX40" fmla="*/ 228386 w 856848"/>
              <a:gd name="connsiteY40" fmla="*/ 96413 h 712856"/>
              <a:gd name="connsiteX41" fmla="*/ 205356 w 856848"/>
              <a:gd name="connsiteY41" fmla="*/ 96413 h 712856"/>
              <a:gd name="connsiteX42" fmla="*/ 168894 w 856848"/>
              <a:gd name="connsiteY42" fmla="*/ 82429 h 712856"/>
              <a:gd name="connsiteX43" fmla="*/ 162178 w 856848"/>
              <a:gd name="connsiteY43" fmla="*/ 92922 h 712856"/>
              <a:gd name="connsiteX44" fmla="*/ 552691 w 856848"/>
              <a:gd name="connsiteY44" fmla="*/ 0 h 712856"/>
              <a:gd name="connsiteX45" fmla="*/ 687972 w 856848"/>
              <a:gd name="connsiteY45" fmla="*/ 0 h 712856"/>
              <a:gd name="connsiteX46" fmla="*/ 797358 w 856848"/>
              <a:gd name="connsiteY46" fmla="*/ 140869 h 712856"/>
              <a:gd name="connsiteX47" fmla="*/ 856849 w 856848"/>
              <a:gd name="connsiteY47" fmla="*/ 230792 h 712856"/>
              <a:gd name="connsiteX48" fmla="*/ 780567 w 856848"/>
              <a:gd name="connsiteY48" fmla="*/ 285739 h 712856"/>
              <a:gd name="connsiteX49" fmla="*/ 724433 w 856848"/>
              <a:gd name="connsiteY49" fmla="*/ 202817 h 712856"/>
              <a:gd name="connsiteX50" fmla="*/ 724433 w 856848"/>
              <a:gd name="connsiteY50" fmla="*/ 323713 h 712856"/>
              <a:gd name="connsiteX51" fmla="*/ 714360 w 856848"/>
              <a:gd name="connsiteY51" fmla="*/ 330705 h 712856"/>
              <a:gd name="connsiteX52" fmla="*/ 714360 w 856848"/>
              <a:gd name="connsiteY52" fmla="*/ 705865 h 712856"/>
              <a:gd name="connsiteX53" fmla="*/ 708120 w 856848"/>
              <a:gd name="connsiteY53" fmla="*/ 712856 h 712856"/>
              <a:gd name="connsiteX54" fmla="*/ 651518 w 856848"/>
              <a:gd name="connsiteY54" fmla="*/ 712856 h 712856"/>
              <a:gd name="connsiteX55" fmla="*/ 625130 w 856848"/>
              <a:gd name="connsiteY55" fmla="*/ 358178 h 712856"/>
              <a:gd name="connsiteX56" fmla="*/ 618899 w 856848"/>
              <a:gd name="connsiteY56" fmla="*/ 354678 h 712856"/>
              <a:gd name="connsiteX57" fmla="*/ 595393 w 856848"/>
              <a:gd name="connsiteY57" fmla="*/ 681882 h 712856"/>
              <a:gd name="connsiteX58" fmla="*/ 585803 w 856848"/>
              <a:gd name="connsiteY58" fmla="*/ 712856 h 712856"/>
              <a:gd name="connsiteX59" fmla="*/ 529194 w 856848"/>
              <a:gd name="connsiteY59" fmla="*/ 712856 h 712856"/>
              <a:gd name="connsiteX60" fmla="*/ 522954 w 856848"/>
              <a:gd name="connsiteY60" fmla="*/ 705865 h 712856"/>
              <a:gd name="connsiteX61" fmla="*/ 522954 w 856848"/>
              <a:gd name="connsiteY61" fmla="*/ 330705 h 712856"/>
              <a:gd name="connsiteX62" fmla="*/ 509530 w 856848"/>
              <a:gd name="connsiteY62" fmla="*/ 323713 h 712856"/>
              <a:gd name="connsiteX63" fmla="*/ 509530 w 856848"/>
              <a:gd name="connsiteY63" fmla="*/ 206316 h 712856"/>
              <a:gd name="connsiteX64" fmla="*/ 506172 w 856848"/>
              <a:gd name="connsiteY64" fmla="*/ 206316 h 712856"/>
              <a:gd name="connsiteX65" fmla="*/ 453405 w 856848"/>
              <a:gd name="connsiteY65" fmla="*/ 285739 h 712856"/>
              <a:gd name="connsiteX66" fmla="*/ 380489 w 856848"/>
              <a:gd name="connsiteY66" fmla="*/ 230792 h 712856"/>
              <a:gd name="connsiteX67" fmla="*/ 496106 w 856848"/>
              <a:gd name="connsiteY67" fmla="*/ 47956 h 712856"/>
              <a:gd name="connsiteX68" fmla="*/ 552691 w 856848"/>
              <a:gd name="connsiteY68" fmla="*/ 0 h 712856"/>
              <a:gd name="connsiteX69" fmla="*/ 416918 w 856848"/>
              <a:gd name="connsiteY69" fmla="*/ 223800 h 712856"/>
              <a:gd name="connsiteX70" fmla="*/ 446672 w 856848"/>
              <a:gd name="connsiteY70" fmla="*/ 251273 h 712856"/>
              <a:gd name="connsiteX71" fmla="*/ 532543 w 856848"/>
              <a:gd name="connsiteY71" fmla="*/ 123887 h 712856"/>
              <a:gd name="connsiteX72" fmla="*/ 535893 w 856848"/>
              <a:gd name="connsiteY72" fmla="*/ 123887 h 712856"/>
              <a:gd name="connsiteX73" fmla="*/ 535893 w 856848"/>
              <a:gd name="connsiteY73" fmla="*/ 302730 h 712856"/>
              <a:gd name="connsiteX74" fmla="*/ 605459 w 856848"/>
              <a:gd name="connsiteY74" fmla="*/ 244282 h 712856"/>
              <a:gd name="connsiteX75" fmla="*/ 605459 w 856848"/>
              <a:gd name="connsiteY75" fmla="*/ 209808 h 712856"/>
              <a:gd name="connsiteX76" fmla="*/ 562281 w 856848"/>
              <a:gd name="connsiteY76" fmla="*/ 34474 h 712856"/>
              <a:gd name="connsiteX77" fmla="*/ 552691 w 856848"/>
              <a:gd name="connsiteY77" fmla="*/ 27474 h 712856"/>
              <a:gd name="connsiteX78" fmla="*/ 545967 w 856848"/>
              <a:gd name="connsiteY78" fmla="*/ 27474 h 712856"/>
              <a:gd name="connsiteX79" fmla="*/ 416918 w 856848"/>
              <a:gd name="connsiteY79" fmla="*/ 223800 h 712856"/>
              <a:gd name="connsiteX80" fmla="*/ 588677 w 856848"/>
              <a:gd name="connsiteY80" fmla="*/ 27474 h 712856"/>
              <a:gd name="connsiteX81" fmla="*/ 588677 w 856848"/>
              <a:gd name="connsiteY81" fmla="*/ 30974 h 712856"/>
              <a:gd name="connsiteX82" fmla="*/ 615541 w 856848"/>
              <a:gd name="connsiteY82" fmla="*/ 106403 h 712856"/>
              <a:gd name="connsiteX83" fmla="*/ 641929 w 856848"/>
              <a:gd name="connsiteY83" fmla="*/ 40964 h 712856"/>
              <a:gd name="connsiteX84" fmla="*/ 648645 w 856848"/>
              <a:gd name="connsiteY84" fmla="*/ 27474 h 712856"/>
              <a:gd name="connsiteX85" fmla="*/ 588677 w 856848"/>
              <a:gd name="connsiteY85" fmla="*/ 27474 h 712856"/>
              <a:gd name="connsiteX86" fmla="*/ 678382 w 856848"/>
              <a:gd name="connsiteY86" fmla="*/ 27474 h 712856"/>
              <a:gd name="connsiteX87" fmla="*/ 631855 w 856848"/>
              <a:gd name="connsiteY87" fmla="*/ 182334 h 712856"/>
              <a:gd name="connsiteX88" fmla="*/ 631855 w 856848"/>
              <a:gd name="connsiteY88" fmla="*/ 240782 h 712856"/>
              <a:gd name="connsiteX89" fmla="*/ 691338 w 856848"/>
              <a:gd name="connsiteY89" fmla="*/ 302730 h 712856"/>
              <a:gd name="connsiteX90" fmla="*/ 701412 w 856848"/>
              <a:gd name="connsiteY90" fmla="*/ 302730 h 712856"/>
              <a:gd name="connsiteX91" fmla="*/ 701412 w 856848"/>
              <a:gd name="connsiteY91" fmla="*/ 123887 h 712856"/>
              <a:gd name="connsiteX92" fmla="*/ 708128 w 856848"/>
              <a:gd name="connsiteY92" fmla="*/ 123887 h 712856"/>
              <a:gd name="connsiteX93" fmla="*/ 787292 w 856848"/>
              <a:gd name="connsiteY93" fmla="*/ 251273 h 712856"/>
              <a:gd name="connsiteX94" fmla="*/ 820396 w 856848"/>
              <a:gd name="connsiteY94" fmla="*/ 223800 h 712856"/>
              <a:gd name="connsiteX95" fmla="*/ 704779 w 856848"/>
              <a:gd name="connsiteY95" fmla="*/ 37464 h 712856"/>
              <a:gd name="connsiteX96" fmla="*/ 691346 w 856848"/>
              <a:gd name="connsiteY96" fmla="*/ 27474 h 712856"/>
              <a:gd name="connsiteX97" fmla="*/ 678382 w 856848"/>
              <a:gd name="connsiteY97" fmla="*/ 27474 h 712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856848" h="712856">
                <a:moveTo>
                  <a:pt x="155453" y="2999"/>
                </a:moveTo>
                <a:lnTo>
                  <a:pt x="165527" y="2999"/>
                </a:lnTo>
                <a:cubicBezTo>
                  <a:pt x="168727" y="2999"/>
                  <a:pt x="171926" y="6490"/>
                  <a:pt x="175125" y="13490"/>
                </a:cubicBezTo>
                <a:lnTo>
                  <a:pt x="175125" y="51456"/>
                </a:lnTo>
                <a:cubicBezTo>
                  <a:pt x="175125" y="59116"/>
                  <a:pt x="190629" y="65940"/>
                  <a:pt x="221653" y="71938"/>
                </a:cubicBezTo>
                <a:cubicBezTo>
                  <a:pt x="237006" y="71938"/>
                  <a:pt x="251407" y="66275"/>
                  <a:pt x="264831" y="54948"/>
                </a:cubicBezTo>
                <a:lnTo>
                  <a:pt x="264831" y="13490"/>
                </a:lnTo>
                <a:cubicBezTo>
                  <a:pt x="264831" y="10166"/>
                  <a:pt x="268030" y="6666"/>
                  <a:pt x="274420" y="2999"/>
                </a:cubicBezTo>
                <a:lnTo>
                  <a:pt x="284494" y="2999"/>
                </a:lnTo>
                <a:cubicBezTo>
                  <a:pt x="291527" y="2999"/>
                  <a:pt x="296013" y="27148"/>
                  <a:pt x="297926" y="75430"/>
                </a:cubicBezTo>
                <a:cubicBezTo>
                  <a:pt x="302077" y="75430"/>
                  <a:pt x="304166" y="81260"/>
                  <a:pt x="304166" y="92922"/>
                </a:cubicBezTo>
                <a:cubicBezTo>
                  <a:pt x="304166" y="110572"/>
                  <a:pt x="296489" y="125390"/>
                  <a:pt x="281136" y="137377"/>
                </a:cubicBezTo>
                <a:lnTo>
                  <a:pt x="281136" y="196326"/>
                </a:lnTo>
                <a:cubicBezTo>
                  <a:pt x="314390" y="208989"/>
                  <a:pt x="339817" y="231969"/>
                  <a:pt x="357418" y="265265"/>
                </a:cubicBezTo>
                <a:cubicBezTo>
                  <a:pt x="375002" y="265265"/>
                  <a:pt x="398198" y="378836"/>
                  <a:pt x="426975" y="605952"/>
                </a:cubicBezTo>
                <a:cubicBezTo>
                  <a:pt x="426975" y="611624"/>
                  <a:pt x="431302" y="646089"/>
                  <a:pt x="439931" y="709356"/>
                </a:cubicBezTo>
                <a:lnTo>
                  <a:pt x="433215" y="712856"/>
                </a:lnTo>
                <a:lnTo>
                  <a:pt x="6716" y="712856"/>
                </a:lnTo>
                <a:lnTo>
                  <a:pt x="0" y="709356"/>
                </a:lnTo>
                <a:lnTo>
                  <a:pt x="3350" y="702365"/>
                </a:lnTo>
                <a:cubicBezTo>
                  <a:pt x="28292" y="460263"/>
                  <a:pt x="53561" y="315552"/>
                  <a:pt x="79147" y="268256"/>
                </a:cubicBezTo>
                <a:cubicBezTo>
                  <a:pt x="106019" y="228628"/>
                  <a:pt x="133677" y="203485"/>
                  <a:pt x="162153" y="192826"/>
                </a:cubicBezTo>
                <a:cubicBezTo>
                  <a:pt x="162153" y="146867"/>
                  <a:pt x="155596" y="123887"/>
                  <a:pt x="142481" y="123887"/>
                </a:cubicBezTo>
                <a:cubicBezTo>
                  <a:pt x="138004" y="102904"/>
                  <a:pt x="135765" y="91418"/>
                  <a:pt x="135765" y="89421"/>
                </a:cubicBezTo>
                <a:cubicBezTo>
                  <a:pt x="141838" y="79105"/>
                  <a:pt x="146157" y="51456"/>
                  <a:pt x="148721" y="6490"/>
                </a:cubicBezTo>
                <a:lnTo>
                  <a:pt x="155453" y="2999"/>
                </a:lnTo>
                <a:close/>
                <a:moveTo>
                  <a:pt x="162178" y="92922"/>
                </a:moveTo>
                <a:cubicBezTo>
                  <a:pt x="162178" y="97591"/>
                  <a:pt x="169854" y="110238"/>
                  <a:pt x="185208" y="130887"/>
                </a:cubicBezTo>
                <a:cubicBezTo>
                  <a:pt x="189676" y="165519"/>
                  <a:pt x="191924" y="193001"/>
                  <a:pt x="191924" y="213308"/>
                </a:cubicBezTo>
                <a:cubicBezTo>
                  <a:pt x="138831" y="234626"/>
                  <a:pt x="112284" y="254105"/>
                  <a:pt x="112284" y="271756"/>
                </a:cubicBezTo>
                <a:cubicBezTo>
                  <a:pt x="84777" y="299731"/>
                  <a:pt x="61747" y="408799"/>
                  <a:pt x="43203" y="598960"/>
                </a:cubicBezTo>
                <a:cubicBezTo>
                  <a:pt x="43203" y="604957"/>
                  <a:pt x="38717" y="633759"/>
                  <a:pt x="29771" y="685382"/>
                </a:cubicBezTo>
                <a:lnTo>
                  <a:pt x="410210" y="685382"/>
                </a:lnTo>
                <a:cubicBezTo>
                  <a:pt x="378226" y="416625"/>
                  <a:pt x="352798" y="282247"/>
                  <a:pt x="333929" y="282247"/>
                </a:cubicBezTo>
                <a:cubicBezTo>
                  <a:pt x="330094" y="265599"/>
                  <a:pt x="315852" y="248450"/>
                  <a:pt x="291235" y="230792"/>
                </a:cubicBezTo>
                <a:cubicBezTo>
                  <a:pt x="262450" y="222471"/>
                  <a:pt x="248057" y="215480"/>
                  <a:pt x="248057" y="209808"/>
                </a:cubicBezTo>
                <a:cubicBezTo>
                  <a:pt x="251248" y="140869"/>
                  <a:pt x="260052" y="106403"/>
                  <a:pt x="274437" y="106403"/>
                </a:cubicBezTo>
                <a:cubicBezTo>
                  <a:pt x="276676" y="102403"/>
                  <a:pt x="277795" y="97908"/>
                  <a:pt x="277795" y="92922"/>
                </a:cubicBezTo>
                <a:lnTo>
                  <a:pt x="277795" y="82429"/>
                </a:lnTo>
                <a:lnTo>
                  <a:pt x="274437" y="82429"/>
                </a:lnTo>
                <a:cubicBezTo>
                  <a:pt x="264522" y="91752"/>
                  <a:pt x="249177" y="96413"/>
                  <a:pt x="228386" y="96413"/>
                </a:cubicBezTo>
                <a:lnTo>
                  <a:pt x="205356" y="96413"/>
                </a:lnTo>
                <a:cubicBezTo>
                  <a:pt x="192559" y="96413"/>
                  <a:pt x="180413" y="91752"/>
                  <a:pt x="168894" y="82429"/>
                </a:cubicBezTo>
                <a:cubicBezTo>
                  <a:pt x="164416" y="82429"/>
                  <a:pt x="162178" y="85921"/>
                  <a:pt x="162178" y="92922"/>
                </a:cubicBezTo>
                <a:close/>
                <a:moveTo>
                  <a:pt x="552691" y="0"/>
                </a:moveTo>
                <a:lnTo>
                  <a:pt x="687972" y="0"/>
                </a:lnTo>
                <a:cubicBezTo>
                  <a:pt x="709724" y="0"/>
                  <a:pt x="746185" y="46962"/>
                  <a:pt x="797358" y="140869"/>
                </a:cubicBezTo>
                <a:cubicBezTo>
                  <a:pt x="805351" y="148537"/>
                  <a:pt x="825182" y="178508"/>
                  <a:pt x="856849" y="230792"/>
                </a:cubicBezTo>
                <a:cubicBezTo>
                  <a:pt x="823260" y="259443"/>
                  <a:pt x="797842" y="277753"/>
                  <a:pt x="780567" y="285739"/>
                </a:cubicBezTo>
                <a:lnTo>
                  <a:pt x="724433" y="202817"/>
                </a:lnTo>
                <a:lnTo>
                  <a:pt x="724433" y="323713"/>
                </a:lnTo>
                <a:cubicBezTo>
                  <a:pt x="724433" y="328382"/>
                  <a:pt x="721076" y="330705"/>
                  <a:pt x="714360" y="330705"/>
                </a:cubicBezTo>
                <a:lnTo>
                  <a:pt x="714360" y="705865"/>
                </a:lnTo>
                <a:cubicBezTo>
                  <a:pt x="714360" y="710534"/>
                  <a:pt x="712279" y="712856"/>
                  <a:pt x="708120" y="712856"/>
                </a:cubicBezTo>
                <a:lnTo>
                  <a:pt x="651518" y="712856"/>
                </a:lnTo>
                <a:cubicBezTo>
                  <a:pt x="644151" y="712856"/>
                  <a:pt x="635363" y="594641"/>
                  <a:pt x="625130" y="358178"/>
                </a:cubicBezTo>
                <a:lnTo>
                  <a:pt x="618899" y="354678"/>
                </a:lnTo>
                <a:cubicBezTo>
                  <a:pt x="610262" y="354678"/>
                  <a:pt x="602418" y="463755"/>
                  <a:pt x="595393" y="681882"/>
                </a:cubicBezTo>
                <a:cubicBezTo>
                  <a:pt x="592828" y="702540"/>
                  <a:pt x="589638" y="712856"/>
                  <a:pt x="585803" y="712856"/>
                </a:cubicBezTo>
                <a:lnTo>
                  <a:pt x="529194" y="712856"/>
                </a:lnTo>
                <a:cubicBezTo>
                  <a:pt x="525034" y="712856"/>
                  <a:pt x="522954" y="710534"/>
                  <a:pt x="522954" y="705865"/>
                </a:cubicBezTo>
                <a:lnTo>
                  <a:pt x="522954" y="330705"/>
                </a:lnTo>
                <a:cubicBezTo>
                  <a:pt x="513999" y="330705"/>
                  <a:pt x="509530" y="328382"/>
                  <a:pt x="509530" y="323713"/>
                </a:cubicBezTo>
                <a:lnTo>
                  <a:pt x="509530" y="206316"/>
                </a:lnTo>
                <a:lnTo>
                  <a:pt x="506172" y="206316"/>
                </a:lnTo>
                <a:cubicBezTo>
                  <a:pt x="477704" y="257271"/>
                  <a:pt x="460112" y="283743"/>
                  <a:pt x="453405" y="285739"/>
                </a:cubicBezTo>
                <a:cubicBezTo>
                  <a:pt x="440934" y="279750"/>
                  <a:pt x="416625" y="261439"/>
                  <a:pt x="380489" y="230792"/>
                </a:cubicBezTo>
                <a:lnTo>
                  <a:pt x="496106" y="47956"/>
                </a:lnTo>
                <a:cubicBezTo>
                  <a:pt x="512704" y="15988"/>
                  <a:pt x="531583" y="0"/>
                  <a:pt x="552691" y="0"/>
                </a:cubicBezTo>
                <a:close/>
                <a:moveTo>
                  <a:pt x="416918" y="223800"/>
                </a:moveTo>
                <a:cubicBezTo>
                  <a:pt x="416918" y="228135"/>
                  <a:pt x="426833" y="237282"/>
                  <a:pt x="446672" y="251273"/>
                </a:cubicBezTo>
                <a:cubicBezTo>
                  <a:pt x="448902" y="251273"/>
                  <a:pt x="477529" y="208814"/>
                  <a:pt x="532543" y="123887"/>
                </a:cubicBezTo>
                <a:lnTo>
                  <a:pt x="535893" y="123887"/>
                </a:lnTo>
                <a:lnTo>
                  <a:pt x="535893" y="302730"/>
                </a:lnTo>
                <a:cubicBezTo>
                  <a:pt x="572989" y="302730"/>
                  <a:pt x="596178" y="283241"/>
                  <a:pt x="605459" y="244282"/>
                </a:cubicBezTo>
                <a:lnTo>
                  <a:pt x="605459" y="209808"/>
                </a:lnTo>
                <a:cubicBezTo>
                  <a:pt x="605459" y="148203"/>
                  <a:pt x="591066" y="89755"/>
                  <a:pt x="562281" y="34474"/>
                </a:cubicBezTo>
                <a:lnTo>
                  <a:pt x="552691" y="27474"/>
                </a:lnTo>
                <a:lnTo>
                  <a:pt x="545967" y="27474"/>
                </a:lnTo>
                <a:cubicBezTo>
                  <a:pt x="537973" y="27474"/>
                  <a:pt x="494954" y="92922"/>
                  <a:pt x="416918" y="223800"/>
                </a:cubicBezTo>
                <a:close/>
                <a:moveTo>
                  <a:pt x="588677" y="27474"/>
                </a:moveTo>
                <a:lnTo>
                  <a:pt x="588677" y="30974"/>
                </a:lnTo>
                <a:cubicBezTo>
                  <a:pt x="599544" y="48290"/>
                  <a:pt x="608499" y="73433"/>
                  <a:pt x="615541" y="106403"/>
                </a:cubicBezTo>
                <a:cubicBezTo>
                  <a:pt x="617779" y="106403"/>
                  <a:pt x="626576" y="84601"/>
                  <a:pt x="641929" y="40964"/>
                </a:cubicBezTo>
                <a:cubicBezTo>
                  <a:pt x="644485" y="40964"/>
                  <a:pt x="646724" y="36470"/>
                  <a:pt x="648645" y="27474"/>
                </a:cubicBezTo>
                <a:lnTo>
                  <a:pt x="588677" y="27474"/>
                </a:lnTo>
                <a:close/>
                <a:moveTo>
                  <a:pt x="678382" y="27474"/>
                </a:moveTo>
                <a:cubicBezTo>
                  <a:pt x="650240" y="80099"/>
                  <a:pt x="634720" y="131714"/>
                  <a:pt x="631855" y="182334"/>
                </a:cubicBezTo>
                <a:lnTo>
                  <a:pt x="631855" y="240782"/>
                </a:lnTo>
                <a:cubicBezTo>
                  <a:pt x="641444" y="282080"/>
                  <a:pt x="661266" y="302730"/>
                  <a:pt x="691338" y="302730"/>
                </a:cubicBezTo>
                <a:lnTo>
                  <a:pt x="701412" y="302730"/>
                </a:lnTo>
                <a:lnTo>
                  <a:pt x="701412" y="123887"/>
                </a:lnTo>
                <a:lnTo>
                  <a:pt x="708128" y="123887"/>
                </a:lnTo>
                <a:cubicBezTo>
                  <a:pt x="708128" y="127554"/>
                  <a:pt x="734516" y="170013"/>
                  <a:pt x="787292" y="251273"/>
                </a:cubicBezTo>
                <a:cubicBezTo>
                  <a:pt x="802002" y="243280"/>
                  <a:pt x="813036" y="234124"/>
                  <a:pt x="820396" y="223800"/>
                </a:cubicBezTo>
                <a:lnTo>
                  <a:pt x="704779" y="37464"/>
                </a:lnTo>
                <a:cubicBezTo>
                  <a:pt x="704779" y="35468"/>
                  <a:pt x="700293" y="32143"/>
                  <a:pt x="691346" y="27474"/>
                </a:cubicBezTo>
                <a:lnTo>
                  <a:pt x="678382" y="27474"/>
                </a:ln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id="{681112D0-65D8-52FF-9C6D-A80D3F5DFA3F}"/>
              </a:ext>
            </a:extLst>
          </p:cNvPr>
          <p:cNvSpPr/>
          <p:nvPr/>
        </p:nvSpPr>
        <p:spPr>
          <a:xfrm>
            <a:off x="8384066" y="4837895"/>
            <a:ext cx="914684" cy="1159570"/>
          </a:xfrm>
          <a:custGeom>
            <a:avLst/>
            <a:gdLst>
              <a:gd name="connsiteX0" fmla="*/ 134337 w 564669"/>
              <a:gd name="connsiteY0" fmla="*/ 0 h 715846"/>
              <a:gd name="connsiteX1" fmla="*/ 234125 w 564669"/>
              <a:gd name="connsiteY1" fmla="*/ 91919 h 715846"/>
              <a:gd name="connsiteX2" fmla="*/ 287861 w 564669"/>
              <a:gd name="connsiteY2" fmla="*/ 171843 h 715846"/>
              <a:gd name="connsiteX3" fmla="*/ 403478 w 564669"/>
              <a:gd name="connsiteY3" fmla="*/ 31968 h 715846"/>
              <a:gd name="connsiteX4" fmla="*/ 476401 w 564669"/>
              <a:gd name="connsiteY4" fmla="*/ 127880 h 715846"/>
              <a:gd name="connsiteX5" fmla="*/ 422665 w 564669"/>
              <a:gd name="connsiteY5" fmla="*/ 191815 h 715846"/>
              <a:gd name="connsiteX6" fmla="*/ 422665 w 564669"/>
              <a:gd name="connsiteY6" fmla="*/ 195817 h 715846"/>
              <a:gd name="connsiteX7" fmla="*/ 556994 w 564669"/>
              <a:gd name="connsiteY7" fmla="*/ 195817 h 715846"/>
              <a:gd name="connsiteX8" fmla="*/ 564670 w 564669"/>
              <a:gd name="connsiteY8" fmla="*/ 203810 h 715846"/>
              <a:gd name="connsiteX9" fmla="*/ 564670 w 564669"/>
              <a:gd name="connsiteY9" fmla="*/ 331698 h 715846"/>
              <a:gd name="connsiteX10" fmla="*/ 541640 w 564669"/>
              <a:gd name="connsiteY10" fmla="*/ 339693 h 715846"/>
              <a:gd name="connsiteX11" fmla="*/ 541640 w 564669"/>
              <a:gd name="connsiteY11" fmla="*/ 707852 h 715846"/>
              <a:gd name="connsiteX12" fmla="*/ 533963 w 564669"/>
              <a:gd name="connsiteY12" fmla="*/ 715847 h 715846"/>
              <a:gd name="connsiteX13" fmla="*/ 30707 w 564669"/>
              <a:gd name="connsiteY13" fmla="*/ 715847 h 715846"/>
              <a:gd name="connsiteX14" fmla="*/ 23031 w 564669"/>
              <a:gd name="connsiteY14" fmla="*/ 707852 h 715846"/>
              <a:gd name="connsiteX15" fmla="*/ 23031 w 564669"/>
              <a:gd name="connsiteY15" fmla="*/ 339693 h 715846"/>
              <a:gd name="connsiteX16" fmla="*/ 0 w 564669"/>
              <a:gd name="connsiteY16" fmla="*/ 331698 h 715846"/>
              <a:gd name="connsiteX17" fmla="*/ 0 w 564669"/>
              <a:gd name="connsiteY17" fmla="*/ 295729 h 715846"/>
              <a:gd name="connsiteX18" fmla="*/ 0 w 564669"/>
              <a:gd name="connsiteY18" fmla="*/ 283734 h 715846"/>
              <a:gd name="connsiteX19" fmla="*/ 0 w 564669"/>
              <a:gd name="connsiteY19" fmla="*/ 203810 h 715846"/>
              <a:gd name="connsiteX20" fmla="*/ 7677 w 564669"/>
              <a:gd name="connsiteY20" fmla="*/ 195817 h 715846"/>
              <a:gd name="connsiteX21" fmla="*/ 145847 w 564669"/>
              <a:gd name="connsiteY21" fmla="*/ 195817 h 715846"/>
              <a:gd name="connsiteX22" fmla="*/ 145847 w 564669"/>
              <a:gd name="connsiteY22" fmla="*/ 191815 h 715846"/>
              <a:gd name="connsiteX23" fmla="*/ 57579 w 564669"/>
              <a:gd name="connsiteY23" fmla="*/ 111892 h 715846"/>
              <a:gd name="connsiteX24" fmla="*/ 57579 w 564669"/>
              <a:gd name="connsiteY24" fmla="*/ 99896 h 715846"/>
              <a:gd name="connsiteX25" fmla="*/ 134337 w 564669"/>
              <a:gd name="connsiteY25" fmla="*/ 0 h 715846"/>
              <a:gd name="connsiteX26" fmla="*/ 46068 w 564669"/>
              <a:gd name="connsiteY26" fmla="*/ 239780 h 715846"/>
              <a:gd name="connsiteX27" fmla="*/ 46068 w 564669"/>
              <a:gd name="connsiteY27" fmla="*/ 295729 h 715846"/>
              <a:gd name="connsiteX28" fmla="*/ 230299 w 564669"/>
              <a:gd name="connsiteY28" fmla="*/ 295729 h 715846"/>
              <a:gd name="connsiteX29" fmla="*/ 237975 w 564669"/>
              <a:gd name="connsiteY29" fmla="*/ 287735 h 715846"/>
              <a:gd name="connsiteX30" fmla="*/ 237975 w 564669"/>
              <a:gd name="connsiteY30" fmla="*/ 247773 h 715846"/>
              <a:gd name="connsiteX31" fmla="*/ 230299 w 564669"/>
              <a:gd name="connsiteY31" fmla="*/ 239780 h 715846"/>
              <a:gd name="connsiteX32" fmla="*/ 46068 w 564669"/>
              <a:gd name="connsiteY32" fmla="*/ 239780 h 715846"/>
              <a:gd name="connsiteX33" fmla="*/ 72933 w 564669"/>
              <a:gd name="connsiteY33" fmla="*/ 339693 h 715846"/>
              <a:gd name="connsiteX34" fmla="*/ 72933 w 564669"/>
              <a:gd name="connsiteY34" fmla="*/ 368160 h 715846"/>
              <a:gd name="connsiteX35" fmla="*/ 72933 w 564669"/>
              <a:gd name="connsiteY35" fmla="*/ 667891 h 715846"/>
              <a:gd name="connsiteX36" fmla="*/ 237967 w 564669"/>
              <a:gd name="connsiteY36" fmla="*/ 667891 h 715846"/>
              <a:gd name="connsiteX37" fmla="*/ 237967 w 564669"/>
              <a:gd name="connsiteY37" fmla="*/ 339693 h 715846"/>
              <a:gd name="connsiteX38" fmla="*/ 72933 w 564669"/>
              <a:gd name="connsiteY38" fmla="*/ 339693 h 715846"/>
              <a:gd name="connsiteX39" fmla="*/ 99796 w 564669"/>
              <a:gd name="connsiteY39" fmla="*/ 107899 h 715846"/>
              <a:gd name="connsiteX40" fmla="*/ 218772 w 564669"/>
              <a:gd name="connsiteY40" fmla="*/ 159856 h 715846"/>
              <a:gd name="connsiteX41" fmla="*/ 218772 w 564669"/>
              <a:gd name="connsiteY41" fmla="*/ 155855 h 715846"/>
              <a:gd name="connsiteX42" fmla="*/ 145856 w 564669"/>
              <a:gd name="connsiteY42" fmla="*/ 47956 h 715846"/>
              <a:gd name="connsiteX43" fmla="*/ 134337 w 564669"/>
              <a:gd name="connsiteY43" fmla="*/ 47956 h 715846"/>
              <a:gd name="connsiteX44" fmla="*/ 99796 w 564669"/>
              <a:gd name="connsiteY44" fmla="*/ 107899 h 715846"/>
              <a:gd name="connsiteX45" fmla="*/ 326244 w 564669"/>
              <a:gd name="connsiteY45" fmla="*/ 239780 h 715846"/>
              <a:gd name="connsiteX46" fmla="*/ 326244 w 564669"/>
              <a:gd name="connsiteY46" fmla="*/ 295729 h 715846"/>
              <a:gd name="connsiteX47" fmla="*/ 518619 w 564669"/>
              <a:gd name="connsiteY47" fmla="*/ 295729 h 715846"/>
              <a:gd name="connsiteX48" fmla="*/ 518619 w 564669"/>
              <a:gd name="connsiteY48" fmla="*/ 247773 h 715846"/>
              <a:gd name="connsiteX49" fmla="*/ 510942 w 564669"/>
              <a:gd name="connsiteY49" fmla="*/ 239780 h 715846"/>
              <a:gd name="connsiteX50" fmla="*/ 326244 w 564669"/>
              <a:gd name="connsiteY50" fmla="*/ 239780 h 715846"/>
              <a:gd name="connsiteX51" fmla="*/ 326244 w 564669"/>
              <a:gd name="connsiteY51" fmla="*/ 339693 h 715846"/>
              <a:gd name="connsiteX52" fmla="*/ 326244 w 564669"/>
              <a:gd name="connsiteY52" fmla="*/ 667891 h 715846"/>
              <a:gd name="connsiteX53" fmla="*/ 495588 w 564669"/>
              <a:gd name="connsiteY53" fmla="*/ 667891 h 715846"/>
              <a:gd name="connsiteX54" fmla="*/ 495588 w 564669"/>
              <a:gd name="connsiteY54" fmla="*/ 339693 h 715846"/>
              <a:gd name="connsiteX55" fmla="*/ 326244 w 564669"/>
              <a:gd name="connsiteY55" fmla="*/ 339693 h 715846"/>
              <a:gd name="connsiteX56" fmla="*/ 349750 w 564669"/>
              <a:gd name="connsiteY56" fmla="*/ 159856 h 715846"/>
              <a:gd name="connsiteX57" fmla="*/ 430342 w 564669"/>
              <a:gd name="connsiteY57" fmla="*/ 127888 h 715846"/>
              <a:gd name="connsiteX58" fmla="*/ 403469 w 564669"/>
              <a:gd name="connsiteY58" fmla="*/ 79932 h 715846"/>
              <a:gd name="connsiteX59" fmla="*/ 399635 w 564669"/>
              <a:gd name="connsiteY59" fmla="*/ 79932 h 715846"/>
              <a:gd name="connsiteX60" fmla="*/ 349750 w 564669"/>
              <a:gd name="connsiteY60" fmla="*/ 159856 h 715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564669" h="715846">
                <a:moveTo>
                  <a:pt x="134337" y="0"/>
                </a:moveTo>
                <a:cubicBezTo>
                  <a:pt x="178793" y="0"/>
                  <a:pt x="212063" y="30640"/>
                  <a:pt x="234125" y="91919"/>
                </a:cubicBezTo>
                <a:cubicBezTo>
                  <a:pt x="262266" y="140209"/>
                  <a:pt x="280184" y="166847"/>
                  <a:pt x="287861" y="171843"/>
                </a:cubicBezTo>
                <a:cubicBezTo>
                  <a:pt x="333595" y="78595"/>
                  <a:pt x="372129" y="31968"/>
                  <a:pt x="403478" y="31968"/>
                </a:cubicBezTo>
                <a:cubicBezTo>
                  <a:pt x="452094" y="52291"/>
                  <a:pt x="476401" y="84259"/>
                  <a:pt x="476401" y="127880"/>
                </a:cubicBezTo>
                <a:cubicBezTo>
                  <a:pt x="476401" y="155855"/>
                  <a:pt x="458475" y="177163"/>
                  <a:pt x="422665" y="191815"/>
                </a:cubicBezTo>
                <a:lnTo>
                  <a:pt x="422665" y="195817"/>
                </a:lnTo>
                <a:lnTo>
                  <a:pt x="556994" y="195817"/>
                </a:lnTo>
                <a:cubicBezTo>
                  <a:pt x="562105" y="196819"/>
                  <a:pt x="564670" y="199484"/>
                  <a:pt x="564670" y="203810"/>
                </a:cubicBezTo>
                <a:lnTo>
                  <a:pt x="564670" y="331698"/>
                </a:lnTo>
                <a:cubicBezTo>
                  <a:pt x="564670" y="337028"/>
                  <a:pt x="556994" y="339693"/>
                  <a:pt x="541640" y="339693"/>
                </a:cubicBezTo>
                <a:lnTo>
                  <a:pt x="541640" y="707852"/>
                </a:lnTo>
                <a:cubicBezTo>
                  <a:pt x="541640" y="713191"/>
                  <a:pt x="539076" y="715847"/>
                  <a:pt x="533963" y="715847"/>
                </a:cubicBezTo>
                <a:lnTo>
                  <a:pt x="30707" y="715847"/>
                </a:lnTo>
                <a:cubicBezTo>
                  <a:pt x="25594" y="715847"/>
                  <a:pt x="23031" y="713191"/>
                  <a:pt x="23031" y="707852"/>
                </a:cubicBezTo>
                <a:lnTo>
                  <a:pt x="23031" y="339693"/>
                </a:lnTo>
                <a:cubicBezTo>
                  <a:pt x="7677" y="339693"/>
                  <a:pt x="0" y="337028"/>
                  <a:pt x="0" y="331698"/>
                </a:cubicBezTo>
                <a:lnTo>
                  <a:pt x="0" y="295729"/>
                </a:lnTo>
                <a:cubicBezTo>
                  <a:pt x="0" y="293065"/>
                  <a:pt x="0" y="289072"/>
                  <a:pt x="0" y="283734"/>
                </a:cubicBezTo>
                <a:lnTo>
                  <a:pt x="0" y="203810"/>
                </a:lnTo>
                <a:cubicBezTo>
                  <a:pt x="961" y="198481"/>
                  <a:pt x="3517" y="195817"/>
                  <a:pt x="7677" y="195817"/>
                </a:cubicBezTo>
                <a:lnTo>
                  <a:pt x="145847" y="195817"/>
                </a:lnTo>
                <a:lnTo>
                  <a:pt x="145847" y="191815"/>
                </a:lnTo>
                <a:cubicBezTo>
                  <a:pt x="86991" y="181499"/>
                  <a:pt x="57579" y="154852"/>
                  <a:pt x="57579" y="111892"/>
                </a:cubicBezTo>
                <a:lnTo>
                  <a:pt x="57579" y="99896"/>
                </a:lnTo>
                <a:cubicBezTo>
                  <a:pt x="72289" y="33304"/>
                  <a:pt x="97883" y="0"/>
                  <a:pt x="134337" y="0"/>
                </a:cubicBezTo>
                <a:close/>
                <a:moveTo>
                  <a:pt x="46068" y="239780"/>
                </a:moveTo>
                <a:lnTo>
                  <a:pt x="46068" y="295729"/>
                </a:lnTo>
                <a:lnTo>
                  <a:pt x="230299" y="295729"/>
                </a:lnTo>
                <a:cubicBezTo>
                  <a:pt x="235403" y="295729"/>
                  <a:pt x="237975" y="293065"/>
                  <a:pt x="237975" y="287735"/>
                </a:cubicBezTo>
                <a:lnTo>
                  <a:pt x="237975" y="247773"/>
                </a:lnTo>
                <a:cubicBezTo>
                  <a:pt x="237975" y="242444"/>
                  <a:pt x="235403" y="239780"/>
                  <a:pt x="230299" y="239780"/>
                </a:cubicBezTo>
                <a:lnTo>
                  <a:pt x="46068" y="239780"/>
                </a:lnTo>
                <a:close/>
                <a:moveTo>
                  <a:pt x="72933" y="339693"/>
                </a:moveTo>
                <a:lnTo>
                  <a:pt x="72933" y="368160"/>
                </a:lnTo>
                <a:lnTo>
                  <a:pt x="72933" y="667891"/>
                </a:lnTo>
                <a:lnTo>
                  <a:pt x="237967" y="667891"/>
                </a:lnTo>
                <a:lnTo>
                  <a:pt x="237967" y="339693"/>
                </a:lnTo>
                <a:lnTo>
                  <a:pt x="72933" y="339693"/>
                </a:lnTo>
                <a:close/>
                <a:moveTo>
                  <a:pt x="99796" y="107899"/>
                </a:moveTo>
                <a:cubicBezTo>
                  <a:pt x="99796" y="132875"/>
                  <a:pt x="139449" y="150191"/>
                  <a:pt x="218772" y="159856"/>
                </a:cubicBezTo>
                <a:lnTo>
                  <a:pt x="218772" y="155855"/>
                </a:lnTo>
                <a:cubicBezTo>
                  <a:pt x="189669" y="94584"/>
                  <a:pt x="165353" y="58615"/>
                  <a:pt x="145856" y="47956"/>
                </a:cubicBezTo>
                <a:lnTo>
                  <a:pt x="134337" y="47956"/>
                </a:lnTo>
                <a:cubicBezTo>
                  <a:pt x="118992" y="58623"/>
                  <a:pt x="107472" y="78595"/>
                  <a:pt x="99796" y="107899"/>
                </a:cubicBezTo>
                <a:close/>
                <a:moveTo>
                  <a:pt x="326244" y="239780"/>
                </a:moveTo>
                <a:lnTo>
                  <a:pt x="326244" y="295729"/>
                </a:lnTo>
                <a:lnTo>
                  <a:pt x="518619" y="295729"/>
                </a:lnTo>
                <a:lnTo>
                  <a:pt x="518619" y="247773"/>
                </a:lnTo>
                <a:cubicBezTo>
                  <a:pt x="518619" y="242444"/>
                  <a:pt x="516055" y="239780"/>
                  <a:pt x="510942" y="239780"/>
                </a:cubicBezTo>
                <a:lnTo>
                  <a:pt x="326244" y="239780"/>
                </a:lnTo>
                <a:close/>
                <a:moveTo>
                  <a:pt x="326244" y="339693"/>
                </a:moveTo>
                <a:lnTo>
                  <a:pt x="326244" y="667891"/>
                </a:lnTo>
                <a:lnTo>
                  <a:pt x="495588" y="667891"/>
                </a:lnTo>
                <a:lnTo>
                  <a:pt x="495588" y="339693"/>
                </a:lnTo>
                <a:lnTo>
                  <a:pt x="326244" y="339693"/>
                </a:lnTo>
                <a:close/>
                <a:moveTo>
                  <a:pt x="349750" y="159856"/>
                </a:moveTo>
                <a:cubicBezTo>
                  <a:pt x="403478" y="151862"/>
                  <a:pt x="430342" y="141212"/>
                  <a:pt x="430342" y="127888"/>
                </a:cubicBezTo>
                <a:cubicBezTo>
                  <a:pt x="430342" y="108233"/>
                  <a:pt x="421387" y="92253"/>
                  <a:pt x="403469" y="79932"/>
                </a:cubicBezTo>
                <a:lnTo>
                  <a:pt x="399635" y="79932"/>
                </a:lnTo>
                <a:cubicBezTo>
                  <a:pt x="383013" y="93247"/>
                  <a:pt x="366372" y="119894"/>
                  <a:pt x="349750" y="159856"/>
                </a:cubicBez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id="{271C9688-C948-061F-14ED-90F7C117BF62}"/>
              </a:ext>
            </a:extLst>
          </p:cNvPr>
          <p:cNvSpPr/>
          <p:nvPr/>
        </p:nvSpPr>
        <p:spPr>
          <a:xfrm>
            <a:off x="9791457" y="4837895"/>
            <a:ext cx="1513056" cy="1159583"/>
          </a:xfrm>
          <a:custGeom>
            <a:avLst/>
            <a:gdLst>
              <a:gd name="connsiteX0" fmla="*/ 43187 w 934066"/>
              <a:gd name="connsiteY0" fmla="*/ 80926 h 715854"/>
              <a:gd name="connsiteX1" fmla="*/ 479752 w 934066"/>
              <a:gd name="connsiteY1" fmla="*/ 225295 h 715854"/>
              <a:gd name="connsiteX2" fmla="*/ 479752 w 934066"/>
              <a:gd name="connsiteY2" fmla="*/ 229789 h 715854"/>
              <a:gd name="connsiteX3" fmla="*/ 263871 w 934066"/>
              <a:gd name="connsiteY3" fmla="*/ 360166 h 715854"/>
              <a:gd name="connsiteX4" fmla="*/ 194782 w 934066"/>
              <a:gd name="connsiteY4" fmla="*/ 468073 h 715854"/>
              <a:gd name="connsiteX5" fmla="*/ 155437 w 934066"/>
              <a:gd name="connsiteY5" fmla="*/ 603446 h 715854"/>
              <a:gd name="connsiteX6" fmla="*/ 233632 w 934066"/>
              <a:gd name="connsiteY6" fmla="*/ 648411 h 715854"/>
              <a:gd name="connsiteX7" fmla="*/ 233632 w 934066"/>
              <a:gd name="connsiteY7" fmla="*/ 661893 h 715854"/>
              <a:gd name="connsiteX8" fmla="*/ 207728 w 934066"/>
              <a:gd name="connsiteY8" fmla="*/ 675384 h 715854"/>
              <a:gd name="connsiteX9" fmla="*/ 0 w 934066"/>
              <a:gd name="connsiteY9" fmla="*/ 594458 h 715854"/>
              <a:gd name="connsiteX10" fmla="*/ 0 w 934066"/>
              <a:gd name="connsiteY10" fmla="*/ 589964 h 715854"/>
              <a:gd name="connsiteX11" fmla="*/ 25904 w 934066"/>
              <a:gd name="connsiteY11" fmla="*/ 571979 h 715854"/>
              <a:gd name="connsiteX12" fmla="*/ 103630 w 934066"/>
              <a:gd name="connsiteY12" fmla="*/ 585469 h 715854"/>
              <a:gd name="connsiteX13" fmla="*/ 164075 w 934066"/>
              <a:gd name="connsiteY13" fmla="*/ 373665 h 715854"/>
              <a:gd name="connsiteX14" fmla="*/ 34541 w 934066"/>
              <a:gd name="connsiteY14" fmla="*/ 85428 h 715854"/>
              <a:gd name="connsiteX15" fmla="*/ 43187 w 934066"/>
              <a:gd name="connsiteY15" fmla="*/ 80926 h 715854"/>
              <a:gd name="connsiteX16" fmla="*/ 69081 w 934066"/>
              <a:gd name="connsiteY16" fmla="*/ 112393 h 715854"/>
              <a:gd name="connsiteX17" fmla="*/ 69081 w 934066"/>
              <a:gd name="connsiteY17" fmla="*/ 121389 h 715854"/>
              <a:gd name="connsiteX18" fmla="*/ 186144 w 934066"/>
              <a:gd name="connsiteY18" fmla="*/ 373657 h 715854"/>
              <a:gd name="connsiteX19" fmla="*/ 107950 w 934066"/>
              <a:gd name="connsiteY19" fmla="*/ 612442 h 715854"/>
              <a:gd name="connsiteX20" fmla="*/ 30230 w 934066"/>
              <a:gd name="connsiteY20" fmla="*/ 594458 h 715854"/>
              <a:gd name="connsiteX21" fmla="*/ 199100 w 934066"/>
              <a:gd name="connsiteY21" fmla="*/ 652905 h 715854"/>
              <a:gd name="connsiteX22" fmla="*/ 203418 w 934066"/>
              <a:gd name="connsiteY22" fmla="*/ 652905 h 715854"/>
              <a:gd name="connsiteX23" fmla="*/ 125224 w 934066"/>
              <a:gd name="connsiteY23" fmla="*/ 612442 h 715854"/>
              <a:gd name="connsiteX24" fmla="*/ 125224 w 934066"/>
              <a:gd name="connsiteY24" fmla="*/ 607948 h 715854"/>
              <a:gd name="connsiteX25" fmla="*/ 199108 w 934066"/>
              <a:gd name="connsiteY25" fmla="*/ 373657 h 715854"/>
              <a:gd name="connsiteX26" fmla="*/ 436582 w 934066"/>
              <a:gd name="connsiteY26" fmla="*/ 229781 h 715854"/>
              <a:gd name="connsiteX27" fmla="*/ 69081 w 934066"/>
              <a:gd name="connsiteY27" fmla="*/ 112393 h 715854"/>
              <a:gd name="connsiteX28" fmla="*/ 151119 w 934066"/>
              <a:gd name="connsiteY28" fmla="*/ 225295 h 715854"/>
              <a:gd name="connsiteX29" fmla="*/ 380440 w 934066"/>
              <a:gd name="connsiteY29" fmla="*/ 225295 h 715854"/>
              <a:gd name="connsiteX30" fmla="*/ 380440 w 934066"/>
              <a:gd name="connsiteY30" fmla="*/ 234283 h 715854"/>
              <a:gd name="connsiteX31" fmla="*/ 199092 w 934066"/>
              <a:gd name="connsiteY31" fmla="*/ 337696 h 715854"/>
              <a:gd name="connsiteX32" fmla="*/ 151119 w 934066"/>
              <a:gd name="connsiteY32" fmla="*/ 225295 h 715854"/>
              <a:gd name="connsiteX33" fmla="*/ 354537 w 934066"/>
              <a:gd name="connsiteY33" fmla="*/ 121389 h 715854"/>
              <a:gd name="connsiteX34" fmla="*/ 402033 w 934066"/>
              <a:gd name="connsiteY34" fmla="*/ 134871 h 715854"/>
              <a:gd name="connsiteX35" fmla="*/ 402033 w 934066"/>
              <a:gd name="connsiteY35" fmla="*/ 139365 h 715854"/>
              <a:gd name="connsiteX36" fmla="*/ 393396 w 934066"/>
              <a:gd name="connsiteY36" fmla="*/ 148362 h 715854"/>
              <a:gd name="connsiteX37" fmla="*/ 341589 w 934066"/>
              <a:gd name="connsiteY37" fmla="*/ 130377 h 715854"/>
              <a:gd name="connsiteX38" fmla="*/ 354537 w 934066"/>
              <a:gd name="connsiteY38" fmla="*/ 121389 h 715854"/>
              <a:gd name="connsiteX39" fmla="*/ 402033 w 934066"/>
              <a:gd name="connsiteY39" fmla="*/ 26981 h 715854"/>
              <a:gd name="connsiteX40" fmla="*/ 406351 w 934066"/>
              <a:gd name="connsiteY40" fmla="*/ 26981 h 715854"/>
              <a:gd name="connsiteX41" fmla="*/ 436573 w 934066"/>
              <a:gd name="connsiteY41" fmla="*/ 62950 h 715854"/>
              <a:gd name="connsiteX42" fmla="*/ 436573 w 934066"/>
              <a:gd name="connsiteY42" fmla="*/ 76432 h 715854"/>
              <a:gd name="connsiteX43" fmla="*/ 427945 w 934066"/>
              <a:gd name="connsiteY43" fmla="*/ 85428 h 715854"/>
              <a:gd name="connsiteX44" fmla="*/ 393396 w 934066"/>
              <a:gd name="connsiteY44" fmla="*/ 44957 h 715854"/>
              <a:gd name="connsiteX45" fmla="*/ 393396 w 934066"/>
              <a:gd name="connsiteY45" fmla="*/ 35969 h 715854"/>
              <a:gd name="connsiteX46" fmla="*/ 402033 w 934066"/>
              <a:gd name="connsiteY46" fmla="*/ 26981 h 715854"/>
              <a:gd name="connsiteX47" fmla="*/ 929748 w 934066"/>
              <a:gd name="connsiteY47" fmla="*/ 134880 h 715854"/>
              <a:gd name="connsiteX48" fmla="*/ 934067 w 934066"/>
              <a:gd name="connsiteY48" fmla="*/ 148370 h 715854"/>
              <a:gd name="connsiteX49" fmla="*/ 838598 w 934066"/>
              <a:gd name="connsiteY49" fmla="*/ 315218 h 715854"/>
              <a:gd name="connsiteX50" fmla="*/ 782464 w 934066"/>
              <a:gd name="connsiteY50" fmla="*/ 418622 h 715854"/>
              <a:gd name="connsiteX51" fmla="*/ 829960 w 934066"/>
              <a:gd name="connsiteY51" fmla="*/ 634929 h 715854"/>
              <a:gd name="connsiteX52" fmla="*/ 903844 w 934066"/>
              <a:gd name="connsiteY52" fmla="*/ 630435 h 715854"/>
              <a:gd name="connsiteX53" fmla="*/ 929756 w 934066"/>
              <a:gd name="connsiteY53" fmla="*/ 648419 h 715854"/>
              <a:gd name="connsiteX54" fmla="*/ 739294 w 934066"/>
              <a:gd name="connsiteY54" fmla="*/ 715855 h 715854"/>
              <a:gd name="connsiteX55" fmla="*/ 700435 w 934066"/>
              <a:gd name="connsiteY55" fmla="*/ 715855 h 715854"/>
              <a:gd name="connsiteX56" fmla="*/ 691807 w 934066"/>
              <a:gd name="connsiteY56" fmla="*/ 706867 h 715854"/>
              <a:gd name="connsiteX57" fmla="*/ 691807 w 934066"/>
              <a:gd name="connsiteY57" fmla="*/ 693377 h 715854"/>
              <a:gd name="connsiteX58" fmla="*/ 773835 w 934066"/>
              <a:gd name="connsiteY58" fmla="*/ 648419 h 715854"/>
              <a:gd name="connsiteX59" fmla="*/ 713391 w 934066"/>
              <a:gd name="connsiteY59" fmla="*/ 418622 h 715854"/>
              <a:gd name="connsiteX60" fmla="*/ 484078 w 934066"/>
              <a:gd name="connsiteY60" fmla="*/ 252276 h 715854"/>
              <a:gd name="connsiteX61" fmla="*/ 484078 w 934066"/>
              <a:gd name="connsiteY61" fmla="*/ 247782 h 715854"/>
              <a:gd name="connsiteX62" fmla="*/ 644318 w 934066"/>
              <a:gd name="connsiteY62" fmla="*/ 207319 h 715854"/>
              <a:gd name="connsiteX63" fmla="*/ 929748 w 934066"/>
              <a:gd name="connsiteY63" fmla="*/ 134880 h 715854"/>
              <a:gd name="connsiteX64" fmla="*/ 505655 w 934066"/>
              <a:gd name="connsiteY64" fmla="*/ 0 h 715854"/>
              <a:gd name="connsiteX65" fmla="*/ 519087 w 934066"/>
              <a:gd name="connsiteY65" fmla="*/ 8988 h 715854"/>
              <a:gd name="connsiteX66" fmla="*/ 501336 w 934066"/>
              <a:gd name="connsiteY66" fmla="*/ 67436 h 715854"/>
              <a:gd name="connsiteX67" fmla="*/ 497017 w 934066"/>
              <a:gd name="connsiteY67" fmla="*/ 67436 h 715854"/>
              <a:gd name="connsiteX68" fmla="*/ 488380 w 934066"/>
              <a:gd name="connsiteY68" fmla="*/ 58448 h 715854"/>
              <a:gd name="connsiteX69" fmla="*/ 488380 w 934066"/>
              <a:gd name="connsiteY69" fmla="*/ 53953 h 715854"/>
              <a:gd name="connsiteX70" fmla="*/ 505655 w 934066"/>
              <a:gd name="connsiteY70" fmla="*/ 0 h 715854"/>
              <a:gd name="connsiteX71" fmla="*/ 519087 w 934066"/>
              <a:gd name="connsiteY71" fmla="*/ 261256 h 715854"/>
              <a:gd name="connsiteX72" fmla="*/ 700427 w 934066"/>
              <a:gd name="connsiteY72" fmla="*/ 387139 h 715854"/>
              <a:gd name="connsiteX73" fmla="*/ 756561 w 934066"/>
              <a:gd name="connsiteY73" fmla="*/ 463571 h 715854"/>
              <a:gd name="connsiteX74" fmla="*/ 799739 w 934066"/>
              <a:gd name="connsiteY74" fmla="*/ 661885 h 715854"/>
              <a:gd name="connsiteX75" fmla="*/ 722020 w 934066"/>
              <a:gd name="connsiteY75" fmla="*/ 697854 h 715854"/>
              <a:gd name="connsiteX76" fmla="*/ 899526 w 934066"/>
              <a:gd name="connsiteY76" fmla="*/ 648403 h 715854"/>
              <a:gd name="connsiteX77" fmla="*/ 895208 w 934066"/>
              <a:gd name="connsiteY77" fmla="*/ 648403 h 715854"/>
              <a:gd name="connsiteX78" fmla="*/ 817004 w 934066"/>
              <a:gd name="connsiteY78" fmla="*/ 657391 h 715854"/>
              <a:gd name="connsiteX79" fmla="*/ 756561 w 934066"/>
              <a:gd name="connsiteY79" fmla="*/ 414111 h 715854"/>
              <a:gd name="connsiteX80" fmla="*/ 899526 w 934066"/>
              <a:gd name="connsiteY80" fmla="*/ 170832 h 715854"/>
              <a:gd name="connsiteX81" fmla="*/ 899526 w 934066"/>
              <a:gd name="connsiteY81" fmla="*/ 166338 h 715854"/>
              <a:gd name="connsiteX82" fmla="*/ 519087 w 934066"/>
              <a:gd name="connsiteY82" fmla="*/ 261256 h 715854"/>
              <a:gd name="connsiteX83" fmla="*/ 592487 w 934066"/>
              <a:gd name="connsiteY83" fmla="*/ 53953 h 715854"/>
              <a:gd name="connsiteX84" fmla="*/ 605443 w 934066"/>
              <a:gd name="connsiteY84" fmla="*/ 67436 h 715854"/>
              <a:gd name="connsiteX85" fmla="*/ 553628 w 934066"/>
              <a:gd name="connsiteY85" fmla="*/ 107899 h 715854"/>
              <a:gd name="connsiteX86" fmla="*/ 549308 w 934066"/>
              <a:gd name="connsiteY86" fmla="*/ 98911 h 715854"/>
              <a:gd name="connsiteX87" fmla="*/ 549308 w 934066"/>
              <a:gd name="connsiteY87" fmla="*/ 89923 h 715854"/>
              <a:gd name="connsiteX88" fmla="*/ 592487 w 934066"/>
              <a:gd name="connsiteY88" fmla="*/ 53953 h 715854"/>
              <a:gd name="connsiteX89" fmla="*/ 575220 w 934066"/>
              <a:gd name="connsiteY89" fmla="*/ 152864 h 715854"/>
              <a:gd name="connsiteX90" fmla="*/ 627027 w 934066"/>
              <a:gd name="connsiteY90" fmla="*/ 170840 h 715854"/>
              <a:gd name="connsiteX91" fmla="*/ 627027 w 934066"/>
              <a:gd name="connsiteY91" fmla="*/ 175334 h 715854"/>
              <a:gd name="connsiteX92" fmla="*/ 618398 w 934066"/>
              <a:gd name="connsiteY92" fmla="*/ 184832 h 715854"/>
              <a:gd name="connsiteX93" fmla="*/ 614071 w 934066"/>
              <a:gd name="connsiteY93" fmla="*/ 184832 h 715854"/>
              <a:gd name="connsiteX94" fmla="*/ 566575 w 934066"/>
              <a:gd name="connsiteY94" fmla="*/ 170840 h 715854"/>
              <a:gd name="connsiteX95" fmla="*/ 566575 w 934066"/>
              <a:gd name="connsiteY95" fmla="*/ 161852 h 715854"/>
              <a:gd name="connsiteX96" fmla="*/ 575220 w 934066"/>
              <a:gd name="connsiteY96" fmla="*/ 152864 h 715854"/>
              <a:gd name="connsiteX97" fmla="*/ 579539 w 934066"/>
              <a:gd name="connsiteY97" fmla="*/ 265758 h 715854"/>
              <a:gd name="connsiteX98" fmla="*/ 817013 w 934066"/>
              <a:gd name="connsiteY98" fmla="*/ 265758 h 715854"/>
              <a:gd name="connsiteX99" fmla="*/ 817013 w 934066"/>
              <a:gd name="connsiteY99" fmla="*/ 274755 h 715854"/>
              <a:gd name="connsiteX100" fmla="*/ 743613 w 934066"/>
              <a:gd name="connsiteY100" fmla="*/ 387147 h 715854"/>
              <a:gd name="connsiteX101" fmla="*/ 579539 w 934066"/>
              <a:gd name="connsiteY101" fmla="*/ 274755 h 715854"/>
              <a:gd name="connsiteX102" fmla="*/ 579539 w 934066"/>
              <a:gd name="connsiteY102" fmla="*/ 265758 h 715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934066" h="715854">
                <a:moveTo>
                  <a:pt x="43187" y="80926"/>
                </a:moveTo>
                <a:cubicBezTo>
                  <a:pt x="326236" y="171183"/>
                  <a:pt x="471758" y="219297"/>
                  <a:pt x="479752" y="225295"/>
                </a:cubicBezTo>
                <a:lnTo>
                  <a:pt x="479752" y="229789"/>
                </a:lnTo>
                <a:cubicBezTo>
                  <a:pt x="448093" y="254765"/>
                  <a:pt x="376130" y="298227"/>
                  <a:pt x="263871" y="360166"/>
                </a:cubicBezTo>
                <a:cubicBezTo>
                  <a:pt x="217811" y="379153"/>
                  <a:pt x="194782" y="415122"/>
                  <a:pt x="194782" y="468073"/>
                </a:cubicBezTo>
                <a:cubicBezTo>
                  <a:pt x="168543" y="543344"/>
                  <a:pt x="155437" y="588460"/>
                  <a:pt x="155437" y="603446"/>
                </a:cubicBezTo>
                <a:cubicBezTo>
                  <a:pt x="183262" y="614438"/>
                  <a:pt x="209324" y="629424"/>
                  <a:pt x="233632" y="648411"/>
                </a:cubicBezTo>
                <a:lnTo>
                  <a:pt x="233632" y="661893"/>
                </a:lnTo>
                <a:cubicBezTo>
                  <a:pt x="230758" y="670890"/>
                  <a:pt x="222121" y="675384"/>
                  <a:pt x="207728" y="675384"/>
                </a:cubicBezTo>
                <a:cubicBezTo>
                  <a:pt x="69240" y="648411"/>
                  <a:pt x="0" y="621430"/>
                  <a:pt x="0" y="594458"/>
                </a:cubicBezTo>
                <a:lnTo>
                  <a:pt x="0" y="589964"/>
                </a:lnTo>
                <a:cubicBezTo>
                  <a:pt x="5748" y="577969"/>
                  <a:pt x="14393" y="571979"/>
                  <a:pt x="25904" y="571979"/>
                </a:cubicBezTo>
                <a:cubicBezTo>
                  <a:pt x="39336" y="571979"/>
                  <a:pt x="65247" y="576481"/>
                  <a:pt x="103630" y="585469"/>
                </a:cubicBezTo>
                <a:cubicBezTo>
                  <a:pt x="115141" y="526855"/>
                  <a:pt x="135289" y="456253"/>
                  <a:pt x="164075" y="373665"/>
                </a:cubicBezTo>
                <a:cubicBezTo>
                  <a:pt x="77719" y="188507"/>
                  <a:pt x="34541" y="92420"/>
                  <a:pt x="34541" y="85428"/>
                </a:cubicBezTo>
                <a:lnTo>
                  <a:pt x="43187" y="80926"/>
                </a:lnTo>
                <a:close/>
                <a:moveTo>
                  <a:pt x="69081" y="112393"/>
                </a:moveTo>
                <a:lnTo>
                  <a:pt x="69081" y="121389"/>
                </a:lnTo>
                <a:cubicBezTo>
                  <a:pt x="142005" y="271580"/>
                  <a:pt x="181023" y="355672"/>
                  <a:pt x="186144" y="373657"/>
                </a:cubicBezTo>
                <a:cubicBezTo>
                  <a:pt x="138171" y="532184"/>
                  <a:pt x="112101" y="611774"/>
                  <a:pt x="107950" y="612442"/>
                </a:cubicBezTo>
                <a:cubicBezTo>
                  <a:pt x="97708" y="606445"/>
                  <a:pt x="71805" y="600447"/>
                  <a:pt x="30230" y="594458"/>
                </a:cubicBezTo>
                <a:cubicBezTo>
                  <a:pt x="30230" y="609117"/>
                  <a:pt x="86515" y="628597"/>
                  <a:pt x="199100" y="652905"/>
                </a:cubicBezTo>
                <a:lnTo>
                  <a:pt x="203418" y="652905"/>
                </a:lnTo>
                <a:cubicBezTo>
                  <a:pt x="203418" y="649581"/>
                  <a:pt x="177348" y="636090"/>
                  <a:pt x="125224" y="612442"/>
                </a:cubicBezTo>
                <a:lnTo>
                  <a:pt x="125224" y="607948"/>
                </a:lnTo>
                <a:cubicBezTo>
                  <a:pt x="142490" y="560327"/>
                  <a:pt x="167124" y="482232"/>
                  <a:pt x="199108" y="373657"/>
                </a:cubicBezTo>
                <a:cubicBezTo>
                  <a:pt x="352632" y="285739"/>
                  <a:pt x="431779" y="237775"/>
                  <a:pt x="436582" y="229781"/>
                </a:cubicBezTo>
                <a:lnTo>
                  <a:pt x="69081" y="112393"/>
                </a:lnTo>
                <a:close/>
                <a:moveTo>
                  <a:pt x="151119" y="225295"/>
                </a:moveTo>
                <a:lnTo>
                  <a:pt x="380440" y="225295"/>
                </a:lnTo>
                <a:lnTo>
                  <a:pt x="380440" y="234283"/>
                </a:lnTo>
                <a:cubicBezTo>
                  <a:pt x="311350" y="276241"/>
                  <a:pt x="250907" y="310715"/>
                  <a:pt x="199092" y="337696"/>
                </a:cubicBezTo>
                <a:cubicBezTo>
                  <a:pt x="175752" y="291736"/>
                  <a:pt x="159765" y="254272"/>
                  <a:pt x="151119" y="225295"/>
                </a:cubicBezTo>
                <a:close/>
                <a:moveTo>
                  <a:pt x="354537" y="121389"/>
                </a:moveTo>
                <a:cubicBezTo>
                  <a:pt x="386195" y="121389"/>
                  <a:pt x="402033" y="125883"/>
                  <a:pt x="402033" y="134871"/>
                </a:cubicBezTo>
                <a:lnTo>
                  <a:pt x="402033" y="139365"/>
                </a:lnTo>
                <a:cubicBezTo>
                  <a:pt x="402033" y="145363"/>
                  <a:pt x="399151" y="148362"/>
                  <a:pt x="393396" y="148362"/>
                </a:cubicBezTo>
                <a:cubicBezTo>
                  <a:pt x="358855" y="148362"/>
                  <a:pt x="341589" y="142364"/>
                  <a:pt x="341589" y="130377"/>
                </a:cubicBezTo>
                <a:cubicBezTo>
                  <a:pt x="341581" y="124388"/>
                  <a:pt x="345899" y="121389"/>
                  <a:pt x="354537" y="121389"/>
                </a:cubicBezTo>
                <a:close/>
                <a:moveTo>
                  <a:pt x="402033" y="26981"/>
                </a:moveTo>
                <a:lnTo>
                  <a:pt x="406351" y="26981"/>
                </a:lnTo>
                <a:cubicBezTo>
                  <a:pt x="410829" y="26981"/>
                  <a:pt x="420903" y="38968"/>
                  <a:pt x="436573" y="62950"/>
                </a:cubicBezTo>
                <a:lnTo>
                  <a:pt x="436573" y="76432"/>
                </a:lnTo>
                <a:cubicBezTo>
                  <a:pt x="436573" y="82430"/>
                  <a:pt x="433700" y="85428"/>
                  <a:pt x="427945" y="85428"/>
                </a:cubicBezTo>
                <a:cubicBezTo>
                  <a:pt x="423785" y="85428"/>
                  <a:pt x="412265" y="71938"/>
                  <a:pt x="393396" y="44957"/>
                </a:cubicBezTo>
                <a:lnTo>
                  <a:pt x="393396" y="35969"/>
                </a:lnTo>
                <a:cubicBezTo>
                  <a:pt x="394357" y="29971"/>
                  <a:pt x="397230" y="26981"/>
                  <a:pt x="402033" y="26981"/>
                </a:cubicBezTo>
                <a:close/>
                <a:moveTo>
                  <a:pt x="929748" y="134880"/>
                </a:moveTo>
                <a:cubicBezTo>
                  <a:pt x="932630" y="140877"/>
                  <a:pt x="934067" y="145371"/>
                  <a:pt x="934067" y="148370"/>
                </a:cubicBezTo>
                <a:cubicBezTo>
                  <a:pt x="911354" y="192325"/>
                  <a:pt x="879537" y="247949"/>
                  <a:pt x="838598" y="315218"/>
                </a:cubicBezTo>
                <a:lnTo>
                  <a:pt x="782464" y="418622"/>
                </a:lnTo>
                <a:cubicBezTo>
                  <a:pt x="782464" y="426616"/>
                  <a:pt x="798302" y="498721"/>
                  <a:pt x="829960" y="634929"/>
                </a:cubicBezTo>
                <a:cubicBezTo>
                  <a:pt x="839876" y="634929"/>
                  <a:pt x="864509" y="633434"/>
                  <a:pt x="903844" y="630435"/>
                </a:cubicBezTo>
                <a:cubicBezTo>
                  <a:pt x="921111" y="630435"/>
                  <a:pt x="929756" y="636432"/>
                  <a:pt x="929756" y="648419"/>
                </a:cubicBezTo>
                <a:cubicBezTo>
                  <a:pt x="929756" y="677397"/>
                  <a:pt x="866264" y="699867"/>
                  <a:pt x="739294" y="715855"/>
                </a:cubicBezTo>
                <a:lnTo>
                  <a:pt x="700435" y="715855"/>
                </a:lnTo>
                <a:cubicBezTo>
                  <a:pt x="694688" y="715855"/>
                  <a:pt x="691807" y="712865"/>
                  <a:pt x="691807" y="706867"/>
                </a:cubicBezTo>
                <a:lnTo>
                  <a:pt x="691807" y="693377"/>
                </a:lnTo>
                <a:cubicBezTo>
                  <a:pt x="691807" y="682066"/>
                  <a:pt x="719146" y="667081"/>
                  <a:pt x="773835" y="648419"/>
                </a:cubicBezTo>
                <a:cubicBezTo>
                  <a:pt x="747932" y="495230"/>
                  <a:pt x="727784" y="418622"/>
                  <a:pt x="713391" y="418622"/>
                </a:cubicBezTo>
                <a:cubicBezTo>
                  <a:pt x="580658" y="329376"/>
                  <a:pt x="504226" y="273928"/>
                  <a:pt x="484078" y="252276"/>
                </a:cubicBezTo>
                <a:lnTo>
                  <a:pt x="484078" y="247782"/>
                </a:lnTo>
                <a:cubicBezTo>
                  <a:pt x="502949" y="233790"/>
                  <a:pt x="556350" y="220308"/>
                  <a:pt x="644318" y="207319"/>
                </a:cubicBezTo>
                <a:cubicBezTo>
                  <a:pt x="678843" y="195323"/>
                  <a:pt x="773994" y="171174"/>
                  <a:pt x="929748" y="134880"/>
                </a:cubicBezTo>
                <a:close/>
                <a:moveTo>
                  <a:pt x="505655" y="0"/>
                </a:moveTo>
                <a:lnTo>
                  <a:pt x="519087" y="8988"/>
                </a:lnTo>
                <a:cubicBezTo>
                  <a:pt x="516840" y="47956"/>
                  <a:pt x="510926" y="67436"/>
                  <a:pt x="501336" y="67436"/>
                </a:cubicBezTo>
                <a:lnTo>
                  <a:pt x="497017" y="67436"/>
                </a:lnTo>
                <a:cubicBezTo>
                  <a:pt x="491262" y="67436"/>
                  <a:pt x="488380" y="64445"/>
                  <a:pt x="488380" y="58448"/>
                </a:cubicBezTo>
                <a:lnTo>
                  <a:pt x="488380" y="53953"/>
                </a:lnTo>
                <a:cubicBezTo>
                  <a:pt x="488380" y="17976"/>
                  <a:pt x="494144" y="0"/>
                  <a:pt x="505655" y="0"/>
                </a:cubicBezTo>
                <a:close/>
                <a:moveTo>
                  <a:pt x="519087" y="261256"/>
                </a:moveTo>
                <a:cubicBezTo>
                  <a:pt x="568663" y="289907"/>
                  <a:pt x="629108" y="331865"/>
                  <a:pt x="700427" y="387139"/>
                </a:cubicBezTo>
                <a:cubicBezTo>
                  <a:pt x="737849" y="400137"/>
                  <a:pt x="756561" y="425605"/>
                  <a:pt x="756561" y="463571"/>
                </a:cubicBezTo>
                <a:lnTo>
                  <a:pt x="799739" y="661885"/>
                </a:lnTo>
                <a:cubicBezTo>
                  <a:pt x="747932" y="679869"/>
                  <a:pt x="722020" y="691864"/>
                  <a:pt x="722020" y="697854"/>
                </a:cubicBezTo>
                <a:cubicBezTo>
                  <a:pt x="819569" y="685867"/>
                  <a:pt x="878735" y="669386"/>
                  <a:pt x="899526" y="648403"/>
                </a:cubicBezTo>
                <a:lnTo>
                  <a:pt x="895208" y="648403"/>
                </a:lnTo>
                <a:cubicBezTo>
                  <a:pt x="849148" y="654400"/>
                  <a:pt x="823077" y="657391"/>
                  <a:pt x="817004" y="657391"/>
                </a:cubicBezTo>
                <a:cubicBezTo>
                  <a:pt x="808376" y="638412"/>
                  <a:pt x="788228" y="557319"/>
                  <a:pt x="756561" y="414111"/>
                </a:cubicBezTo>
                <a:lnTo>
                  <a:pt x="899526" y="170832"/>
                </a:lnTo>
                <a:lnTo>
                  <a:pt x="899526" y="166338"/>
                </a:lnTo>
                <a:cubicBezTo>
                  <a:pt x="645897" y="223633"/>
                  <a:pt x="519087" y="255266"/>
                  <a:pt x="519087" y="261256"/>
                </a:cubicBezTo>
                <a:close/>
                <a:moveTo>
                  <a:pt x="592487" y="53953"/>
                </a:moveTo>
                <a:cubicBezTo>
                  <a:pt x="596638" y="53953"/>
                  <a:pt x="600957" y="58448"/>
                  <a:pt x="605443" y="67436"/>
                </a:cubicBezTo>
                <a:cubicBezTo>
                  <a:pt x="590724" y="94408"/>
                  <a:pt x="573457" y="107899"/>
                  <a:pt x="553628" y="107899"/>
                </a:cubicBezTo>
                <a:lnTo>
                  <a:pt x="549308" y="98911"/>
                </a:lnTo>
                <a:lnTo>
                  <a:pt x="549308" y="89923"/>
                </a:lnTo>
                <a:cubicBezTo>
                  <a:pt x="549308" y="85596"/>
                  <a:pt x="563701" y="73609"/>
                  <a:pt x="592487" y="53953"/>
                </a:cubicBezTo>
                <a:close/>
                <a:moveTo>
                  <a:pt x="575220" y="152864"/>
                </a:moveTo>
                <a:cubicBezTo>
                  <a:pt x="609761" y="155855"/>
                  <a:pt x="627027" y="161852"/>
                  <a:pt x="627027" y="170840"/>
                </a:cubicBezTo>
                <a:lnTo>
                  <a:pt x="627027" y="175334"/>
                </a:lnTo>
                <a:cubicBezTo>
                  <a:pt x="627027" y="181666"/>
                  <a:pt x="624146" y="184832"/>
                  <a:pt x="618398" y="184832"/>
                </a:cubicBezTo>
                <a:lnTo>
                  <a:pt x="614071" y="184832"/>
                </a:lnTo>
                <a:cubicBezTo>
                  <a:pt x="582412" y="184832"/>
                  <a:pt x="566575" y="180171"/>
                  <a:pt x="566575" y="170840"/>
                </a:cubicBezTo>
                <a:lnTo>
                  <a:pt x="566575" y="161852"/>
                </a:lnTo>
                <a:cubicBezTo>
                  <a:pt x="567218" y="155855"/>
                  <a:pt x="570100" y="152864"/>
                  <a:pt x="575220" y="152864"/>
                </a:cubicBezTo>
                <a:close/>
                <a:moveTo>
                  <a:pt x="579539" y="265758"/>
                </a:moveTo>
                <a:lnTo>
                  <a:pt x="817013" y="265758"/>
                </a:lnTo>
                <a:lnTo>
                  <a:pt x="817013" y="274755"/>
                </a:lnTo>
                <a:cubicBezTo>
                  <a:pt x="774796" y="349683"/>
                  <a:pt x="750337" y="387147"/>
                  <a:pt x="743613" y="387147"/>
                </a:cubicBezTo>
                <a:lnTo>
                  <a:pt x="579539" y="274755"/>
                </a:lnTo>
                <a:lnTo>
                  <a:pt x="579539" y="265758"/>
                </a:ln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5609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9AFDA61A-5F6F-FB04-060D-F77E44BA6FBF}"/>
              </a:ext>
            </a:extLst>
          </p:cNvPr>
          <p:cNvSpPr/>
          <p:nvPr/>
        </p:nvSpPr>
        <p:spPr>
          <a:xfrm>
            <a:off x="3735099" y="2288823"/>
            <a:ext cx="1146255" cy="1159583"/>
          </a:xfrm>
          <a:custGeom>
            <a:avLst/>
            <a:gdLst>
              <a:gd name="connsiteX0" fmla="*/ 16314 w 707626"/>
              <a:gd name="connsiteY0" fmla="*/ 164350 h 715854"/>
              <a:gd name="connsiteX1" fmla="*/ 691313 w 707626"/>
              <a:gd name="connsiteY1" fmla="*/ 164350 h 715854"/>
              <a:gd name="connsiteX2" fmla="*/ 707627 w 707626"/>
              <a:gd name="connsiteY2" fmla="*/ 180839 h 715854"/>
              <a:gd name="connsiteX3" fmla="*/ 707627 w 707626"/>
              <a:gd name="connsiteY3" fmla="*/ 698873 h 715854"/>
              <a:gd name="connsiteX4" fmla="*/ 679318 w 707626"/>
              <a:gd name="connsiteY4" fmla="*/ 715855 h 715854"/>
              <a:gd name="connsiteX5" fmla="*/ 28301 w 707626"/>
              <a:gd name="connsiteY5" fmla="*/ 715855 h 715854"/>
              <a:gd name="connsiteX6" fmla="*/ 0 w 707626"/>
              <a:gd name="connsiteY6" fmla="*/ 698873 h 715854"/>
              <a:gd name="connsiteX7" fmla="*/ 0 w 707626"/>
              <a:gd name="connsiteY7" fmla="*/ 180839 h 715854"/>
              <a:gd name="connsiteX8" fmla="*/ 16314 w 707626"/>
              <a:gd name="connsiteY8" fmla="*/ 164350 h 715854"/>
              <a:gd name="connsiteX9" fmla="*/ 48457 w 707626"/>
              <a:gd name="connsiteY9" fmla="*/ 214803 h 715854"/>
              <a:gd name="connsiteX10" fmla="*/ 48457 w 707626"/>
              <a:gd name="connsiteY10" fmla="*/ 665393 h 715854"/>
              <a:gd name="connsiteX11" fmla="*/ 659178 w 707626"/>
              <a:gd name="connsiteY11" fmla="*/ 665393 h 715854"/>
              <a:gd name="connsiteX12" fmla="*/ 659178 w 707626"/>
              <a:gd name="connsiteY12" fmla="*/ 214803 h 715854"/>
              <a:gd name="connsiteX13" fmla="*/ 48457 w 707626"/>
              <a:gd name="connsiteY13" fmla="*/ 214803 h 715854"/>
              <a:gd name="connsiteX14" fmla="*/ 586255 w 707626"/>
              <a:gd name="connsiteY14" fmla="*/ 0 h 715854"/>
              <a:gd name="connsiteX15" fmla="*/ 606403 w 707626"/>
              <a:gd name="connsiteY15" fmla="*/ 29470 h 715854"/>
              <a:gd name="connsiteX16" fmla="*/ 606403 w 707626"/>
              <a:gd name="connsiteY16" fmla="*/ 138872 h 715854"/>
              <a:gd name="connsiteX17" fmla="*/ 598726 w 707626"/>
              <a:gd name="connsiteY17" fmla="*/ 147368 h 715854"/>
              <a:gd name="connsiteX18" fmla="*/ 566107 w 707626"/>
              <a:gd name="connsiteY18" fmla="*/ 147368 h 715854"/>
              <a:gd name="connsiteX19" fmla="*/ 557954 w 707626"/>
              <a:gd name="connsiteY19" fmla="*/ 138872 h 715854"/>
              <a:gd name="connsiteX20" fmla="*/ 557954 w 707626"/>
              <a:gd name="connsiteY20" fmla="*/ 58949 h 715854"/>
              <a:gd name="connsiteX21" fmla="*/ 234609 w 707626"/>
              <a:gd name="connsiteY21" fmla="*/ 147368 h 715854"/>
              <a:gd name="connsiteX22" fmla="*/ 96922 w 707626"/>
              <a:gd name="connsiteY22" fmla="*/ 147368 h 715854"/>
              <a:gd name="connsiteX23" fmla="*/ 96922 w 707626"/>
              <a:gd name="connsiteY23" fmla="*/ 138872 h 715854"/>
              <a:gd name="connsiteX24" fmla="*/ 586255 w 707626"/>
              <a:gd name="connsiteY24" fmla="*/ 0 h 715854"/>
              <a:gd name="connsiteX25" fmla="*/ 359815 w 707626"/>
              <a:gd name="connsiteY25" fmla="*/ 286240 h 715854"/>
              <a:gd name="connsiteX26" fmla="*/ 501336 w 707626"/>
              <a:gd name="connsiteY26" fmla="*/ 417127 h 715854"/>
              <a:gd name="connsiteX27" fmla="*/ 501336 w 707626"/>
              <a:gd name="connsiteY27" fmla="*/ 446597 h 715854"/>
              <a:gd name="connsiteX28" fmla="*/ 364126 w 707626"/>
              <a:gd name="connsiteY28" fmla="*/ 601959 h 715854"/>
              <a:gd name="connsiteX29" fmla="*/ 347812 w 707626"/>
              <a:gd name="connsiteY29" fmla="*/ 601959 h 715854"/>
              <a:gd name="connsiteX30" fmla="*/ 201973 w 707626"/>
              <a:gd name="connsiteY30" fmla="*/ 450598 h 715854"/>
              <a:gd name="connsiteX31" fmla="*/ 201973 w 707626"/>
              <a:gd name="connsiteY31" fmla="*/ 425113 h 715854"/>
              <a:gd name="connsiteX32" fmla="*/ 319511 w 707626"/>
              <a:gd name="connsiteY32" fmla="*/ 290734 h 715854"/>
              <a:gd name="connsiteX33" fmla="*/ 359815 w 707626"/>
              <a:gd name="connsiteY33" fmla="*/ 286240 h 715854"/>
              <a:gd name="connsiteX34" fmla="*/ 274896 w 707626"/>
              <a:gd name="connsiteY34" fmla="*/ 421120 h 715854"/>
              <a:gd name="connsiteX35" fmla="*/ 347812 w 707626"/>
              <a:gd name="connsiteY35" fmla="*/ 522027 h 715854"/>
              <a:gd name="connsiteX36" fmla="*/ 355973 w 707626"/>
              <a:gd name="connsiteY36" fmla="*/ 522027 h 715854"/>
              <a:gd name="connsiteX37" fmla="*/ 428888 w 707626"/>
              <a:gd name="connsiteY37" fmla="*/ 421120 h 715854"/>
              <a:gd name="connsiteX38" fmla="*/ 384274 w 707626"/>
              <a:gd name="connsiteY38" fmla="*/ 374659 h 715854"/>
              <a:gd name="connsiteX39" fmla="*/ 351646 w 707626"/>
              <a:gd name="connsiteY39" fmla="*/ 395642 h 715854"/>
              <a:gd name="connsiteX40" fmla="*/ 311350 w 707626"/>
              <a:gd name="connsiteY40" fmla="*/ 374659 h 715854"/>
              <a:gd name="connsiteX41" fmla="*/ 274896 w 707626"/>
              <a:gd name="connsiteY41" fmla="*/ 421120 h 715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707626" h="715854">
                <a:moveTo>
                  <a:pt x="16314" y="164350"/>
                </a:moveTo>
                <a:lnTo>
                  <a:pt x="691313" y="164350"/>
                </a:lnTo>
                <a:cubicBezTo>
                  <a:pt x="695791" y="164350"/>
                  <a:pt x="701228" y="169846"/>
                  <a:pt x="707627" y="180839"/>
                </a:cubicBezTo>
                <a:lnTo>
                  <a:pt x="707627" y="698873"/>
                </a:lnTo>
                <a:cubicBezTo>
                  <a:pt x="703141" y="710192"/>
                  <a:pt x="693711" y="715855"/>
                  <a:pt x="679318" y="715855"/>
                </a:cubicBezTo>
                <a:lnTo>
                  <a:pt x="28301" y="715855"/>
                </a:lnTo>
                <a:cubicBezTo>
                  <a:pt x="13908" y="715855"/>
                  <a:pt x="4469" y="710192"/>
                  <a:pt x="0" y="698873"/>
                </a:cubicBezTo>
                <a:lnTo>
                  <a:pt x="0" y="180839"/>
                </a:lnTo>
                <a:cubicBezTo>
                  <a:pt x="8" y="176512"/>
                  <a:pt x="5438" y="171016"/>
                  <a:pt x="16314" y="164350"/>
                </a:cubicBezTo>
                <a:close/>
                <a:moveTo>
                  <a:pt x="48457" y="214803"/>
                </a:moveTo>
                <a:lnTo>
                  <a:pt x="48457" y="665393"/>
                </a:lnTo>
                <a:lnTo>
                  <a:pt x="659178" y="665393"/>
                </a:lnTo>
                <a:lnTo>
                  <a:pt x="659178" y="214803"/>
                </a:lnTo>
                <a:lnTo>
                  <a:pt x="48457" y="214803"/>
                </a:lnTo>
                <a:close/>
                <a:moveTo>
                  <a:pt x="586255" y="0"/>
                </a:moveTo>
                <a:cubicBezTo>
                  <a:pt x="599687" y="4001"/>
                  <a:pt x="606403" y="13816"/>
                  <a:pt x="606403" y="29470"/>
                </a:cubicBezTo>
                <a:lnTo>
                  <a:pt x="606403" y="138872"/>
                </a:lnTo>
                <a:cubicBezTo>
                  <a:pt x="606403" y="144544"/>
                  <a:pt x="603838" y="147368"/>
                  <a:pt x="598726" y="147368"/>
                </a:cubicBezTo>
                <a:lnTo>
                  <a:pt x="566107" y="147368"/>
                </a:lnTo>
                <a:cubicBezTo>
                  <a:pt x="560669" y="147368"/>
                  <a:pt x="557954" y="144544"/>
                  <a:pt x="557954" y="138872"/>
                </a:cubicBezTo>
                <a:lnTo>
                  <a:pt x="557954" y="58949"/>
                </a:lnTo>
                <a:cubicBezTo>
                  <a:pt x="360609" y="117898"/>
                  <a:pt x="252836" y="147368"/>
                  <a:pt x="234609" y="147368"/>
                </a:cubicBezTo>
                <a:lnTo>
                  <a:pt x="96922" y="147368"/>
                </a:lnTo>
                <a:lnTo>
                  <a:pt x="96922" y="138872"/>
                </a:lnTo>
                <a:lnTo>
                  <a:pt x="586255" y="0"/>
                </a:lnTo>
                <a:close/>
                <a:moveTo>
                  <a:pt x="359815" y="286240"/>
                </a:moveTo>
                <a:cubicBezTo>
                  <a:pt x="427618" y="286240"/>
                  <a:pt x="474789" y="329878"/>
                  <a:pt x="501336" y="417127"/>
                </a:cubicBezTo>
                <a:lnTo>
                  <a:pt x="501336" y="446597"/>
                </a:lnTo>
                <a:cubicBezTo>
                  <a:pt x="501336" y="527523"/>
                  <a:pt x="455593" y="579313"/>
                  <a:pt x="364126" y="601959"/>
                </a:cubicBezTo>
                <a:lnTo>
                  <a:pt x="347812" y="601959"/>
                </a:lnTo>
                <a:cubicBezTo>
                  <a:pt x="250580" y="582304"/>
                  <a:pt x="201973" y="531850"/>
                  <a:pt x="201973" y="450598"/>
                </a:cubicBezTo>
                <a:lnTo>
                  <a:pt x="201973" y="425113"/>
                </a:lnTo>
                <a:cubicBezTo>
                  <a:pt x="201973" y="363508"/>
                  <a:pt x="241149" y="318718"/>
                  <a:pt x="319511" y="290734"/>
                </a:cubicBezTo>
                <a:cubicBezTo>
                  <a:pt x="328783" y="287735"/>
                  <a:pt x="342215" y="286240"/>
                  <a:pt x="359815" y="286240"/>
                </a:cubicBezTo>
                <a:close/>
                <a:moveTo>
                  <a:pt x="274896" y="421120"/>
                </a:moveTo>
                <a:cubicBezTo>
                  <a:pt x="274896" y="452762"/>
                  <a:pt x="299196" y="486392"/>
                  <a:pt x="347812" y="522027"/>
                </a:cubicBezTo>
                <a:lnTo>
                  <a:pt x="355973" y="522027"/>
                </a:lnTo>
                <a:cubicBezTo>
                  <a:pt x="404580" y="486392"/>
                  <a:pt x="428888" y="452762"/>
                  <a:pt x="428888" y="421120"/>
                </a:cubicBezTo>
                <a:cubicBezTo>
                  <a:pt x="421529" y="390146"/>
                  <a:pt x="406652" y="374659"/>
                  <a:pt x="384274" y="374659"/>
                </a:cubicBezTo>
                <a:cubicBezTo>
                  <a:pt x="379470" y="375335"/>
                  <a:pt x="368603" y="382327"/>
                  <a:pt x="351646" y="395642"/>
                </a:cubicBezTo>
                <a:cubicBezTo>
                  <a:pt x="337571" y="381659"/>
                  <a:pt x="324139" y="374659"/>
                  <a:pt x="311350" y="374659"/>
                </a:cubicBezTo>
                <a:cubicBezTo>
                  <a:pt x="287050" y="383989"/>
                  <a:pt x="274896" y="399468"/>
                  <a:pt x="274896" y="421120"/>
                </a:cubicBez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6CE5AD03-D464-D523-2D74-6415E08CFF2E}"/>
              </a:ext>
            </a:extLst>
          </p:cNvPr>
          <p:cNvSpPr/>
          <p:nvPr/>
        </p:nvSpPr>
        <p:spPr>
          <a:xfrm>
            <a:off x="5372492" y="2290433"/>
            <a:ext cx="882035" cy="1157945"/>
          </a:xfrm>
          <a:custGeom>
            <a:avLst/>
            <a:gdLst>
              <a:gd name="connsiteX0" fmla="*/ 441368 w 544513"/>
              <a:gd name="connsiteY0" fmla="*/ 281754 h 714843"/>
              <a:gd name="connsiteX1" fmla="*/ 470629 w 544513"/>
              <a:gd name="connsiteY1" fmla="*/ 315719 h 714843"/>
              <a:gd name="connsiteX2" fmla="*/ 473987 w 544513"/>
              <a:gd name="connsiteY2" fmla="*/ 409634 h 714843"/>
              <a:gd name="connsiteX3" fmla="*/ 473987 w 544513"/>
              <a:gd name="connsiteY3" fmla="*/ 433115 h 714843"/>
              <a:gd name="connsiteX4" fmla="*/ 470629 w 544513"/>
              <a:gd name="connsiteY4" fmla="*/ 439605 h 714843"/>
              <a:gd name="connsiteX5" fmla="*/ 544514 w 544513"/>
              <a:gd name="connsiteY5" fmla="*/ 557001 h 714843"/>
              <a:gd name="connsiteX6" fmla="*/ 541632 w 544513"/>
              <a:gd name="connsiteY6" fmla="*/ 573984 h 714843"/>
              <a:gd name="connsiteX7" fmla="*/ 541632 w 544513"/>
              <a:gd name="connsiteY7" fmla="*/ 627428 h 714843"/>
              <a:gd name="connsiteX8" fmla="*/ 538274 w 544513"/>
              <a:gd name="connsiteY8" fmla="*/ 654400 h 714843"/>
              <a:gd name="connsiteX9" fmla="*/ 541632 w 544513"/>
              <a:gd name="connsiteY9" fmla="*/ 681373 h 714843"/>
              <a:gd name="connsiteX10" fmla="*/ 541632 w 544513"/>
              <a:gd name="connsiteY10" fmla="*/ 697862 h 714843"/>
              <a:gd name="connsiteX11" fmla="*/ 441368 w 544513"/>
              <a:gd name="connsiteY11" fmla="*/ 714844 h 714843"/>
              <a:gd name="connsiteX12" fmla="*/ 422180 w 544513"/>
              <a:gd name="connsiteY12" fmla="*/ 704854 h 714843"/>
              <a:gd name="connsiteX13" fmla="*/ 422180 w 544513"/>
              <a:gd name="connsiteY13" fmla="*/ 657900 h 714843"/>
              <a:gd name="connsiteX14" fmla="*/ 122341 w 544513"/>
              <a:gd name="connsiteY14" fmla="*/ 657900 h 714843"/>
              <a:gd name="connsiteX15" fmla="*/ 106504 w 544513"/>
              <a:gd name="connsiteY15" fmla="*/ 654400 h 714843"/>
              <a:gd name="connsiteX16" fmla="*/ 106504 w 544513"/>
              <a:gd name="connsiteY16" fmla="*/ 701362 h 714843"/>
              <a:gd name="connsiteX17" fmla="*/ 103146 w 544513"/>
              <a:gd name="connsiteY17" fmla="*/ 708354 h 714843"/>
              <a:gd name="connsiteX18" fmla="*/ 64286 w 544513"/>
              <a:gd name="connsiteY18" fmla="*/ 704854 h 714843"/>
              <a:gd name="connsiteX19" fmla="*/ 35501 w 544513"/>
              <a:gd name="connsiteY19" fmla="*/ 704854 h 714843"/>
              <a:gd name="connsiteX20" fmla="*/ 12956 w 544513"/>
              <a:gd name="connsiteY20" fmla="*/ 708354 h 714843"/>
              <a:gd name="connsiteX21" fmla="*/ 3366 w 544513"/>
              <a:gd name="connsiteY21" fmla="*/ 661400 h 714843"/>
              <a:gd name="connsiteX22" fmla="*/ 3366 w 544513"/>
              <a:gd name="connsiteY22" fmla="*/ 657900 h 714843"/>
              <a:gd name="connsiteX23" fmla="*/ 6240 w 544513"/>
              <a:gd name="connsiteY23" fmla="*/ 654400 h 714843"/>
              <a:gd name="connsiteX24" fmla="*/ 0 w 544513"/>
              <a:gd name="connsiteY24" fmla="*/ 634419 h 714843"/>
              <a:gd name="connsiteX25" fmla="*/ 0 w 544513"/>
              <a:gd name="connsiteY25" fmla="*/ 566984 h 714843"/>
              <a:gd name="connsiteX26" fmla="*/ 67645 w 544513"/>
              <a:gd name="connsiteY26" fmla="*/ 439597 h 714843"/>
              <a:gd name="connsiteX27" fmla="*/ 58055 w 544513"/>
              <a:gd name="connsiteY27" fmla="*/ 318701 h 714843"/>
              <a:gd name="connsiteX28" fmla="*/ 61413 w 544513"/>
              <a:gd name="connsiteY28" fmla="*/ 318701 h 714843"/>
              <a:gd name="connsiteX29" fmla="*/ 58055 w 544513"/>
              <a:gd name="connsiteY29" fmla="*/ 312210 h 714843"/>
              <a:gd name="connsiteX30" fmla="*/ 58055 w 544513"/>
              <a:gd name="connsiteY30" fmla="*/ 308710 h 714843"/>
              <a:gd name="connsiteX31" fmla="*/ 61413 w 544513"/>
              <a:gd name="connsiteY31" fmla="*/ 305219 h 714843"/>
              <a:gd name="connsiteX32" fmla="*/ 58055 w 544513"/>
              <a:gd name="connsiteY32" fmla="*/ 298728 h 714843"/>
              <a:gd name="connsiteX33" fmla="*/ 58055 w 544513"/>
              <a:gd name="connsiteY33" fmla="*/ 295236 h 714843"/>
              <a:gd name="connsiteX34" fmla="*/ 64295 w 544513"/>
              <a:gd name="connsiteY34" fmla="*/ 288746 h 714843"/>
              <a:gd name="connsiteX35" fmla="*/ 71011 w 544513"/>
              <a:gd name="connsiteY35" fmla="*/ 288746 h 714843"/>
              <a:gd name="connsiteX36" fmla="*/ 425547 w 544513"/>
              <a:gd name="connsiteY36" fmla="*/ 285246 h 714843"/>
              <a:gd name="connsiteX37" fmla="*/ 441368 w 544513"/>
              <a:gd name="connsiteY37" fmla="*/ 281754 h 714843"/>
              <a:gd name="connsiteX38" fmla="*/ 16314 w 544513"/>
              <a:gd name="connsiteY38" fmla="*/ 566992 h 714843"/>
              <a:gd name="connsiteX39" fmla="*/ 16314 w 544513"/>
              <a:gd name="connsiteY39" fmla="*/ 607455 h 714843"/>
              <a:gd name="connsiteX40" fmla="*/ 22554 w 544513"/>
              <a:gd name="connsiteY40" fmla="*/ 630936 h 714843"/>
              <a:gd name="connsiteX41" fmla="*/ 154476 w 544513"/>
              <a:gd name="connsiteY41" fmla="*/ 640926 h 714843"/>
              <a:gd name="connsiteX42" fmla="*/ 444726 w 544513"/>
              <a:gd name="connsiteY42" fmla="*/ 634436 h 714843"/>
              <a:gd name="connsiteX43" fmla="*/ 521968 w 544513"/>
              <a:gd name="connsiteY43" fmla="*/ 637427 h 714843"/>
              <a:gd name="connsiteX44" fmla="*/ 521968 w 544513"/>
              <a:gd name="connsiteY44" fmla="*/ 603955 h 714843"/>
              <a:gd name="connsiteX45" fmla="*/ 525326 w 544513"/>
              <a:gd name="connsiteY45" fmla="*/ 570484 h 714843"/>
              <a:gd name="connsiteX46" fmla="*/ 390037 w 544513"/>
              <a:gd name="connsiteY46" fmla="*/ 573984 h 714843"/>
              <a:gd name="connsiteX47" fmla="*/ 222605 w 544513"/>
              <a:gd name="connsiteY47" fmla="*/ 573984 h 714843"/>
              <a:gd name="connsiteX48" fmla="*/ 16314 w 544513"/>
              <a:gd name="connsiteY48" fmla="*/ 566992 h 714843"/>
              <a:gd name="connsiteX49" fmla="*/ 19196 w 544513"/>
              <a:gd name="connsiteY49" fmla="*/ 650917 h 714843"/>
              <a:gd name="connsiteX50" fmla="*/ 19196 w 544513"/>
              <a:gd name="connsiteY50" fmla="*/ 654408 h 714843"/>
              <a:gd name="connsiteX51" fmla="*/ 22554 w 544513"/>
              <a:gd name="connsiteY51" fmla="*/ 687880 h 714843"/>
              <a:gd name="connsiteX52" fmla="*/ 51339 w 544513"/>
              <a:gd name="connsiteY52" fmla="*/ 684889 h 714843"/>
              <a:gd name="connsiteX53" fmla="*/ 83958 w 544513"/>
              <a:gd name="connsiteY53" fmla="*/ 687880 h 714843"/>
              <a:gd name="connsiteX54" fmla="*/ 93556 w 544513"/>
              <a:gd name="connsiteY54" fmla="*/ 687880 h 714843"/>
              <a:gd name="connsiteX55" fmla="*/ 90198 w 544513"/>
              <a:gd name="connsiteY55" fmla="*/ 664399 h 714843"/>
              <a:gd name="connsiteX56" fmla="*/ 90198 w 544513"/>
              <a:gd name="connsiteY56" fmla="*/ 654408 h 714843"/>
              <a:gd name="connsiteX57" fmla="*/ 32152 w 544513"/>
              <a:gd name="connsiteY57" fmla="*/ 647918 h 714843"/>
              <a:gd name="connsiteX58" fmla="*/ 19196 w 544513"/>
              <a:gd name="connsiteY58" fmla="*/ 650917 h 714843"/>
              <a:gd name="connsiteX59" fmla="*/ 418822 w 544513"/>
              <a:gd name="connsiteY59" fmla="*/ 456587 h 714843"/>
              <a:gd name="connsiteX60" fmla="*/ 116102 w 544513"/>
              <a:gd name="connsiteY60" fmla="*/ 459578 h 714843"/>
              <a:gd name="connsiteX61" fmla="*/ 71002 w 544513"/>
              <a:gd name="connsiteY61" fmla="*/ 456587 h 714843"/>
              <a:gd name="connsiteX62" fmla="*/ 25912 w 544513"/>
              <a:gd name="connsiteY62" fmla="*/ 550503 h 714843"/>
              <a:gd name="connsiteX63" fmla="*/ 28794 w 544513"/>
              <a:gd name="connsiteY63" fmla="*/ 550503 h 714843"/>
              <a:gd name="connsiteX64" fmla="*/ 93556 w 544513"/>
              <a:gd name="connsiteY64" fmla="*/ 553994 h 714843"/>
              <a:gd name="connsiteX65" fmla="*/ 473996 w 544513"/>
              <a:gd name="connsiteY65" fmla="*/ 550503 h 714843"/>
              <a:gd name="connsiteX66" fmla="*/ 519086 w 544513"/>
              <a:gd name="connsiteY66" fmla="*/ 553994 h 714843"/>
              <a:gd name="connsiteX67" fmla="*/ 463922 w 544513"/>
              <a:gd name="connsiteY67" fmla="*/ 453087 h 714843"/>
              <a:gd name="connsiteX68" fmla="*/ 418822 w 544513"/>
              <a:gd name="connsiteY68" fmla="*/ 456587 h 714843"/>
              <a:gd name="connsiteX69" fmla="*/ 90198 w 544513"/>
              <a:gd name="connsiteY69" fmla="*/ 154367 h 714843"/>
              <a:gd name="connsiteX70" fmla="*/ 119460 w 544513"/>
              <a:gd name="connsiteY70" fmla="*/ 164358 h 714843"/>
              <a:gd name="connsiteX71" fmla="*/ 119460 w 544513"/>
              <a:gd name="connsiteY71" fmla="*/ 167850 h 714843"/>
              <a:gd name="connsiteX72" fmla="*/ 112744 w 544513"/>
              <a:gd name="connsiteY72" fmla="*/ 174340 h 714843"/>
              <a:gd name="connsiteX73" fmla="*/ 61413 w 544513"/>
              <a:gd name="connsiteY73" fmla="*/ 174340 h 714843"/>
              <a:gd name="connsiteX74" fmla="*/ 54697 w 544513"/>
              <a:gd name="connsiteY74" fmla="*/ 167850 h 714843"/>
              <a:gd name="connsiteX75" fmla="*/ 90198 w 544513"/>
              <a:gd name="connsiteY75" fmla="*/ 154367 h 714843"/>
              <a:gd name="connsiteX76" fmla="*/ 273936 w 544513"/>
              <a:gd name="connsiteY76" fmla="*/ 308719 h 714843"/>
              <a:gd name="connsiteX77" fmla="*/ 144887 w 544513"/>
              <a:gd name="connsiteY77" fmla="*/ 308719 h 714843"/>
              <a:gd name="connsiteX78" fmla="*/ 74369 w 544513"/>
              <a:gd name="connsiteY78" fmla="*/ 305227 h 714843"/>
              <a:gd name="connsiteX79" fmla="*/ 83958 w 544513"/>
              <a:gd name="connsiteY79" fmla="*/ 386153 h 714843"/>
              <a:gd name="connsiteX80" fmla="*/ 83958 w 544513"/>
              <a:gd name="connsiteY80" fmla="*/ 439605 h 714843"/>
              <a:gd name="connsiteX81" fmla="*/ 103146 w 544513"/>
              <a:gd name="connsiteY81" fmla="*/ 439605 h 714843"/>
              <a:gd name="connsiteX82" fmla="*/ 103146 w 544513"/>
              <a:gd name="connsiteY82" fmla="*/ 436105 h 714843"/>
              <a:gd name="connsiteX83" fmla="*/ 90190 w 544513"/>
              <a:gd name="connsiteY83" fmla="*/ 362672 h 714843"/>
              <a:gd name="connsiteX84" fmla="*/ 103146 w 544513"/>
              <a:gd name="connsiteY84" fmla="*/ 342190 h 714843"/>
              <a:gd name="connsiteX85" fmla="*/ 232195 w 544513"/>
              <a:gd name="connsiteY85" fmla="*/ 335699 h 714843"/>
              <a:gd name="connsiteX86" fmla="*/ 245151 w 544513"/>
              <a:gd name="connsiteY86" fmla="*/ 392644 h 714843"/>
              <a:gd name="connsiteX87" fmla="*/ 245151 w 544513"/>
              <a:gd name="connsiteY87" fmla="*/ 439605 h 714843"/>
              <a:gd name="connsiteX88" fmla="*/ 273936 w 544513"/>
              <a:gd name="connsiteY88" fmla="*/ 439605 h 714843"/>
              <a:gd name="connsiteX89" fmla="*/ 273936 w 544513"/>
              <a:gd name="connsiteY89" fmla="*/ 399142 h 714843"/>
              <a:gd name="connsiteX90" fmla="*/ 322393 w 544513"/>
              <a:gd name="connsiteY90" fmla="*/ 335691 h 714843"/>
              <a:gd name="connsiteX91" fmla="*/ 331991 w 544513"/>
              <a:gd name="connsiteY91" fmla="*/ 335691 h 714843"/>
              <a:gd name="connsiteX92" fmla="*/ 409233 w 544513"/>
              <a:gd name="connsiteY92" fmla="*/ 339191 h 714843"/>
              <a:gd name="connsiteX93" fmla="*/ 428897 w 544513"/>
              <a:gd name="connsiteY93" fmla="*/ 412624 h 714843"/>
              <a:gd name="connsiteX94" fmla="*/ 425539 w 544513"/>
              <a:gd name="connsiteY94" fmla="*/ 436105 h 714843"/>
              <a:gd name="connsiteX95" fmla="*/ 457682 w 544513"/>
              <a:gd name="connsiteY95" fmla="*/ 436105 h 714843"/>
              <a:gd name="connsiteX96" fmla="*/ 448092 w 544513"/>
              <a:gd name="connsiteY96" fmla="*/ 339191 h 714843"/>
              <a:gd name="connsiteX97" fmla="*/ 451450 w 544513"/>
              <a:gd name="connsiteY97" fmla="*/ 298728 h 714843"/>
              <a:gd name="connsiteX98" fmla="*/ 448092 w 544513"/>
              <a:gd name="connsiteY98" fmla="*/ 298728 h 714843"/>
              <a:gd name="connsiteX99" fmla="*/ 273936 w 544513"/>
              <a:gd name="connsiteY99" fmla="*/ 308719 h 714843"/>
              <a:gd name="connsiteX100" fmla="*/ 119460 w 544513"/>
              <a:gd name="connsiteY100" fmla="*/ 359172 h 714843"/>
              <a:gd name="connsiteX101" fmla="*/ 106504 w 544513"/>
              <a:gd name="connsiteY101" fmla="*/ 359172 h 714843"/>
              <a:gd name="connsiteX102" fmla="*/ 106504 w 544513"/>
              <a:gd name="connsiteY102" fmla="*/ 372662 h 714843"/>
              <a:gd name="connsiteX103" fmla="*/ 122341 w 544513"/>
              <a:gd name="connsiteY103" fmla="*/ 439605 h 714843"/>
              <a:gd name="connsiteX104" fmla="*/ 129057 w 544513"/>
              <a:gd name="connsiteY104" fmla="*/ 436105 h 714843"/>
              <a:gd name="connsiteX105" fmla="*/ 228845 w 544513"/>
              <a:gd name="connsiteY105" fmla="*/ 436105 h 714843"/>
              <a:gd name="connsiteX106" fmla="*/ 232203 w 544513"/>
              <a:gd name="connsiteY106" fmla="*/ 419616 h 714843"/>
              <a:gd name="connsiteX107" fmla="*/ 232203 w 544513"/>
              <a:gd name="connsiteY107" fmla="*/ 412624 h 714843"/>
              <a:gd name="connsiteX108" fmla="*/ 222614 w 544513"/>
              <a:gd name="connsiteY108" fmla="*/ 355681 h 714843"/>
              <a:gd name="connsiteX109" fmla="*/ 119460 w 544513"/>
              <a:gd name="connsiteY109" fmla="*/ 359172 h 714843"/>
              <a:gd name="connsiteX110" fmla="*/ 119460 w 544513"/>
              <a:gd name="connsiteY110" fmla="*/ 40471 h 714843"/>
              <a:gd name="connsiteX111" fmla="*/ 122341 w 544513"/>
              <a:gd name="connsiteY111" fmla="*/ 40471 h 714843"/>
              <a:gd name="connsiteX112" fmla="*/ 164559 w 544513"/>
              <a:gd name="connsiteY112" fmla="*/ 80433 h 714843"/>
              <a:gd name="connsiteX113" fmla="*/ 164559 w 544513"/>
              <a:gd name="connsiteY113" fmla="*/ 83925 h 714843"/>
              <a:gd name="connsiteX114" fmla="*/ 154476 w 544513"/>
              <a:gd name="connsiteY114" fmla="*/ 90415 h 714843"/>
              <a:gd name="connsiteX115" fmla="*/ 112735 w 544513"/>
              <a:gd name="connsiteY115" fmla="*/ 53452 h 714843"/>
              <a:gd name="connsiteX116" fmla="*/ 112735 w 544513"/>
              <a:gd name="connsiteY116" fmla="*/ 46962 h 714843"/>
              <a:gd name="connsiteX117" fmla="*/ 119460 w 544513"/>
              <a:gd name="connsiteY117" fmla="*/ 40471 h 714843"/>
              <a:gd name="connsiteX118" fmla="*/ 151603 w 544513"/>
              <a:gd name="connsiteY118" fmla="*/ 228294 h 714843"/>
              <a:gd name="connsiteX119" fmla="*/ 154476 w 544513"/>
              <a:gd name="connsiteY119" fmla="*/ 234784 h 714843"/>
              <a:gd name="connsiteX120" fmla="*/ 154476 w 544513"/>
              <a:gd name="connsiteY120" fmla="*/ 238284 h 714843"/>
              <a:gd name="connsiteX121" fmla="*/ 122333 w 544513"/>
              <a:gd name="connsiteY121" fmla="*/ 258265 h 714843"/>
              <a:gd name="connsiteX122" fmla="*/ 119451 w 544513"/>
              <a:gd name="connsiteY122" fmla="*/ 258265 h 714843"/>
              <a:gd name="connsiteX123" fmla="*/ 119451 w 544513"/>
              <a:gd name="connsiteY123" fmla="*/ 248283 h 714843"/>
              <a:gd name="connsiteX124" fmla="*/ 151603 w 544513"/>
              <a:gd name="connsiteY124" fmla="*/ 228294 h 714843"/>
              <a:gd name="connsiteX125" fmla="*/ 322393 w 544513"/>
              <a:gd name="connsiteY125" fmla="*/ 93915 h 714843"/>
              <a:gd name="connsiteX126" fmla="*/ 325751 w 544513"/>
              <a:gd name="connsiteY126" fmla="*/ 93915 h 714843"/>
              <a:gd name="connsiteX127" fmla="*/ 360776 w 544513"/>
              <a:gd name="connsiteY127" fmla="*/ 140869 h 714843"/>
              <a:gd name="connsiteX128" fmla="*/ 360776 w 544513"/>
              <a:gd name="connsiteY128" fmla="*/ 150859 h 714843"/>
              <a:gd name="connsiteX129" fmla="*/ 260988 w 544513"/>
              <a:gd name="connsiteY129" fmla="*/ 261757 h 714843"/>
              <a:gd name="connsiteX130" fmla="*/ 254748 w 544513"/>
              <a:gd name="connsiteY130" fmla="*/ 261757 h 714843"/>
              <a:gd name="connsiteX131" fmla="*/ 154485 w 544513"/>
              <a:gd name="connsiteY131" fmla="*/ 191314 h 714843"/>
              <a:gd name="connsiteX132" fmla="*/ 142013 w 544513"/>
              <a:gd name="connsiteY132" fmla="*/ 157851 h 714843"/>
              <a:gd name="connsiteX133" fmla="*/ 189994 w 544513"/>
              <a:gd name="connsiteY133" fmla="*/ 100898 h 714843"/>
              <a:gd name="connsiteX134" fmla="*/ 193352 w 544513"/>
              <a:gd name="connsiteY134" fmla="*/ 100898 h 714843"/>
              <a:gd name="connsiteX135" fmla="*/ 254757 w 544513"/>
              <a:gd name="connsiteY135" fmla="*/ 137369 h 714843"/>
              <a:gd name="connsiteX136" fmla="*/ 322393 w 544513"/>
              <a:gd name="connsiteY136" fmla="*/ 93915 h 714843"/>
              <a:gd name="connsiteX137" fmla="*/ 248032 w 544513"/>
              <a:gd name="connsiteY137" fmla="*/ 164358 h 714843"/>
              <a:gd name="connsiteX138" fmla="*/ 200060 w 544513"/>
              <a:gd name="connsiteY138" fmla="*/ 120896 h 714843"/>
              <a:gd name="connsiteX139" fmla="*/ 183746 w 544513"/>
              <a:gd name="connsiteY139" fmla="*/ 120896 h 714843"/>
              <a:gd name="connsiteX140" fmla="*/ 161201 w 544513"/>
              <a:gd name="connsiteY140" fmla="*/ 154367 h 714843"/>
              <a:gd name="connsiteX141" fmla="*/ 245159 w 544513"/>
              <a:gd name="connsiteY141" fmla="*/ 224802 h 714843"/>
              <a:gd name="connsiteX142" fmla="*/ 260997 w 544513"/>
              <a:gd name="connsiteY142" fmla="*/ 241792 h 714843"/>
              <a:gd name="connsiteX143" fmla="*/ 341588 w 544513"/>
              <a:gd name="connsiteY143" fmla="*/ 157868 h 714843"/>
              <a:gd name="connsiteX144" fmla="*/ 341588 w 544513"/>
              <a:gd name="connsiteY144" fmla="*/ 137386 h 714843"/>
              <a:gd name="connsiteX145" fmla="*/ 319043 w 544513"/>
              <a:gd name="connsiteY145" fmla="*/ 113905 h 714843"/>
              <a:gd name="connsiteX146" fmla="*/ 248032 w 544513"/>
              <a:gd name="connsiteY146" fmla="*/ 164358 h 714843"/>
              <a:gd name="connsiteX147" fmla="*/ 238435 w 544513"/>
              <a:gd name="connsiteY147" fmla="*/ 0 h 714843"/>
              <a:gd name="connsiteX148" fmla="*/ 251391 w 544513"/>
              <a:gd name="connsiteY148" fmla="*/ 29980 h 714843"/>
              <a:gd name="connsiteX149" fmla="*/ 251391 w 544513"/>
              <a:gd name="connsiteY149" fmla="*/ 50453 h 714843"/>
              <a:gd name="connsiteX150" fmla="*/ 241801 w 544513"/>
              <a:gd name="connsiteY150" fmla="*/ 60444 h 714843"/>
              <a:gd name="connsiteX151" fmla="*/ 238443 w 544513"/>
              <a:gd name="connsiteY151" fmla="*/ 60444 h 714843"/>
              <a:gd name="connsiteX152" fmla="*/ 232203 w 544513"/>
              <a:gd name="connsiteY152" fmla="*/ 53452 h 714843"/>
              <a:gd name="connsiteX153" fmla="*/ 232203 w 544513"/>
              <a:gd name="connsiteY153" fmla="*/ 6490 h 714843"/>
              <a:gd name="connsiteX154" fmla="*/ 238435 w 544513"/>
              <a:gd name="connsiteY154" fmla="*/ 0 h 714843"/>
              <a:gd name="connsiteX155" fmla="*/ 303206 w 544513"/>
              <a:gd name="connsiteY155" fmla="*/ 352181 h 714843"/>
              <a:gd name="connsiteX156" fmla="*/ 290250 w 544513"/>
              <a:gd name="connsiteY156" fmla="*/ 409634 h 714843"/>
              <a:gd name="connsiteX157" fmla="*/ 290250 w 544513"/>
              <a:gd name="connsiteY157" fmla="*/ 436105 h 714843"/>
              <a:gd name="connsiteX158" fmla="*/ 402993 w 544513"/>
              <a:gd name="connsiteY158" fmla="*/ 436105 h 714843"/>
              <a:gd name="connsiteX159" fmla="*/ 409233 w 544513"/>
              <a:gd name="connsiteY159" fmla="*/ 429615 h 714843"/>
              <a:gd name="connsiteX160" fmla="*/ 409233 w 544513"/>
              <a:gd name="connsiteY160" fmla="*/ 412633 h 714843"/>
              <a:gd name="connsiteX161" fmla="*/ 393395 w 544513"/>
              <a:gd name="connsiteY161" fmla="*/ 355689 h 714843"/>
              <a:gd name="connsiteX162" fmla="*/ 357894 w 544513"/>
              <a:gd name="connsiteY162" fmla="*/ 355689 h 714843"/>
              <a:gd name="connsiteX163" fmla="*/ 303206 w 544513"/>
              <a:gd name="connsiteY163" fmla="*/ 352181 h 714843"/>
              <a:gd name="connsiteX164" fmla="*/ 370850 w 544513"/>
              <a:gd name="connsiteY164" fmla="*/ 23481 h 714843"/>
              <a:gd name="connsiteX165" fmla="*/ 373732 w 544513"/>
              <a:gd name="connsiteY165" fmla="*/ 23481 h 714843"/>
              <a:gd name="connsiteX166" fmla="*/ 380448 w 544513"/>
              <a:gd name="connsiteY166" fmla="*/ 29980 h 714843"/>
              <a:gd name="connsiteX167" fmla="*/ 351186 w 544513"/>
              <a:gd name="connsiteY167" fmla="*/ 77435 h 714843"/>
              <a:gd name="connsiteX168" fmla="*/ 348313 w 544513"/>
              <a:gd name="connsiteY168" fmla="*/ 77435 h 714843"/>
              <a:gd name="connsiteX169" fmla="*/ 341597 w 544513"/>
              <a:gd name="connsiteY169" fmla="*/ 66943 h 714843"/>
              <a:gd name="connsiteX170" fmla="*/ 370850 w 544513"/>
              <a:gd name="connsiteY170" fmla="*/ 23481 h 714843"/>
              <a:gd name="connsiteX171" fmla="*/ 364134 w 544513"/>
              <a:gd name="connsiteY171" fmla="*/ 218303 h 714843"/>
              <a:gd name="connsiteX172" fmla="*/ 396277 w 544513"/>
              <a:gd name="connsiteY172" fmla="*/ 241792 h 714843"/>
              <a:gd name="connsiteX173" fmla="*/ 390037 w 544513"/>
              <a:gd name="connsiteY173" fmla="*/ 248283 h 714843"/>
              <a:gd name="connsiteX174" fmla="*/ 357894 w 544513"/>
              <a:gd name="connsiteY174" fmla="*/ 228294 h 714843"/>
              <a:gd name="connsiteX175" fmla="*/ 357894 w 544513"/>
              <a:gd name="connsiteY175" fmla="*/ 224794 h 714843"/>
              <a:gd name="connsiteX176" fmla="*/ 364134 w 544513"/>
              <a:gd name="connsiteY176" fmla="*/ 218303 h 714843"/>
              <a:gd name="connsiteX177" fmla="*/ 438494 w 544513"/>
              <a:gd name="connsiteY177" fmla="*/ 140877 h 714843"/>
              <a:gd name="connsiteX178" fmla="*/ 457682 w 544513"/>
              <a:gd name="connsiteY178" fmla="*/ 150867 h 714843"/>
              <a:gd name="connsiteX179" fmla="*/ 448092 w 544513"/>
              <a:gd name="connsiteY179" fmla="*/ 160858 h 714843"/>
              <a:gd name="connsiteX180" fmla="*/ 418831 w 544513"/>
              <a:gd name="connsiteY180" fmla="*/ 160858 h 714843"/>
              <a:gd name="connsiteX181" fmla="*/ 396285 w 544513"/>
              <a:gd name="connsiteY181" fmla="*/ 164358 h 714843"/>
              <a:gd name="connsiteX182" fmla="*/ 393404 w 544513"/>
              <a:gd name="connsiteY182" fmla="*/ 157868 h 714843"/>
              <a:gd name="connsiteX183" fmla="*/ 393404 w 544513"/>
              <a:gd name="connsiteY183" fmla="*/ 154367 h 714843"/>
              <a:gd name="connsiteX184" fmla="*/ 438494 w 544513"/>
              <a:gd name="connsiteY184" fmla="*/ 140877 h 714843"/>
              <a:gd name="connsiteX185" fmla="*/ 438494 w 544513"/>
              <a:gd name="connsiteY185" fmla="*/ 657908 h 714843"/>
              <a:gd name="connsiteX186" fmla="*/ 441368 w 544513"/>
              <a:gd name="connsiteY186" fmla="*/ 697870 h 714843"/>
              <a:gd name="connsiteX187" fmla="*/ 525326 w 544513"/>
              <a:gd name="connsiteY187" fmla="*/ 687880 h 714843"/>
              <a:gd name="connsiteX188" fmla="*/ 525326 w 544513"/>
              <a:gd name="connsiteY188" fmla="*/ 654408 h 714843"/>
              <a:gd name="connsiteX189" fmla="*/ 476869 w 544513"/>
              <a:gd name="connsiteY189" fmla="*/ 654408 h 714843"/>
              <a:gd name="connsiteX190" fmla="*/ 438494 w 544513"/>
              <a:gd name="connsiteY190" fmla="*/ 657908 h 714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</a:cxnLst>
            <a:rect l="l" t="t" r="r" b="b"/>
            <a:pathLst>
              <a:path w="544513" h="714843">
                <a:moveTo>
                  <a:pt x="441368" y="281754"/>
                </a:moveTo>
                <a:cubicBezTo>
                  <a:pt x="460873" y="281754"/>
                  <a:pt x="470629" y="293073"/>
                  <a:pt x="470629" y="315719"/>
                </a:cubicBezTo>
                <a:cubicBezTo>
                  <a:pt x="472868" y="349357"/>
                  <a:pt x="473987" y="380657"/>
                  <a:pt x="473987" y="409634"/>
                </a:cubicBezTo>
                <a:lnTo>
                  <a:pt x="473987" y="433115"/>
                </a:lnTo>
                <a:lnTo>
                  <a:pt x="470629" y="439605"/>
                </a:lnTo>
                <a:cubicBezTo>
                  <a:pt x="487261" y="458258"/>
                  <a:pt x="511886" y="497385"/>
                  <a:pt x="544514" y="557001"/>
                </a:cubicBezTo>
                <a:lnTo>
                  <a:pt x="541632" y="573984"/>
                </a:lnTo>
                <a:lnTo>
                  <a:pt x="541632" y="627428"/>
                </a:lnTo>
                <a:cubicBezTo>
                  <a:pt x="541632" y="636758"/>
                  <a:pt x="540512" y="645746"/>
                  <a:pt x="538274" y="654400"/>
                </a:cubicBezTo>
                <a:cubicBezTo>
                  <a:pt x="540512" y="663062"/>
                  <a:pt x="541632" y="672059"/>
                  <a:pt x="541632" y="681373"/>
                </a:cubicBezTo>
                <a:lnTo>
                  <a:pt x="541632" y="697862"/>
                </a:lnTo>
                <a:cubicBezTo>
                  <a:pt x="541632" y="705856"/>
                  <a:pt x="508210" y="711520"/>
                  <a:pt x="441368" y="714844"/>
                </a:cubicBezTo>
                <a:cubicBezTo>
                  <a:pt x="428571" y="711854"/>
                  <a:pt x="422180" y="708521"/>
                  <a:pt x="422180" y="704854"/>
                </a:cubicBezTo>
                <a:lnTo>
                  <a:pt x="422180" y="657900"/>
                </a:lnTo>
                <a:lnTo>
                  <a:pt x="122341" y="657900"/>
                </a:lnTo>
                <a:lnTo>
                  <a:pt x="106504" y="654400"/>
                </a:lnTo>
                <a:lnTo>
                  <a:pt x="106504" y="701362"/>
                </a:lnTo>
                <a:lnTo>
                  <a:pt x="103146" y="708354"/>
                </a:lnTo>
                <a:lnTo>
                  <a:pt x="64286" y="704854"/>
                </a:lnTo>
                <a:lnTo>
                  <a:pt x="35501" y="704854"/>
                </a:lnTo>
                <a:lnTo>
                  <a:pt x="12956" y="708354"/>
                </a:lnTo>
                <a:cubicBezTo>
                  <a:pt x="6557" y="700034"/>
                  <a:pt x="3366" y="684372"/>
                  <a:pt x="3366" y="661400"/>
                </a:cubicBezTo>
                <a:lnTo>
                  <a:pt x="3366" y="657900"/>
                </a:lnTo>
                <a:cubicBezTo>
                  <a:pt x="3366" y="655578"/>
                  <a:pt x="4327" y="654400"/>
                  <a:pt x="6240" y="654400"/>
                </a:cubicBezTo>
                <a:cubicBezTo>
                  <a:pt x="2080" y="647083"/>
                  <a:pt x="0" y="640417"/>
                  <a:pt x="0" y="634419"/>
                </a:cubicBezTo>
                <a:lnTo>
                  <a:pt x="0" y="566984"/>
                </a:lnTo>
                <a:cubicBezTo>
                  <a:pt x="19831" y="510708"/>
                  <a:pt x="42376" y="468240"/>
                  <a:pt x="67645" y="439597"/>
                </a:cubicBezTo>
                <a:lnTo>
                  <a:pt x="58055" y="318701"/>
                </a:lnTo>
                <a:lnTo>
                  <a:pt x="61413" y="318701"/>
                </a:lnTo>
                <a:lnTo>
                  <a:pt x="58055" y="312210"/>
                </a:lnTo>
                <a:lnTo>
                  <a:pt x="58055" y="308710"/>
                </a:lnTo>
                <a:cubicBezTo>
                  <a:pt x="58055" y="306388"/>
                  <a:pt x="59166" y="305219"/>
                  <a:pt x="61413" y="305219"/>
                </a:cubicBezTo>
                <a:lnTo>
                  <a:pt x="58055" y="298728"/>
                </a:lnTo>
                <a:lnTo>
                  <a:pt x="58055" y="295236"/>
                </a:lnTo>
                <a:cubicBezTo>
                  <a:pt x="58690" y="290909"/>
                  <a:pt x="60770" y="288746"/>
                  <a:pt x="64295" y="288746"/>
                </a:cubicBezTo>
                <a:lnTo>
                  <a:pt x="71011" y="288746"/>
                </a:lnTo>
                <a:cubicBezTo>
                  <a:pt x="156723" y="288746"/>
                  <a:pt x="274905" y="287577"/>
                  <a:pt x="425547" y="285246"/>
                </a:cubicBezTo>
                <a:lnTo>
                  <a:pt x="441368" y="281754"/>
                </a:lnTo>
                <a:close/>
                <a:moveTo>
                  <a:pt x="16314" y="566992"/>
                </a:moveTo>
                <a:lnTo>
                  <a:pt x="16314" y="607455"/>
                </a:lnTo>
                <a:cubicBezTo>
                  <a:pt x="16957" y="623109"/>
                  <a:pt x="19029" y="630936"/>
                  <a:pt x="22554" y="630936"/>
                </a:cubicBezTo>
                <a:cubicBezTo>
                  <a:pt x="102828" y="637602"/>
                  <a:pt x="146808" y="640926"/>
                  <a:pt x="154476" y="640926"/>
                </a:cubicBezTo>
                <a:cubicBezTo>
                  <a:pt x="299672" y="636600"/>
                  <a:pt x="396427" y="634436"/>
                  <a:pt x="444726" y="634436"/>
                </a:cubicBezTo>
                <a:cubicBezTo>
                  <a:pt x="446639" y="634436"/>
                  <a:pt x="472383" y="635430"/>
                  <a:pt x="521968" y="637427"/>
                </a:cubicBezTo>
                <a:lnTo>
                  <a:pt x="521968" y="603955"/>
                </a:lnTo>
                <a:lnTo>
                  <a:pt x="525326" y="570484"/>
                </a:lnTo>
                <a:cubicBezTo>
                  <a:pt x="468073" y="572814"/>
                  <a:pt x="422974" y="573984"/>
                  <a:pt x="390037" y="573984"/>
                </a:cubicBezTo>
                <a:lnTo>
                  <a:pt x="222605" y="573984"/>
                </a:lnTo>
                <a:cubicBezTo>
                  <a:pt x="162470" y="573984"/>
                  <a:pt x="93715" y="571661"/>
                  <a:pt x="16314" y="566992"/>
                </a:cubicBezTo>
                <a:close/>
                <a:moveTo>
                  <a:pt x="19196" y="650917"/>
                </a:moveTo>
                <a:lnTo>
                  <a:pt x="19196" y="654408"/>
                </a:lnTo>
                <a:lnTo>
                  <a:pt x="22554" y="687880"/>
                </a:lnTo>
                <a:cubicBezTo>
                  <a:pt x="34064" y="687880"/>
                  <a:pt x="43662" y="686886"/>
                  <a:pt x="51339" y="684889"/>
                </a:cubicBezTo>
                <a:cubicBezTo>
                  <a:pt x="62850" y="686886"/>
                  <a:pt x="73726" y="687880"/>
                  <a:pt x="83958" y="687880"/>
                </a:cubicBezTo>
                <a:lnTo>
                  <a:pt x="93556" y="687880"/>
                </a:lnTo>
                <a:lnTo>
                  <a:pt x="90198" y="664399"/>
                </a:lnTo>
                <a:lnTo>
                  <a:pt x="90198" y="654408"/>
                </a:lnTo>
                <a:lnTo>
                  <a:pt x="32152" y="647918"/>
                </a:lnTo>
                <a:cubicBezTo>
                  <a:pt x="28309" y="649915"/>
                  <a:pt x="23991" y="650917"/>
                  <a:pt x="19196" y="650917"/>
                </a:cubicBezTo>
                <a:close/>
                <a:moveTo>
                  <a:pt x="418822" y="456587"/>
                </a:moveTo>
                <a:cubicBezTo>
                  <a:pt x="364134" y="456587"/>
                  <a:pt x="263219" y="457581"/>
                  <a:pt x="116102" y="459578"/>
                </a:cubicBezTo>
                <a:cubicBezTo>
                  <a:pt x="97866" y="457581"/>
                  <a:pt x="82831" y="456587"/>
                  <a:pt x="71002" y="456587"/>
                </a:cubicBezTo>
                <a:cubicBezTo>
                  <a:pt x="56610" y="477571"/>
                  <a:pt x="41574" y="508879"/>
                  <a:pt x="25912" y="550503"/>
                </a:cubicBezTo>
                <a:lnTo>
                  <a:pt x="28794" y="550503"/>
                </a:lnTo>
                <a:cubicBezTo>
                  <a:pt x="42861" y="550503"/>
                  <a:pt x="64454" y="551672"/>
                  <a:pt x="93556" y="553994"/>
                </a:cubicBezTo>
                <a:cubicBezTo>
                  <a:pt x="246746" y="551672"/>
                  <a:pt x="373565" y="550503"/>
                  <a:pt x="473996" y="550503"/>
                </a:cubicBezTo>
                <a:cubicBezTo>
                  <a:pt x="500860" y="552833"/>
                  <a:pt x="515887" y="553994"/>
                  <a:pt x="519086" y="553994"/>
                </a:cubicBezTo>
                <a:cubicBezTo>
                  <a:pt x="494143" y="512036"/>
                  <a:pt x="475750" y="478398"/>
                  <a:pt x="463922" y="453087"/>
                </a:cubicBezTo>
                <a:lnTo>
                  <a:pt x="418822" y="456587"/>
                </a:lnTo>
                <a:close/>
                <a:moveTo>
                  <a:pt x="90198" y="154367"/>
                </a:moveTo>
                <a:cubicBezTo>
                  <a:pt x="109703" y="155696"/>
                  <a:pt x="119460" y="159037"/>
                  <a:pt x="119460" y="164358"/>
                </a:cubicBezTo>
                <a:lnTo>
                  <a:pt x="119460" y="167850"/>
                </a:lnTo>
                <a:cubicBezTo>
                  <a:pt x="119460" y="172185"/>
                  <a:pt x="117221" y="174340"/>
                  <a:pt x="112744" y="174340"/>
                </a:cubicBezTo>
                <a:lnTo>
                  <a:pt x="61413" y="174340"/>
                </a:lnTo>
                <a:cubicBezTo>
                  <a:pt x="56927" y="174340"/>
                  <a:pt x="54697" y="172177"/>
                  <a:pt x="54697" y="167850"/>
                </a:cubicBezTo>
                <a:cubicBezTo>
                  <a:pt x="56927" y="158862"/>
                  <a:pt x="68764" y="154367"/>
                  <a:pt x="90198" y="154367"/>
                </a:cubicBezTo>
                <a:close/>
                <a:moveTo>
                  <a:pt x="273936" y="308719"/>
                </a:moveTo>
                <a:lnTo>
                  <a:pt x="144887" y="308719"/>
                </a:lnTo>
                <a:cubicBezTo>
                  <a:pt x="129851" y="308719"/>
                  <a:pt x="106345" y="307557"/>
                  <a:pt x="74369" y="305227"/>
                </a:cubicBezTo>
                <a:cubicBezTo>
                  <a:pt x="80759" y="331197"/>
                  <a:pt x="83958" y="358178"/>
                  <a:pt x="83958" y="386153"/>
                </a:cubicBezTo>
                <a:lnTo>
                  <a:pt x="83958" y="439605"/>
                </a:lnTo>
                <a:lnTo>
                  <a:pt x="103146" y="439605"/>
                </a:lnTo>
                <a:lnTo>
                  <a:pt x="103146" y="436105"/>
                </a:lnTo>
                <a:cubicBezTo>
                  <a:pt x="94509" y="419123"/>
                  <a:pt x="90190" y="394640"/>
                  <a:pt x="90190" y="362672"/>
                </a:cubicBezTo>
                <a:cubicBezTo>
                  <a:pt x="90190" y="349023"/>
                  <a:pt x="94509" y="342190"/>
                  <a:pt x="103146" y="342190"/>
                </a:cubicBezTo>
                <a:cubicBezTo>
                  <a:pt x="138321" y="342190"/>
                  <a:pt x="181340" y="340026"/>
                  <a:pt x="232195" y="335699"/>
                </a:cubicBezTo>
                <a:cubicBezTo>
                  <a:pt x="240832" y="354018"/>
                  <a:pt x="245151" y="373005"/>
                  <a:pt x="245151" y="392644"/>
                </a:cubicBezTo>
                <a:lnTo>
                  <a:pt x="245151" y="439605"/>
                </a:lnTo>
                <a:lnTo>
                  <a:pt x="273936" y="439605"/>
                </a:lnTo>
                <a:lnTo>
                  <a:pt x="273936" y="399142"/>
                </a:lnTo>
                <a:cubicBezTo>
                  <a:pt x="273936" y="356850"/>
                  <a:pt x="290083" y="335691"/>
                  <a:pt x="322393" y="335691"/>
                </a:cubicBezTo>
                <a:lnTo>
                  <a:pt x="331991" y="335691"/>
                </a:lnTo>
                <a:cubicBezTo>
                  <a:pt x="362371" y="338022"/>
                  <a:pt x="388116" y="339191"/>
                  <a:pt x="409233" y="339191"/>
                </a:cubicBezTo>
                <a:cubicBezTo>
                  <a:pt x="422339" y="366840"/>
                  <a:pt x="428897" y="391315"/>
                  <a:pt x="428897" y="412624"/>
                </a:cubicBezTo>
                <a:lnTo>
                  <a:pt x="425539" y="436105"/>
                </a:lnTo>
                <a:lnTo>
                  <a:pt x="457682" y="436105"/>
                </a:lnTo>
                <a:cubicBezTo>
                  <a:pt x="453522" y="408798"/>
                  <a:pt x="450323" y="376497"/>
                  <a:pt x="448092" y="339191"/>
                </a:cubicBezTo>
                <a:cubicBezTo>
                  <a:pt x="450331" y="327530"/>
                  <a:pt x="451450" y="314048"/>
                  <a:pt x="451450" y="298728"/>
                </a:cubicBezTo>
                <a:lnTo>
                  <a:pt x="448092" y="298728"/>
                </a:lnTo>
                <a:cubicBezTo>
                  <a:pt x="399794" y="305402"/>
                  <a:pt x="341739" y="308719"/>
                  <a:pt x="273936" y="308719"/>
                </a:cubicBezTo>
                <a:close/>
                <a:moveTo>
                  <a:pt x="119460" y="359172"/>
                </a:moveTo>
                <a:lnTo>
                  <a:pt x="106504" y="359172"/>
                </a:lnTo>
                <a:lnTo>
                  <a:pt x="106504" y="372662"/>
                </a:lnTo>
                <a:cubicBezTo>
                  <a:pt x="106504" y="402968"/>
                  <a:pt x="111783" y="425288"/>
                  <a:pt x="122341" y="439605"/>
                </a:cubicBezTo>
                <a:lnTo>
                  <a:pt x="129057" y="436105"/>
                </a:lnTo>
                <a:lnTo>
                  <a:pt x="228845" y="436105"/>
                </a:lnTo>
                <a:lnTo>
                  <a:pt x="232203" y="419616"/>
                </a:lnTo>
                <a:lnTo>
                  <a:pt x="232203" y="412624"/>
                </a:lnTo>
                <a:cubicBezTo>
                  <a:pt x="232203" y="395642"/>
                  <a:pt x="229004" y="376655"/>
                  <a:pt x="222614" y="355681"/>
                </a:cubicBezTo>
                <a:cubicBezTo>
                  <a:pt x="176228" y="358019"/>
                  <a:pt x="141846" y="359172"/>
                  <a:pt x="119460" y="359172"/>
                </a:cubicBezTo>
                <a:close/>
                <a:moveTo>
                  <a:pt x="119460" y="40471"/>
                </a:moveTo>
                <a:lnTo>
                  <a:pt x="122341" y="40471"/>
                </a:lnTo>
                <a:cubicBezTo>
                  <a:pt x="150483" y="64779"/>
                  <a:pt x="164559" y="78102"/>
                  <a:pt x="164559" y="80433"/>
                </a:cubicBezTo>
                <a:lnTo>
                  <a:pt x="164559" y="83925"/>
                </a:lnTo>
                <a:cubicBezTo>
                  <a:pt x="164559" y="88260"/>
                  <a:pt x="161201" y="90415"/>
                  <a:pt x="154476" y="90415"/>
                </a:cubicBezTo>
                <a:cubicBezTo>
                  <a:pt x="139131" y="83098"/>
                  <a:pt x="125215" y="70768"/>
                  <a:pt x="112735" y="53452"/>
                </a:cubicBezTo>
                <a:lnTo>
                  <a:pt x="112735" y="46962"/>
                </a:lnTo>
                <a:cubicBezTo>
                  <a:pt x="113387" y="42643"/>
                  <a:pt x="115625" y="40471"/>
                  <a:pt x="119460" y="40471"/>
                </a:cubicBezTo>
                <a:close/>
                <a:moveTo>
                  <a:pt x="151603" y="228294"/>
                </a:moveTo>
                <a:lnTo>
                  <a:pt x="154476" y="234784"/>
                </a:lnTo>
                <a:lnTo>
                  <a:pt x="154476" y="238284"/>
                </a:lnTo>
                <a:cubicBezTo>
                  <a:pt x="144561" y="251607"/>
                  <a:pt x="133852" y="258265"/>
                  <a:pt x="122333" y="258265"/>
                </a:cubicBezTo>
                <a:lnTo>
                  <a:pt x="119451" y="258265"/>
                </a:lnTo>
                <a:lnTo>
                  <a:pt x="119451" y="248283"/>
                </a:lnTo>
                <a:cubicBezTo>
                  <a:pt x="119460" y="242285"/>
                  <a:pt x="130168" y="235628"/>
                  <a:pt x="151603" y="228294"/>
                </a:cubicBezTo>
                <a:close/>
                <a:moveTo>
                  <a:pt x="322393" y="93915"/>
                </a:moveTo>
                <a:lnTo>
                  <a:pt x="325751" y="93915"/>
                </a:lnTo>
                <a:cubicBezTo>
                  <a:pt x="345907" y="93915"/>
                  <a:pt x="357577" y="109569"/>
                  <a:pt x="360776" y="140869"/>
                </a:cubicBezTo>
                <a:lnTo>
                  <a:pt x="360776" y="150859"/>
                </a:lnTo>
                <a:cubicBezTo>
                  <a:pt x="360776" y="187831"/>
                  <a:pt x="327513" y="224794"/>
                  <a:pt x="260988" y="261757"/>
                </a:cubicBezTo>
                <a:lnTo>
                  <a:pt x="254748" y="261757"/>
                </a:lnTo>
                <a:cubicBezTo>
                  <a:pt x="242277" y="251106"/>
                  <a:pt x="208847" y="227625"/>
                  <a:pt x="154485" y="191314"/>
                </a:cubicBezTo>
                <a:lnTo>
                  <a:pt x="142013" y="157851"/>
                </a:lnTo>
                <a:cubicBezTo>
                  <a:pt x="148729" y="119877"/>
                  <a:pt x="164717" y="100898"/>
                  <a:pt x="189994" y="100898"/>
                </a:cubicBezTo>
                <a:lnTo>
                  <a:pt x="193352" y="100898"/>
                </a:lnTo>
                <a:cubicBezTo>
                  <a:pt x="213818" y="100898"/>
                  <a:pt x="234283" y="113061"/>
                  <a:pt x="254757" y="137369"/>
                </a:cubicBezTo>
                <a:cubicBezTo>
                  <a:pt x="276818" y="108408"/>
                  <a:pt x="299363" y="93915"/>
                  <a:pt x="322393" y="93915"/>
                </a:cubicBezTo>
                <a:close/>
                <a:moveTo>
                  <a:pt x="248032" y="164358"/>
                </a:moveTo>
                <a:cubicBezTo>
                  <a:pt x="229154" y="135381"/>
                  <a:pt x="213166" y="120896"/>
                  <a:pt x="200060" y="120896"/>
                </a:cubicBezTo>
                <a:lnTo>
                  <a:pt x="183746" y="120896"/>
                </a:lnTo>
                <a:cubicBezTo>
                  <a:pt x="175744" y="120896"/>
                  <a:pt x="168234" y="132056"/>
                  <a:pt x="161201" y="154367"/>
                </a:cubicBezTo>
                <a:cubicBezTo>
                  <a:pt x="161201" y="172686"/>
                  <a:pt x="189184" y="196167"/>
                  <a:pt x="245159" y="224802"/>
                </a:cubicBezTo>
                <a:cubicBezTo>
                  <a:pt x="245159" y="227801"/>
                  <a:pt x="250438" y="233473"/>
                  <a:pt x="260997" y="241792"/>
                </a:cubicBezTo>
                <a:cubicBezTo>
                  <a:pt x="309930" y="211813"/>
                  <a:pt x="336794" y="183838"/>
                  <a:pt x="341588" y="157868"/>
                </a:cubicBezTo>
                <a:lnTo>
                  <a:pt x="341588" y="137386"/>
                </a:lnTo>
                <a:cubicBezTo>
                  <a:pt x="341588" y="121732"/>
                  <a:pt x="334071" y="113905"/>
                  <a:pt x="319043" y="113905"/>
                </a:cubicBezTo>
                <a:cubicBezTo>
                  <a:pt x="298244" y="113905"/>
                  <a:pt x="274579" y="130728"/>
                  <a:pt x="248032" y="164358"/>
                </a:cubicBezTo>
                <a:close/>
                <a:moveTo>
                  <a:pt x="238435" y="0"/>
                </a:moveTo>
                <a:cubicBezTo>
                  <a:pt x="247072" y="2999"/>
                  <a:pt x="251391" y="12989"/>
                  <a:pt x="251391" y="29980"/>
                </a:cubicBezTo>
                <a:lnTo>
                  <a:pt x="251391" y="50453"/>
                </a:lnTo>
                <a:cubicBezTo>
                  <a:pt x="251391" y="53452"/>
                  <a:pt x="248191" y="56785"/>
                  <a:pt x="241801" y="60444"/>
                </a:cubicBezTo>
                <a:lnTo>
                  <a:pt x="238443" y="60444"/>
                </a:lnTo>
                <a:cubicBezTo>
                  <a:pt x="234283" y="60444"/>
                  <a:pt x="232203" y="58122"/>
                  <a:pt x="232203" y="53452"/>
                </a:cubicBezTo>
                <a:lnTo>
                  <a:pt x="232203" y="6490"/>
                </a:lnTo>
                <a:cubicBezTo>
                  <a:pt x="232838" y="2172"/>
                  <a:pt x="234918" y="0"/>
                  <a:pt x="238435" y="0"/>
                </a:cubicBezTo>
                <a:close/>
                <a:moveTo>
                  <a:pt x="303206" y="352181"/>
                </a:moveTo>
                <a:cubicBezTo>
                  <a:pt x="294568" y="373164"/>
                  <a:pt x="290250" y="392318"/>
                  <a:pt x="290250" y="409634"/>
                </a:cubicBezTo>
                <a:lnTo>
                  <a:pt x="290250" y="436105"/>
                </a:lnTo>
                <a:lnTo>
                  <a:pt x="402993" y="436105"/>
                </a:lnTo>
                <a:cubicBezTo>
                  <a:pt x="407145" y="436105"/>
                  <a:pt x="409233" y="433942"/>
                  <a:pt x="409233" y="429615"/>
                </a:cubicBezTo>
                <a:lnTo>
                  <a:pt x="409233" y="412633"/>
                </a:lnTo>
                <a:cubicBezTo>
                  <a:pt x="405708" y="374667"/>
                  <a:pt x="400429" y="355689"/>
                  <a:pt x="393395" y="355689"/>
                </a:cubicBezTo>
                <a:lnTo>
                  <a:pt x="357894" y="355689"/>
                </a:lnTo>
                <a:cubicBezTo>
                  <a:pt x="346383" y="355681"/>
                  <a:pt x="328148" y="354519"/>
                  <a:pt x="303206" y="352181"/>
                </a:cubicBezTo>
                <a:close/>
                <a:moveTo>
                  <a:pt x="370850" y="23481"/>
                </a:moveTo>
                <a:lnTo>
                  <a:pt x="373732" y="23481"/>
                </a:lnTo>
                <a:cubicBezTo>
                  <a:pt x="378209" y="24157"/>
                  <a:pt x="380448" y="26321"/>
                  <a:pt x="380448" y="29980"/>
                </a:cubicBezTo>
                <a:cubicBezTo>
                  <a:pt x="380448" y="43963"/>
                  <a:pt x="370691" y="59784"/>
                  <a:pt x="351186" y="77435"/>
                </a:cubicBezTo>
                <a:lnTo>
                  <a:pt x="348313" y="77435"/>
                </a:lnTo>
                <a:cubicBezTo>
                  <a:pt x="343827" y="77435"/>
                  <a:pt x="341597" y="73943"/>
                  <a:pt x="341597" y="66943"/>
                </a:cubicBezTo>
                <a:cubicBezTo>
                  <a:pt x="355981" y="38308"/>
                  <a:pt x="365729" y="23823"/>
                  <a:pt x="370850" y="23481"/>
                </a:cubicBezTo>
                <a:close/>
                <a:moveTo>
                  <a:pt x="364134" y="218303"/>
                </a:moveTo>
                <a:cubicBezTo>
                  <a:pt x="383321" y="226966"/>
                  <a:pt x="394039" y="234792"/>
                  <a:pt x="396277" y="241792"/>
                </a:cubicBezTo>
                <a:cubicBezTo>
                  <a:pt x="396277" y="246128"/>
                  <a:pt x="394189" y="248283"/>
                  <a:pt x="390037" y="248283"/>
                </a:cubicBezTo>
                <a:cubicBezTo>
                  <a:pt x="378836" y="248283"/>
                  <a:pt x="368127" y="241617"/>
                  <a:pt x="357894" y="228294"/>
                </a:cubicBezTo>
                <a:lnTo>
                  <a:pt x="357894" y="224794"/>
                </a:lnTo>
                <a:cubicBezTo>
                  <a:pt x="358529" y="220475"/>
                  <a:pt x="360609" y="218303"/>
                  <a:pt x="364134" y="218303"/>
                </a:cubicBezTo>
                <a:close/>
                <a:moveTo>
                  <a:pt x="438494" y="140877"/>
                </a:moveTo>
                <a:cubicBezTo>
                  <a:pt x="451283" y="143876"/>
                  <a:pt x="457682" y="147209"/>
                  <a:pt x="457682" y="150867"/>
                </a:cubicBezTo>
                <a:cubicBezTo>
                  <a:pt x="457682" y="154201"/>
                  <a:pt x="454482" y="157534"/>
                  <a:pt x="448092" y="160858"/>
                </a:cubicBezTo>
                <a:lnTo>
                  <a:pt x="418831" y="160858"/>
                </a:lnTo>
                <a:lnTo>
                  <a:pt x="396285" y="164358"/>
                </a:lnTo>
                <a:lnTo>
                  <a:pt x="393404" y="157868"/>
                </a:lnTo>
                <a:lnTo>
                  <a:pt x="393404" y="154367"/>
                </a:lnTo>
                <a:cubicBezTo>
                  <a:pt x="393395" y="148370"/>
                  <a:pt x="408423" y="143876"/>
                  <a:pt x="438494" y="140877"/>
                </a:cubicBezTo>
                <a:close/>
                <a:moveTo>
                  <a:pt x="438494" y="657908"/>
                </a:moveTo>
                <a:lnTo>
                  <a:pt x="441368" y="697870"/>
                </a:lnTo>
                <a:lnTo>
                  <a:pt x="525326" y="687880"/>
                </a:lnTo>
                <a:lnTo>
                  <a:pt x="525326" y="654408"/>
                </a:lnTo>
                <a:lnTo>
                  <a:pt x="476869" y="654408"/>
                </a:lnTo>
                <a:lnTo>
                  <a:pt x="438494" y="657908"/>
                </a:ln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694D885F-5FA5-FE89-9910-FCF8493E1F3F}"/>
              </a:ext>
            </a:extLst>
          </p:cNvPr>
          <p:cNvSpPr/>
          <p:nvPr/>
        </p:nvSpPr>
        <p:spPr>
          <a:xfrm>
            <a:off x="6772875" y="2292869"/>
            <a:ext cx="1219296" cy="1155538"/>
          </a:xfrm>
          <a:custGeom>
            <a:avLst/>
            <a:gdLst>
              <a:gd name="connsiteX0" fmla="*/ 114180 w 752717"/>
              <a:gd name="connsiteY0" fmla="*/ 0 h 713357"/>
              <a:gd name="connsiteX1" fmla="*/ 524357 w 752717"/>
              <a:gd name="connsiteY1" fmla="*/ 0 h 713357"/>
              <a:gd name="connsiteX2" fmla="*/ 627987 w 752717"/>
              <a:gd name="connsiteY2" fmla="*/ 96914 h 713357"/>
              <a:gd name="connsiteX3" fmla="*/ 627987 w 752717"/>
              <a:gd name="connsiteY3" fmla="*/ 421621 h 713357"/>
              <a:gd name="connsiteX4" fmla="*/ 752718 w 752717"/>
              <a:gd name="connsiteY4" fmla="*/ 491554 h 713357"/>
              <a:gd name="connsiteX5" fmla="*/ 752718 w 752717"/>
              <a:gd name="connsiteY5" fmla="*/ 599962 h 713357"/>
              <a:gd name="connsiteX6" fmla="*/ 649096 w 752717"/>
              <a:gd name="connsiteY6" fmla="*/ 713357 h 713357"/>
              <a:gd name="connsiteX7" fmla="*/ 217802 w 752717"/>
              <a:gd name="connsiteY7" fmla="*/ 713357 h 713357"/>
              <a:gd name="connsiteX8" fmla="*/ 46536 w 752717"/>
              <a:gd name="connsiteY8" fmla="*/ 577977 h 713357"/>
              <a:gd name="connsiteX9" fmla="*/ 0 w 752717"/>
              <a:gd name="connsiteY9" fmla="*/ 491554 h 713357"/>
              <a:gd name="connsiteX10" fmla="*/ 5279 w 752717"/>
              <a:gd name="connsiteY10" fmla="*/ 253771 h 713357"/>
              <a:gd name="connsiteX11" fmla="*/ 5279 w 752717"/>
              <a:gd name="connsiteY11" fmla="*/ 91919 h 713357"/>
              <a:gd name="connsiteX12" fmla="*/ 114180 w 752717"/>
              <a:gd name="connsiteY12" fmla="*/ 0 h 713357"/>
              <a:gd name="connsiteX13" fmla="*/ 133844 w 752717"/>
              <a:gd name="connsiteY13" fmla="*/ 38968 h 713357"/>
              <a:gd name="connsiteX14" fmla="*/ 67636 w 752717"/>
              <a:gd name="connsiteY14" fmla="*/ 145873 h 713357"/>
              <a:gd name="connsiteX15" fmla="*/ 67636 w 752717"/>
              <a:gd name="connsiteY15" fmla="*/ 421621 h 713357"/>
              <a:gd name="connsiteX16" fmla="*/ 233631 w 752717"/>
              <a:gd name="connsiteY16" fmla="*/ 421621 h 713357"/>
              <a:gd name="connsiteX17" fmla="*/ 301276 w 752717"/>
              <a:gd name="connsiteY17" fmla="*/ 329702 h 713357"/>
              <a:gd name="connsiteX18" fmla="*/ 368444 w 752717"/>
              <a:gd name="connsiteY18" fmla="*/ 302730 h 713357"/>
              <a:gd name="connsiteX19" fmla="*/ 296005 w 752717"/>
              <a:gd name="connsiteY19" fmla="*/ 221302 h 713357"/>
              <a:gd name="connsiteX20" fmla="*/ 296005 w 752717"/>
              <a:gd name="connsiteY20" fmla="*/ 210810 h 713357"/>
              <a:gd name="connsiteX21" fmla="*/ 347820 w 752717"/>
              <a:gd name="connsiteY21" fmla="*/ 156364 h 713357"/>
              <a:gd name="connsiteX22" fmla="*/ 451450 w 752717"/>
              <a:gd name="connsiteY22" fmla="*/ 156364 h 713357"/>
              <a:gd name="connsiteX23" fmla="*/ 508536 w 752717"/>
              <a:gd name="connsiteY23" fmla="*/ 215806 h 713357"/>
              <a:gd name="connsiteX24" fmla="*/ 508536 w 752717"/>
              <a:gd name="connsiteY24" fmla="*/ 221294 h 713357"/>
              <a:gd name="connsiteX25" fmla="*/ 436097 w 752717"/>
              <a:gd name="connsiteY25" fmla="*/ 297233 h 713357"/>
              <a:gd name="connsiteX26" fmla="*/ 436097 w 752717"/>
              <a:gd name="connsiteY26" fmla="*/ 307724 h 713357"/>
              <a:gd name="connsiteX27" fmla="*/ 576181 w 752717"/>
              <a:gd name="connsiteY27" fmla="*/ 421621 h 713357"/>
              <a:gd name="connsiteX28" fmla="*/ 586739 w 752717"/>
              <a:gd name="connsiteY28" fmla="*/ 421621 h 713357"/>
              <a:gd name="connsiteX29" fmla="*/ 586739 w 752717"/>
              <a:gd name="connsiteY29" fmla="*/ 129391 h 713357"/>
              <a:gd name="connsiteX30" fmla="*/ 532051 w 752717"/>
              <a:gd name="connsiteY30" fmla="*/ 38976 h 713357"/>
              <a:gd name="connsiteX31" fmla="*/ 133844 w 752717"/>
              <a:gd name="connsiteY31" fmla="*/ 38976 h 713357"/>
              <a:gd name="connsiteX32" fmla="*/ 140084 w 752717"/>
              <a:gd name="connsiteY32" fmla="*/ 454081 h 713357"/>
              <a:gd name="connsiteX33" fmla="*/ 140084 w 752717"/>
              <a:gd name="connsiteY33" fmla="*/ 459085 h 713357"/>
              <a:gd name="connsiteX34" fmla="*/ 191899 w 752717"/>
              <a:gd name="connsiteY34" fmla="*/ 481063 h 713357"/>
              <a:gd name="connsiteX35" fmla="*/ 659170 w 752717"/>
              <a:gd name="connsiteY35" fmla="*/ 481063 h 713357"/>
              <a:gd name="connsiteX36" fmla="*/ 659170 w 752717"/>
              <a:gd name="connsiteY36" fmla="*/ 475574 h 713357"/>
              <a:gd name="connsiteX37" fmla="*/ 596805 w 752717"/>
              <a:gd name="connsiteY37" fmla="*/ 454090 h 713357"/>
              <a:gd name="connsiteX38" fmla="*/ 581452 w 752717"/>
              <a:gd name="connsiteY38" fmla="*/ 454090 h 713357"/>
              <a:gd name="connsiteX39" fmla="*/ 570901 w 752717"/>
              <a:gd name="connsiteY39" fmla="*/ 475574 h 713357"/>
              <a:gd name="connsiteX40" fmla="*/ 539719 w 752717"/>
              <a:gd name="connsiteY40" fmla="*/ 475574 h 713357"/>
              <a:gd name="connsiteX41" fmla="*/ 529645 w 752717"/>
              <a:gd name="connsiteY41" fmla="*/ 454090 h 713357"/>
              <a:gd name="connsiteX42" fmla="*/ 270102 w 752717"/>
              <a:gd name="connsiteY42" fmla="*/ 454090 h 713357"/>
              <a:gd name="connsiteX43" fmla="*/ 259543 w 752717"/>
              <a:gd name="connsiteY43" fmla="*/ 475574 h 713357"/>
              <a:gd name="connsiteX44" fmla="*/ 228361 w 752717"/>
              <a:gd name="connsiteY44" fmla="*/ 475574 h 713357"/>
              <a:gd name="connsiteX45" fmla="*/ 217802 w 752717"/>
              <a:gd name="connsiteY45" fmla="*/ 454090 h 713357"/>
              <a:gd name="connsiteX46" fmla="*/ 140084 w 752717"/>
              <a:gd name="connsiteY46" fmla="*/ 454090 h 713357"/>
              <a:gd name="connsiteX47" fmla="*/ 285446 w 752717"/>
              <a:gd name="connsiteY47" fmla="*/ 421621 h 713357"/>
              <a:gd name="connsiteX48" fmla="*/ 513807 w 752717"/>
              <a:gd name="connsiteY48" fmla="*/ 421621 h 713357"/>
              <a:gd name="connsiteX49" fmla="*/ 513807 w 752717"/>
              <a:gd name="connsiteY49" fmla="*/ 416124 h 713357"/>
              <a:gd name="connsiteX50" fmla="*/ 399627 w 752717"/>
              <a:gd name="connsiteY50" fmla="*/ 351186 h 713357"/>
              <a:gd name="connsiteX51" fmla="*/ 285446 w 752717"/>
              <a:gd name="connsiteY51" fmla="*/ 421621 h 713357"/>
              <a:gd name="connsiteX52" fmla="*/ 327188 w 752717"/>
              <a:gd name="connsiteY52" fmla="*/ 210802 h 713357"/>
              <a:gd name="connsiteX53" fmla="*/ 358370 w 752717"/>
              <a:gd name="connsiteY53" fmla="*/ 210802 h 713357"/>
              <a:gd name="connsiteX54" fmla="*/ 353091 w 752717"/>
              <a:gd name="connsiteY54" fmla="*/ 188825 h 713357"/>
              <a:gd name="connsiteX55" fmla="*/ 347812 w 752717"/>
              <a:gd name="connsiteY55" fmla="*/ 188825 h 713357"/>
              <a:gd name="connsiteX56" fmla="*/ 327188 w 752717"/>
              <a:gd name="connsiteY56" fmla="*/ 210802 h 713357"/>
              <a:gd name="connsiteX57" fmla="*/ 332467 w 752717"/>
              <a:gd name="connsiteY57" fmla="*/ 221294 h 713357"/>
              <a:gd name="connsiteX58" fmla="*/ 332467 w 752717"/>
              <a:gd name="connsiteY58" fmla="*/ 226790 h 713357"/>
              <a:gd name="connsiteX59" fmla="*/ 368444 w 752717"/>
              <a:gd name="connsiteY59" fmla="*/ 270252 h 713357"/>
              <a:gd name="connsiteX60" fmla="*/ 379003 w 752717"/>
              <a:gd name="connsiteY60" fmla="*/ 270252 h 713357"/>
              <a:gd name="connsiteX61" fmla="*/ 363165 w 752717"/>
              <a:gd name="connsiteY61" fmla="*/ 221294 h 713357"/>
              <a:gd name="connsiteX62" fmla="*/ 332467 w 752717"/>
              <a:gd name="connsiteY62" fmla="*/ 221294 h 713357"/>
              <a:gd name="connsiteX63" fmla="*/ 363165 w 752717"/>
              <a:gd name="connsiteY63" fmla="*/ 178341 h 713357"/>
              <a:gd name="connsiteX64" fmla="*/ 363165 w 752717"/>
              <a:gd name="connsiteY64" fmla="*/ 194329 h 713357"/>
              <a:gd name="connsiteX65" fmla="*/ 368444 w 752717"/>
              <a:gd name="connsiteY65" fmla="*/ 194329 h 713357"/>
              <a:gd name="connsiteX66" fmla="*/ 384282 w 752717"/>
              <a:gd name="connsiteY66" fmla="*/ 178341 h 713357"/>
              <a:gd name="connsiteX67" fmla="*/ 363165 w 752717"/>
              <a:gd name="connsiteY67" fmla="*/ 178341 h 713357"/>
              <a:gd name="connsiteX68" fmla="*/ 373723 w 752717"/>
              <a:gd name="connsiteY68" fmla="*/ 221294 h 713357"/>
              <a:gd name="connsiteX69" fmla="*/ 373723 w 752717"/>
              <a:gd name="connsiteY69" fmla="*/ 226790 h 713357"/>
              <a:gd name="connsiteX70" fmla="*/ 399635 w 752717"/>
              <a:gd name="connsiteY70" fmla="*/ 297233 h 713357"/>
              <a:gd name="connsiteX71" fmla="*/ 404906 w 752717"/>
              <a:gd name="connsiteY71" fmla="*/ 297233 h 713357"/>
              <a:gd name="connsiteX72" fmla="*/ 430818 w 752717"/>
              <a:gd name="connsiteY72" fmla="*/ 226790 h 713357"/>
              <a:gd name="connsiteX73" fmla="*/ 430818 w 752717"/>
              <a:gd name="connsiteY73" fmla="*/ 221294 h 713357"/>
              <a:gd name="connsiteX74" fmla="*/ 373723 w 752717"/>
              <a:gd name="connsiteY74" fmla="*/ 221294 h 713357"/>
              <a:gd name="connsiteX75" fmla="*/ 399627 w 752717"/>
              <a:gd name="connsiteY75" fmla="*/ 178341 h 713357"/>
              <a:gd name="connsiteX76" fmla="*/ 378994 w 752717"/>
              <a:gd name="connsiteY76" fmla="*/ 210810 h 713357"/>
              <a:gd name="connsiteX77" fmla="*/ 425530 w 752717"/>
              <a:gd name="connsiteY77" fmla="*/ 210810 h 713357"/>
              <a:gd name="connsiteX78" fmla="*/ 399627 w 752717"/>
              <a:gd name="connsiteY78" fmla="*/ 178341 h 713357"/>
              <a:gd name="connsiteX79" fmla="*/ 415456 w 752717"/>
              <a:gd name="connsiteY79" fmla="*/ 178341 h 713357"/>
              <a:gd name="connsiteX80" fmla="*/ 415456 w 752717"/>
              <a:gd name="connsiteY80" fmla="*/ 183838 h 713357"/>
              <a:gd name="connsiteX81" fmla="*/ 430809 w 752717"/>
              <a:gd name="connsiteY81" fmla="*/ 199818 h 713357"/>
              <a:gd name="connsiteX82" fmla="*/ 436089 w 752717"/>
              <a:gd name="connsiteY82" fmla="*/ 199818 h 713357"/>
              <a:gd name="connsiteX83" fmla="*/ 441368 w 752717"/>
              <a:gd name="connsiteY83" fmla="*/ 178341 h 713357"/>
              <a:gd name="connsiteX84" fmla="*/ 415456 w 752717"/>
              <a:gd name="connsiteY84" fmla="*/ 178341 h 713357"/>
              <a:gd name="connsiteX85" fmla="*/ 441368 w 752717"/>
              <a:gd name="connsiteY85" fmla="*/ 221294 h 713357"/>
              <a:gd name="connsiteX86" fmla="*/ 425530 w 752717"/>
              <a:gd name="connsiteY86" fmla="*/ 264756 h 713357"/>
              <a:gd name="connsiteX87" fmla="*/ 425530 w 752717"/>
              <a:gd name="connsiteY87" fmla="*/ 270252 h 713357"/>
              <a:gd name="connsiteX88" fmla="*/ 472542 w 752717"/>
              <a:gd name="connsiteY88" fmla="*/ 221294 h 713357"/>
              <a:gd name="connsiteX89" fmla="*/ 441368 w 752717"/>
              <a:gd name="connsiteY89" fmla="*/ 221294 h 713357"/>
              <a:gd name="connsiteX90" fmla="*/ 451442 w 752717"/>
              <a:gd name="connsiteY90" fmla="*/ 188825 h 713357"/>
              <a:gd name="connsiteX91" fmla="*/ 446647 w 752717"/>
              <a:gd name="connsiteY91" fmla="*/ 210802 h 713357"/>
              <a:gd name="connsiteX92" fmla="*/ 472551 w 752717"/>
              <a:gd name="connsiteY92" fmla="*/ 210802 h 713357"/>
              <a:gd name="connsiteX93" fmla="*/ 451442 w 752717"/>
              <a:gd name="connsiteY93" fmla="*/ 188825 h 713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752717" h="713357">
                <a:moveTo>
                  <a:pt x="114180" y="0"/>
                </a:moveTo>
                <a:lnTo>
                  <a:pt x="524357" y="0"/>
                </a:lnTo>
                <a:cubicBezTo>
                  <a:pt x="574886" y="0"/>
                  <a:pt x="609435" y="32302"/>
                  <a:pt x="627987" y="96914"/>
                </a:cubicBezTo>
                <a:lnTo>
                  <a:pt x="627987" y="421621"/>
                </a:lnTo>
                <a:lnTo>
                  <a:pt x="752718" y="491554"/>
                </a:lnTo>
                <a:lnTo>
                  <a:pt x="752718" y="599962"/>
                </a:lnTo>
                <a:cubicBezTo>
                  <a:pt x="737682" y="675567"/>
                  <a:pt x="703141" y="713357"/>
                  <a:pt x="649096" y="713357"/>
                </a:cubicBezTo>
                <a:lnTo>
                  <a:pt x="217802" y="713357"/>
                </a:lnTo>
                <a:cubicBezTo>
                  <a:pt x="121214" y="713357"/>
                  <a:pt x="64119" y="668233"/>
                  <a:pt x="46536" y="577977"/>
                </a:cubicBezTo>
                <a:cubicBezTo>
                  <a:pt x="15512" y="553009"/>
                  <a:pt x="0" y="524199"/>
                  <a:pt x="0" y="491554"/>
                </a:cubicBezTo>
                <a:cubicBezTo>
                  <a:pt x="3517" y="396645"/>
                  <a:pt x="5279" y="317381"/>
                  <a:pt x="5279" y="253771"/>
                </a:cubicBezTo>
                <a:lnTo>
                  <a:pt x="5279" y="91919"/>
                </a:lnTo>
                <a:cubicBezTo>
                  <a:pt x="19981" y="30974"/>
                  <a:pt x="56284" y="334"/>
                  <a:pt x="114180" y="0"/>
                </a:cubicBezTo>
                <a:close/>
                <a:moveTo>
                  <a:pt x="133844" y="38968"/>
                </a:moveTo>
                <a:cubicBezTo>
                  <a:pt x="89705" y="50954"/>
                  <a:pt x="67636" y="86590"/>
                  <a:pt x="67636" y="145873"/>
                </a:cubicBezTo>
                <a:lnTo>
                  <a:pt x="67636" y="421621"/>
                </a:lnTo>
                <a:lnTo>
                  <a:pt x="233631" y="421621"/>
                </a:lnTo>
                <a:cubicBezTo>
                  <a:pt x="242269" y="388325"/>
                  <a:pt x="264814" y="357677"/>
                  <a:pt x="301276" y="329702"/>
                </a:cubicBezTo>
                <a:cubicBezTo>
                  <a:pt x="340929" y="311726"/>
                  <a:pt x="363324" y="302730"/>
                  <a:pt x="368444" y="302730"/>
                </a:cubicBezTo>
                <a:cubicBezTo>
                  <a:pt x="368444" y="298403"/>
                  <a:pt x="344295" y="271255"/>
                  <a:pt x="296005" y="221302"/>
                </a:cubicBezTo>
                <a:lnTo>
                  <a:pt x="296005" y="210810"/>
                </a:lnTo>
                <a:lnTo>
                  <a:pt x="347820" y="156364"/>
                </a:lnTo>
                <a:lnTo>
                  <a:pt x="451450" y="156364"/>
                </a:lnTo>
                <a:cubicBezTo>
                  <a:pt x="456245" y="156364"/>
                  <a:pt x="475274" y="176178"/>
                  <a:pt x="508536" y="215806"/>
                </a:cubicBezTo>
                <a:lnTo>
                  <a:pt x="508536" y="221294"/>
                </a:lnTo>
                <a:cubicBezTo>
                  <a:pt x="460238" y="267595"/>
                  <a:pt x="436097" y="292906"/>
                  <a:pt x="436097" y="297233"/>
                </a:cubicBezTo>
                <a:lnTo>
                  <a:pt x="436097" y="307724"/>
                </a:lnTo>
                <a:cubicBezTo>
                  <a:pt x="485991" y="307724"/>
                  <a:pt x="532677" y="345690"/>
                  <a:pt x="576181" y="421621"/>
                </a:cubicBezTo>
                <a:lnTo>
                  <a:pt x="586739" y="421621"/>
                </a:lnTo>
                <a:lnTo>
                  <a:pt x="586739" y="129391"/>
                </a:lnTo>
                <a:cubicBezTo>
                  <a:pt x="586739" y="91760"/>
                  <a:pt x="568504" y="61622"/>
                  <a:pt x="532051" y="38976"/>
                </a:cubicBezTo>
                <a:lnTo>
                  <a:pt x="133844" y="38976"/>
                </a:lnTo>
                <a:close/>
                <a:moveTo>
                  <a:pt x="140084" y="454081"/>
                </a:moveTo>
                <a:lnTo>
                  <a:pt x="140084" y="459085"/>
                </a:lnTo>
                <a:cubicBezTo>
                  <a:pt x="166948" y="473745"/>
                  <a:pt x="184222" y="481063"/>
                  <a:pt x="191899" y="481063"/>
                </a:cubicBezTo>
                <a:lnTo>
                  <a:pt x="659170" y="481063"/>
                </a:lnTo>
                <a:lnTo>
                  <a:pt x="659170" y="475574"/>
                </a:lnTo>
                <a:cubicBezTo>
                  <a:pt x="632615" y="461257"/>
                  <a:pt x="611832" y="454090"/>
                  <a:pt x="596805" y="454090"/>
                </a:cubicBezTo>
                <a:lnTo>
                  <a:pt x="581452" y="454090"/>
                </a:lnTo>
                <a:cubicBezTo>
                  <a:pt x="581452" y="468416"/>
                  <a:pt x="577926" y="475574"/>
                  <a:pt x="570901" y="475574"/>
                </a:cubicBezTo>
                <a:lnTo>
                  <a:pt x="539719" y="475574"/>
                </a:lnTo>
                <a:cubicBezTo>
                  <a:pt x="533003" y="475574"/>
                  <a:pt x="529645" y="468416"/>
                  <a:pt x="529645" y="454090"/>
                </a:cubicBezTo>
                <a:lnTo>
                  <a:pt x="270102" y="454090"/>
                </a:lnTo>
                <a:cubicBezTo>
                  <a:pt x="270102" y="468416"/>
                  <a:pt x="266577" y="475574"/>
                  <a:pt x="259543" y="475574"/>
                </a:cubicBezTo>
                <a:lnTo>
                  <a:pt x="228361" y="475574"/>
                </a:lnTo>
                <a:cubicBezTo>
                  <a:pt x="221319" y="475574"/>
                  <a:pt x="217802" y="468416"/>
                  <a:pt x="217802" y="454090"/>
                </a:cubicBezTo>
                <a:lnTo>
                  <a:pt x="140084" y="454090"/>
                </a:lnTo>
                <a:close/>
                <a:moveTo>
                  <a:pt x="285446" y="421621"/>
                </a:moveTo>
                <a:lnTo>
                  <a:pt x="513807" y="421621"/>
                </a:lnTo>
                <a:lnTo>
                  <a:pt x="513807" y="416124"/>
                </a:lnTo>
                <a:cubicBezTo>
                  <a:pt x="484061" y="372838"/>
                  <a:pt x="445996" y="351186"/>
                  <a:pt x="399627" y="351186"/>
                </a:cubicBezTo>
                <a:cubicBezTo>
                  <a:pt x="352615" y="351178"/>
                  <a:pt x="314549" y="374659"/>
                  <a:pt x="285446" y="421621"/>
                </a:cubicBezTo>
                <a:close/>
                <a:moveTo>
                  <a:pt x="327188" y="210802"/>
                </a:moveTo>
                <a:lnTo>
                  <a:pt x="358370" y="210802"/>
                </a:lnTo>
                <a:cubicBezTo>
                  <a:pt x="354845" y="204479"/>
                  <a:pt x="353091" y="197153"/>
                  <a:pt x="353091" y="188825"/>
                </a:cubicBezTo>
                <a:lnTo>
                  <a:pt x="347812" y="188825"/>
                </a:lnTo>
                <a:cubicBezTo>
                  <a:pt x="342374" y="188825"/>
                  <a:pt x="335499" y="196150"/>
                  <a:pt x="327188" y="210802"/>
                </a:cubicBezTo>
                <a:close/>
                <a:moveTo>
                  <a:pt x="332467" y="221294"/>
                </a:moveTo>
                <a:lnTo>
                  <a:pt x="332467" y="226790"/>
                </a:lnTo>
                <a:cubicBezTo>
                  <a:pt x="356457" y="247448"/>
                  <a:pt x="368444" y="261932"/>
                  <a:pt x="368444" y="270252"/>
                </a:cubicBezTo>
                <a:lnTo>
                  <a:pt x="379003" y="270252"/>
                </a:lnTo>
                <a:cubicBezTo>
                  <a:pt x="368444" y="252944"/>
                  <a:pt x="363165" y="236622"/>
                  <a:pt x="363165" y="221294"/>
                </a:cubicBezTo>
                <a:lnTo>
                  <a:pt x="332467" y="221294"/>
                </a:lnTo>
                <a:close/>
                <a:moveTo>
                  <a:pt x="363165" y="178341"/>
                </a:moveTo>
                <a:lnTo>
                  <a:pt x="363165" y="194329"/>
                </a:lnTo>
                <a:lnTo>
                  <a:pt x="368444" y="194329"/>
                </a:lnTo>
                <a:cubicBezTo>
                  <a:pt x="373556" y="194329"/>
                  <a:pt x="378836" y="189000"/>
                  <a:pt x="384282" y="178341"/>
                </a:cubicBezTo>
                <a:lnTo>
                  <a:pt x="363165" y="178341"/>
                </a:lnTo>
                <a:close/>
                <a:moveTo>
                  <a:pt x="373723" y="221294"/>
                </a:moveTo>
                <a:lnTo>
                  <a:pt x="373723" y="226790"/>
                </a:lnTo>
                <a:lnTo>
                  <a:pt x="399635" y="297233"/>
                </a:lnTo>
                <a:lnTo>
                  <a:pt x="404906" y="297233"/>
                </a:lnTo>
                <a:cubicBezTo>
                  <a:pt x="408423" y="273251"/>
                  <a:pt x="417060" y="249770"/>
                  <a:pt x="430818" y="226790"/>
                </a:cubicBezTo>
                <a:lnTo>
                  <a:pt x="430818" y="221294"/>
                </a:lnTo>
                <a:lnTo>
                  <a:pt x="373723" y="221294"/>
                </a:lnTo>
                <a:close/>
                <a:moveTo>
                  <a:pt x="399627" y="178341"/>
                </a:moveTo>
                <a:cubicBezTo>
                  <a:pt x="385869" y="196660"/>
                  <a:pt x="378994" y="207486"/>
                  <a:pt x="378994" y="210810"/>
                </a:cubicBezTo>
                <a:lnTo>
                  <a:pt x="425530" y="210810"/>
                </a:lnTo>
                <a:cubicBezTo>
                  <a:pt x="412741" y="189159"/>
                  <a:pt x="404104" y="178341"/>
                  <a:pt x="399627" y="178341"/>
                </a:cubicBezTo>
                <a:close/>
                <a:moveTo>
                  <a:pt x="415456" y="178341"/>
                </a:moveTo>
                <a:lnTo>
                  <a:pt x="415456" y="183838"/>
                </a:lnTo>
                <a:cubicBezTo>
                  <a:pt x="425689" y="183838"/>
                  <a:pt x="430809" y="189167"/>
                  <a:pt x="430809" y="199818"/>
                </a:cubicBezTo>
                <a:lnTo>
                  <a:pt x="436089" y="199818"/>
                </a:lnTo>
                <a:lnTo>
                  <a:pt x="441368" y="178341"/>
                </a:lnTo>
                <a:lnTo>
                  <a:pt x="415456" y="178341"/>
                </a:lnTo>
                <a:close/>
                <a:moveTo>
                  <a:pt x="441368" y="221294"/>
                </a:moveTo>
                <a:cubicBezTo>
                  <a:pt x="441368" y="234960"/>
                  <a:pt x="436089" y="249444"/>
                  <a:pt x="425530" y="264756"/>
                </a:cubicBezTo>
                <a:lnTo>
                  <a:pt x="425530" y="270252"/>
                </a:lnTo>
                <a:cubicBezTo>
                  <a:pt x="430007" y="270252"/>
                  <a:pt x="445678" y="253938"/>
                  <a:pt x="472542" y="221294"/>
                </a:cubicBezTo>
                <a:lnTo>
                  <a:pt x="441368" y="221294"/>
                </a:lnTo>
                <a:close/>
                <a:moveTo>
                  <a:pt x="451442" y="188825"/>
                </a:moveTo>
                <a:lnTo>
                  <a:pt x="446647" y="210802"/>
                </a:lnTo>
                <a:lnTo>
                  <a:pt x="472551" y="210802"/>
                </a:lnTo>
                <a:cubicBezTo>
                  <a:pt x="472551" y="205155"/>
                  <a:pt x="465509" y="197821"/>
                  <a:pt x="451442" y="188825"/>
                </a:cubicBezTo>
                <a:close/>
              </a:path>
            </a:pathLst>
          </a:custGeom>
          <a:solidFill>
            <a:srgbClr val="000000"/>
          </a:solidFill>
          <a:ln w="83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86AD4963-DF45-4DD1-6106-13144768098B}"/>
              </a:ext>
            </a:extLst>
          </p:cNvPr>
          <p:cNvSpPr/>
          <p:nvPr/>
        </p:nvSpPr>
        <p:spPr>
          <a:xfrm>
            <a:off x="2976647" y="4056987"/>
            <a:ext cx="1237587" cy="716366"/>
          </a:xfrm>
          <a:custGeom>
            <a:avLst/>
            <a:gdLst>
              <a:gd name="connsiteX0" fmla="*/ 470097 w 835056"/>
              <a:gd name="connsiteY0" fmla="*/ 0 h 483365"/>
              <a:gd name="connsiteX1" fmla="*/ 793090 w 835056"/>
              <a:gd name="connsiteY1" fmla="*/ 199644 h 483365"/>
              <a:gd name="connsiteX2" fmla="*/ 835057 w 835056"/>
              <a:gd name="connsiteY2" fmla="*/ 370704 h 483365"/>
              <a:gd name="connsiteX3" fmla="*/ 835057 w 835056"/>
              <a:gd name="connsiteY3" fmla="*/ 381476 h 483365"/>
              <a:gd name="connsiteX4" fmla="*/ 824665 w 835056"/>
              <a:gd name="connsiteY4" fmla="*/ 392659 h 483365"/>
              <a:gd name="connsiteX5" fmla="*/ 610400 w 835056"/>
              <a:gd name="connsiteY5" fmla="*/ 392659 h 483365"/>
              <a:gd name="connsiteX6" fmla="*/ 589617 w 835056"/>
              <a:gd name="connsiteY6" fmla="*/ 323488 h 483365"/>
              <a:gd name="connsiteX7" fmla="*/ 477288 w 835056"/>
              <a:gd name="connsiteY7" fmla="*/ 246859 h 483365"/>
              <a:gd name="connsiteX8" fmla="*/ 459696 w 835056"/>
              <a:gd name="connsiteY8" fmla="*/ 246859 h 483365"/>
              <a:gd name="connsiteX9" fmla="*/ 382543 w 835056"/>
              <a:gd name="connsiteY9" fmla="*/ 290760 h 483365"/>
              <a:gd name="connsiteX10" fmla="*/ 428120 w 835056"/>
              <a:gd name="connsiteY10" fmla="*/ 330527 h 483365"/>
              <a:gd name="connsiteX11" fmla="*/ 473688 w 835056"/>
              <a:gd name="connsiteY11" fmla="*/ 403422 h 483365"/>
              <a:gd name="connsiteX12" fmla="*/ 378952 w 835056"/>
              <a:gd name="connsiteY12" fmla="*/ 483365 h 483365"/>
              <a:gd name="connsiteX13" fmla="*/ 94736 w 835056"/>
              <a:gd name="connsiteY13" fmla="*/ 483365 h 483365"/>
              <a:gd name="connsiteX14" fmla="*/ 0 w 835056"/>
              <a:gd name="connsiteY14" fmla="*/ 403422 h 483365"/>
              <a:gd name="connsiteX15" fmla="*/ 52769 w 835056"/>
              <a:gd name="connsiteY15" fmla="*/ 327212 h 483365"/>
              <a:gd name="connsiteX16" fmla="*/ 154305 w 835056"/>
              <a:gd name="connsiteY16" fmla="*/ 196329 h 483365"/>
              <a:gd name="connsiteX17" fmla="*/ 371761 w 835056"/>
              <a:gd name="connsiteY17" fmla="*/ 14497 h 483365"/>
              <a:gd name="connsiteX18" fmla="*/ 470097 w 835056"/>
              <a:gd name="connsiteY18" fmla="*/ 0 h 483365"/>
              <a:gd name="connsiteX19" fmla="*/ 80753 w 835056"/>
              <a:gd name="connsiteY19" fmla="*/ 341709 h 483365"/>
              <a:gd name="connsiteX20" fmla="*/ 27984 w 835056"/>
              <a:gd name="connsiteY20" fmla="*/ 388934 h 483365"/>
              <a:gd name="connsiteX21" fmla="*/ 24384 w 835056"/>
              <a:gd name="connsiteY21" fmla="*/ 407156 h 483365"/>
              <a:gd name="connsiteX22" fmla="*/ 98336 w 835056"/>
              <a:gd name="connsiteY22" fmla="*/ 458105 h 483365"/>
              <a:gd name="connsiteX23" fmla="*/ 368560 w 835056"/>
              <a:gd name="connsiteY23" fmla="*/ 458105 h 483365"/>
              <a:gd name="connsiteX24" fmla="*/ 448913 w 835056"/>
              <a:gd name="connsiteY24" fmla="*/ 399698 h 483365"/>
              <a:gd name="connsiteX25" fmla="*/ 375361 w 835056"/>
              <a:gd name="connsiteY25" fmla="*/ 345024 h 483365"/>
              <a:gd name="connsiteX26" fmla="*/ 319402 w 835056"/>
              <a:gd name="connsiteY26" fmla="*/ 276263 h 483365"/>
              <a:gd name="connsiteX27" fmla="*/ 301819 w 835056"/>
              <a:gd name="connsiteY27" fmla="*/ 276263 h 483365"/>
              <a:gd name="connsiteX28" fmla="*/ 263042 w 835056"/>
              <a:gd name="connsiteY28" fmla="*/ 283302 h 483365"/>
              <a:gd name="connsiteX29" fmla="*/ 175498 w 835056"/>
              <a:gd name="connsiteY29" fmla="*/ 221590 h 483365"/>
              <a:gd name="connsiteX30" fmla="*/ 80763 w 835056"/>
              <a:gd name="connsiteY30" fmla="*/ 301533 h 483365"/>
              <a:gd name="connsiteX31" fmla="*/ 80763 w 835056"/>
              <a:gd name="connsiteY31" fmla="*/ 341709 h 483365"/>
              <a:gd name="connsiteX32" fmla="*/ 182289 w 835056"/>
              <a:gd name="connsiteY32" fmla="*/ 196329 h 483365"/>
              <a:gd name="connsiteX33" fmla="*/ 210664 w 835056"/>
              <a:gd name="connsiteY33" fmla="*/ 203368 h 483365"/>
              <a:gd name="connsiteX34" fmla="*/ 448913 w 835056"/>
              <a:gd name="connsiteY34" fmla="*/ 57988 h 483365"/>
              <a:gd name="connsiteX35" fmla="*/ 494881 w 835056"/>
              <a:gd name="connsiteY35" fmla="*/ 57988 h 483365"/>
              <a:gd name="connsiteX36" fmla="*/ 743921 w 835056"/>
              <a:gd name="connsiteY36" fmla="*/ 221599 h 483365"/>
              <a:gd name="connsiteX37" fmla="*/ 782298 w 835056"/>
              <a:gd name="connsiteY37" fmla="*/ 366979 h 483365"/>
              <a:gd name="connsiteX38" fmla="*/ 810673 w 835056"/>
              <a:gd name="connsiteY38" fmla="*/ 366979 h 483365"/>
              <a:gd name="connsiteX39" fmla="*/ 810673 w 835056"/>
              <a:gd name="connsiteY39" fmla="*/ 363245 h 483365"/>
              <a:gd name="connsiteX40" fmla="*/ 621201 w 835056"/>
              <a:gd name="connsiteY40" fmla="*/ 61713 h 483365"/>
              <a:gd name="connsiteX41" fmla="*/ 484089 w 835056"/>
              <a:gd name="connsiteY41" fmla="*/ 28994 h 483365"/>
              <a:gd name="connsiteX42" fmla="*/ 459705 w 835056"/>
              <a:gd name="connsiteY42" fmla="*/ 28994 h 483365"/>
              <a:gd name="connsiteX43" fmla="*/ 182289 w 835056"/>
              <a:gd name="connsiteY43" fmla="*/ 196329 h 483365"/>
              <a:gd name="connsiteX44" fmla="*/ 235048 w 835056"/>
              <a:gd name="connsiteY44" fmla="*/ 214141 h 483365"/>
              <a:gd name="connsiteX45" fmla="*/ 256242 w 835056"/>
              <a:gd name="connsiteY45" fmla="*/ 229048 h 483365"/>
              <a:gd name="connsiteX46" fmla="*/ 259832 w 835056"/>
              <a:gd name="connsiteY46" fmla="*/ 229048 h 483365"/>
              <a:gd name="connsiteX47" fmla="*/ 448913 w 835056"/>
              <a:gd name="connsiteY47" fmla="*/ 112652 h 483365"/>
              <a:gd name="connsiteX48" fmla="*/ 494881 w 835056"/>
              <a:gd name="connsiteY48" fmla="*/ 112652 h 483365"/>
              <a:gd name="connsiteX49" fmla="*/ 698344 w 835056"/>
              <a:gd name="connsiteY49" fmla="*/ 246850 h 483365"/>
              <a:gd name="connsiteX50" fmla="*/ 729920 w 835056"/>
              <a:gd name="connsiteY50" fmla="*/ 366970 h 483365"/>
              <a:gd name="connsiteX51" fmla="*/ 757904 w 835056"/>
              <a:gd name="connsiteY51" fmla="*/ 366970 h 483365"/>
              <a:gd name="connsiteX52" fmla="*/ 586016 w 835056"/>
              <a:gd name="connsiteY52" fmla="*/ 105194 h 483365"/>
              <a:gd name="connsiteX53" fmla="*/ 487680 w 835056"/>
              <a:gd name="connsiteY53" fmla="*/ 83239 h 483365"/>
              <a:gd name="connsiteX54" fmla="*/ 463296 w 835056"/>
              <a:gd name="connsiteY54" fmla="*/ 83239 h 483365"/>
              <a:gd name="connsiteX55" fmla="*/ 235048 w 835056"/>
              <a:gd name="connsiteY55" fmla="*/ 214141 h 483365"/>
              <a:gd name="connsiteX56" fmla="*/ 273825 w 835056"/>
              <a:gd name="connsiteY56" fmla="*/ 250593 h 483365"/>
              <a:gd name="connsiteX57" fmla="*/ 277025 w 835056"/>
              <a:gd name="connsiteY57" fmla="*/ 254317 h 483365"/>
              <a:gd name="connsiteX58" fmla="*/ 329794 w 835056"/>
              <a:gd name="connsiteY58" fmla="*/ 221599 h 483365"/>
              <a:gd name="connsiteX59" fmla="*/ 456114 w 835056"/>
              <a:gd name="connsiteY59" fmla="*/ 166926 h 483365"/>
              <a:gd name="connsiteX60" fmla="*/ 480498 w 835056"/>
              <a:gd name="connsiteY60" fmla="*/ 166926 h 483365"/>
              <a:gd name="connsiteX61" fmla="*/ 673570 w 835056"/>
              <a:gd name="connsiteY61" fmla="*/ 334261 h 483365"/>
              <a:gd name="connsiteX62" fmla="*/ 677170 w 835056"/>
              <a:gd name="connsiteY62" fmla="*/ 366989 h 483365"/>
              <a:gd name="connsiteX63" fmla="*/ 705155 w 835056"/>
              <a:gd name="connsiteY63" fmla="*/ 366989 h 483365"/>
              <a:gd name="connsiteX64" fmla="*/ 568442 w 835056"/>
              <a:gd name="connsiteY64" fmla="*/ 156162 h 483365"/>
              <a:gd name="connsiteX65" fmla="*/ 473707 w 835056"/>
              <a:gd name="connsiteY65" fmla="*/ 137932 h 483365"/>
              <a:gd name="connsiteX66" fmla="*/ 459715 w 835056"/>
              <a:gd name="connsiteY66" fmla="*/ 137932 h 483365"/>
              <a:gd name="connsiteX67" fmla="*/ 273825 w 835056"/>
              <a:gd name="connsiteY67" fmla="*/ 250593 h 483365"/>
              <a:gd name="connsiteX68" fmla="*/ 340185 w 835056"/>
              <a:gd name="connsiteY68" fmla="*/ 254317 h 483365"/>
              <a:gd name="connsiteX69" fmla="*/ 364969 w 835056"/>
              <a:gd name="connsiteY69" fmla="*/ 268815 h 483365"/>
              <a:gd name="connsiteX70" fmla="*/ 463305 w 835056"/>
              <a:gd name="connsiteY70" fmla="*/ 221599 h 483365"/>
              <a:gd name="connsiteX71" fmla="*/ 480498 w 835056"/>
              <a:gd name="connsiteY71" fmla="*/ 221599 h 483365"/>
              <a:gd name="connsiteX72" fmla="*/ 617611 w 835056"/>
              <a:gd name="connsiteY72" fmla="*/ 334261 h 483365"/>
              <a:gd name="connsiteX73" fmla="*/ 624402 w 835056"/>
              <a:gd name="connsiteY73" fmla="*/ 366989 h 483365"/>
              <a:gd name="connsiteX74" fmla="*/ 652786 w 835056"/>
              <a:gd name="connsiteY74" fmla="*/ 366989 h 483365"/>
              <a:gd name="connsiteX75" fmla="*/ 529666 w 835056"/>
              <a:gd name="connsiteY75" fmla="*/ 199654 h 483365"/>
              <a:gd name="connsiteX76" fmla="*/ 484099 w 835056"/>
              <a:gd name="connsiteY76" fmla="*/ 192615 h 483365"/>
              <a:gd name="connsiteX77" fmla="*/ 459715 w 835056"/>
              <a:gd name="connsiteY77" fmla="*/ 192615 h 483365"/>
              <a:gd name="connsiteX78" fmla="*/ 340185 w 835056"/>
              <a:gd name="connsiteY78" fmla="*/ 254317 h 483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835056" h="483365">
                <a:moveTo>
                  <a:pt x="470097" y="0"/>
                </a:moveTo>
                <a:cubicBezTo>
                  <a:pt x="603609" y="0"/>
                  <a:pt x="711270" y="66551"/>
                  <a:pt x="793090" y="199644"/>
                </a:cubicBezTo>
                <a:cubicBezTo>
                  <a:pt x="821074" y="257632"/>
                  <a:pt x="835057" y="314649"/>
                  <a:pt x="835057" y="370704"/>
                </a:cubicBezTo>
                <a:lnTo>
                  <a:pt x="835057" y="381476"/>
                </a:lnTo>
                <a:cubicBezTo>
                  <a:pt x="835057" y="385067"/>
                  <a:pt x="831590" y="388801"/>
                  <a:pt x="824665" y="392659"/>
                </a:cubicBezTo>
                <a:lnTo>
                  <a:pt x="610400" y="392659"/>
                </a:lnTo>
                <a:cubicBezTo>
                  <a:pt x="605333" y="392659"/>
                  <a:pt x="598408" y="369608"/>
                  <a:pt x="589617" y="323488"/>
                </a:cubicBezTo>
                <a:cubicBezTo>
                  <a:pt x="560841" y="272405"/>
                  <a:pt x="523389" y="246859"/>
                  <a:pt x="477288" y="246859"/>
                </a:cubicBezTo>
                <a:lnTo>
                  <a:pt x="459696" y="246859"/>
                </a:lnTo>
                <a:cubicBezTo>
                  <a:pt x="408261" y="258737"/>
                  <a:pt x="382543" y="273367"/>
                  <a:pt x="382543" y="290760"/>
                </a:cubicBezTo>
                <a:cubicBezTo>
                  <a:pt x="389201" y="317268"/>
                  <a:pt x="404393" y="330527"/>
                  <a:pt x="428120" y="330527"/>
                </a:cubicBezTo>
                <a:cubicBezTo>
                  <a:pt x="458495" y="351511"/>
                  <a:pt x="473688" y="375818"/>
                  <a:pt x="473688" y="403422"/>
                </a:cubicBezTo>
                <a:cubicBezTo>
                  <a:pt x="473688" y="448980"/>
                  <a:pt x="442112" y="475640"/>
                  <a:pt x="378952" y="483365"/>
                </a:cubicBezTo>
                <a:lnTo>
                  <a:pt x="94736" y="483365"/>
                </a:lnTo>
                <a:cubicBezTo>
                  <a:pt x="31575" y="475640"/>
                  <a:pt x="0" y="448989"/>
                  <a:pt x="0" y="403422"/>
                </a:cubicBezTo>
                <a:cubicBezTo>
                  <a:pt x="0" y="371942"/>
                  <a:pt x="17593" y="346539"/>
                  <a:pt x="52769" y="327212"/>
                </a:cubicBezTo>
                <a:cubicBezTo>
                  <a:pt x="52769" y="262052"/>
                  <a:pt x="86611" y="218427"/>
                  <a:pt x="154305" y="196329"/>
                </a:cubicBezTo>
                <a:cubicBezTo>
                  <a:pt x="195872" y="112938"/>
                  <a:pt x="268357" y="52330"/>
                  <a:pt x="371761" y="14497"/>
                </a:cubicBezTo>
                <a:cubicBezTo>
                  <a:pt x="410137" y="7039"/>
                  <a:pt x="442913" y="2210"/>
                  <a:pt x="470097" y="0"/>
                </a:cubicBezTo>
                <a:close/>
                <a:moveTo>
                  <a:pt x="80753" y="341709"/>
                </a:moveTo>
                <a:cubicBezTo>
                  <a:pt x="45577" y="361045"/>
                  <a:pt x="27984" y="376780"/>
                  <a:pt x="27984" y="388934"/>
                </a:cubicBezTo>
                <a:lnTo>
                  <a:pt x="24384" y="407156"/>
                </a:lnTo>
                <a:cubicBezTo>
                  <a:pt x="24384" y="435054"/>
                  <a:pt x="49035" y="452028"/>
                  <a:pt x="98336" y="458105"/>
                </a:cubicBezTo>
                <a:lnTo>
                  <a:pt x="368560" y="458105"/>
                </a:lnTo>
                <a:cubicBezTo>
                  <a:pt x="422129" y="458105"/>
                  <a:pt x="448913" y="438636"/>
                  <a:pt x="448913" y="399698"/>
                </a:cubicBezTo>
                <a:cubicBezTo>
                  <a:pt x="438788" y="363245"/>
                  <a:pt x="414271" y="345024"/>
                  <a:pt x="375361" y="345024"/>
                </a:cubicBezTo>
                <a:cubicBezTo>
                  <a:pt x="364169" y="299190"/>
                  <a:pt x="345510" y="276263"/>
                  <a:pt x="319402" y="276263"/>
                </a:cubicBezTo>
                <a:lnTo>
                  <a:pt x="301819" y="276263"/>
                </a:lnTo>
                <a:cubicBezTo>
                  <a:pt x="278635" y="280959"/>
                  <a:pt x="265700" y="283302"/>
                  <a:pt x="263042" y="283302"/>
                </a:cubicBezTo>
                <a:cubicBezTo>
                  <a:pt x="241192" y="242164"/>
                  <a:pt x="212007" y="221590"/>
                  <a:pt x="175498" y="221590"/>
                </a:cubicBezTo>
                <a:cubicBezTo>
                  <a:pt x="128864" y="221590"/>
                  <a:pt x="97279" y="248241"/>
                  <a:pt x="80763" y="301533"/>
                </a:cubicBezTo>
                <a:lnTo>
                  <a:pt x="80763" y="341709"/>
                </a:lnTo>
                <a:close/>
                <a:moveTo>
                  <a:pt x="182289" y="196329"/>
                </a:moveTo>
                <a:cubicBezTo>
                  <a:pt x="189481" y="196329"/>
                  <a:pt x="198939" y="198682"/>
                  <a:pt x="210664" y="203368"/>
                </a:cubicBezTo>
                <a:cubicBezTo>
                  <a:pt x="281016" y="106451"/>
                  <a:pt x="360436" y="57988"/>
                  <a:pt x="448913" y="57988"/>
                </a:cubicBezTo>
                <a:lnTo>
                  <a:pt x="494881" y="57988"/>
                </a:lnTo>
                <a:cubicBezTo>
                  <a:pt x="590017" y="57988"/>
                  <a:pt x="673027" y="112528"/>
                  <a:pt x="743921" y="221599"/>
                </a:cubicBezTo>
                <a:cubicBezTo>
                  <a:pt x="769506" y="273234"/>
                  <a:pt x="782298" y="321697"/>
                  <a:pt x="782298" y="366979"/>
                </a:cubicBezTo>
                <a:lnTo>
                  <a:pt x="810673" y="366979"/>
                </a:lnTo>
                <a:lnTo>
                  <a:pt x="810673" y="363245"/>
                </a:lnTo>
                <a:cubicBezTo>
                  <a:pt x="810673" y="242859"/>
                  <a:pt x="747522" y="142342"/>
                  <a:pt x="621201" y="61713"/>
                </a:cubicBezTo>
                <a:cubicBezTo>
                  <a:pt x="570300" y="39900"/>
                  <a:pt x="524589" y="28994"/>
                  <a:pt x="484089" y="28994"/>
                </a:cubicBezTo>
                <a:lnTo>
                  <a:pt x="459705" y="28994"/>
                </a:lnTo>
                <a:cubicBezTo>
                  <a:pt x="349110" y="28994"/>
                  <a:pt x="256632" y="84772"/>
                  <a:pt x="182289" y="196329"/>
                </a:cubicBezTo>
                <a:close/>
                <a:moveTo>
                  <a:pt x="235048" y="214141"/>
                </a:moveTo>
                <a:cubicBezTo>
                  <a:pt x="237182" y="214141"/>
                  <a:pt x="244240" y="219104"/>
                  <a:pt x="256242" y="229048"/>
                </a:cubicBezTo>
                <a:lnTo>
                  <a:pt x="259832" y="229048"/>
                </a:lnTo>
                <a:cubicBezTo>
                  <a:pt x="315001" y="151457"/>
                  <a:pt x="378019" y="112652"/>
                  <a:pt x="448913" y="112652"/>
                </a:cubicBezTo>
                <a:lnTo>
                  <a:pt x="494881" y="112652"/>
                </a:lnTo>
                <a:cubicBezTo>
                  <a:pt x="570033" y="112652"/>
                  <a:pt x="637851" y="157391"/>
                  <a:pt x="698344" y="246850"/>
                </a:cubicBezTo>
                <a:cubicBezTo>
                  <a:pt x="719395" y="292970"/>
                  <a:pt x="729920" y="333004"/>
                  <a:pt x="729920" y="366970"/>
                </a:cubicBezTo>
                <a:lnTo>
                  <a:pt x="757904" y="366970"/>
                </a:lnTo>
                <a:cubicBezTo>
                  <a:pt x="757904" y="258451"/>
                  <a:pt x="700602" y="171193"/>
                  <a:pt x="586016" y="105194"/>
                </a:cubicBezTo>
                <a:cubicBezTo>
                  <a:pt x="544973" y="90564"/>
                  <a:pt x="512197" y="83239"/>
                  <a:pt x="487680" y="83239"/>
                </a:cubicBezTo>
                <a:lnTo>
                  <a:pt x="463296" y="83239"/>
                </a:lnTo>
                <a:cubicBezTo>
                  <a:pt x="371094" y="83249"/>
                  <a:pt x="295018" y="126883"/>
                  <a:pt x="235048" y="214141"/>
                </a:cubicBezTo>
                <a:close/>
                <a:moveTo>
                  <a:pt x="273825" y="250593"/>
                </a:moveTo>
                <a:cubicBezTo>
                  <a:pt x="275958" y="250593"/>
                  <a:pt x="277025" y="251831"/>
                  <a:pt x="277025" y="254317"/>
                </a:cubicBezTo>
                <a:cubicBezTo>
                  <a:pt x="298609" y="254317"/>
                  <a:pt x="316201" y="243411"/>
                  <a:pt x="329794" y="221599"/>
                </a:cubicBezTo>
                <a:cubicBezTo>
                  <a:pt x="375095" y="185147"/>
                  <a:pt x="417195" y="166926"/>
                  <a:pt x="456114" y="166926"/>
                </a:cubicBezTo>
                <a:lnTo>
                  <a:pt x="480498" y="166926"/>
                </a:lnTo>
                <a:cubicBezTo>
                  <a:pt x="573234" y="166926"/>
                  <a:pt x="637594" y="222704"/>
                  <a:pt x="673570" y="334261"/>
                </a:cubicBezTo>
                <a:lnTo>
                  <a:pt x="677170" y="366989"/>
                </a:lnTo>
                <a:lnTo>
                  <a:pt x="705155" y="366989"/>
                </a:lnTo>
                <a:cubicBezTo>
                  <a:pt x="705155" y="283874"/>
                  <a:pt x="659587" y="213598"/>
                  <a:pt x="568442" y="156162"/>
                </a:cubicBezTo>
                <a:cubicBezTo>
                  <a:pt x="534867" y="144018"/>
                  <a:pt x="503282" y="137932"/>
                  <a:pt x="473707" y="137932"/>
                </a:cubicBezTo>
                <a:lnTo>
                  <a:pt x="459715" y="137932"/>
                </a:lnTo>
                <a:cubicBezTo>
                  <a:pt x="387210" y="137922"/>
                  <a:pt x="325250" y="175479"/>
                  <a:pt x="273825" y="250593"/>
                </a:cubicBezTo>
                <a:close/>
                <a:moveTo>
                  <a:pt x="340185" y="254317"/>
                </a:moveTo>
                <a:lnTo>
                  <a:pt x="364969" y="268815"/>
                </a:lnTo>
                <a:cubicBezTo>
                  <a:pt x="390554" y="237334"/>
                  <a:pt x="423329" y="221599"/>
                  <a:pt x="463305" y="221599"/>
                </a:cubicBezTo>
                <a:lnTo>
                  <a:pt x="480498" y="221599"/>
                </a:lnTo>
                <a:cubicBezTo>
                  <a:pt x="543916" y="221599"/>
                  <a:pt x="589626" y="259156"/>
                  <a:pt x="617611" y="334261"/>
                </a:cubicBezTo>
                <a:cubicBezTo>
                  <a:pt x="622144" y="345586"/>
                  <a:pt x="624402" y="356492"/>
                  <a:pt x="624402" y="366989"/>
                </a:cubicBezTo>
                <a:lnTo>
                  <a:pt x="652786" y="366989"/>
                </a:lnTo>
                <a:cubicBezTo>
                  <a:pt x="652786" y="297685"/>
                  <a:pt x="611743" y="241897"/>
                  <a:pt x="529666" y="199654"/>
                </a:cubicBezTo>
                <a:cubicBezTo>
                  <a:pt x="508616" y="194958"/>
                  <a:pt x="493424" y="192615"/>
                  <a:pt x="484099" y="192615"/>
                </a:cubicBezTo>
                <a:lnTo>
                  <a:pt x="459715" y="192615"/>
                </a:lnTo>
                <a:cubicBezTo>
                  <a:pt x="414661" y="192605"/>
                  <a:pt x="374818" y="213170"/>
                  <a:pt x="340185" y="254317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1B9925D4-09BD-2876-25FC-C4C2E1889834}"/>
              </a:ext>
            </a:extLst>
          </p:cNvPr>
          <p:cNvSpPr/>
          <p:nvPr/>
        </p:nvSpPr>
        <p:spPr>
          <a:xfrm>
            <a:off x="4971993" y="3896766"/>
            <a:ext cx="933632" cy="876587"/>
          </a:xfrm>
          <a:custGeom>
            <a:avLst/>
            <a:gdLst>
              <a:gd name="connsiteX0" fmla="*/ 101537 w 629964"/>
              <a:gd name="connsiteY0" fmla="*/ 10 h 591473"/>
              <a:gd name="connsiteX1" fmla="*/ 196672 w 629964"/>
              <a:gd name="connsiteY1" fmla="*/ 173555 h 591473"/>
              <a:gd name="connsiteX2" fmla="*/ 196672 w 629964"/>
              <a:gd name="connsiteY2" fmla="*/ 289112 h 591473"/>
              <a:gd name="connsiteX3" fmla="*/ 239439 w 629964"/>
              <a:gd name="connsiteY3" fmla="*/ 289112 h 591473"/>
              <a:gd name="connsiteX4" fmla="*/ 239439 w 629964"/>
              <a:gd name="connsiteY4" fmla="*/ 255146 h 591473"/>
              <a:gd name="connsiteX5" fmla="*/ 246231 w 629964"/>
              <a:gd name="connsiteY5" fmla="*/ 248107 h 591473"/>
              <a:gd name="connsiteX6" fmla="*/ 295399 w 629964"/>
              <a:gd name="connsiteY6" fmla="*/ 248107 h 591473"/>
              <a:gd name="connsiteX7" fmla="*/ 304990 w 629964"/>
              <a:gd name="connsiteY7" fmla="*/ 258461 h 591473"/>
              <a:gd name="connsiteX8" fmla="*/ 304990 w 629964"/>
              <a:gd name="connsiteY8" fmla="*/ 289112 h 591473"/>
              <a:gd name="connsiteX9" fmla="*/ 324574 w 629964"/>
              <a:gd name="connsiteY9" fmla="*/ 289112 h 591473"/>
              <a:gd name="connsiteX10" fmla="*/ 324574 w 629964"/>
              <a:gd name="connsiteY10" fmla="*/ 258461 h 591473"/>
              <a:gd name="connsiteX11" fmla="*/ 334566 w 629964"/>
              <a:gd name="connsiteY11" fmla="*/ 248107 h 591473"/>
              <a:gd name="connsiteX12" fmla="*/ 383734 w 629964"/>
              <a:gd name="connsiteY12" fmla="*/ 248107 h 591473"/>
              <a:gd name="connsiteX13" fmla="*/ 393725 w 629964"/>
              <a:gd name="connsiteY13" fmla="*/ 275444 h 591473"/>
              <a:gd name="connsiteX14" fmla="*/ 393725 w 629964"/>
              <a:gd name="connsiteY14" fmla="*/ 289112 h 591473"/>
              <a:gd name="connsiteX15" fmla="*/ 432901 w 629964"/>
              <a:gd name="connsiteY15" fmla="*/ 289112 h 591473"/>
              <a:gd name="connsiteX16" fmla="*/ 432901 w 629964"/>
              <a:gd name="connsiteY16" fmla="*/ 180175 h 591473"/>
              <a:gd name="connsiteX17" fmla="*/ 528037 w 629964"/>
              <a:gd name="connsiteY17" fmla="*/ 0 h 591473"/>
              <a:gd name="connsiteX18" fmla="*/ 534829 w 629964"/>
              <a:gd name="connsiteY18" fmla="*/ 0 h 591473"/>
              <a:gd name="connsiteX19" fmla="*/ 629964 w 629964"/>
              <a:gd name="connsiteY19" fmla="*/ 173546 h 591473"/>
              <a:gd name="connsiteX20" fmla="*/ 629964 w 629964"/>
              <a:gd name="connsiteY20" fmla="*/ 581120 h 591473"/>
              <a:gd name="connsiteX21" fmla="*/ 619973 w 629964"/>
              <a:gd name="connsiteY21" fmla="*/ 591474 h 591473"/>
              <a:gd name="connsiteX22" fmla="*/ 383734 w 629964"/>
              <a:gd name="connsiteY22" fmla="*/ 591474 h 591473"/>
              <a:gd name="connsiteX23" fmla="*/ 374142 w 629964"/>
              <a:gd name="connsiteY23" fmla="*/ 581120 h 591473"/>
              <a:gd name="connsiteX24" fmla="*/ 374142 w 629964"/>
              <a:gd name="connsiteY24" fmla="*/ 462248 h 591473"/>
              <a:gd name="connsiteX25" fmla="*/ 314982 w 629964"/>
              <a:gd name="connsiteY25" fmla="*/ 400945 h 591473"/>
              <a:gd name="connsiteX26" fmla="*/ 255822 w 629964"/>
              <a:gd name="connsiteY26" fmla="*/ 469287 h 591473"/>
              <a:gd name="connsiteX27" fmla="*/ 255822 w 629964"/>
              <a:gd name="connsiteY27" fmla="*/ 581120 h 591473"/>
              <a:gd name="connsiteX28" fmla="*/ 246231 w 629964"/>
              <a:gd name="connsiteY28" fmla="*/ 591474 h 591473"/>
              <a:gd name="connsiteX29" fmla="*/ 9992 w 629964"/>
              <a:gd name="connsiteY29" fmla="*/ 591474 h 591473"/>
              <a:gd name="connsiteX30" fmla="*/ 0 w 629964"/>
              <a:gd name="connsiteY30" fmla="*/ 581120 h 591473"/>
              <a:gd name="connsiteX31" fmla="*/ 0 w 629964"/>
              <a:gd name="connsiteY31" fmla="*/ 176860 h 591473"/>
              <a:gd name="connsiteX32" fmla="*/ 91935 w 629964"/>
              <a:gd name="connsiteY32" fmla="*/ 0 h 591473"/>
              <a:gd name="connsiteX33" fmla="*/ 101537 w 629964"/>
              <a:gd name="connsiteY33" fmla="*/ 0 h 591473"/>
              <a:gd name="connsiteX34" fmla="*/ 22793 w 629964"/>
              <a:gd name="connsiteY34" fmla="*/ 183499 h 591473"/>
              <a:gd name="connsiteX35" fmla="*/ 22793 w 629964"/>
              <a:gd name="connsiteY35" fmla="*/ 567871 h 591473"/>
              <a:gd name="connsiteX36" fmla="*/ 233058 w 629964"/>
              <a:gd name="connsiteY36" fmla="*/ 567871 h 591473"/>
              <a:gd name="connsiteX37" fmla="*/ 233058 w 629964"/>
              <a:gd name="connsiteY37" fmla="*/ 458934 h 591473"/>
              <a:gd name="connsiteX38" fmla="*/ 318202 w 629964"/>
              <a:gd name="connsiteY38" fmla="*/ 377333 h 591473"/>
              <a:gd name="connsiteX39" fmla="*/ 396954 w 629964"/>
              <a:gd name="connsiteY39" fmla="*/ 455619 h 591473"/>
              <a:gd name="connsiteX40" fmla="*/ 396954 w 629964"/>
              <a:gd name="connsiteY40" fmla="*/ 567871 h 591473"/>
              <a:gd name="connsiteX41" fmla="*/ 606819 w 629964"/>
              <a:gd name="connsiteY41" fmla="*/ 567871 h 591473"/>
              <a:gd name="connsiteX42" fmla="*/ 606819 w 629964"/>
              <a:gd name="connsiteY42" fmla="*/ 183499 h 591473"/>
              <a:gd name="connsiteX43" fmla="*/ 456114 w 629964"/>
              <a:gd name="connsiteY43" fmla="*/ 183499 h 591473"/>
              <a:gd name="connsiteX44" fmla="*/ 459314 w 629964"/>
              <a:gd name="connsiteY44" fmla="*/ 275454 h 591473"/>
              <a:gd name="connsiteX45" fmla="*/ 459314 w 629964"/>
              <a:gd name="connsiteY45" fmla="*/ 285388 h 591473"/>
              <a:gd name="connsiteX46" fmla="*/ 449323 w 629964"/>
              <a:gd name="connsiteY46" fmla="*/ 312725 h 591473"/>
              <a:gd name="connsiteX47" fmla="*/ 380571 w 629964"/>
              <a:gd name="connsiteY47" fmla="*/ 312725 h 591473"/>
              <a:gd name="connsiteX48" fmla="*/ 367379 w 629964"/>
              <a:gd name="connsiteY48" fmla="*/ 299056 h 591473"/>
              <a:gd name="connsiteX49" fmla="*/ 367379 w 629964"/>
              <a:gd name="connsiteY49" fmla="*/ 272139 h 591473"/>
              <a:gd name="connsiteX50" fmla="*/ 347786 w 629964"/>
              <a:gd name="connsiteY50" fmla="*/ 272139 h 591473"/>
              <a:gd name="connsiteX51" fmla="*/ 347786 w 629964"/>
              <a:gd name="connsiteY51" fmla="*/ 302371 h 591473"/>
              <a:gd name="connsiteX52" fmla="*/ 337795 w 629964"/>
              <a:gd name="connsiteY52" fmla="*/ 312725 h 591473"/>
              <a:gd name="connsiteX53" fmla="*/ 291827 w 629964"/>
              <a:gd name="connsiteY53" fmla="*/ 312725 h 591473"/>
              <a:gd name="connsiteX54" fmla="*/ 282235 w 629964"/>
              <a:gd name="connsiteY54" fmla="*/ 302371 h 591473"/>
              <a:gd name="connsiteX55" fmla="*/ 282235 w 629964"/>
              <a:gd name="connsiteY55" fmla="*/ 272139 h 591473"/>
              <a:gd name="connsiteX56" fmla="*/ 262642 w 629964"/>
              <a:gd name="connsiteY56" fmla="*/ 272139 h 591473"/>
              <a:gd name="connsiteX57" fmla="*/ 262642 w 629964"/>
              <a:gd name="connsiteY57" fmla="*/ 302371 h 591473"/>
              <a:gd name="connsiteX58" fmla="*/ 252651 w 629964"/>
              <a:gd name="connsiteY58" fmla="*/ 312725 h 591473"/>
              <a:gd name="connsiteX59" fmla="*/ 183890 w 629964"/>
              <a:gd name="connsiteY59" fmla="*/ 312725 h 591473"/>
              <a:gd name="connsiteX60" fmla="*/ 173898 w 629964"/>
              <a:gd name="connsiteY60" fmla="*/ 302371 h 591473"/>
              <a:gd name="connsiteX61" fmla="*/ 173898 w 629964"/>
              <a:gd name="connsiteY61" fmla="*/ 183499 h 591473"/>
              <a:gd name="connsiteX62" fmla="*/ 22793 w 629964"/>
              <a:gd name="connsiteY62" fmla="*/ 183499 h 591473"/>
              <a:gd name="connsiteX63" fmla="*/ 32785 w 629964"/>
              <a:gd name="connsiteY63" fmla="*/ 156572 h 591473"/>
              <a:gd name="connsiteX64" fmla="*/ 32785 w 629964"/>
              <a:gd name="connsiteY64" fmla="*/ 159887 h 591473"/>
              <a:gd name="connsiteX65" fmla="*/ 163897 w 629964"/>
              <a:gd name="connsiteY65" fmla="*/ 159887 h 591473"/>
              <a:gd name="connsiteX66" fmla="*/ 101537 w 629964"/>
              <a:gd name="connsiteY66" fmla="*/ 40596 h 591473"/>
              <a:gd name="connsiteX67" fmla="*/ 98336 w 629964"/>
              <a:gd name="connsiteY67" fmla="*/ 40596 h 591473"/>
              <a:gd name="connsiteX68" fmla="*/ 32785 w 629964"/>
              <a:gd name="connsiteY68" fmla="*/ 156572 h 591473"/>
              <a:gd name="connsiteX69" fmla="*/ 95145 w 629964"/>
              <a:gd name="connsiteY69" fmla="*/ 227819 h 591473"/>
              <a:gd name="connsiteX70" fmla="*/ 101537 w 629964"/>
              <a:gd name="connsiteY70" fmla="*/ 227819 h 591473"/>
              <a:gd name="connsiteX71" fmla="*/ 134312 w 629964"/>
              <a:gd name="connsiteY71" fmla="*/ 261785 h 591473"/>
              <a:gd name="connsiteX72" fmla="*/ 134312 w 629964"/>
              <a:gd name="connsiteY72" fmla="*/ 323088 h 591473"/>
              <a:gd name="connsiteX73" fmla="*/ 127921 w 629964"/>
              <a:gd name="connsiteY73" fmla="*/ 329718 h 591473"/>
              <a:gd name="connsiteX74" fmla="*/ 68761 w 629964"/>
              <a:gd name="connsiteY74" fmla="*/ 329718 h 591473"/>
              <a:gd name="connsiteX75" fmla="*/ 62369 w 629964"/>
              <a:gd name="connsiteY75" fmla="*/ 323088 h 591473"/>
              <a:gd name="connsiteX76" fmla="*/ 62369 w 629964"/>
              <a:gd name="connsiteY76" fmla="*/ 251431 h 591473"/>
              <a:gd name="connsiteX77" fmla="*/ 95145 w 629964"/>
              <a:gd name="connsiteY77" fmla="*/ 227819 h 591473"/>
              <a:gd name="connsiteX78" fmla="*/ 98336 w 629964"/>
              <a:gd name="connsiteY78" fmla="*/ 404679 h 591473"/>
              <a:gd name="connsiteX79" fmla="*/ 134312 w 629964"/>
              <a:gd name="connsiteY79" fmla="*/ 441960 h 591473"/>
              <a:gd name="connsiteX80" fmla="*/ 134312 w 629964"/>
              <a:gd name="connsiteY80" fmla="*/ 503263 h 591473"/>
              <a:gd name="connsiteX81" fmla="*/ 127921 w 629964"/>
              <a:gd name="connsiteY81" fmla="*/ 509892 h 591473"/>
              <a:gd name="connsiteX82" fmla="*/ 68761 w 629964"/>
              <a:gd name="connsiteY82" fmla="*/ 509892 h 591473"/>
              <a:gd name="connsiteX83" fmla="*/ 62369 w 629964"/>
              <a:gd name="connsiteY83" fmla="*/ 503263 h 591473"/>
              <a:gd name="connsiteX84" fmla="*/ 62369 w 629964"/>
              <a:gd name="connsiteY84" fmla="*/ 431606 h 591473"/>
              <a:gd name="connsiteX85" fmla="*/ 98336 w 629964"/>
              <a:gd name="connsiteY85" fmla="*/ 404679 h 591473"/>
              <a:gd name="connsiteX86" fmla="*/ 85144 w 629964"/>
              <a:gd name="connsiteY86" fmla="*/ 261776 h 591473"/>
              <a:gd name="connsiteX87" fmla="*/ 85144 w 629964"/>
              <a:gd name="connsiteY87" fmla="*/ 306095 h 591473"/>
              <a:gd name="connsiteX88" fmla="*/ 111528 w 629964"/>
              <a:gd name="connsiteY88" fmla="*/ 306095 h 591473"/>
              <a:gd name="connsiteX89" fmla="*/ 111528 w 629964"/>
              <a:gd name="connsiteY89" fmla="*/ 268405 h 591473"/>
              <a:gd name="connsiteX90" fmla="*/ 108328 w 629964"/>
              <a:gd name="connsiteY90" fmla="*/ 251422 h 591473"/>
              <a:gd name="connsiteX91" fmla="*/ 95135 w 629964"/>
              <a:gd name="connsiteY91" fmla="*/ 251422 h 591473"/>
              <a:gd name="connsiteX92" fmla="*/ 85144 w 629964"/>
              <a:gd name="connsiteY92" fmla="*/ 261776 h 591473"/>
              <a:gd name="connsiteX93" fmla="*/ 85144 w 629964"/>
              <a:gd name="connsiteY93" fmla="*/ 441960 h 591473"/>
              <a:gd name="connsiteX94" fmla="*/ 85144 w 629964"/>
              <a:gd name="connsiteY94" fmla="*/ 486280 h 591473"/>
              <a:gd name="connsiteX95" fmla="*/ 111528 w 629964"/>
              <a:gd name="connsiteY95" fmla="*/ 486280 h 591473"/>
              <a:gd name="connsiteX96" fmla="*/ 111528 w 629964"/>
              <a:gd name="connsiteY96" fmla="*/ 441960 h 591473"/>
              <a:gd name="connsiteX97" fmla="*/ 101537 w 629964"/>
              <a:gd name="connsiteY97" fmla="*/ 431606 h 591473"/>
              <a:gd name="connsiteX98" fmla="*/ 95145 w 629964"/>
              <a:gd name="connsiteY98" fmla="*/ 431606 h 591473"/>
              <a:gd name="connsiteX99" fmla="*/ 85144 w 629964"/>
              <a:gd name="connsiteY99" fmla="*/ 441960 h 591473"/>
              <a:gd name="connsiteX100" fmla="*/ 465696 w 629964"/>
              <a:gd name="connsiteY100" fmla="*/ 159887 h 591473"/>
              <a:gd name="connsiteX101" fmla="*/ 597208 w 629964"/>
              <a:gd name="connsiteY101" fmla="*/ 159887 h 591473"/>
              <a:gd name="connsiteX102" fmla="*/ 597208 w 629964"/>
              <a:gd name="connsiteY102" fmla="*/ 156572 h 591473"/>
              <a:gd name="connsiteX103" fmla="*/ 534848 w 629964"/>
              <a:gd name="connsiteY103" fmla="*/ 37290 h 591473"/>
              <a:gd name="connsiteX104" fmla="*/ 465696 w 629964"/>
              <a:gd name="connsiteY104" fmla="*/ 159887 h 591473"/>
              <a:gd name="connsiteX105" fmla="*/ 528056 w 629964"/>
              <a:gd name="connsiteY105" fmla="*/ 227819 h 591473"/>
              <a:gd name="connsiteX106" fmla="*/ 538048 w 629964"/>
              <a:gd name="connsiteY106" fmla="*/ 227819 h 591473"/>
              <a:gd name="connsiteX107" fmla="*/ 570824 w 629964"/>
              <a:gd name="connsiteY107" fmla="*/ 272139 h 591473"/>
              <a:gd name="connsiteX108" fmla="*/ 570824 w 629964"/>
              <a:gd name="connsiteY108" fmla="*/ 319354 h 591473"/>
              <a:gd name="connsiteX109" fmla="*/ 560832 w 629964"/>
              <a:gd name="connsiteY109" fmla="*/ 329708 h 591473"/>
              <a:gd name="connsiteX110" fmla="*/ 505273 w 629964"/>
              <a:gd name="connsiteY110" fmla="*/ 329708 h 591473"/>
              <a:gd name="connsiteX111" fmla="*/ 495281 w 629964"/>
              <a:gd name="connsiteY111" fmla="*/ 319354 h 591473"/>
              <a:gd name="connsiteX112" fmla="*/ 495281 w 629964"/>
              <a:gd name="connsiteY112" fmla="*/ 268405 h 591473"/>
              <a:gd name="connsiteX113" fmla="*/ 528056 w 629964"/>
              <a:gd name="connsiteY113" fmla="*/ 227819 h 591473"/>
              <a:gd name="connsiteX114" fmla="*/ 528056 w 629964"/>
              <a:gd name="connsiteY114" fmla="*/ 407994 h 591473"/>
              <a:gd name="connsiteX115" fmla="*/ 538048 w 629964"/>
              <a:gd name="connsiteY115" fmla="*/ 407994 h 591473"/>
              <a:gd name="connsiteX116" fmla="*/ 570824 w 629964"/>
              <a:gd name="connsiteY116" fmla="*/ 445275 h 591473"/>
              <a:gd name="connsiteX117" fmla="*/ 570824 w 629964"/>
              <a:gd name="connsiteY117" fmla="*/ 499529 h 591473"/>
              <a:gd name="connsiteX118" fmla="*/ 560832 w 629964"/>
              <a:gd name="connsiteY118" fmla="*/ 509883 h 591473"/>
              <a:gd name="connsiteX119" fmla="*/ 505273 w 629964"/>
              <a:gd name="connsiteY119" fmla="*/ 509883 h 591473"/>
              <a:gd name="connsiteX120" fmla="*/ 495281 w 629964"/>
              <a:gd name="connsiteY120" fmla="*/ 499529 h 591473"/>
              <a:gd name="connsiteX121" fmla="*/ 495281 w 629964"/>
              <a:gd name="connsiteY121" fmla="*/ 441960 h 591473"/>
              <a:gd name="connsiteX122" fmla="*/ 528056 w 629964"/>
              <a:gd name="connsiteY122" fmla="*/ 407994 h 591473"/>
              <a:gd name="connsiteX123" fmla="*/ 518465 w 629964"/>
              <a:gd name="connsiteY123" fmla="*/ 272139 h 591473"/>
              <a:gd name="connsiteX124" fmla="*/ 518465 w 629964"/>
              <a:gd name="connsiteY124" fmla="*/ 306095 h 591473"/>
              <a:gd name="connsiteX125" fmla="*/ 544449 w 629964"/>
              <a:gd name="connsiteY125" fmla="*/ 306095 h 591473"/>
              <a:gd name="connsiteX126" fmla="*/ 544449 w 629964"/>
              <a:gd name="connsiteY126" fmla="*/ 261776 h 591473"/>
              <a:gd name="connsiteX127" fmla="*/ 534857 w 629964"/>
              <a:gd name="connsiteY127" fmla="*/ 251422 h 591473"/>
              <a:gd name="connsiteX128" fmla="*/ 528066 w 629964"/>
              <a:gd name="connsiteY128" fmla="*/ 251422 h 591473"/>
              <a:gd name="connsiteX129" fmla="*/ 518465 w 629964"/>
              <a:gd name="connsiteY129" fmla="*/ 272139 h 591473"/>
              <a:gd name="connsiteX130" fmla="*/ 518465 w 629964"/>
              <a:gd name="connsiteY130" fmla="*/ 452314 h 591473"/>
              <a:gd name="connsiteX131" fmla="*/ 518465 w 629964"/>
              <a:gd name="connsiteY131" fmla="*/ 486270 h 591473"/>
              <a:gd name="connsiteX132" fmla="*/ 544449 w 629964"/>
              <a:gd name="connsiteY132" fmla="*/ 486270 h 591473"/>
              <a:gd name="connsiteX133" fmla="*/ 544449 w 629964"/>
              <a:gd name="connsiteY133" fmla="*/ 441951 h 591473"/>
              <a:gd name="connsiteX134" fmla="*/ 534857 w 629964"/>
              <a:gd name="connsiteY134" fmla="*/ 431597 h 591473"/>
              <a:gd name="connsiteX135" fmla="*/ 528066 w 629964"/>
              <a:gd name="connsiteY135" fmla="*/ 431597 h 591473"/>
              <a:gd name="connsiteX136" fmla="*/ 518465 w 629964"/>
              <a:gd name="connsiteY136" fmla="*/ 452314 h 591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</a:cxnLst>
            <a:rect l="l" t="t" r="r" b="b"/>
            <a:pathLst>
              <a:path w="629964" h="591473">
                <a:moveTo>
                  <a:pt x="101537" y="10"/>
                </a:moveTo>
                <a:cubicBezTo>
                  <a:pt x="106861" y="10"/>
                  <a:pt x="138579" y="57864"/>
                  <a:pt x="196672" y="173555"/>
                </a:cubicBezTo>
                <a:lnTo>
                  <a:pt x="196672" y="289112"/>
                </a:lnTo>
                <a:lnTo>
                  <a:pt x="239439" y="289112"/>
                </a:lnTo>
                <a:lnTo>
                  <a:pt x="239439" y="255146"/>
                </a:lnTo>
                <a:cubicBezTo>
                  <a:pt x="240239" y="250450"/>
                  <a:pt x="242497" y="248107"/>
                  <a:pt x="246231" y="248107"/>
                </a:cubicBezTo>
                <a:lnTo>
                  <a:pt x="295399" y="248107"/>
                </a:lnTo>
                <a:cubicBezTo>
                  <a:pt x="298332" y="248107"/>
                  <a:pt x="301533" y="251565"/>
                  <a:pt x="304990" y="258461"/>
                </a:cubicBezTo>
                <a:lnTo>
                  <a:pt x="304990" y="289112"/>
                </a:lnTo>
                <a:lnTo>
                  <a:pt x="324574" y="289112"/>
                </a:lnTo>
                <a:lnTo>
                  <a:pt x="324574" y="258461"/>
                </a:lnTo>
                <a:cubicBezTo>
                  <a:pt x="324574" y="255146"/>
                  <a:pt x="327908" y="251698"/>
                  <a:pt x="334566" y="248107"/>
                </a:cubicBezTo>
                <a:lnTo>
                  <a:pt x="383734" y="248107"/>
                </a:lnTo>
                <a:cubicBezTo>
                  <a:pt x="390392" y="249498"/>
                  <a:pt x="393725" y="258604"/>
                  <a:pt x="393725" y="275444"/>
                </a:cubicBezTo>
                <a:lnTo>
                  <a:pt x="393725" y="289112"/>
                </a:lnTo>
                <a:lnTo>
                  <a:pt x="432901" y="289112"/>
                </a:lnTo>
                <a:lnTo>
                  <a:pt x="432901" y="180175"/>
                </a:lnTo>
                <a:cubicBezTo>
                  <a:pt x="432901" y="167745"/>
                  <a:pt x="464620" y="107690"/>
                  <a:pt x="528037" y="0"/>
                </a:cubicBezTo>
                <a:lnTo>
                  <a:pt x="534829" y="0"/>
                </a:lnTo>
                <a:cubicBezTo>
                  <a:pt x="559880" y="32309"/>
                  <a:pt x="591588" y="90154"/>
                  <a:pt x="629964" y="173546"/>
                </a:cubicBezTo>
                <a:lnTo>
                  <a:pt x="629964" y="581120"/>
                </a:lnTo>
                <a:cubicBezTo>
                  <a:pt x="629964" y="584435"/>
                  <a:pt x="626631" y="587883"/>
                  <a:pt x="619973" y="591474"/>
                </a:cubicBezTo>
                <a:lnTo>
                  <a:pt x="383734" y="591474"/>
                </a:lnTo>
                <a:cubicBezTo>
                  <a:pt x="380533" y="591474"/>
                  <a:pt x="377342" y="588026"/>
                  <a:pt x="374142" y="581120"/>
                </a:cubicBezTo>
                <a:lnTo>
                  <a:pt x="374142" y="462248"/>
                </a:lnTo>
                <a:cubicBezTo>
                  <a:pt x="368808" y="421386"/>
                  <a:pt x="349091" y="400945"/>
                  <a:pt x="314982" y="400945"/>
                </a:cubicBezTo>
                <a:cubicBezTo>
                  <a:pt x="280330" y="400945"/>
                  <a:pt x="260613" y="423729"/>
                  <a:pt x="255822" y="469287"/>
                </a:cubicBezTo>
                <a:lnTo>
                  <a:pt x="255822" y="581120"/>
                </a:lnTo>
                <a:cubicBezTo>
                  <a:pt x="255822" y="584435"/>
                  <a:pt x="252631" y="587883"/>
                  <a:pt x="246231" y="591474"/>
                </a:cubicBezTo>
                <a:lnTo>
                  <a:pt x="9992" y="591474"/>
                </a:lnTo>
                <a:cubicBezTo>
                  <a:pt x="6791" y="591474"/>
                  <a:pt x="3457" y="588026"/>
                  <a:pt x="0" y="581120"/>
                </a:cubicBezTo>
                <a:lnTo>
                  <a:pt x="0" y="176860"/>
                </a:lnTo>
                <a:cubicBezTo>
                  <a:pt x="0" y="167745"/>
                  <a:pt x="30642" y="108795"/>
                  <a:pt x="91935" y="0"/>
                </a:cubicBezTo>
                <a:lnTo>
                  <a:pt x="101537" y="0"/>
                </a:lnTo>
                <a:close/>
                <a:moveTo>
                  <a:pt x="22793" y="183499"/>
                </a:moveTo>
                <a:lnTo>
                  <a:pt x="22793" y="567871"/>
                </a:lnTo>
                <a:lnTo>
                  <a:pt x="233058" y="567871"/>
                </a:lnTo>
                <a:lnTo>
                  <a:pt x="233058" y="458934"/>
                </a:lnTo>
                <a:cubicBezTo>
                  <a:pt x="233058" y="411442"/>
                  <a:pt x="261433" y="384239"/>
                  <a:pt x="318202" y="377333"/>
                </a:cubicBezTo>
                <a:cubicBezTo>
                  <a:pt x="370703" y="387277"/>
                  <a:pt x="396954" y="413366"/>
                  <a:pt x="396954" y="455619"/>
                </a:cubicBezTo>
                <a:lnTo>
                  <a:pt x="396954" y="567871"/>
                </a:lnTo>
                <a:lnTo>
                  <a:pt x="606819" y="567871"/>
                </a:lnTo>
                <a:lnTo>
                  <a:pt x="606819" y="183499"/>
                </a:lnTo>
                <a:lnTo>
                  <a:pt x="456114" y="183499"/>
                </a:lnTo>
                <a:cubicBezTo>
                  <a:pt x="458248" y="225476"/>
                  <a:pt x="459314" y="256127"/>
                  <a:pt x="459314" y="275454"/>
                </a:cubicBezTo>
                <a:lnTo>
                  <a:pt x="459314" y="285388"/>
                </a:lnTo>
                <a:cubicBezTo>
                  <a:pt x="459314" y="302238"/>
                  <a:pt x="455981" y="311353"/>
                  <a:pt x="449323" y="312725"/>
                </a:cubicBezTo>
                <a:lnTo>
                  <a:pt x="380571" y="312725"/>
                </a:lnTo>
                <a:cubicBezTo>
                  <a:pt x="377104" y="312725"/>
                  <a:pt x="372704" y="308172"/>
                  <a:pt x="367379" y="299056"/>
                </a:cubicBezTo>
                <a:lnTo>
                  <a:pt x="367379" y="272139"/>
                </a:lnTo>
                <a:lnTo>
                  <a:pt x="347786" y="272139"/>
                </a:lnTo>
                <a:lnTo>
                  <a:pt x="347786" y="302371"/>
                </a:lnTo>
                <a:cubicBezTo>
                  <a:pt x="347786" y="305686"/>
                  <a:pt x="344453" y="309134"/>
                  <a:pt x="337795" y="312725"/>
                </a:cubicBezTo>
                <a:lnTo>
                  <a:pt x="291827" y="312725"/>
                </a:lnTo>
                <a:cubicBezTo>
                  <a:pt x="288884" y="312725"/>
                  <a:pt x="285693" y="309277"/>
                  <a:pt x="282235" y="302371"/>
                </a:cubicBezTo>
                <a:lnTo>
                  <a:pt x="282235" y="272139"/>
                </a:lnTo>
                <a:lnTo>
                  <a:pt x="262642" y="272139"/>
                </a:lnTo>
                <a:lnTo>
                  <a:pt x="262642" y="302371"/>
                </a:lnTo>
                <a:cubicBezTo>
                  <a:pt x="262642" y="305686"/>
                  <a:pt x="259309" y="309134"/>
                  <a:pt x="252651" y="312725"/>
                </a:cubicBezTo>
                <a:lnTo>
                  <a:pt x="183890" y="312725"/>
                </a:lnTo>
                <a:cubicBezTo>
                  <a:pt x="180699" y="312725"/>
                  <a:pt x="177355" y="309277"/>
                  <a:pt x="173898" y="302371"/>
                </a:cubicBezTo>
                <a:lnTo>
                  <a:pt x="173898" y="183499"/>
                </a:lnTo>
                <a:lnTo>
                  <a:pt x="22793" y="183499"/>
                </a:lnTo>
                <a:close/>
                <a:moveTo>
                  <a:pt x="32785" y="156572"/>
                </a:moveTo>
                <a:lnTo>
                  <a:pt x="32785" y="159887"/>
                </a:lnTo>
                <a:lnTo>
                  <a:pt x="163897" y="159887"/>
                </a:lnTo>
                <a:lnTo>
                  <a:pt x="101537" y="40596"/>
                </a:lnTo>
                <a:lnTo>
                  <a:pt x="98336" y="40596"/>
                </a:lnTo>
                <a:cubicBezTo>
                  <a:pt x="96469" y="40596"/>
                  <a:pt x="74619" y="79258"/>
                  <a:pt x="32785" y="156572"/>
                </a:cubicBezTo>
                <a:close/>
                <a:moveTo>
                  <a:pt x="95145" y="227819"/>
                </a:moveTo>
                <a:lnTo>
                  <a:pt x="101537" y="227819"/>
                </a:lnTo>
                <a:cubicBezTo>
                  <a:pt x="123387" y="230857"/>
                  <a:pt x="134312" y="242183"/>
                  <a:pt x="134312" y="261785"/>
                </a:cubicBezTo>
                <a:lnTo>
                  <a:pt x="134312" y="323088"/>
                </a:lnTo>
                <a:cubicBezTo>
                  <a:pt x="134312" y="327508"/>
                  <a:pt x="132169" y="329718"/>
                  <a:pt x="127921" y="329718"/>
                </a:cubicBezTo>
                <a:lnTo>
                  <a:pt x="68761" y="329718"/>
                </a:lnTo>
                <a:cubicBezTo>
                  <a:pt x="64494" y="329718"/>
                  <a:pt x="62369" y="327508"/>
                  <a:pt x="62369" y="323088"/>
                </a:cubicBezTo>
                <a:lnTo>
                  <a:pt x="62369" y="251431"/>
                </a:lnTo>
                <a:cubicBezTo>
                  <a:pt x="70085" y="235687"/>
                  <a:pt x="81010" y="227819"/>
                  <a:pt x="95145" y="227819"/>
                </a:cubicBezTo>
                <a:close/>
                <a:moveTo>
                  <a:pt x="98336" y="404679"/>
                </a:moveTo>
                <a:cubicBezTo>
                  <a:pt x="122320" y="410480"/>
                  <a:pt x="134312" y="422910"/>
                  <a:pt x="134312" y="441960"/>
                </a:cubicBezTo>
                <a:lnTo>
                  <a:pt x="134312" y="503263"/>
                </a:lnTo>
                <a:cubicBezTo>
                  <a:pt x="134312" y="507683"/>
                  <a:pt x="132169" y="509892"/>
                  <a:pt x="127921" y="509892"/>
                </a:cubicBezTo>
                <a:lnTo>
                  <a:pt x="68761" y="509892"/>
                </a:lnTo>
                <a:cubicBezTo>
                  <a:pt x="64494" y="509892"/>
                  <a:pt x="62369" y="507683"/>
                  <a:pt x="62369" y="503263"/>
                </a:cubicBezTo>
                <a:lnTo>
                  <a:pt x="62369" y="431606"/>
                </a:lnTo>
                <a:cubicBezTo>
                  <a:pt x="62360" y="421662"/>
                  <a:pt x="74352" y="412690"/>
                  <a:pt x="98336" y="404679"/>
                </a:cubicBezTo>
                <a:close/>
                <a:moveTo>
                  <a:pt x="85144" y="261776"/>
                </a:moveTo>
                <a:lnTo>
                  <a:pt x="85144" y="306095"/>
                </a:lnTo>
                <a:lnTo>
                  <a:pt x="111528" y="306095"/>
                </a:lnTo>
                <a:lnTo>
                  <a:pt x="111528" y="268405"/>
                </a:lnTo>
                <a:lnTo>
                  <a:pt x="108328" y="251422"/>
                </a:lnTo>
                <a:lnTo>
                  <a:pt x="95135" y="251422"/>
                </a:lnTo>
                <a:cubicBezTo>
                  <a:pt x="91945" y="251431"/>
                  <a:pt x="88611" y="254880"/>
                  <a:pt x="85144" y="261776"/>
                </a:cubicBezTo>
                <a:close/>
                <a:moveTo>
                  <a:pt x="85144" y="441960"/>
                </a:moveTo>
                <a:lnTo>
                  <a:pt x="85144" y="486280"/>
                </a:lnTo>
                <a:lnTo>
                  <a:pt x="111528" y="486280"/>
                </a:lnTo>
                <a:lnTo>
                  <a:pt x="111528" y="441960"/>
                </a:lnTo>
                <a:cubicBezTo>
                  <a:pt x="111528" y="438645"/>
                  <a:pt x="108194" y="435197"/>
                  <a:pt x="101537" y="431606"/>
                </a:cubicBezTo>
                <a:lnTo>
                  <a:pt x="95145" y="431606"/>
                </a:lnTo>
                <a:cubicBezTo>
                  <a:pt x="91945" y="431606"/>
                  <a:pt x="88611" y="435054"/>
                  <a:pt x="85144" y="441960"/>
                </a:cubicBezTo>
                <a:close/>
                <a:moveTo>
                  <a:pt x="465696" y="159887"/>
                </a:moveTo>
                <a:lnTo>
                  <a:pt x="597208" y="159887"/>
                </a:lnTo>
                <a:lnTo>
                  <a:pt x="597208" y="156572"/>
                </a:lnTo>
                <a:cubicBezTo>
                  <a:pt x="555641" y="80924"/>
                  <a:pt x="534848" y="41158"/>
                  <a:pt x="534848" y="37290"/>
                </a:cubicBezTo>
                <a:cubicBezTo>
                  <a:pt x="532457" y="37290"/>
                  <a:pt x="509406" y="78153"/>
                  <a:pt x="465696" y="159887"/>
                </a:cubicBezTo>
                <a:close/>
                <a:moveTo>
                  <a:pt x="528056" y="227819"/>
                </a:moveTo>
                <a:lnTo>
                  <a:pt x="538048" y="227819"/>
                </a:lnTo>
                <a:cubicBezTo>
                  <a:pt x="557241" y="227819"/>
                  <a:pt x="568157" y="242592"/>
                  <a:pt x="570824" y="272139"/>
                </a:cubicBezTo>
                <a:lnTo>
                  <a:pt x="570824" y="319354"/>
                </a:lnTo>
                <a:cubicBezTo>
                  <a:pt x="570824" y="322669"/>
                  <a:pt x="567490" y="326127"/>
                  <a:pt x="560832" y="329708"/>
                </a:cubicBezTo>
                <a:lnTo>
                  <a:pt x="505273" y="329708"/>
                </a:lnTo>
                <a:cubicBezTo>
                  <a:pt x="502082" y="329708"/>
                  <a:pt x="498738" y="326260"/>
                  <a:pt x="495281" y="319354"/>
                </a:cubicBezTo>
                <a:lnTo>
                  <a:pt x="495281" y="268405"/>
                </a:lnTo>
                <a:cubicBezTo>
                  <a:pt x="497405" y="241345"/>
                  <a:pt x="508330" y="227819"/>
                  <a:pt x="528056" y="227819"/>
                </a:cubicBezTo>
                <a:close/>
                <a:moveTo>
                  <a:pt x="528056" y="407994"/>
                </a:moveTo>
                <a:lnTo>
                  <a:pt x="538048" y="407994"/>
                </a:lnTo>
                <a:cubicBezTo>
                  <a:pt x="555641" y="407994"/>
                  <a:pt x="566566" y="420424"/>
                  <a:pt x="570824" y="445275"/>
                </a:cubicBezTo>
                <a:lnTo>
                  <a:pt x="570824" y="499529"/>
                </a:lnTo>
                <a:cubicBezTo>
                  <a:pt x="570824" y="502844"/>
                  <a:pt x="567490" y="506302"/>
                  <a:pt x="560832" y="509883"/>
                </a:cubicBezTo>
                <a:lnTo>
                  <a:pt x="505273" y="509883"/>
                </a:lnTo>
                <a:cubicBezTo>
                  <a:pt x="502082" y="509883"/>
                  <a:pt x="498738" y="506435"/>
                  <a:pt x="495281" y="499529"/>
                </a:cubicBezTo>
                <a:lnTo>
                  <a:pt x="495281" y="441960"/>
                </a:lnTo>
                <a:cubicBezTo>
                  <a:pt x="499805" y="419319"/>
                  <a:pt x="510730" y="407994"/>
                  <a:pt x="528056" y="407994"/>
                </a:cubicBezTo>
                <a:close/>
                <a:moveTo>
                  <a:pt x="518465" y="272139"/>
                </a:moveTo>
                <a:lnTo>
                  <a:pt x="518465" y="306095"/>
                </a:lnTo>
                <a:lnTo>
                  <a:pt x="544449" y="306095"/>
                </a:lnTo>
                <a:lnTo>
                  <a:pt x="544449" y="261776"/>
                </a:lnTo>
                <a:cubicBezTo>
                  <a:pt x="544449" y="258461"/>
                  <a:pt x="541258" y="255013"/>
                  <a:pt x="534857" y="251422"/>
                </a:cubicBezTo>
                <a:lnTo>
                  <a:pt x="528066" y="251422"/>
                </a:lnTo>
                <a:cubicBezTo>
                  <a:pt x="521665" y="253908"/>
                  <a:pt x="518465" y="260814"/>
                  <a:pt x="518465" y="272139"/>
                </a:cubicBezTo>
                <a:close/>
                <a:moveTo>
                  <a:pt x="518465" y="452314"/>
                </a:moveTo>
                <a:lnTo>
                  <a:pt x="518465" y="486270"/>
                </a:lnTo>
                <a:lnTo>
                  <a:pt x="544449" y="486270"/>
                </a:lnTo>
                <a:lnTo>
                  <a:pt x="544449" y="441951"/>
                </a:lnTo>
                <a:cubicBezTo>
                  <a:pt x="544449" y="438636"/>
                  <a:pt x="541258" y="435188"/>
                  <a:pt x="534857" y="431597"/>
                </a:cubicBezTo>
                <a:lnTo>
                  <a:pt x="528066" y="431597"/>
                </a:lnTo>
                <a:cubicBezTo>
                  <a:pt x="521665" y="433816"/>
                  <a:pt x="518465" y="440712"/>
                  <a:pt x="518465" y="452314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5C7CDB5C-C8C3-D139-B615-4E4383EBB57E}"/>
              </a:ext>
            </a:extLst>
          </p:cNvPr>
          <p:cNvSpPr/>
          <p:nvPr/>
        </p:nvSpPr>
        <p:spPr>
          <a:xfrm>
            <a:off x="6590885" y="4056987"/>
            <a:ext cx="623254" cy="878423"/>
          </a:xfrm>
          <a:custGeom>
            <a:avLst/>
            <a:gdLst>
              <a:gd name="connsiteX0" fmla="*/ 175498 w 420538"/>
              <a:gd name="connsiteY0" fmla="*/ 0 h 592712"/>
              <a:gd name="connsiteX1" fmla="*/ 187490 w 420538"/>
              <a:gd name="connsiteY1" fmla="*/ 0 h 592712"/>
              <a:gd name="connsiteX2" fmla="*/ 227067 w 420538"/>
              <a:gd name="connsiteY2" fmla="*/ 31480 h 592712"/>
              <a:gd name="connsiteX3" fmla="*/ 269434 w 420538"/>
              <a:gd name="connsiteY3" fmla="*/ 9525 h 592712"/>
              <a:gd name="connsiteX4" fmla="*/ 275435 w 420538"/>
              <a:gd name="connsiteY4" fmla="*/ 9525 h 592712"/>
              <a:gd name="connsiteX5" fmla="*/ 329803 w 420538"/>
              <a:gd name="connsiteY5" fmla="*/ 65856 h 592712"/>
              <a:gd name="connsiteX6" fmla="*/ 239059 w 420538"/>
              <a:gd name="connsiteY6" fmla="*/ 191357 h 592712"/>
              <a:gd name="connsiteX7" fmla="*/ 239059 w 420538"/>
              <a:gd name="connsiteY7" fmla="*/ 194263 h 592712"/>
              <a:gd name="connsiteX8" fmla="*/ 363379 w 420538"/>
              <a:gd name="connsiteY8" fmla="*/ 128397 h 592712"/>
              <a:gd name="connsiteX9" fmla="*/ 375371 w 420538"/>
              <a:gd name="connsiteY9" fmla="*/ 128397 h 592712"/>
              <a:gd name="connsiteX10" fmla="*/ 420538 w 420538"/>
              <a:gd name="connsiteY10" fmla="*/ 191357 h 592712"/>
              <a:gd name="connsiteX11" fmla="*/ 390563 w 420538"/>
              <a:gd name="connsiteY11" fmla="*/ 238163 h 592712"/>
              <a:gd name="connsiteX12" fmla="*/ 411747 w 420538"/>
              <a:gd name="connsiteY12" fmla="*/ 282064 h 592712"/>
              <a:gd name="connsiteX13" fmla="*/ 354187 w 420538"/>
              <a:gd name="connsiteY13" fmla="*/ 341709 h 592712"/>
              <a:gd name="connsiteX14" fmla="*/ 344996 w 420538"/>
              <a:gd name="connsiteY14" fmla="*/ 338814 h 592712"/>
              <a:gd name="connsiteX15" fmla="*/ 344996 w 420538"/>
              <a:gd name="connsiteY15" fmla="*/ 341709 h 592712"/>
              <a:gd name="connsiteX16" fmla="*/ 356988 w 420538"/>
              <a:gd name="connsiteY16" fmla="*/ 410880 h 592712"/>
              <a:gd name="connsiteX17" fmla="*/ 302619 w 420538"/>
              <a:gd name="connsiteY17" fmla="*/ 589397 h 592712"/>
              <a:gd name="connsiteX18" fmla="*/ 287427 w 420538"/>
              <a:gd name="connsiteY18" fmla="*/ 592712 h 592712"/>
              <a:gd name="connsiteX19" fmla="*/ 266243 w 420538"/>
              <a:gd name="connsiteY19" fmla="*/ 576977 h 592712"/>
              <a:gd name="connsiteX20" fmla="*/ 266243 w 420538"/>
              <a:gd name="connsiteY20" fmla="*/ 564547 h 592712"/>
              <a:gd name="connsiteX21" fmla="*/ 308610 w 420538"/>
              <a:gd name="connsiteY21" fmla="*/ 423301 h 592712"/>
              <a:gd name="connsiteX22" fmla="*/ 308610 w 420538"/>
              <a:gd name="connsiteY22" fmla="*/ 398450 h 592712"/>
              <a:gd name="connsiteX23" fmla="*/ 275435 w 420538"/>
              <a:gd name="connsiteY23" fmla="*/ 310639 h 592712"/>
              <a:gd name="connsiteX24" fmla="*/ 296618 w 420538"/>
              <a:gd name="connsiteY24" fmla="*/ 382705 h 592712"/>
              <a:gd name="connsiteX25" fmla="*/ 242249 w 420538"/>
              <a:gd name="connsiteY25" fmla="*/ 435721 h 592712"/>
              <a:gd name="connsiteX26" fmla="*/ 193881 w 420538"/>
              <a:gd name="connsiteY26" fmla="*/ 404660 h 592712"/>
              <a:gd name="connsiteX27" fmla="*/ 190691 w 420538"/>
              <a:gd name="connsiteY27" fmla="*/ 404660 h 592712"/>
              <a:gd name="connsiteX28" fmla="*/ 145114 w 420538"/>
              <a:gd name="connsiteY28" fmla="*/ 426615 h 592712"/>
              <a:gd name="connsiteX29" fmla="*/ 90745 w 420538"/>
              <a:gd name="connsiteY29" fmla="*/ 369865 h 592712"/>
              <a:gd name="connsiteX30" fmla="*/ 181490 w 420538"/>
              <a:gd name="connsiteY30" fmla="*/ 241468 h 592712"/>
              <a:gd name="connsiteX31" fmla="*/ 178689 w 420538"/>
              <a:gd name="connsiteY31" fmla="*/ 241468 h 592712"/>
              <a:gd name="connsiteX32" fmla="*/ 54369 w 420538"/>
              <a:gd name="connsiteY32" fmla="*/ 307324 h 592712"/>
              <a:gd name="connsiteX33" fmla="*/ 0 w 420538"/>
              <a:gd name="connsiteY33" fmla="*/ 253898 h 592712"/>
              <a:gd name="connsiteX34" fmla="*/ 0 w 420538"/>
              <a:gd name="connsiteY34" fmla="*/ 244783 h 592712"/>
              <a:gd name="connsiteX35" fmla="*/ 27184 w 420538"/>
              <a:gd name="connsiteY35" fmla="*/ 197558 h 592712"/>
              <a:gd name="connsiteX36" fmla="*/ 9201 w 420538"/>
              <a:gd name="connsiteY36" fmla="*/ 153657 h 592712"/>
              <a:gd name="connsiteX37" fmla="*/ 9201 w 420538"/>
              <a:gd name="connsiteY37" fmla="*/ 150343 h 592712"/>
              <a:gd name="connsiteX38" fmla="*/ 60370 w 420538"/>
              <a:gd name="connsiteY38" fmla="*/ 94012 h 592712"/>
              <a:gd name="connsiteX39" fmla="*/ 184690 w 420538"/>
              <a:gd name="connsiteY39" fmla="*/ 188033 h 592712"/>
              <a:gd name="connsiteX40" fmla="*/ 187490 w 420538"/>
              <a:gd name="connsiteY40" fmla="*/ 188033 h 592712"/>
              <a:gd name="connsiteX41" fmla="*/ 187490 w 420538"/>
              <a:gd name="connsiteY41" fmla="*/ 185128 h 592712"/>
              <a:gd name="connsiteX42" fmla="*/ 123930 w 420538"/>
              <a:gd name="connsiteY42" fmla="*/ 59627 h 592712"/>
              <a:gd name="connsiteX43" fmla="*/ 123930 w 420538"/>
              <a:gd name="connsiteY43" fmla="*/ 47196 h 592712"/>
              <a:gd name="connsiteX44" fmla="*/ 175498 w 420538"/>
              <a:gd name="connsiteY44" fmla="*/ 0 h 592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20538" h="592712">
                <a:moveTo>
                  <a:pt x="175498" y="0"/>
                </a:moveTo>
                <a:lnTo>
                  <a:pt x="187490" y="0"/>
                </a:lnTo>
                <a:cubicBezTo>
                  <a:pt x="205083" y="0"/>
                  <a:pt x="218265" y="10497"/>
                  <a:pt x="227067" y="31480"/>
                </a:cubicBezTo>
                <a:cubicBezTo>
                  <a:pt x="240659" y="16850"/>
                  <a:pt x="254784" y="9525"/>
                  <a:pt x="269434" y="9525"/>
                </a:cubicBezTo>
                <a:lnTo>
                  <a:pt x="275435" y="9525"/>
                </a:lnTo>
                <a:cubicBezTo>
                  <a:pt x="311668" y="15878"/>
                  <a:pt x="329803" y="34652"/>
                  <a:pt x="329803" y="65856"/>
                </a:cubicBezTo>
                <a:cubicBezTo>
                  <a:pt x="329803" y="97336"/>
                  <a:pt x="299552" y="139170"/>
                  <a:pt x="239059" y="191357"/>
                </a:cubicBezTo>
                <a:lnTo>
                  <a:pt x="239059" y="194263"/>
                </a:lnTo>
                <a:cubicBezTo>
                  <a:pt x="291560" y="150352"/>
                  <a:pt x="332994" y="128397"/>
                  <a:pt x="363379" y="128397"/>
                </a:cubicBezTo>
                <a:lnTo>
                  <a:pt x="375371" y="128397"/>
                </a:lnTo>
                <a:cubicBezTo>
                  <a:pt x="401488" y="128397"/>
                  <a:pt x="416548" y="149390"/>
                  <a:pt x="420538" y="191357"/>
                </a:cubicBezTo>
                <a:cubicBezTo>
                  <a:pt x="420538" y="205445"/>
                  <a:pt x="410547" y="221047"/>
                  <a:pt x="390563" y="238163"/>
                </a:cubicBezTo>
                <a:cubicBezTo>
                  <a:pt x="404679" y="250860"/>
                  <a:pt x="411747" y="265500"/>
                  <a:pt x="411747" y="282064"/>
                </a:cubicBezTo>
                <a:cubicBezTo>
                  <a:pt x="405079" y="321821"/>
                  <a:pt x="385896" y="341709"/>
                  <a:pt x="354187" y="341709"/>
                </a:cubicBezTo>
                <a:cubicBezTo>
                  <a:pt x="350187" y="339776"/>
                  <a:pt x="347120" y="338814"/>
                  <a:pt x="344996" y="338814"/>
                </a:cubicBezTo>
                <a:lnTo>
                  <a:pt x="344996" y="341709"/>
                </a:lnTo>
                <a:cubicBezTo>
                  <a:pt x="352987" y="364903"/>
                  <a:pt x="356988" y="387963"/>
                  <a:pt x="356988" y="410880"/>
                </a:cubicBezTo>
                <a:cubicBezTo>
                  <a:pt x="356988" y="464172"/>
                  <a:pt x="338862" y="523685"/>
                  <a:pt x="302619" y="589397"/>
                </a:cubicBezTo>
                <a:lnTo>
                  <a:pt x="287427" y="592712"/>
                </a:lnTo>
                <a:cubicBezTo>
                  <a:pt x="279435" y="592712"/>
                  <a:pt x="272367" y="587473"/>
                  <a:pt x="266243" y="576977"/>
                </a:cubicBezTo>
                <a:lnTo>
                  <a:pt x="266243" y="564547"/>
                </a:lnTo>
                <a:cubicBezTo>
                  <a:pt x="294485" y="501044"/>
                  <a:pt x="308610" y="453962"/>
                  <a:pt x="308610" y="423301"/>
                </a:cubicBezTo>
                <a:lnTo>
                  <a:pt x="308610" y="398450"/>
                </a:lnTo>
                <a:cubicBezTo>
                  <a:pt x="308610" y="367522"/>
                  <a:pt x="297552" y="338252"/>
                  <a:pt x="275435" y="310639"/>
                </a:cubicBezTo>
                <a:cubicBezTo>
                  <a:pt x="289551" y="337147"/>
                  <a:pt x="296618" y="361169"/>
                  <a:pt x="296618" y="382705"/>
                </a:cubicBezTo>
                <a:cubicBezTo>
                  <a:pt x="296618" y="412528"/>
                  <a:pt x="278492" y="430197"/>
                  <a:pt x="242249" y="435721"/>
                </a:cubicBezTo>
                <a:cubicBezTo>
                  <a:pt x="216132" y="435721"/>
                  <a:pt x="200006" y="425368"/>
                  <a:pt x="193881" y="404660"/>
                </a:cubicBezTo>
                <a:lnTo>
                  <a:pt x="190691" y="404660"/>
                </a:lnTo>
                <a:cubicBezTo>
                  <a:pt x="177365" y="419300"/>
                  <a:pt x="162173" y="426615"/>
                  <a:pt x="145114" y="426615"/>
                </a:cubicBezTo>
                <a:cubicBezTo>
                  <a:pt x="108871" y="419719"/>
                  <a:pt x="90745" y="400803"/>
                  <a:pt x="90745" y="369865"/>
                </a:cubicBezTo>
                <a:cubicBezTo>
                  <a:pt x="90745" y="336175"/>
                  <a:pt x="120987" y="293379"/>
                  <a:pt x="181490" y="241468"/>
                </a:cubicBezTo>
                <a:lnTo>
                  <a:pt x="178689" y="241468"/>
                </a:lnTo>
                <a:cubicBezTo>
                  <a:pt x="126187" y="285369"/>
                  <a:pt x="84754" y="307324"/>
                  <a:pt x="54369" y="307324"/>
                </a:cubicBezTo>
                <a:cubicBezTo>
                  <a:pt x="18126" y="302628"/>
                  <a:pt x="0" y="284826"/>
                  <a:pt x="0" y="253898"/>
                </a:cubicBezTo>
                <a:lnTo>
                  <a:pt x="0" y="244783"/>
                </a:lnTo>
                <a:cubicBezTo>
                  <a:pt x="0" y="226552"/>
                  <a:pt x="9058" y="210817"/>
                  <a:pt x="27184" y="197558"/>
                </a:cubicBezTo>
                <a:cubicBezTo>
                  <a:pt x="15192" y="182928"/>
                  <a:pt x="9201" y="168297"/>
                  <a:pt x="9201" y="153657"/>
                </a:cubicBezTo>
                <a:lnTo>
                  <a:pt x="9201" y="150343"/>
                </a:lnTo>
                <a:cubicBezTo>
                  <a:pt x="15059" y="112795"/>
                  <a:pt x="32118" y="94012"/>
                  <a:pt x="60370" y="94012"/>
                </a:cubicBezTo>
                <a:cubicBezTo>
                  <a:pt x="95012" y="94012"/>
                  <a:pt x="136455" y="125359"/>
                  <a:pt x="184690" y="188033"/>
                </a:cubicBezTo>
                <a:lnTo>
                  <a:pt x="187490" y="188033"/>
                </a:lnTo>
                <a:lnTo>
                  <a:pt x="187490" y="185128"/>
                </a:lnTo>
                <a:cubicBezTo>
                  <a:pt x="145114" y="133502"/>
                  <a:pt x="123930" y="91669"/>
                  <a:pt x="123930" y="59627"/>
                </a:cubicBezTo>
                <a:lnTo>
                  <a:pt x="123930" y="47196"/>
                </a:lnTo>
                <a:cubicBezTo>
                  <a:pt x="123930" y="21546"/>
                  <a:pt x="141122" y="5801"/>
                  <a:pt x="175498" y="0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D5ED2387-205C-94F1-7B8F-838C35D78A7B}"/>
              </a:ext>
            </a:extLst>
          </p:cNvPr>
          <p:cNvSpPr/>
          <p:nvPr/>
        </p:nvSpPr>
        <p:spPr>
          <a:xfrm>
            <a:off x="7899400" y="3976883"/>
            <a:ext cx="1003000" cy="876573"/>
          </a:xfrm>
          <a:custGeom>
            <a:avLst/>
            <a:gdLst>
              <a:gd name="connsiteX0" fmla="*/ 133921 w 676770"/>
              <a:gd name="connsiteY0" fmla="*/ 371532 h 591464"/>
              <a:gd name="connsiteX1" fmla="*/ 141513 w 676770"/>
              <a:gd name="connsiteY1" fmla="*/ 371532 h 591464"/>
              <a:gd name="connsiteX2" fmla="*/ 217065 w 676770"/>
              <a:gd name="connsiteY2" fmla="*/ 421234 h 591464"/>
              <a:gd name="connsiteX3" fmla="*/ 250241 w 676770"/>
              <a:gd name="connsiteY3" fmla="*/ 413366 h 591464"/>
              <a:gd name="connsiteX4" fmla="*/ 313401 w 676770"/>
              <a:gd name="connsiteY4" fmla="*/ 476326 h 591464"/>
              <a:gd name="connsiteX5" fmla="*/ 378952 w 676770"/>
              <a:gd name="connsiteY5" fmla="*/ 533895 h 591464"/>
              <a:gd name="connsiteX6" fmla="*/ 308200 w 676770"/>
              <a:gd name="connsiteY6" fmla="*/ 591465 h 591464"/>
              <a:gd name="connsiteX7" fmla="*/ 73153 w 676770"/>
              <a:gd name="connsiteY7" fmla="*/ 591465 h 591464"/>
              <a:gd name="connsiteX8" fmla="*/ 2400 w 676770"/>
              <a:gd name="connsiteY8" fmla="*/ 541763 h 591464"/>
              <a:gd name="connsiteX9" fmla="*/ 0 w 676770"/>
              <a:gd name="connsiteY9" fmla="*/ 533895 h 591464"/>
              <a:gd name="connsiteX10" fmla="*/ 47968 w 676770"/>
              <a:gd name="connsiteY10" fmla="*/ 478803 h 591464"/>
              <a:gd name="connsiteX11" fmla="*/ 45577 w 676770"/>
              <a:gd name="connsiteY11" fmla="*/ 465963 h 591464"/>
              <a:gd name="connsiteX12" fmla="*/ 133921 w 676770"/>
              <a:gd name="connsiteY12" fmla="*/ 371532 h 591464"/>
              <a:gd name="connsiteX13" fmla="*/ 133921 w 676770"/>
              <a:gd name="connsiteY13" fmla="*/ 65437 h 591464"/>
              <a:gd name="connsiteX14" fmla="*/ 181889 w 676770"/>
              <a:gd name="connsiteY14" fmla="*/ 96917 h 591464"/>
              <a:gd name="connsiteX15" fmla="*/ 201882 w 676770"/>
              <a:gd name="connsiteY15" fmla="*/ 91535 h 591464"/>
              <a:gd name="connsiteX16" fmla="*/ 242650 w 676770"/>
              <a:gd name="connsiteY16" fmla="*/ 128406 h 591464"/>
              <a:gd name="connsiteX17" fmla="*/ 277825 w 676770"/>
              <a:gd name="connsiteY17" fmla="*/ 159468 h 591464"/>
              <a:gd name="connsiteX18" fmla="*/ 277825 w 676770"/>
              <a:gd name="connsiteY18" fmla="*/ 167335 h 591464"/>
              <a:gd name="connsiteX19" fmla="*/ 232258 w 676770"/>
              <a:gd name="connsiteY19" fmla="*/ 198815 h 591464"/>
              <a:gd name="connsiteX20" fmla="*/ 101137 w 676770"/>
              <a:gd name="connsiteY20" fmla="*/ 198815 h 591464"/>
              <a:gd name="connsiteX21" fmla="*/ 55569 w 676770"/>
              <a:gd name="connsiteY21" fmla="*/ 175203 h 591464"/>
              <a:gd name="connsiteX22" fmla="*/ 55569 w 676770"/>
              <a:gd name="connsiteY22" fmla="*/ 159468 h 591464"/>
              <a:gd name="connsiteX23" fmla="*/ 80753 w 676770"/>
              <a:gd name="connsiteY23" fmla="*/ 128406 h 591464"/>
              <a:gd name="connsiteX24" fmla="*/ 121130 w 676770"/>
              <a:gd name="connsiteY24" fmla="*/ 67932 h 591464"/>
              <a:gd name="connsiteX25" fmla="*/ 133921 w 676770"/>
              <a:gd name="connsiteY25" fmla="*/ 65437 h 591464"/>
              <a:gd name="connsiteX26" fmla="*/ 371370 w 676770"/>
              <a:gd name="connsiteY26" fmla="*/ 217036 h 591464"/>
              <a:gd name="connsiteX27" fmla="*/ 394154 w 676770"/>
              <a:gd name="connsiteY27" fmla="*/ 217036 h 591464"/>
              <a:gd name="connsiteX28" fmla="*/ 616411 w 676770"/>
              <a:gd name="connsiteY28" fmla="*/ 337566 h 591464"/>
              <a:gd name="connsiteX29" fmla="*/ 676770 w 676770"/>
              <a:gd name="connsiteY29" fmla="*/ 520637 h 591464"/>
              <a:gd name="connsiteX30" fmla="*/ 671979 w 676770"/>
              <a:gd name="connsiteY30" fmla="*/ 523542 h 591464"/>
              <a:gd name="connsiteX31" fmla="*/ 664379 w 676770"/>
              <a:gd name="connsiteY31" fmla="*/ 523542 h 591464"/>
              <a:gd name="connsiteX32" fmla="*/ 649186 w 676770"/>
              <a:gd name="connsiteY32" fmla="*/ 442360 h 591464"/>
              <a:gd name="connsiteX33" fmla="*/ 500092 w 676770"/>
              <a:gd name="connsiteY33" fmla="*/ 261776 h 591464"/>
              <a:gd name="connsiteX34" fmla="*/ 386563 w 676770"/>
              <a:gd name="connsiteY34" fmla="*/ 235686 h 591464"/>
              <a:gd name="connsiteX35" fmla="*/ 373771 w 676770"/>
              <a:gd name="connsiteY35" fmla="*/ 235686 h 591464"/>
              <a:gd name="connsiteX36" fmla="*/ 149114 w 676770"/>
              <a:gd name="connsiteY36" fmla="*/ 358702 h 591464"/>
              <a:gd name="connsiteX37" fmla="*/ 133921 w 676770"/>
              <a:gd name="connsiteY37" fmla="*/ 358702 h 591464"/>
              <a:gd name="connsiteX38" fmla="*/ 133921 w 676770"/>
              <a:gd name="connsiteY38" fmla="*/ 353320 h 591464"/>
              <a:gd name="connsiteX39" fmla="*/ 371370 w 676770"/>
              <a:gd name="connsiteY39" fmla="*/ 217036 h 591464"/>
              <a:gd name="connsiteX40" fmla="*/ 366170 w 676770"/>
              <a:gd name="connsiteY40" fmla="*/ 251412 h 591464"/>
              <a:gd name="connsiteX41" fmla="*/ 394154 w 676770"/>
              <a:gd name="connsiteY41" fmla="*/ 251412 h 591464"/>
              <a:gd name="connsiteX42" fmla="*/ 591227 w 676770"/>
              <a:gd name="connsiteY42" fmla="*/ 358692 h 591464"/>
              <a:gd name="connsiteX43" fmla="*/ 643986 w 676770"/>
              <a:gd name="connsiteY43" fmla="*/ 520637 h 591464"/>
              <a:gd name="connsiteX44" fmla="*/ 639194 w 676770"/>
              <a:gd name="connsiteY44" fmla="*/ 523542 h 591464"/>
              <a:gd name="connsiteX45" fmla="*/ 631593 w 676770"/>
              <a:gd name="connsiteY45" fmla="*/ 523542 h 591464"/>
              <a:gd name="connsiteX46" fmla="*/ 618801 w 676770"/>
              <a:gd name="connsiteY46" fmla="*/ 458095 h 591464"/>
              <a:gd name="connsiteX47" fmla="*/ 505273 w 676770"/>
              <a:gd name="connsiteY47" fmla="*/ 303600 h 591464"/>
              <a:gd name="connsiteX48" fmla="*/ 386553 w 676770"/>
              <a:gd name="connsiteY48" fmla="*/ 269634 h 591464"/>
              <a:gd name="connsiteX49" fmla="*/ 371361 w 676770"/>
              <a:gd name="connsiteY49" fmla="*/ 269634 h 591464"/>
              <a:gd name="connsiteX50" fmla="*/ 181880 w 676770"/>
              <a:gd name="connsiteY50" fmla="*/ 369046 h 591464"/>
              <a:gd name="connsiteX51" fmla="*/ 179480 w 676770"/>
              <a:gd name="connsiteY51" fmla="*/ 369046 h 591464"/>
              <a:gd name="connsiteX52" fmla="*/ 169088 w 676770"/>
              <a:gd name="connsiteY52" fmla="*/ 361179 h 591464"/>
              <a:gd name="connsiteX53" fmla="*/ 366170 w 676770"/>
              <a:gd name="connsiteY53" fmla="*/ 251412 h 591464"/>
              <a:gd name="connsiteX54" fmla="*/ 383763 w 676770"/>
              <a:gd name="connsiteY54" fmla="*/ 282483 h 591464"/>
              <a:gd name="connsiteX55" fmla="*/ 586026 w 676770"/>
              <a:gd name="connsiteY55" fmla="*/ 413366 h 591464"/>
              <a:gd name="connsiteX56" fmla="*/ 611220 w 676770"/>
              <a:gd name="connsiteY56" fmla="*/ 515674 h 591464"/>
              <a:gd name="connsiteX57" fmla="*/ 611220 w 676770"/>
              <a:gd name="connsiteY57" fmla="*/ 518160 h 591464"/>
              <a:gd name="connsiteX58" fmla="*/ 606019 w 676770"/>
              <a:gd name="connsiteY58" fmla="*/ 523542 h 591464"/>
              <a:gd name="connsiteX59" fmla="*/ 598818 w 676770"/>
              <a:gd name="connsiteY59" fmla="*/ 523542 h 591464"/>
              <a:gd name="connsiteX60" fmla="*/ 586026 w 676770"/>
              <a:gd name="connsiteY60" fmla="*/ 460581 h 591464"/>
              <a:gd name="connsiteX61" fmla="*/ 469707 w 676770"/>
              <a:gd name="connsiteY61" fmla="*/ 321821 h 591464"/>
              <a:gd name="connsiteX62" fmla="*/ 381362 w 676770"/>
              <a:gd name="connsiteY62" fmla="*/ 301114 h 591464"/>
              <a:gd name="connsiteX63" fmla="*/ 209474 w 676770"/>
              <a:gd name="connsiteY63" fmla="*/ 387267 h 591464"/>
              <a:gd name="connsiteX64" fmla="*/ 199483 w 676770"/>
              <a:gd name="connsiteY64" fmla="*/ 379390 h 591464"/>
              <a:gd name="connsiteX65" fmla="*/ 199483 w 676770"/>
              <a:gd name="connsiteY65" fmla="*/ 374428 h 591464"/>
              <a:gd name="connsiteX66" fmla="*/ 383763 w 676770"/>
              <a:gd name="connsiteY66" fmla="*/ 282483 h 591464"/>
              <a:gd name="connsiteX67" fmla="*/ 381362 w 676770"/>
              <a:gd name="connsiteY67" fmla="*/ 316859 h 591464"/>
              <a:gd name="connsiteX68" fmla="*/ 568443 w 676770"/>
              <a:gd name="connsiteY68" fmla="*/ 455200 h 591464"/>
              <a:gd name="connsiteX69" fmla="*/ 578444 w 676770"/>
              <a:gd name="connsiteY69" fmla="*/ 518160 h 591464"/>
              <a:gd name="connsiteX70" fmla="*/ 573244 w 676770"/>
              <a:gd name="connsiteY70" fmla="*/ 523542 h 591464"/>
              <a:gd name="connsiteX71" fmla="*/ 565642 w 676770"/>
              <a:gd name="connsiteY71" fmla="*/ 523542 h 591464"/>
              <a:gd name="connsiteX72" fmla="*/ 553251 w 676770"/>
              <a:gd name="connsiteY72" fmla="*/ 463067 h 591464"/>
              <a:gd name="connsiteX73" fmla="*/ 376171 w 676770"/>
              <a:gd name="connsiteY73" fmla="*/ 335080 h 591464"/>
              <a:gd name="connsiteX74" fmla="*/ 239849 w 676770"/>
              <a:gd name="connsiteY74" fmla="*/ 403012 h 591464"/>
              <a:gd name="connsiteX75" fmla="*/ 224657 w 676770"/>
              <a:gd name="connsiteY75" fmla="*/ 405498 h 591464"/>
              <a:gd name="connsiteX76" fmla="*/ 222257 w 676770"/>
              <a:gd name="connsiteY76" fmla="*/ 405498 h 591464"/>
              <a:gd name="connsiteX77" fmla="*/ 318192 w 676770"/>
              <a:gd name="connsiteY77" fmla="*/ 327212 h 591464"/>
              <a:gd name="connsiteX78" fmla="*/ 381362 w 676770"/>
              <a:gd name="connsiteY78" fmla="*/ 316859 h 591464"/>
              <a:gd name="connsiteX79" fmla="*/ 530466 w 676770"/>
              <a:gd name="connsiteY79" fmla="*/ 0 h 591464"/>
              <a:gd name="connsiteX80" fmla="*/ 535657 w 676770"/>
              <a:gd name="connsiteY80" fmla="*/ 0 h 591464"/>
              <a:gd name="connsiteX81" fmla="*/ 580825 w 676770"/>
              <a:gd name="connsiteY81" fmla="*/ 28994 h 591464"/>
              <a:gd name="connsiteX82" fmla="*/ 598818 w 676770"/>
              <a:gd name="connsiteY82" fmla="*/ 26089 h 591464"/>
              <a:gd name="connsiteX83" fmla="*/ 603618 w 676770"/>
              <a:gd name="connsiteY83" fmla="*/ 26089 h 591464"/>
              <a:gd name="connsiteX84" fmla="*/ 641595 w 676770"/>
              <a:gd name="connsiteY84" fmla="*/ 62951 h 591464"/>
              <a:gd name="connsiteX85" fmla="*/ 676761 w 676770"/>
              <a:gd name="connsiteY85" fmla="*/ 99403 h 591464"/>
              <a:gd name="connsiteX86" fmla="*/ 643986 w 676770"/>
              <a:gd name="connsiteY86" fmla="*/ 130883 h 591464"/>
              <a:gd name="connsiteX87" fmla="*/ 487289 w 676770"/>
              <a:gd name="connsiteY87" fmla="*/ 130883 h 591464"/>
              <a:gd name="connsiteX88" fmla="*/ 452124 w 676770"/>
              <a:gd name="connsiteY88" fmla="*/ 94021 h 591464"/>
              <a:gd name="connsiteX89" fmla="*/ 480108 w 676770"/>
              <a:gd name="connsiteY89" fmla="*/ 65446 h 591464"/>
              <a:gd name="connsiteX90" fmla="*/ 480108 w 676770"/>
              <a:gd name="connsiteY90" fmla="*/ 49711 h 591464"/>
              <a:gd name="connsiteX91" fmla="*/ 530466 w 676770"/>
              <a:gd name="connsiteY91" fmla="*/ 0 h 591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676770" h="591464">
                <a:moveTo>
                  <a:pt x="133921" y="371532"/>
                </a:moveTo>
                <a:lnTo>
                  <a:pt x="141513" y="371532"/>
                </a:lnTo>
                <a:cubicBezTo>
                  <a:pt x="174832" y="371532"/>
                  <a:pt x="200006" y="388106"/>
                  <a:pt x="217065" y="421234"/>
                </a:cubicBezTo>
                <a:cubicBezTo>
                  <a:pt x="234915" y="415995"/>
                  <a:pt x="245974" y="413366"/>
                  <a:pt x="250241" y="413366"/>
                </a:cubicBezTo>
                <a:cubicBezTo>
                  <a:pt x="292341" y="422481"/>
                  <a:pt x="313401" y="443465"/>
                  <a:pt x="313401" y="476326"/>
                </a:cubicBezTo>
                <a:cubicBezTo>
                  <a:pt x="357102" y="482679"/>
                  <a:pt x="378952" y="501872"/>
                  <a:pt x="378952" y="533895"/>
                </a:cubicBezTo>
                <a:cubicBezTo>
                  <a:pt x="378952" y="567861"/>
                  <a:pt x="355368" y="587054"/>
                  <a:pt x="308200" y="591465"/>
                </a:cubicBezTo>
                <a:lnTo>
                  <a:pt x="73153" y="591465"/>
                </a:lnTo>
                <a:cubicBezTo>
                  <a:pt x="25984" y="586769"/>
                  <a:pt x="2400" y="570204"/>
                  <a:pt x="2400" y="541763"/>
                </a:cubicBezTo>
                <a:cubicBezTo>
                  <a:pt x="2400" y="539829"/>
                  <a:pt x="1600" y="537200"/>
                  <a:pt x="0" y="533895"/>
                </a:cubicBezTo>
                <a:cubicBezTo>
                  <a:pt x="10392" y="497176"/>
                  <a:pt x="26384" y="478803"/>
                  <a:pt x="47968" y="478803"/>
                </a:cubicBezTo>
                <a:lnTo>
                  <a:pt x="45577" y="465963"/>
                </a:lnTo>
                <a:cubicBezTo>
                  <a:pt x="55436" y="403012"/>
                  <a:pt x="84887" y="371532"/>
                  <a:pt x="133921" y="371532"/>
                </a:cubicBezTo>
                <a:close/>
                <a:moveTo>
                  <a:pt x="133921" y="65437"/>
                </a:moveTo>
                <a:cubicBezTo>
                  <a:pt x="165897" y="72066"/>
                  <a:pt x="181889" y="82563"/>
                  <a:pt x="181889" y="96917"/>
                </a:cubicBezTo>
                <a:lnTo>
                  <a:pt x="201882" y="91535"/>
                </a:lnTo>
                <a:cubicBezTo>
                  <a:pt x="220532" y="91535"/>
                  <a:pt x="234125" y="103832"/>
                  <a:pt x="242650" y="128406"/>
                </a:cubicBezTo>
                <a:cubicBezTo>
                  <a:pt x="266100" y="134760"/>
                  <a:pt x="277825" y="145113"/>
                  <a:pt x="277825" y="159468"/>
                </a:cubicBezTo>
                <a:lnTo>
                  <a:pt x="277825" y="167335"/>
                </a:lnTo>
                <a:cubicBezTo>
                  <a:pt x="277825" y="186661"/>
                  <a:pt x="262633" y="197158"/>
                  <a:pt x="232258" y="198815"/>
                </a:cubicBezTo>
                <a:lnTo>
                  <a:pt x="101137" y="198815"/>
                </a:lnTo>
                <a:cubicBezTo>
                  <a:pt x="77686" y="198815"/>
                  <a:pt x="62494" y="190948"/>
                  <a:pt x="55569" y="175203"/>
                </a:cubicBezTo>
                <a:lnTo>
                  <a:pt x="55569" y="159468"/>
                </a:lnTo>
                <a:cubicBezTo>
                  <a:pt x="55569" y="149533"/>
                  <a:pt x="63961" y="139170"/>
                  <a:pt x="80753" y="128406"/>
                </a:cubicBezTo>
                <a:cubicBezTo>
                  <a:pt x="80753" y="98308"/>
                  <a:pt x="94212" y="78153"/>
                  <a:pt x="121130" y="67932"/>
                </a:cubicBezTo>
                <a:cubicBezTo>
                  <a:pt x="126731" y="67923"/>
                  <a:pt x="130988" y="67094"/>
                  <a:pt x="133921" y="65437"/>
                </a:cubicBezTo>
                <a:close/>
                <a:moveTo>
                  <a:pt x="371370" y="217036"/>
                </a:moveTo>
                <a:lnTo>
                  <a:pt x="394154" y="217036"/>
                </a:lnTo>
                <a:cubicBezTo>
                  <a:pt x="477031" y="217036"/>
                  <a:pt x="551117" y="257213"/>
                  <a:pt x="616411" y="337566"/>
                </a:cubicBezTo>
                <a:cubicBezTo>
                  <a:pt x="656654" y="395002"/>
                  <a:pt x="676770" y="456028"/>
                  <a:pt x="676770" y="520637"/>
                </a:cubicBezTo>
                <a:lnTo>
                  <a:pt x="671979" y="523542"/>
                </a:lnTo>
                <a:lnTo>
                  <a:pt x="664379" y="523542"/>
                </a:lnTo>
                <a:cubicBezTo>
                  <a:pt x="660378" y="523542"/>
                  <a:pt x="655320" y="496481"/>
                  <a:pt x="649186" y="442360"/>
                </a:cubicBezTo>
                <a:cubicBezTo>
                  <a:pt x="622268" y="360626"/>
                  <a:pt x="572567" y="300437"/>
                  <a:pt x="500092" y="261776"/>
                </a:cubicBezTo>
                <a:cubicBezTo>
                  <a:pt x="459039" y="244383"/>
                  <a:pt x="421205" y="235686"/>
                  <a:pt x="386563" y="235686"/>
                </a:cubicBezTo>
                <a:lnTo>
                  <a:pt x="373771" y="235686"/>
                </a:lnTo>
                <a:cubicBezTo>
                  <a:pt x="289284" y="235686"/>
                  <a:pt x="214408" y="276692"/>
                  <a:pt x="149114" y="358702"/>
                </a:cubicBezTo>
                <a:lnTo>
                  <a:pt x="133921" y="358702"/>
                </a:lnTo>
                <a:lnTo>
                  <a:pt x="133921" y="353320"/>
                </a:lnTo>
                <a:cubicBezTo>
                  <a:pt x="199216" y="262461"/>
                  <a:pt x="278359" y="217036"/>
                  <a:pt x="371370" y="217036"/>
                </a:cubicBezTo>
                <a:close/>
                <a:moveTo>
                  <a:pt x="366170" y="251412"/>
                </a:moveTo>
                <a:lnTo>
                  <a:pt x="394154" y="251412"/>
                </a:lnTo>
                <a:cubicBezTo>
                  <a:pt x="467973" y="251412"/>
                  <a:pt x="533667" y="287169"/>
                  <a:pt x="591227" y="358692"/>
                </a:cubicBezTo>
                <a:cubicBezTo>
                  <a:pt x="626402" y="408670"/>
                  <a:pt x="643986" y="462658"/>
                  <a:pt x="643986" y="520637"/>
                </a:cubicBezTo>
                <a:lnTo>
                  <a:pt x="639194" y="523542"/>
                </a:lnTo>
                <a:lnTo>
                  <a:pt x="631593" y="523542"/>
                </a:lnTo>
                <a:cubicBezTo>
                  <a:pt x="628136" y="523542"/>
                  <a:pt x="623859" y="501729"/>
                  <a:pt x="618801" y="458095"/>
                </a:cubicBezTo>
                <a:cubicBezTo>
                  <a:pt x="595351" y="385200"/>
                  <a:pt x="557499" y="333699"/>
                  <a:pt x="505273" y="303600"/>
                </a:cubicBezTo>
                <a:cubicBezTo>
                  <a:pt x="466630" y="280959"/>
                  <a:pt x="427054" y="269634"/>
                  <a:pt x="386553" y="269634"/>
                </a:cubicBezTo>
                <a:lnTo>
                  <a:pt x="371361" y="269634"/>
                </a:lnTo>
                <a:cubicBezTo>
                  <a:pt x="302600" y="269634"/>
                  <a:pt x="239439" y="302771"/>
                  <a:pt x="181880" y="369046"/>
                </a:cubicBezTo>
                <a:lnTo>
                  <a:pt x="179480" y="369046"/>
                </a:lnTo>
                <a:cubicBezTo>
                  <a:pt x="172546" y="366284"/>
                  <a:pt x="169088" y="363664"/>
                  <a:pt x="169088" y="361179"/>
                </a:cubicBezTo>
                <a:cubicBezTo>
                  <a:pt x="225590" y="288007"/>
                  <a:pt x="291285" y="251412"/>
                  <a:pt x="366170" y="251412"/>
                </a:cubicBezTo>
                <a:close/>
                <a:moveTo>
                  <a:pt x="383763" y="282483"/>
                </a:moveTo>
                <a:cubicBezTo>
                  <a:pt x="467706" y="282483"/>
                  <a:pt x="535134" y="326117"/>
                  <a:pt x="586026" y="413366"/>
                </a:cubicBezTo>
                <a:cubicBezTo>
                  <a:pt x="602818" y="448161"/>
                  <a:pt x="611220" y="482260"/>
                  <a:pt x="611220" y="515674"/>
                </a:cubicBezTo>
                <a:lnTo>
                  <a:pt x="611220" y="518160"/>
                </a:lnTo>
                <a:cubicBezTo>
                  <a:pt x="611220" y="521751"/>
                  <a:pt x="609476" y="523542"/>
                  <a:pt x="606019" y="523542"/>
                </a:cubicBezTo>
                <a:lnTo>
                  <a:pt x="598818" y="523542"/>
                </a:lnTo>
                <a:cubicBezTo>
                  <a:pt x="595627" y="523542"/>
                  <a:pt x="591360" y="502558"/>
                  <a:pt x="586026" y="460581"/>
                </a:cubicBezTo>
                <a:cubicBezTo>
                  <a:pt x="563642" y="394868"/>
                  <a:pt x="524866" y="348615"/>
                  <a:pt x="469707" y="321821"/>
                </a:cubicBezTo>
                <a:cubicBezTo>
                  <a:pt x="434788" y="308019"/>
                  <a:pt x="405346" y="301114"/>
                  <a:pt x="381362" y="301114"/>
                </a:cubicBezTo>
                <a:cubicBezTo>
                  <a:pt x="318468" y="301114"/>
                  <a:pt x="261176" y="329832"/>
                  <a:pt x="209474" y="387267"/>
                </a:cubicBezTo>
                <a:cubicBezTo>
                  <a:pt x="202816" y="384781"/>
                  <a:pt x="199483" y="382162"/>
                  <a:pt x="199483" y="379390"/>
                </a:cubicBezTo>
                <a:lnTo>
                  <a:pt x="199483" y="374428"/>
                </a:lnTo>
                <a:cubicBezTo>
                  <a:pt x="249850" y="313125"/>
                  <a:pt x="311268" y="282483"/>
                  <a:pt x="383763" y="282483"/>
                </a:cubicBezTo>
                <a:close/>
                <a:moveTo>
                  <a:pt x="381362" y="316859"/>
                </a:moveTo>
                <a:cubicBezTo>
                  <a:pt x="466106" y="316859"/>
                  <a:pt x="528466" y="362979"/>
                  <a:pt x="568443" y="455200"/>
                </a:cubicBezTo>
                <a:cubicBezTo>
                  <a:pt x="575101" y="475640"/>
                  <a:pt x="578444" y="496624"/>
                  <a:pt x="578444" y="518160"/>
                </a:cubicBezTo>
                <a:cubicBezTo>
                  <a:pt x="578444" y="521751"/>
                  <a:pt x="576701" y="523542"/>
                  <a:pt x="573244" y="523542"/>
                </a:cubicBezTo>
                <a:lnTo>
                  <a:pt x="565642" y="523542"/>
                </a:lnTo>
                <a:cubicBezTo>
                  <a:pt x="563252" y="523542"/>
                  <a:pt x="559108" y="503387"/>
                  <a:pt x="553251" y="463067"/>
                </a:cubicBezTo>
                <a:cubicBezTo>
                  <a:pt x="516207" y="377742"/>
                  <a:pt x="457181" y="335080"/>
                  <a:pt x="376171" y="335080"/>
                </a:cubicBezTo>
                <a:cubicBezTo>
                  <a:pt x="329003" y="335080"/>
                  <a:pt x="283559" y="357721"/>
                  <a:pt x="239849" y="403012"/>
                </a:cubicBezTo>
                <a:lnTo>
                  <a:pt x="224657" y="405498"/>
                </a:lnTo>
                <a:lnTo>
                  <a:pt x="222257" y="405498"/>
                </a:lnTo>
                <a:cubicBezTo>
                  <a:pt x="222257" y="383962"/>
                  <a:pt x="254232" y="357873"/>
                  <a:pt x="318192" y="327212"/>
                </a:cubicBezTo>
                <a:cubicBezTo>
                  <a:pt x="344586" y="320316"/>
                  <a:pt x="365636" y="316859"/>
                  <a:pt x="381362" y="316859"/>
                </a:cubicBezTo>
                <a:close/>
                <a:moveTo>
                  <a:pt x="530466" y="0"/>
                </a:moveTo>
                <a:lnTo>
                  <a:pt x="535657" y="0"/>
                </a:lnTo>
                <a:cubicBezTo>
                  <a:pt x="554574" y="0"/>
                  <a:pt x="569633" y="9668"/>
                  <a:pt x="580825" y="28994"/>
                </a:cubicBezTo>
                <a:lnTo>
                  <a:pt x="598818" y="26089"/>
                </a:lnTo>
                <a:lnTo>
                  <a:pt x="603618" y="26089"/>
                </a:lnTo>
                <a:cubicBezTo>
                  <a:pt x="618268" y="26089"/>
                  <a:pt x="630927" y="38386"/>
                  <a:pt x="641595" y="62951"/>
                </a:cubicBezTo>
                <a:cubicBezTo>
                  <a:pt x="665036" y="66827"/>
                  <a:pt x="676761" y="78972"/>
                  <a:pt x="676761" y="99403"/>
                </a:cubicBezTo>
                <a:cubicBezTo>
                  <a:pt x="676761" y="114309"/>
                  <a:pt x="665836" y="124806"/>
                  <a:pt x="643986" y="130883"/>
                </a:cubicBezTo>
                <a:lnTo>
                  <a:pt x="487289" y="130883"/>
                </a:lnTo>
                <a:cubicBezTo>
                  <a:pt x="463839" y="130883"/>
                  <a:pt x="452124" y="118596"/>
                  <a:pt x="452124" y="94021"/>
                </a:cubicBezTo>
                <a:cubicBezTo>
                  <a:pt x="452124" y="79667"/>
                  <a:pt x="461449" y="70142"/>
                  <a:pt x="480108" y="65446"/>
                </a:cubicBezTo>
                <a:lnTo>
                  <a:pt x="480108" y="49711"/>
                </a:lnTo>
                <a:cubicBezTo>
                  <a:pt x="480099" y="23469"/>
                  <a:pt x="496881" y="6896"/>
                  <a:pt x="530466" y="0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1363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925FC00-4E07-15A6-466A-6F1BA488F0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738871365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15</Words>
  <Application>Microsoft Office PowerPoint</Application>
  <PresentationFormat>宽屏</PresentationFormat>
  <Paragraphs>6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等线</vt:lpstr>
      <vt:lpstr>等线 Light</vt:lpstr>
      <vt:lpstr>Arial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60+婚礼 爱情浪漫520系列ppt矢量图标</dc:title>
  <dc:creator>51PPT模板网</dc:creator>
  <cp:keywords>www.51pptmoban.com</cp:keywords>
  <dc:description>www.51pptmoban.com</dc:description>
  <cp:lastModifiedBy>Win user</cp:lastModifiedBy>
  <cp:revision>18</cp:revision>
  <dcterms:created xsi:type="dcterms:W3CDTF">2022-05-14T07:36:58Z</dcterms:created>
  <dcterms:modified xsi:type="dcterms:W3CDTF">2022-05-16T15:28:39Z</dcterms:modified>
</cp:coreProperties>
</file>