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007579835" r:id="rId3"/>
    <p:sldId id="2007579832" r:id="rId4"/>
    <p:sldId id="2007579806" r:id="rId5"/>
    <p:sldId id="256" r:id="rId6"/>
    <p:sldId id="2007579833" r:id="rId7"/>
    <p:sldId id="2007579816" r:id="rId8"/>
    <p:sldId id="2007579817" r:id="rId9"/>
    <p:sldId id="2007579820" r:id="rId10"/>
    <p:sldId id="2007579813" r:id="rId11"/>
    <p:sldId id="2007579831" r:id="rId12"/>
    <p:sldId id="2007579811" r:id="rId13"/>
    <p:sldId id="2007579815" r:id="rId14"/>
    <p:sldId id="2007579818" r:id="rId15"/>
    <p:sldId id="2007579805" r:id="rId16"/>
    <p:sldId id="2007579834" r:id="rId17"/>
    <p:sldId id="2007579826" r:id="rId18"/>
    <p:sldId id="2007579812" r:id="rId19"/>
    <p:sldId id="2007579819" r:id="rId20"/>
    <p:sldId id="2007579827" r:id="rId21"/>
    <p:sldId id="2007579821" r:id="rId22"/>
    <p:sldId id="2007579822" r:id="rId23"/>
    <p:sldId id="2007579836" r:id="rId24"/>
    <p:sldId id="5891" r:id="rId25"/>
    <p:sldId id="20075798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0AD40A-7548-4232-A6F4-54441B83C4C5}">
          <p14:sldIdLst>
            <p14:sldId id="2007579835"/>
            <p14:sldId id="2007579832"/>
            <p14:sldId id="2007579806"/>
            <p14:sldId id="256"/>
            <p14:sldId id="2007579833"/>
            <p14:sldId id="2007579816"/>
            <p14:sldId id="2007579817"/>
            <p14:sldId id="2007579820"/>
            <p14:sldId id="2007579813"/>
            <p14:sldId id="2007579831"/>
            <p14:sldId id="2007579811"/>
            <p14:sldId id="2007579815"/>
            <p14:sldId id="2007579818"/>
            <p14:sldId id="2007579805"/>
            <p14:sldId id="2007579834"/>
            <p14:sldId id="2007579826"/>
            <p14:sldId id="2007579812"/>
            <p14:sldId id="2007579819"/>
            <p14:sldId id="2007579827"/>
            <p14:sldId id="2007579821"/>
            <p14:sldId id="2007579822"/>
            <p14:sldId id="2007579836"/>
          </p14:sldIdLst>
        </p14:section>
        <p14:section name="设计师-简嘉" id="{3E96AB60-7223-470A-8464-E8589AF97B81}">
          <p14:sldIdLst>
            <p14:sldId id="5891"/>
            <p14:sldId id="20075798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DE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8" autoAdjust="0"/>
    <p:restoredTop sz="93820" autoAdjust="0"/>
  </p:normalViewPr>
  <p:slideViewPr>
    <p:cSldViewPr snapToGrid="0">
      <p:cViewPr varScale="1">
        <p:scale>
          <a:sx n="102" d="100"/>
          <a:sy n="102" d="100"/>
        </p:scale>
        <p:origin x="150" y="438"/>
      </p:cViewPr>
      <p:guideLst>
        <p:guide orient="horz" pos="109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0E-47BB-99A9-ABC53FD96D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0E-47BB-99A9-ABC53FD96D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0E-47BB-99A9-ABC53FD96D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2998080"/>
        <c:axId val="503000992"/>
      </c:barChart>
      <c:catAx>
        <c:axId val="50299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思源黑体 CN Bold" panose="020B0800000000000000" pitchFamily="34" charset="-122"/>
              </a:defRPr>
            </a:pPr>
            <a:endParaRPr lang="zh-CN"/>
          </a:p>
        </c:txPr>
        <c:crossAx val="503000992"/>
        <c:crosses val="autoZero"/>
        <c:auto val="1"/>
        <c:lblAlgn val="ctr"/>
        <c:lblOffset val="100"/>
        <c:noMultiLvlLbl val="0"/>
      </c:catAx>
      <c:valAx>
        <c:axId val="503000992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思源黑体 CN Bold" panose="020B0800000000000000" pitchFamily="34" charset="-122"/>
              </a:defRPr>
            </a:pPr>
            <a:endParaRPr lang="zh-CN"/>
          </a:p>
        </c:txPr>
        <c:crossAx val="5029980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思源黑体 CN Bold" panose="020B0800000000000000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05-4FED-9ECA-B0675D2BB2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05-4FED-9ECA-B0675D2BB2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05-4FED-9ECA-B0675D2BB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0875631"/>
        <c:axId val="382728991"/>
      </c:barChart>
      <c:catAx>
        <c:axId val="130087563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82728991"/>
        <c:crosses val="autoZero"/>
        <c:auto val="1"/>
        <c:lblAlgn val="ctr"/>
        <c:lblOffset val="100"/>
        <c:noMultiLvlLbl val="0"/>
      </c:catAx>
      <c:valAx>
        <c:axId val="3827289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2">
                  <a:alpha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3008756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DB1-4DFF-8687-F4D005C3FBA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DB1-4DFF-8687-F4D005C3FBA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DB1-4DFF-8687-F4D005C3F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23-46FD-A96E-641D03F3212B}"/>
              </c:ext>
            </c:extLst>
          </c:dPt>
          <c:dPt>
            <c:idx val="1"/>
            <c:bubble3D val="0"/>
            <c:spPr>
              <a:solidFill>
                <a:srgbClr val="04DEF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23-46FD-A96E-641D03F3212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23-46FD-A96E-641D03F32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99-4CB0-986C-FFEDF5333E6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99-4CB0-986C-FFEDF5333E6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99-4CB0-986C-FFEDF5333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2CEE6BA3-35D5-4CB8-AAA5-396BC70A207C}" type="datetimeFigureOut">
              <a:rPr lang="zh-CN" altLang="en-US" smtClean="0"/>
              <a:pPr/>
              <a:t>2022/5/19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0C337467-319D-4DDE-928C-99423AE994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6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36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31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797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400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6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D5A663-7508-4E4E-A867-83B15065A73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935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57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53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72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81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D5A663-7508-4E4E-A867-83B15065A73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2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72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2982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9672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451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22163D-86D2-4E9B-B0CA-8B6BF1ADD87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209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050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902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93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137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130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63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9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337467-319D-4DDE-928C-99423AE9941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14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1126A-7444-47C1-AA94-1F5732FC4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5F322-6AD2-40B1-A1A3-DEE8A2D387D2}" type="datetimeFigureOut">
              <a:rPr lang="zh-CN" altLang="en-US" smtClean="0"/>
              <a:t>2022/5/19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465E57B-7F6D-427D-8475-A6A8F7F4E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538937-069E-4E57-B3C5-784CE7EC1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6851-F70E-4AC8-B76D-DE2CAEAEA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454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8B394B-AD51-4120-BE01-07309B469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51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72B4E70-6F9E-46F8-B4E0-58E1550AB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5359-0354-4446-BC47-3B57CCD85C19}" type="datetimeFigureOut">
              <a:rPr lang="zh-CN" altLang="en-US" smtClean="0"/>
              <a:t>2022/5/19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8943EBB-1DDA-4F8E-917A-1BC0FA78A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6D4F29-CAC0-4232-BD73-079E5AFA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242-E422-417C-9EA7-844C3AD733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12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8E37479-E275-45F2-837F-699B5CF96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DE3D1F-EA70-480B-8176-41AAA148B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E1813A-DF6E-4184-BD1D-319C40C7FF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5F322-6AD2-40B1-A1A3-DEE8A2D387D2}" type="datetimeFigureOut">
              <a:rPr lang="zh-CN" altLang="en-US" smtClean="0"/>
              <a:t>2022/5/19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019DC5-3139-4E1B-8E73-B56E5A1F51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7BCA8B-D346-49D3-986F-F2541D555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C6851-F70E-4AC8-B76D-DE2CAEAEAD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D4DC5BA7-0DC6-45CE-A781-3A4C1FB3B510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3FFDED86-384B-44C8-B762-ED40953030DA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775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B" panose="00020600040101010101" pitchFamily="18" charset="-122"/>
          <a:ea typeface="OPPOSans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8F463D-33F2-4645-B131-9E1E095B8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1BCB78-424D-45F5-A9F8-BBFFB9A58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BE8A64-7C0F-4431-89AD-CDF4418D55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C5359-0354-4446-BC47-3B57CCD85C19}" type="datetimeFigureOut">
              <a:rPr lang="zh-CN" altLang="en-US" smtClean="0"/>
              <a:t>2022/5/19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F6E76E-2525-4028-9D0C-5BC76F2D2D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208679-F243-4693-8271-AC3B677A61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1D242-E422-417C-9EA7-844C3AD733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C413A3C0-0974-4F1D-A826-AAFDD686470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5992D82A-1677-4238-9923-5668532DA7CC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77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18" Type="http://schemas.openxmlformats.org/officeDocument/2006/relationships/image" Target="../media/image17.jpeg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17" Type="http://schemas.openxmlformats.org/officeDocument/2006/relationships/image" Target="../media/image16.jpeg"/><Relationship Id="rId2" Type="http://schemas.openxmlformats.org/officeDocument/2006/relationships/tags" Target="../tags/tag70.xml"/><Relationship Id="rId16" Type="http://schemas.openxmlformats.org/officeDocument/2006/relationships/notesSlide" Target="../notesSlides/notesSlide14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tags" Target="../tags/tag8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9" Type="http://schemas.openxmlformats.org/officeDocument/2006/relationships/tags" Target="../tags/tag43.xml"/><Relationship Id="rId21" Type="http://schemas.openxmlformats.org/officeDocument/2006/relationships/tags" Target="../tags/tag25.xml"/><Relationship Id="rId34" Type="http://schemas.openxmlformats.org/officeDocument/2006/relationships/tags" Target="../tags/tag38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50" Type="http://schemas.openxmlformats.org/officeDocument/2006/relationships/tags" Target="../tags/tag54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9" Type="http://schemas.openxmlformats.org/officeDocument/2006/relationships/tags" Target="../tags/tag33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tags" Target="../tags/tag56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8" Type="http://schemas.openxmlformats.org/officeDocument/2006/relationships/tags" Target="../tags/tag12.xml"/><Relationship Id="rId51" Type="http://schemas.openxmlformats.org/officeDocument/2006/relationships/tags" Target="../tags/tag55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54" Type="http://schemas.openxmlformats.org/officeDocument/2006/relationships/notesSlide" Target="../notesSlides/notesSlide2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9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chart" Target="../charts/chart5.xml"/><Relationship Id="rId5" Type="http://schemas.openxmlformats.org/officeDocument/2006/relationships/tags" Target="../tags/tag93.xml"/><Relationship Id="rId10" Type="http://schemas.openxmlformats.org/officeDocument/2006/relationships/chart" Target="../charts/chart4.xml"/><Relationship Id="rId4" Type="http://schemas.openxmlformats.org/officeDocument/2006/relationships/tags" Target="../tags/tag92.xml"/><Relationship Id="rId9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7" Type="http://schemas.openxmlformats.org/officeDocument/2006/relationships/image" Target="../media/image1.pn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波浪图形">
            <a:extLst>
              <a:ext uri="{FF2B5EF4-FFF2-40B4-BE49-F238E27FC236}">
                <a16:creationId xmlns:a16="http://schemas.microsoft.com/office/drawing/2014/main" id="{4DC142C8-DB80-43EB-B41D-D9B4A19F2C45}"/>
              </a:ext>
            </a:extLst>
          </p:cNvPr>
          <p:cNvSpPr/>
          <p:nvPr/>
        </p:nvSpPr>
        <p:spPr>
          <a:xfrm>
            <a:off x="4579878" y="0"/>
            <a:ext cx="7612123" cy="6858000"/>
          </a:xfrm>
          <a:custGeom>
            <a:avLst/>
            <a:gdLst>
              <a:gd name="connsiteX0" fmla="*/ 872 w 7612123"/>
              <a:gd name="connsiteY0" fmla="*/ 0 h 6858000"/>
              <a:gd name="connsiteX1" fmla="*/ 7612123 w 7612123"/>
              <a:gd name="connsiteY1" fmla="*/ 0 h 6858000"/>
              <a:gd name="connsiteX2" fmla="*/ 7612123 w 7612123"/>
              <a:gd name="connsiteY2" fmla="*/ 6858000 h 6858000"/>
              <a:gd name="connsiteX3" fmla="*/ 5111987 w 7612123"/>
              <a:gd name="connsiteY3" fmla="*/ 6858000 h 6858000"/>
              <a:gd name="connsiteX4" fmla="*/ 5085317 w 7612123"/>
              <a:gd name="connsiteY4" fmla="*/ 6838950 h 6858000"/>
              <a:gd name="connsiteX5" fmla="*/ 4642087 w 7612123"/>
              <a:gd name="connsiteY5" fmla="*/ 6426835 h 6858000"/>
              <a:gd name="connsiteX6" fmla="*/ 4106147 w 7612123"/>
              <a:gd name="connsiteY6" fmla="*/ 4759960 h 6858000"/>
              <a:gd name="connsiteX7" fmla="*/ 1963022 w 7612123"/>
              <a:gd name="connsiteY7" fmla="*/ 3616960 h 6858000"/>
              <a:gd name="connsiteX8" fmla="*/ 1867773 w 7612123"/>
              <a:gd name="connsiteY8" fmla="*/ 1878330 h 6858000"/>
              <a:gd name="connsiteX9" fmla="*/ 225027 w 7612123"/>
              <a:gd name="connsiteY9" fmla="*/ 985520 h 6858000"/>
              <a:gd name="connsiteX10" fmla="*/ 237 w 7612123"/>
              <a:gd name="connsiteY10" fmla="*/ 19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12123" h="6858000">
                <a:moveTo>
                  <a:pt x="872" y="0"/>
                </a:moveTo>
                <a:lnTo>
                  <a:pt x="7612123" y="0"/>
                </a:lnTo>
                <a:lnTo>
                  <a:pt x="7612123" y="6858000"/>
                </a:lnTo>
                <a:lnTo>
                  <a:pt x="5111987" y="6858000"/>
                </a:lnTo>
                <a:lnTo>
                  <a:pt x="5085317" y="6838950"/>
                </a:lnTo>
                <a:cubicBezTo>
                  <a:pt x="4917042" y="6716395"/>
                  <a:pt x="4762737" y="6580505"/>
                  <a:pt x="4642087" y="6426835"/>
                </a:cubicBezTo>
                <a:cubicBezTo>
                  <a:pt x="4189332" y="5848350"/>
                  <a:pt x="4642087" y="5321935"/>
                  <a:pt x="4106147" y="4759960"/>
                </a:cubicBezTo>
                <a:cubicBezTo>
                  <a:pt x="3570207" y="4197985"/>
                  <a:pt x="2410697" y="4193540"/>
                  <a:pt x="1963022" y="3616960"/>
                </a:cubicBezTo>
                <a:cubicBezTo>
                  <a:pt x="1515347" y="3040380"/>
                  <a:pt x="2215117" y="2404745"/>
                  <a:pt x="1867773" y="1878330"/>
                </a:cubicBezTo>
                <a:cubicBezTo>
                  <a:pt x="1520428" y="1351915"/>
                  <a:pt x="589518" y="1509395"/>
                  <a:pt x="225027" y="985520"/>
                </a:cubicBezTo>
                <a:cubicBezTo>
                  <a:pt x="37067" y="715645"/>
                  <a:pt x="-3573" y="352425"/>
                  <a:pt x="237" y="19050"/>
                </a:cubicBezTo>
                <a:close/>
              </a:path>
            </a:pathLst>
          </a:custGeom>
          <a:gradFill>
            <a:gsLst>
              <a:gs pos="0">
                <a:srgbClr val="B9D2FD">
                  <a:lumMod val="75000"/>
                </a:srgbClr>
              </a:gs>
              <a:gs pos="100000">
                <a:srgbClr val="B9D2FD">
                  <a:lumMod val="50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31" name="圆环 左">
            <a:extLst>
              <a:ext uri="{FF2B5EF4-FFF2-40B4-BE49-F238E27FC236}">
                <a16:creationId xmlns:a16="http://schemas.microsoft.com/office/drawing/2014/main" id="{A53B04BB-5507-4108-8390-9B4A5288092F}"/>
              </a:ext>
            </a:extLst>
          </p:cNvPr>
          <p:cNvSpPr/>
          <p:nvPr/>
        </p:nvSpPr>
        <p:spPr>
          <a:xfrm>
            <a:off x="635" y="2159000"/>
            <a:ext cx="5493385" cy="477964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506" h="9140">
                <a:moveTo>
                  <a:pt x="0" y="7847"/>
                </a:moveTo>
                <a:lnTo>
                  <a:pt x="11" y="7877"/>
                </a:lnTo>
                <a:cubicBezTo>
                  <a:pt x="181" y="8324"/>
                  <a:pt x="420" y="8737"/>
                  <a:pt x="715" y="9103"/>
                </a:cubicBezTo>
                <a:lnTo>
                  <a:pt x="745" y="9140"/>
                </a:lnTo>
                <a:lnTo>
                  <a:pt x="0" y="9140"/>
                </a:lnTo>
                <a:lnTo>
                  <a:pt x="0" y="7847"/>
                </a:lnTo>
                <a:close/>
                <a:moveTo>
                  <a:pt x="4235" y="0"/>
                </a:moveTo>
                <a:cubicBezTo>
                  <a:pt x="7698" y="0"/>
                  <a:pt x="10506" y="2808"/>
                  <a:pt x="10506" y="6272"/>
                </a:cubicBezTo>
                <a:cubicBezTo>
                  <a:pt x="10506" y="7300"/>
                  <a:pt x="10259" y="8270"/>
                  <a:pt x="9820" y="9127"/>
                </a:cubicBezTo>
                <a:lnTo>
                  <a:pt x="9813" y="9140"/>
                </a:lnTo>
                <a:lnTo>
                  <a:pt x="7724" y="9140"/>
                </a:lnTo>
                <a:lnTo>
                  <a:pt x="7754" y="9103"/>
                </a:lnTo>
                <a:cubicBezTo>
                  <a:pt x="8378" y="8329"/>
                  <a:pt x="8751" y="7344"/>
                  <a:pt x="8751" y="6272"/>
                </a:cubicBezTo>
                <a:cubicBezTo>
                  <a:pt x="8751" y="3776"/>
                  <a:pt x="6730" y="1755"/>
                  <a:pt x="4235" y="1755"/>
                </a:cubicBezTo>
                <a:cubicBezTo>
                  <a:pt x="2304" y="1755"/>
                  <a:pt x="658" y="2964"/>
                  <a:pt x="11" y="4666"/>
                </a:cubicBezTo>
                <a:lnTo>
                  <a:pt x="0" y="4696"/>
                </a:lnTo>
                <a:lnTo>
                  <a:pt x="0" y="1645"/>
                </a:lnTo>
                <a:lnTo>
                  <a:pt x="18" y="1629"/>
                </a:lnTo>
                <a:cubicBezTo>
                  <a:pt x="1131" y="617"/>
                  <a:pt x="2611" y="0"/>
                  <a:pt x="4235" y="0"/>
                </a:cubicBezTo>
                <a:close/>
              </a:path>
            </a:pathLst>
          </a:custGeom>
          <a:solidFill>
            <a:srgbClr val="B9D2F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60" name="圆环 右">
            <a:extLst>
              <a:ext uri="{FF2B5EF4-FFF2-40B4-BE49-F238E27FC236}">
                <a16:creationId xmlns:a16="http://schemas.microsoft.com/office/drawing/2014/main" id="{7C1E9360-FF58-48C6-9A72-6825A51C424C}"/>
              </a:ext>
            </a:extLst>
          </p:cNvPr>
          <p:cNvSpPr/>
          <p:nvPr/>
        </p:nvSpPr>
        <p:spPr>
          <a:xfrm flipH="1" flipV="1">
            <a:off x="10650104" y="0"/>
            <a:ext cx="1541897" cy="1423678"/>
          </a:xfrm>
          <a:custGeom>
            <a:avLst/>
            <a:gdLst>
              <a:gd name="connsiteX0" fmla="*/ 1541897 w 1541897"/>
              <a:gd name="connsiteY0" fmla="*/ 1423678 h 1423678"/>
              <a:gd name="connsiteX1" fmla="*/ 950523 w 1541897"/>
              <a:gd name="connsiteY1" fmla="*/ 1423678 h 1423678"/>
              <a:gd name="connsiteX2" fmla="*/ 943881 w 1541897"/>
              <a:gd name="connsiteY2" fmla="*/ 1405515 h 1423678"/>
              <a:gd name="connsiteX3" fmla="*/ 42580 w 1541897"/>
              <a:gd name="connsiteY3" fmla="*/ 588158 h 1423678"/>
              <a:gd name="connsiteX4" fmla="*/ 0 w 1541897"/>
              <a:gd name="connsiteY4" fmla="*/ 577213 h 1423678"/>
              <a:gd name="connsiteX5" fmla="*/ 0 w 1541897"/>
              <a:gd name="connsiteY5" fmla="*/ 0 h 1423678"/>
              <a:gd name="connsiteX6" fmla="*/ 17143 w 1541897"/>
              <a:gd name="connsiteY6" fmla="*/ 2618 h 1423678"/>
              <a:gd name="connsiteX7" fmla="*/ 1528482 w 1541897"/>
              <a:gd name="connsiteY7" fmla="*/ 1371498 h 14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1897" h="1423678">
                <a:moveTo>
                  <a:pt x="1541897" y="1423678"/>
                </a:moveTo>
                <a:lnTo>
                  <a:pt x="950523" y="1423678"/>
                </a:lnTo>
                <a:lnTo>
                  <a:pt x="943881" y="1405515"/>
                </a:lnTo>
                <a:cubicBezTo>
                  <a:pt x="779478" y="1016532"/>
                  <a:pt x="449690" y="714742"/>
                  <a:pt x="42580" y="588158"/>
                </a:cubicBezTo>
                <a:lnTo>
                  <a:pt x="0" y="577213"/>
                </a:lnTo>
                <a:lnTo>
                  <a:pt x="0" y="0"/>
                </a:lnTo>
                <a:lnTo>
                  <a:pt x="17143" y="2618"/>
                </a:lnTo>
                <a:cubicBezTo>
                  <a:pt x="735215" y="149602"/>
                  <a:pt x="1313583" y="680457"/>
                  <a:pt x="1528482" y="1371498"/>
                </a:cubicBezTo>
                <a:close/>
              </a:path>
            </a:pathLst>
          </a:custGeom>
          <a:solidFill>
            <a:srgbClr val="B9D2F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62" name="图形-圆形">
            <a:extLst>
              <a:ext uri="{FF2B5EF4-FFF2-40B4-BE49-F238E27FC236}">
                <a16:creationId xmlns:a16="http://schemas.microsoft.com/office/drawing/2014/main" id="{C90DF106-7BAB-4434-830A-919BDB79194D}"/>
              </a:ext>
            </a:extLst>
          </p:cNvPr>
          <p:cNvSpPr/>
          <p:nvPr/>
        </p:nvSpPr>
        <p:spPr>
          <a:xfrm>
            <a:off x="0" y="5589439"/>
            <a:ext cx="2825646" cy="1268561"/>
          </a:xfrm>
          <a:custGeom>
            <a:avLst/>
            <a:gdLst>
              <a:gd name="connsiteX0" fmla="*/ 999649 w 2825646"/>
              <a:gd name="connsiteY0" fmla="*/ 0 h 1268561"/>
              <a:gd name="connsiteX1" fmla="*/ 2771919 w 2825646"/>
              <a:gd name="connsiteY1" fmla="*/ 1125124 h 1268561"/>
              <a:gd name="connsiteX2" fmla="*/ 2825646 w 2825646"/>
              <a:gd name="connsiteY2" fmla="*/ 1268561 h 1268561"/>
              <a:gd name="connsiteX3" fmla="*/ 0 w 2825646"/>
              <a:gd name="connsiteY3" fmla="*/ 1268561 h 1268561"/>
              <a:gd name="connsiteX4" fmla="*/ 0 w 2825646"/>
              <a:gd name="connsiteY4" fmla="*/ 274695 h 1268561"/>
              <a:gd name="connsiteX5" fmla="*/ 118927 w 2825646"/>
              <a:gd name="connsiteY5" fmla="*/ 208955 h 1268561"/>
              <a:gd name="connsiteX6" fmla="*/ 999649 w 2825646"/>
              <a:gd name="connsiteY6" fmla="*/ 0 h 126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5646" h="1268561">
                <a:moveTo>
                  <a:pt x="999649" y="0"/>
                </a:moveTo>
                <a:cubicBezTo>
                  <a:pt x="1783069" y="0"/>
                  <a:pt x="2459046" y="460405"/>
                  <a:pt x="2771919" y="1125124"/>
                </a:cubicBezTo>
                <a:lnTo>
                  <a:pt x="2825646" y="1268561"/>
                </a:lnTo>
                <a:lnTo>
                  <a:pt x="0" y="1268561"/>
                </a:lnTo>
                <a:lnTo>
                  <a:pt x="0" y="274695"/>
                </a:lnTo>
                <a:lnTo>
                  <a:pt x="118927" y="208955"/>
                </a:lnTo>
                <a:cubicBezTo>
                  <a:pt x="383748" y="75367"/>
                  <a:pt x="682948" y="0"/>
                  <a:pt x="999649" y="0"/>
                </a:cubicBezTo>
                <a:close/>
              </a:path>
            </a:pathLst>
          </a:custGeom>
          <a:gradFill>
            <a:gsLst>
              <a:gs pos="0">
                <a:srgbClr val="B9D2FD">
                  <a:lumMod val="75000"/>
                </a:srgbClr>
              </a:gs>
              <a:gs pos="100000">
                <a:srgbClr val="0652D5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grpSp>
        <p:nvGrpSpPr>
          <p:cNvPr id="42" name="文字 标题">
            <a:extLst>
              <a:ext uri="{FF2B5EF4-FFF2-40B4-BE49-F238E27FC236}">
                <a16:creationId xmlns:a16="http://schemas.microsoft.com/office/drawing/2014/main" id="{5787E876-2AFE-4415-950B-23F9B603F0C7}"/>
              </a:ext>
            </a:extLst>
          </p:cNvPr>
          <p:cNvGrpSpPr/>
          <p:nvPr/>
        </p:nvGrpSpPr>
        <p:grpSpPr>
          <a:xfrm>
            <a:off x="664778" y="2009363"/>
            <a:ext cx="5715079" cy="1260710"/>
            <a:chOff x="37723" y="2203469"/>
            <a:chExt cx="3853455" cy="1260710"/>
          </a:xfrm>
        </p:grpSpPr>
        <p:sp>
          <p:nvSpPr>
            <p:cNvPr id="43" name="文本框 4">
              <a:extLst>
                <a:ext uri="{FF2B5EF4-FFF2-40B4-BE49-F238E27FC236}">
                  <a16:creationId xmlns:a16="http://schemas.microsoft.com/office/drawing/2014/main" id="{4B394CA2-290F-42D0-933B-298165CB7ADA}"/>
                </a:ext>
              </a:extLst>
            </p:cNvPr>
            <p:cNvSpPr txBox="1"/>
            <p:nvPr/>
          </p:nvSpPr>
          <p:spPr>
            <a:xfrm>
              <a:off x="71481" y="2233073"/>
              <a:ext cx="3819697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dist">
                <a:defRPr/>
              </a:pPr>
              <a:r>
                <a:rPr lang="zh-CN" altLang="en-US" sz="8000" b="1">
                  <a:ln>
                    <a:solidFill>
                      <a:prstClr val="white"/>
                    </a:solidFill>
                  </a:ln>
                  <a:solidFill>
                    <a:srgbClr val="4472C4">
                      <a:lumMod val="75000"/>
                      <a:alpha val="50000"/>
                    </a:srgb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  <a:sym typeface="+mn-lt"/>
                </a:rPr>
                <a:t>毕业答辩模板</a:t>
              </a:r>
              <a:endParaRPr lang="zh-CN" altLang="en-US" sz="8000" b="1" dirty="0">
                <a:ln>
                  <a:solidFill>
                    <a:prstClr val="white"/>
                  </a:solidFill>
                </a:ln>
                <a:solidFill>
                  <a:srgbClr val="4472C4">
                    <a:lumMod val="75000"/>
                    <a:alpha val="50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  <a:sym typeface="+mn-lt"/>
              </a:endParaRPr>
            </a:p>
          </p:txBody>
        </p:sp>
        <p:sp>
          <p:nvSpPr>
            <p:cNvPr id="44" name="文本框 5">
              <a:extLst>
                <a:ext uri="{FF2B5EF4-FFF2-40B4-BE49-F238E27FC236}">
                  <a16:creationId xmlns:a16="http://schemas.microsoft.com/office/drawing/2014/main" id="{73B6963D-D54D-46CA-9A69-4A1905FCF04D}"/>
                </a:ext>
              </a:extLst>
            </p:cNvPr>
            <p:cNvSpPr txBox="1"/>
            <p:nvPr/>
          </p:nvSpPr>
          <p:spPr>
            <a:xfrm>
              <a:off x="37723" y="2203469"/>
              <a:ext cx="3819697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dist">
                <a:defRPr/>
              </a:pPr>
              <a:r>
                <a:rPr lang="zh-CN" altLang="en-US" sz="8000" b="1">
                  <a:ln w="9525">
                    <a:solidFill>
                      <a:prstClr val="white"/>
                    </a:solidFill>
                  </a:ln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85000"/>
                        </a:schemeClr>
                      </a:gs>
                      <a:gs pos="100000">
                        <a:schemeClr val="accent1">
                          <a:lumMod val="80000"/>
                        </a:schemeClr>
                      </a:gs>
                    </a:gsLst>
                    <a:lin ang="5400000" scaled="0"/>
                  </a:gradFill>
                  <a:effectLst>
                    <a:outerShdw blurRad="152400" dist="63500" dir="5400000" algn="t" rotWithShape="0">
                      <a:srgbClr val="4472C4">
                        <a:alpha val="2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  <a:sym typeface="+mn-lt"/>
                </a:rPr>
                <a:t>毕业答辩模板</a:t>
              </a:r>
              <a:endParaRPr lang="zh-CN" altLang="en-US" sz="8000" b="1" dirty="0">
                <a:ln w="9525">
                  <a:solidFill>
                    <a:prstClr val="white"/>
                  </a:solidFill>
                </a:ln>
                <a:gradFill>
                  <a:gsLst>
                    <a:gs pos="0">
                      <a:schemeClr val="accent1"/>
                    </a:gs>
                    <a:gs pos="65000">
                      <a:schemeClr val="accent1">
                        <a:lumMod val="85000"/>
                      </a:schemeClr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0"/>
                </a:gradFill>
                <a:effectLst>
                  <a:outerShdw blurRad="152400" dist="63500" dir="5400000" algn="t" rotWithShape="0">
                    <a:srgbClr val="4472C4">
                      <a:alpha val="20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  <a:sym typeface="+mn-lt"/>
              </a:endParaRPr>
            </a:p>
          </p:txBody>
        </p:sp>
      </p:grpSp>
      <p:grpSp>
        <p:nvGrpSpPr>
          <p:cNvPr id="45" name="文字 毕业答辩">
            <a:extLst>
              <a:ext uri="{FF2B5EF4-FFF2-40B4-BE49-F238E27FC236}">
                <a16:creationId xmlns:a16="http://schemas.microsoft.com/office/drawing/2014/main" id="{DA52058B-54E2-4E69-A458-DA4A40019D3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30173" y="3433515"/>
            <a:ext cx="5190661" cy="505066"/>
            <a:chOff x="860752" y="3844470"/>
            <a:chExt cx="4024289" cy="505066"/>
          </a:xfrm>
        </p:grpSpPr>
        <p:sp>
          <p:nvSpPr>
            <p:cNvPr id="46" name="白边">
              <a:extLst>
                <a:ext uri="{FF2B5EF4-FFF2-40B4-BE49-F238E27FC236}">
                  <a16:creationId xmlns:a16="http://schemas.microsoft.com/office/drawing/2014/main" id="{4F23D9B1-3B92-45DB-8886-E8051980389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74626" y="3885369"/>
              <a:ext cx="4010415" cy="464167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85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124668" dist="79334" dir="2699998" algn="tl" rotWithShape="0">
                <a:srgbClr val="ED7D31">
                  <a:lumMod val="50000"/>
                  <a:alpha val="20000"/>
                </a:srgbClr>
              </a:outerShdw>
            </a:effectLst>
          </p:spPr>
          <p:txBody>
            <a:bodyPr lIns="81601" tIns="40800" rIns="81601" bIns="40800" rtlCol="0" anchor="ctr"/>
            <a:lstStyle/>
            <a:p>
              <a:pPr algn="ctr">
                <a:defRPr/>
              </a:pPr>
              <a:endParaRPr lang="zh-CN" altLang="en-US" sz="2142" kern="0" spc="600" dirty="0">
                <a:solidFill>
                  <a:prstClr val="white"/>
                </a:solidFill>
                <a:effectLst>
                  <a:outerShdw blurRad="79334" dist="79334" dir="5400000" algn="t" rotWithShape="0">
                    <a:srgbClr val="ED7D31">
                      <a:lumMod val="50000"/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sp>
          <p:nvSpPr>
            <p:cNvPr id="47" name="文本框 6">
              <a:extLst>
                <a:ext uri="{FF2B5EF4-FFF2-40B4-BE49-F238E27FC236}">
                  <a16:creationId xmlns:a16="http://schemas.microsoft.com/office/drawing/2014/main" id="{D0132284-D100-4820-AFEC-3112C1F2AE9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60752" y="3844470"/>
              <a:ext cx="4010414" cy="46416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0"/>
            </a:gradFill>
            <a:ln w="85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124668" dist="68001" dir="2700013" algn="tl" rotWithShape="0">
                <a:schemeClr val="accent3">
                  <a:alpha val="20000"/>
                </a:schemeClr>
              </a:outerShdw>
            </a:effectLst>
          </p:spPr>
          <p:txBody>
            <a:bodyPr lIns="81601" tIns="40800" rIns="81601" bIns="40800" rtlCol="0" anchor="ctr"/>
            <a:lstStyle/>
            <a:p>
              <a:pPr algn="ctr">
                <a:defRPr/>
              </a:pP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毕业答辩</a:t>
              </a:r>
              <a:r>
                <a:rPr lang="en-US" altLang="zh-CN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/</a:t>
              </a: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开题报告</a:t>
              </a:r>
              <a:r>
                <a:rPr lang="en-US" altLang="zh-CN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/</a:t>
              </a: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论文答辩</a:t>
              </a:r>
              <a:r>
                <a:rPr lang="en-US" altLang="zh-CN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/</a:t>
              </a: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完整框架</a:t>
              </a:r>
            </a:p>
          </p:txBody>
        </p:sp>
      </p:grpSp>
      <p:grpSp>
        <p:nvGrpSpPr>
          <p:cNvPr id="63" name="组合">
            <a:extLst>
              <a:ext uri="{FF2B5EF4-FFF2-40B4-BE49-F238E27FC236}">
                <a16:creationId xmlns:a16="http://schemas.microsoft.com/office/drawing/2014/main" id="{57A1D595-62FD-4248-B23B-C774DFD8D302}"/>
              </a:ext>
            </a:extLst>
          </p:cNvPr>
          <p:cNvGrpSpPr/>
          <p:nvPr/>
        </p:nvGrpSpPr>
        <p:grpSpPr>
          <a:xfrm>
            <a:off x="1421747" y="408360"/>
            <a:ext cx="2554651" cy="607695"/>
            <a:chOff x="1909399" y="454660"/>
            <a:chExt cx="2554651" cy="607695"/>
          </a:xfrm>
        </p:grpSpPr>
        <p:sp>
          <p:nvSpPr>
            <p:cNvPr id="64" name="文本框 7">
              <a:extLst>
                <a:ext uri="{FF2B5EF4-FFF2-40B4-BE49-F238E27FC236}">
                  <a16:creationId xmlns:a16="http://schemas.microsoft.com/office/drawing/2014/main" id="{7B668B0B-D51F-45B0-9946-B40D47114DB5}"/>
                </a:ext>
              </a:extLst>
            </p:cNvPr>
            <p:cNvSpPr txBox="1"/>
            <p:nvPr/>
          </p:nvSpPr>
          <p:spPr>
            <a:xfrm>
              <a:off x="1993900" y="454660"/>
              <a:ext cx="2470150" cy="6076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>
                  <a:solidFill>
                    <a:prstClr val="black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某某大学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OPPOSans R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某某学院某某专业毕业答辩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cxnSp>
          <p:nvCxnSpPr>
            <p:cNvPr id="65" name="虚线">
              <a:extLst>
                <a:ext uri="{FF2B5EF4-FFF2-40B4-BE49-F238E27FC236}">
                  <a16:creationId xmlns:a16="http://schemas.microsoft.com/office/drawing/2014/main" id="{89CA5541-5817-4467-8667-C4E104E1230D}"/>
                </a:ext>
              </a:extLst>
            </p:cNvPr>
            <p:cNvCxnSpPr/>
            <p:nvPr/>
          </p:nvCxnSpPr>
          <p:spPr>
            <a:xfrm>
              <a:off x="1909399" y="522452"/>
              <a:ext cx="0" cy="496802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alpha val="70000"/>
                </a:srgbClr>
              </a:solidFill>
              <a:prstDash val="lgDash"/>
              <a:miter lim="800000"/>
            </a:ln>
            <a:effectLst/>
          </p:spPr>
        </p:cxnSp>
      </p:grpSp>
      <p:sp>
        <p:nvSpPr>
          <p:cNvPr id="67" name="图形 2">
            <a:extLst>
              <a:ext uri="{FF2B5EF4-FFF2-40B4-BE49-F238E27FC236}">
                <a16:creationId xmlns:a16="http://schemas.microsoft.com/office/drawing/2014/main" id="{FC7524F6-B084-41DB-8F61-A3FB97704A7C}"/>
              </a:ext>
            </a:extLst>
          </p:cNvPr>
          <p:cNvSpPr/>
          <p:nvPr/>
        </p:nvSpPr>
        <p:spPr>
          <a:xfrm rot="6148190">
            <a:off x="701812" y="457771"/>
            <a:ext cx="503902" cy="455261"/>
          </a:xfrm>
          <a:custGeom>
            <a:avLst/>
            <a:gdLst>
              <a:gd name="connsiteX0" fmla="*/ 1138442 w 1667061"/>
              <a:gd name="connsiteY0" fmla="*/ 0 h 1506140"/>
              <a:gd name="connsiteX1" fmla="*/ 528619 w 1667061"/>
              <a:gd name="connsiteY1" fmla="*/ 0 h 1506140"/>
              <a:gd name="connsiteX2" fmla="*/ 335142 w 1667061"/>
              <a:gd name="connsiteY2" fmla="*/ 111807 h 1506140"/>
              <a:gd name="connsiteX3" fmla="*/ 29859 w 1667061"/>
              <a:gd name="connsiteY3" fmla="*/ 641635 h 1506140"/>
              <a:gd name="connsiteX4" fmla="*/ 29859 w 1667061"/>
              <a:gd name="connsiteY4" fmla="*/ 864505 h 1506140"/>
              <a:gd name="connsiteX5" fmla="*/ 335142 w 1667061"/>
              <a:gd name="connsiteY5" fmla="*/ 1394334 h 1506140"/>
              <a:gd name="connsiteX6" fmla="*/ 528619 w 1667061"/>
              <a:gd name="connsiteY6" fmla="*/ 1506141 h 1506140"/>
              <a:gd name="connsiteX7" fmla="*/ 1138442 w 1667061"/>
              <a:gd name="connsiteY7" fmla="*/ 1506141 h 1506140"/>
              <a:gd name="connsiteX8" fmla="*/ 1331919 w 1667061"/>
              <a:gd name="connsiteY8" fmla="*/ 1394334 h 1506140"/>
              <a:gd name="connsiteX9" fmla="*/ 1637202 w 1667061"/>
              <a:gd name="connsiteY9" fmla="*/ 864505 h 1506140"/>
              <a:gd name="connsiteX10" fmla="*/ 1637202 w 1667061"/>
              <a:gd name="connsiteY10" fmla="*/ 641635 h 1506140"/>
              <a:gd name="connsiteX11" fmla="*/ 1331919 w 1667061"/>
              <a:gd name="connsiteY11" fmla="*/ 111807 h 1506140"/>
              <a:gd name="connsiteX12" fmla="*/ 1138442 w 1667061"/>
              <a:gd name="connsiteY12" fmla="*/ 0 h 1506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67061" h="1506140">
                <a:moveTo>
                  <a:pt x="1138442" y="0"/>
                </a:moveTo>
                <a:lnTo>
                  <a:pt x="528619" y="0"/>
                </a:lnTo>
                <a:cubicBezTo>
                  <a:pt x="448810" y="0"/>
                  <a:pt x="375140" y="42602"/>
                  <a:pt x="335142" y="111807"/>
                </a:cubicBezTo>
                <a:lnTo>
                  <a:pt x="29859" y="641635"/>
                </a:lnTo>
                <a:cubicBezTo>
                  <a:pt x="-9953" y="710654"/>
                  <a:pt x="-9953" y="795486"/>
                  <a:pt x="29859" y="864505"/>
                </a:cubicBezTo>
                <a:lnTo>
                  <a:pt x="335142" y="1394334"/>
                </a:lnTo>
                <a:cubicBezTo>
                  <a:pt x="374954" y="1463539"/>
                  <a:pt x="448810" y="1506141"/>
                  <a:pt x="528619" y="1506141"/>
                </a:cubicBezTo>
                <a:lnTo>
                  <a:pt x="1138442" y="1506141"/>
                </a:lnTo>
                <a:cubicBezTo>
                  <a:pt x="1218251" y="1506141"/>
                  <a:pt x="1291921" y="1463539"/>
                  <a:pt x="1331919" y="1394334"/>
                </a:cubicBezTo>
                <a:lnTo>
                  <a:pt x="1637202" y="864505"/>
                </a:lnTo>
                <a:cubicBezTo>
                  <a:pt x="1677014" y="795486"/>
                  <a:pt x="1677014" y="710654"/>
                  <a:pt x="1637202" y="641635"/>
                </a:cubicBezTo>
                <a:lnTo>
                  <a:pt x="1331919" y="111807"/>
                </a:lnTo>
                <a:cubicBezTo>
                  <a:pt x="1292107" y="42788"/>
                  <a:pt x="1218251" y="0"/>
                  <a:pt x="1138442" y="0"/>
                </a:cubicBezTo>
                <a:close/>
              </a:path>
            </a:pathLst>
          </a:custGeom>
          <a:gradFill>
            <a:gsLst>
              <a:gs pos="0">
                <a:srgbClr val="FF7700"/>
              </a:gs>
              <a:gs pos="100000">
                <a:srgbClr val="FE5901"/>
              </a:gs>
            </a:gsLst>
            <a:lin ang="0" scaled="0"/>
          </a:gradFill>
          <a:ln w="1860" cap="flat">
            <a:noFill/>
            <a:prstDash val="solid"/>
            <a:miter/>
          </a:ln>
          <a:effectLst>
            <a:outerShdw blurRad="76200" dist="38100" dir="8100000" algn="tr" rotWithShape="0">
              <a:srgbClr val="FC680D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400431-D26C-EAA1-3A0E-A365AC23A7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4046" y="0"/>
            <a:ext cx="5726257" cy="6858000"/>
          </a:xfrm>
          <a:prstGeom prst="rect">
            <a:avLst/>
          </a:prstGeom>
        </p:spPr>
      </p:pic>
      <p:grpSp>
        <p:nvGrpSpPr>
          <p:cNvPr id="50" name="文本-政策解读">
            <a:extLst>
              <a:ext uri="{FF2B5EF4-FFF2-40B4-BE49-F238E27FC236}">
                <a16:creationId xmlns:a16="http://schemas.microsoft.com/office/drawing/2014/main" id="{6C5652A9-53F2-49E5-B913-45DE2AA5ADCF}"/>
              </a:ext>
            </a:extLst>
          </p:cNvPr>
          <p:cNvGrpSpPr/>
          <p:nvPr/>
        </p:nvGrpSpPr>
        <p:grpSpPr>
          <a:xfrm>
            <a:off x="9863738" y="1804608"/>
            <a:ext cx="2056915" cy="1216385"/>
            <a:chOff x="5648120" y="5285807"/>
            <a:chExt cx="1797475" cy="968315"/>
          </a:xfrm>
          <a:effectLst>
            <a:outerShdw blurRad="381000" dist="88900" dir="2700000" algn="tl" rotWithShape="0">
              <a:srgbClr val="FFFFFF">
                <a:lumMod val="65000"/>
                <a:alpha val="20000"/>
              </a:srgbClr>
            </a:outerShdw>
          </a:effectLst>
        </p:grpSpPr>
        <p:sp>
          <p:nvSpPr>
            <p:cNvPr id="51" name="矩形">
              <a:extLst>
                <a:ext uri="{FF2B5EF4-FFF2-40B4-BE49-F238E27FC236}">
                  <a16:creationId xmlns:a16="http://schemas.microsoft.com/office/drawing/2014/main" id="{5703AFA0-35BA-4008-A4A9-A9B87B426F2C}"/>
                </a:ext>
              </a:extLst>
            </p:cNvPr>
            <p:cNvSpPr/>
            <p:nvPr/>
          </p:nvSpPr>
          <p:spPr>
            <a:xfrm>
              <a:off x="5648120" y="5285807"/>
              <a:ext cx="1797475" cy="968315"/>
            </a:xfrm>
            <a:prstGeom prst="roundRect">
              <a:avLst>
                <a:gd name="adj" fmla="val 2805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88900" dir="8100000" algn="tr" rotWithShape="0">
                <a:srgbClr val="B9D3F2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cxnSp>
          <p:nvCxnSpPr>
            <p:cNvPr id="52" name="直线">
              <a:extLst>
                <a:ext uri="{FF2B5EF4-FFF2-40B4-BE49-F238E27FC236}">
                  <a16:creationId xmlns:a16="http://schemas.microsoft.com/office/drawing/2014/main" id="{BEB09603-73DC-40C7-B7ED-14AE05155A20}"/>
                </a:ext>
              </a:extLst>
            </p:cNvPr>
            <p:cNvCxnSpPr/>
            <p:nvPr/>
          </p:nvCxnSpPr>
          <p:spPr>
            <a:xfrm>
              <a:off x="5855696" y="5424755"/>
              <a:ext cx="0" cy="147921"/>
            </a:xfrm>
            <a:prstGeom prst="line">
              <a:avLst/>
            </a:prstGeom>
            <a:noFill/>
            <a:ln w="444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53" name="文本框 1">
              <a:extLst>
                <a:ext uri="{FF2B5EF4-FFF2-40B4-BE49-F238E27FC236}">
                  <a16:creationId xmlns:a16="http://schemas.microsoft.com/office/drawing/2014/main" id="{1287C110-4D96-4DA6-8F15-CAA88BBE9F40}"/>
                </a:ext>
              </a:extLst>
            </p:cNvPr>
            <p:cNvSpPr txBox="1"/>
            <p:nvPr/>
          </p:nvSpPr>
          <p:spPr>
            <a:xfrm>
              <a:off x="5893445" y="5384807"/>
              <a:ext cx="872206" cy="245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研究方向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sp>
          <p:nvSpPr>
            <p:cNvPr id="54" name="文本框 2">
              <a:extLst>
                <a:ext uri="{FF2B5EF4-FFF2-40B4-BE49-F238E27FC236}">
                  <a16:creationId xmlns:a16="http://schemas.microsoft.com/office/drawing/2014/main" id="{F4F295CC-45EA-4B46-95D1-3B4955E52FFC}"/>
                </a:ext>
              </a:extLst>
            </p:cNvPr>
            <p:cNvSpPr txBox="1"/>
            <p:nvPr/>
          </p:nvSpPr>
          <p:spPr>
            <a:xfrm>
              <a:off x="5810614" y="5630188"/>
              <a:ext cx="1417833" cy="52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&gt;&gt; 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按来源分类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&gt;&gt; 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按地区分类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&gt;&gt; </a:t>
              </a:r>
              <a:r>
                <a: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按</a:t>
              </a:r>
              <a:r>
                <a:rPr lang="zh-CN" altLang="en-US" sz="1050" ker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研究</a:t>
              </a:r>
              <a:r>
                <a: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类型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分类</a:t>
              </a:r>
            </a:p>
          </p:txBody>
        </p:sp>
      </p:grpSp>
      <p:sp>
        <p:nvSpPr>
          <p:cNvPr id="7" name="图形 5">
            <a:extLst>
              <a:ext uri="{FF2B5EF4-FFF2-40B4-BE49-F238E27FC236}">
                <a16:creationId xmlns:a16="http://schemas.microsoft.com/office/drawing/2014/main" id="{4AEFA1D1-2224-EC21-2740-4E6481DD0F99}"/>
              </a:ext>
            </a:extLst>
          </p:cNvPr>
          <p:cNvSpPr/>
          <p:nvPr/>
        </p:nvSpPr>
        <p:spPr>
          <a:xfrm>
            <a:off x="800933" y="554960"/>
            <a:ext cx="307663" cy="247864"/>
          </a:xfrm>
          <a:custGeom>
            <a:avLst/>
            <a:gdLst>
              <a:gd name="connsiteX0" fmla="*/ 1313241 w 1594567"/>
              <a:gd name="connsiteY0" fmla="*/ 601734 h 1284637"/>
              <a:gd name="connsiteX1" fmla="*/ 1313241 w 1594567"/>
              <a:gd name="connsiteY1" fmla="*/ 1086200 h 1284637"/>
              <a:gd name="connsiteX2" fmla="*/ 797303 w 1594567"/>
              <a:gd name="connsiteY2" fmla="*/ 1284637 h 1284637"/>
              <a:gd name="connsiteX3" fmla="*/ 281564 w 1594567"/>
              <a:gd name="connsiteY3" fmla="*/ 1091756 h 1284637"/>
              <a:gd name="connsiteX4" fmla="*/ 281366 w 1594567"/>
              <a:gd name="connsiteY4" fmla="*/ 1086200 h 1284637"/>
              <a:gd name="connsiteX5" fmla="*/ 281366 w 1594567"/>
              <a:gd name="connsiteY5" fmla="*/ 601734 h 1284637"/>
              <a:gd name="connsiteX6" fmla="*/ 765157 w 1594567"/>
              <a:gd name="connsiteY6" fmla="*/ 816206 h 1284637"/>
              <a:gd name="connsiteX7" fmla="*/ 822545 w 1594567"/>
              <a:gd name="connsiteY7" fmla="*/ 818904 h 1284637"/>
              <a:gd name="connsiteX8" fmla="*/ 829490 w 1594567"/>
              <a:gd name="connsiteY8" fmla="*/ 816206 h 1284637"/>
              <a:gd name="connsiteX9" fmla="*/ 1313241 w 1594567"/>
              <a:gd name="connsiteY9" fmla="*/ 601734 h 1284637"/>
              <a:gd name="connsiteX10" fmla="*/ 829450 w 1594567"/>
              <a:gd name="connsiteY10" fmla="*/ 6819 h 1284637"/>
              <a:gd name="connsiteX11" fmla="*/ 1570972 w 1594567"/>
              <a:gd name="connsiteY11" fmla="*/ 335550 h 1284637"/>
              <a:gd name="connsiteX12" fmla="*/ 1591144 w 1594567"/>
              <a:gd name="connsiteY12" fmla="*/ 387926 h 1284637"/>
              <a:gd name="connsiteX13" fmla="*/ 1570972 w 1594567"/>
              <a:gd name="connsiteY13" fmla="*/ 408099 h 1284637"/>
              <a:gd name="connsiteX14" fmla="*/ 1471991 w 1594567"/>
              <a:gd name="connsiteY14" fmla="*/ 451993 h 1284637"/>
              <a:gd name="connsiteX15" fmla="*/ 1471991 w 1594567"/>
              <a:gd name="connsiteY15" fmla="*/ 819103 h 1284637"/>
              <a:gd name="connsiteX16" fmla="*/ 1500882 w 1594567"/>
              <a:gd name="connsiteY16" fmla="*/ 927575 h 1284637"/>
              <a:gd name="connsiteX17" fmla="*/ 1392410 w 1594567"/>
              <a:gd name="connsiteY17" fmla="*/ 956465 h 1284637"/>
              <a:gd name="connsiteX18" fmla="*/ 1363519 w 1594567"/>
              <a:gd name="connsiteY18" fmla="*/ 847993 h 1284637"/>
              <a:gd name="connsiteX19" fmla="*/ 1392616 w 1594567"/>
              <a:gd name="connsiteY19" fmla="*/ 818984 h 1284637"/>
              <a:gd name="connsiteX20" fmla="*/ 1392616 w 1594567"/>
              <a:gd name="connsiteY20" fmla="*/ 487077 h 1284637"/>
              <a:gd name="connsiteX21" fmla="*/ 829450 w 1594567"/>
              <a:gd name="connsiteY21" fmla="*/ 736791 h 1284637"/>
              <a:gd name="connsiteX22" fmla="*/ 765157 w 1594567"/>
              <a:gd name="connsiteY22" fmla="*/ 736791 h 1284637"/>
              <a:gd name="connsiteX23" fmla="*/ 23596 w 1594567"/>
              <a:gd name="connsiteY23" fmla="*/ 408099 h 1284637"/>
              <a:gd name="connsiteX24" fmla="*/ 3423 w 1594567"/>
              <a:gd name="connsiteY24" fmla="*/ 355723 h 1284637"/>
              <a:gd name="connsiteX25" fmla="*/ 23596 w 1594567"/>
              <a:gd name="connsiteY25" fmla="*/ 335550 h 1284637"/>
              <a:gd name="connsiteX26" fmla="*/ 765077 w 1594567"/>
              <a:gd name="connsiteY26" fmla="*/ 6819 h 1284637"/>
              <a:gd name="connsiteX27" fmla="*/ 829450 w 1594567"/>
              <a:gd name="connsiteY27" fmla="*/ 6819 h 1284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94567" h="1284637">
                <a:moveTo>
                  <a:pt x="1313241" y="601734"/>
                </a:moveTo>
                <a:lnTo>
                  <a:pt x="1313241" y="1086200"/>
                </a:lnTo>
                <a:cubicBezTo>
                  <a:pt x="1313241" y="1195777"/>
                  <a:pt x="1082260" y="1284637"/>
                  <a:pt x="797303" y="1284637"/>
                </a:cubicBezTo>
                <a:cubicBezTo>
                  <a:pt x="517189" y="1284637"/>
                  <a:pt x="289224" y="1198793"/>
                  <a:pt x="281564" y="1091756"/>
                </a:cubicBezTo>
                <a:lnTo>
                  <a:pt x="281366" y="1086200"/>
                </a:lnTo>
                <a:lnTo>
                  <a:pt x="281366" y="601734"/>
                </a:lnTo>
                <a:lnTo>
                  <a:pt x="765157" y="816206"/>
                </a:lnTo>
                <a:cubicBezTo>
                  <a:pt x="783278" y="824239"/>
                  <a:pt x="803749" y="825202"/>
                  <a:pt x="822545" y="818904"/>
                </a:cubicBezTo>
                <a:lnTo>
                  <a:pt x="829490" y="816206"/>
                </a:lnTo>
                <a:lnTo>
                  <a:pt x="1313241" y="601734"/>
                </a:lnTo>
                <a:close/>
                <a:moveTo>
                  <a:pt x="829450" y="6819"/>
                </a:moveTo>
                <a:lnTo>
                  <a:pt x="1570972" y="335550"/>
                </a:lnTo>
                <a:cubicBezTo>
                  <a:pt x="1591005" y="344443"/>
                  <a:pt x="1600037" y="367893"/>
                  <a:pt x="1591144" y="387926"/>
                </a:cubicBezTo>
                <a:cubicBezTo>
                  <a:pt x="1587153" y="396918"/>
                  <a:pt x="1579964" y="404108"/>
                  <a:pt x="1570972" y="408099"/>
                </a:cubicBezTo>
                <a:lnTo>
                  <a:pt x="1471991" y="451993"/>
                </a:lnTo>
                <a:lnTo>
                  <a:pt x="1471991" y="819103"/>
                </a:lnTo>
                <a:cubicBezTo>
                  <a:pt x="1509923" y="841079"/>
                  <a:pt x="1522857" y="889643"/>
                  <a:pt x="1500882" y="927575"/>
                </a:cubicBezTo>
                <a:cubicBezTo>
                  <a:pt x="1478906" y="965506"/>
                  <a:pt x="1430341" y="978441"/>
                  <a:pt x="1392410" y="956465"/>
                </a:cubicBezTo>
                <a:cubicBezTo>
                  <a:pt x="1354478" y="934489"/>
                  <a:pt x="1341544" y="885925"/>
                  <a:pt x="1363519" y="847993"/>
                </a:cubicBezTo>
                <a:cubicBezTo>
                  <a:pt x="1370504" y="835937"/>
                  <a:pt x="1380539" y="825932"/>
                  <a:pt x="1392616" y="818984"/>
                </a:cubicBezTo>
                <a:lnTo>
                  <a:pt x="1392616" y="487077"/>
                </a:lnTo>
                <a:lnTo>
                  <a:pt x="829450" y="736791"/>
                </a:lnTo>
                <a:cubicBezTo>
                  <a:pt x="808978" y="745859"/>
                  <a:pt x="785629" y="745859"/>
                  <a:pt x="765157" y="736791"/>
                </a:cubicBezTo>
                <a:lnTo>
                  <a:pt x="23596" y="408099"/>
                </a:lnTo>
                <a:cubicBezTo>
                  <a:pt x="3562" y="399206"/>
                  <a:pt x="-5470" y="375757"/>
                  <a:pt x="3423" y="355723"/>
                </a:cubicBezTo>
                <a:cubicBezTo>
                  <a:pt x="7415" y="346731"/>
                  <a:pt x="14604" y="339542"/>
                  <a:pt x="23596" y="335550"/>
                </a:cubicBezTo>
                <a:lnTo>
                  <a:pt x="765077" y="6819"/>
                </a:lnTo>
                <a:cubicBezTo>
                  <a:pt x="785572" y="-2273"/>
                  <a:pt x="808956" y="-2273"/>
                  <a:pt x="829450" y="681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文字-答辩人">
            <a:extLst>
              <a:ext uri="{FF2B5EF4-FFF2-40B4-BE49-F238E27FC236}">
                <a16:creationId xmlns:a16="http://schemas.microsoft.com/office/drawing/2014/main" id="{3D5C3B5D-95C9-45E1-0A91-79A34947961D}"/>
              </a:ext>
            </a:extLst>
          </p:cNvPr>
          <p:cNvGrpSpPr/>
          <p:nvPr/>
        </p:nvGrpSpPr>
        <p:grpSpPr>
          <a:xfrm>
            <a:off x="642505" y="4322496"/>
            <a:ext cx="3556550" cy="390474"/>
            <a:chOff x="607780" y="4261536"/>
            <a:chExt cx="3556550" cy="39047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9813C71-E22B-5EB8-867A-B57024F33819}"/>
                </a:ext>
              </a:extLst>
            </p:cNvPr>
            <p:cNvGrpSpPr/>
            <p:nvPr/>
          </p:nvGrpSpPr>
          <p:grpSpPr>
            <a:xfrm>
              <a:off x="607780" y="4261536"/>
              <a:ext cx="3556550" cy="390474"/>
              <a:chOff x="1736" y="6679"/>
              <a:chExt cx="5403" cy="521"/>
            </a:xfrm>
          </p:grpSpPr>
          <p:sp>
            <p:nvSpPr>
              <p:cNvPr id="41" name="圆角矩形 6">
                <a:extLst>
                  <a:ext uri="{FF2B5EF4-FFF2-40B4-BE49-F238E27FC236}">
                    <a16:creationId xmlns:a16="http://schemas.microsoft.com/office/drawing/2014/main" id="{C4228718-CBAE-9C61-0D5A-0F732AA72AE8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736" y="6679"/>
                <a:ext cx="5403" cy="52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73888" dist="151892" dir="5400000" sx="80000" sy="80000" algn="t" rotWithShape="0">
                  <a:srgbClr val="B9D2FD">
                    <a:lumMod val="75000"/>
                    <a:alpha val="41000"/>
                  </a:srgbClr>
                </a:outerShdw>
              </a:effectLst>
            </p:spPr>
            <p:txBody>
              <a:bodyPr lIns="84125" tIns="42062" rIns="84125" bIns="42062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5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R"/>
                  <a:cs typeface="+mn-cs"/>
                </a:endParaRPr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90A39925-F186-80FB-DE61-0505BF6D7540}"/>
                  </a:ext>
                </a:extLst>
              </p:cNvPr>
              <p:cNvSpPr/>
              <p:nvPr/>
            </p:nvSpPr>
            <p:spPr>
              <a:xfrm rot="5400000">
                <a:off x="6712" y="6882"/>
                <a:ext cx="173" cy="110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4125" tIns="42062" rIns="84125" bIns="42062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5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R"/>
                  <a:cs typeface="+mn-cs"/>
                </a:endParaRPr>
              </a:p>
            </p:txBody>
          </p:sp>
        </p:grpSp>
        <p:sp>
          <p:nvSpPr>
            <p:cNvPr id="40" name="文本框 3">
              <a:extLst>
                <a:ext uri="{FF2B5EF4-FFF2-40B4-BE49-F238E27FC236}">
                  <a16:creationId xmlns:a16="http://schemas.microsoft.com/office/drawing/2014/main" id="{20BECF59-BA99-EA3B-35B5-D768C5E62FBB}"/>
                </a:ext>
              </a:extLst>
            </p:cNvPr>
            <p:cNvSpPr txBox="1"/>
            <p:nvPr/>
          </p:nvSpPr>
          <p:spPr>
            <a:xfrm>
              <a:off x="806189" y="4302811"/>
              <a:ext cx="3123533" cy="311482"/>
            </a:xfrm>
            <a:prstGeom prst="rect">
              <a:avLst/>
            </a:prstGeom>
            <a:noFill/>
            <a:effectLst/>
          </p:spPr>
          <p:txBody>
            <a:bodyPr wrap="square" lIns="84125" tIns="42062" rIns="84125" bIns="42062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答辩人</a:t>
              </a:r>
              <a:r>
                <a:rPr kumimoji="0" lang="en-US" altLang="zh-CN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:</a:t>
              </a:r>
              <a:r>
                <a:rPr kumimoji="0" lang="zh-CN" altLang="en-US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某某    指导老师</a:t>
              </a:r>
              <a:r>
                <a:rPr kumimoji="0" lang="en-US" altLang="zh-CN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: </a:t>
              </a:r>
              <a:r>
                <a:rPr lang="zh-CN" altLang="en-US" sz="1472" kern="0" cap="all">
                  <a:solidFill>
                    <a:srgbClr val="FFFFFF"/>
                  </a:solidFill>
                  <a:latin typeface="OPPOSans B"/>
                  <a:ea typeface="OPPOSans B"/>
                </a:rPr>
                <a:t>某某某</a:t>
              </a:r>
              <a:r>
                <a:rPr kumimoji="0" lang="zh-CN" altLang="en-US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 </a:t>
              </a:r>
              <a:endParaRPr kumimoji="0" lang="en-US" altLang="zh-CN" sz="1472" b="0" i="0" u="none" strike="noStrike" kern="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9108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1">
            <a:extLst>
              <a:ext uri="{FF2B5EF4-FFF2-40B4-BE49-F238E27FC236}">
                <a16:creationId xmlns:a16="http://schemas.microsoft.com/office/drawing/2014/main" id="{98C8A666-8936-455E-B1A4-086F6686AB87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9C74510A-69C8-4E8D-9138-960B403EC925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D81398F1-AD7F-4E09-97CA-ACF5F93DC962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67" name="文本框 1">
                <a:extLst>
                  <a:ext uri="{FF2B5EF4-FFF2-40B4-BE49-F238E27FC236}">
                    <a16:creationId xmlns:a16="http://schemas.microsoft.com/office/drawing/2014/main" id="{525F7912-C238-4F8F-B5EB-B91AEA8B461B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68" name="组合 左上角装饰">
                <a:extLst>
                  <a:ext uri="{FF2B5EF4-FFF2-40B4-BE49-F238E27FC236}">
                    <a16:creationId xmlns:a16="http://schemas.microsoft.com/office/drawing/2014/main" id="{4BC43A4A-1948-4253-8093-9B05BFE78BCE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69" name="菱形 1">
                  <a:extLst>
                    <a:ext uri="{FF2B5EF4-FFF2-40B4-BE49-F238E27FC236}">
                      <a16:creationId xmlns:a16="http://schemas.microsoft.com/office/drawing/2014/main" id="{8F15F21F-F266-4007-A6DF-A5FDBDD9B895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0" name="菱形 2">
                  <a:extLst>
                    <a:ext uri="{FF2B5EF4-FFF2-40B4-BE49-F238E27FC236}">
                      <a16:creationId xmlns:a16="http://schemas.microsoft.com/office/drawing/2014/main" id="{F645320F-F6C9-4E6D-9C43-F328E50FCC2E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菱形 3">
                  <a:extLst>
                    <a:ext uri="{FF2B5EF4-FFF2-40B4-BE49-F238E27FC236}">
                      <a16:creationId xmlns:a16="http://schemas.microsoft.com/office/drawing/2014/main" id="{836FF5EE-2D1F-4259-AFF7-76A4C66D1CDE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3" name="组合 右上角装饰">
              <a:extLst>
                <a:ext uri="{FF2B5EF4-FFF2-40B4-BE49-F238E27FC236}">
                  <a16:creationId xmlns:a16="http://schemas.microsoft.com/office/drawing/2014/main" id="{F9089CF1-1AF5-4B77-9A4D-7BD5EE5882E5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4" name="椭圆 1">
                <a:extLst>
                  <a:ext uri="{FF2B5EF4-FFF2-40B4-BE49-F238E27FC236}">
                    <a16:creationId xmlns:a16="http://schemas.microsoft.com/office/drawing/2014/main" id="{9A2AC07E-8D31-4357-B64B-01B1F696F01A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5" name="椭圆 2">
                <a:extLst>
                  <a:ext uri="{FF2B5EF4-FFF2-40B4-BE49-F238E27FC236}">
                    <a16:creationId xmlns:a16="http://schemas.microsoft.com/office/drawing/2014/main" id="{7A747DE6-8686-4998-ADD0-31D3EC87EDB5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6" name="椭圆 3">
                <a:extLst>
                  <a:ext uri="{FF2B5EF4-FFF2-40B4-BE49-F238E27FC236}">
                    <a16:creationId xmlns:a16="http://schemas.microsoft.com/office/drawing/2014/main" id="{1D6F76E5-1667-4C42-A473-4B330280E480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sp>
        <p:nvSpPr>
          <p:cNvPr id="15" name="矩形: 圆角 3">
            <a:extLst>
              <a:ext uri="{FF2B5EF4-FFF2-40B4-BE49-F238E27FC236}">
                <a16:creationId xmlns:a16="http://schemas.microsoft.com/office/drawing/2014/main" id="{DFCCFCE7-723C-44E8-AB57-97E97A0FF6DF}"/>
              </a:ext>
            </a:extLst>
          </p:cNvPr>
          <p:cNvSpPr/>
          <p:nvPr/>
        </p:nvSpPr>
        <p:spPr>
          <a:xfrm>
            <a:off x="800100" y="1483975"/>
            <a:ext cx="10805453" cy="206113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7B6D7EF7-AB7F-4816-A886-58F920D8EA41}"/>
              </a:ext>
            </a:extLst>
          </p:cNvPr>
          <p:cNvSpPr txBox="1"/>
          <p:nvPr/>
        </p:nvSpPr>
        <p:spPr>
          <a:xfrm>
            <a:off x="1433878" y="2510676"/>
            <a:ext cx="6706822" cy="621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任意多边形: 形状 1">
            <a:extLst>
              <a:ext uri="{FF2B5EF4-FFF2-40B4-BE49-F238E27FC236}">
                <a16:creationId xmlns:a16="http://schemas.microsoft.com/office/drawing/2014/main" id="{C9E11C9E-F40F-4A61-89D1-6611E9D6645C}"/>
              </a:ext>
            </a:extLst>
          </p:cNvPr>
          <p:cNvSpPr/>
          <p:nvPr/>
        </p:nvSpPr>
        <p:spPr>
          <a:xfrm rot="5400000" flipH="1">
            <a:off x="774739" y="1532369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4" name="直接连接符 1">
            <a:extLst>
              <a:ext uri="{FF2B5EF4-FFF2-40B4-BE49-F238E27FC236}">
                <a16:creationId xmlns:a16="http://schemas.microsoft.com/office/drawing/2014/main" id="{237B68A7-6733-423C-A01E-EB8E7B68B25B}"/>
              </a:ext>
            </a:extLst>
          </p:cNvPr>
          <p:cNvCxnSpPr>
            <a:cxnSpLocks/>
          </p:cNvCxnSpPr>
          <p:nvPr/>
        </p:nvCxnSpPr>
        <p:spPr>
          <a:xfrm>
            <a:off x="1745600" y="2363768"/>
            <a:ext cx="3501854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69EAE51-1F4B-4245-B3CF-91C861052EDE}"/>
              </a:ext>
            </a:extLst>
          </p:cNvPr>
          <p:cNvGrpSpPr/>
          <p:nvPr/>
        </p:nvGrpSpPr>
        <p:grpSpPr>
          <a:xfrm>
            <a:off x="1428270" y="1921574"/>
            <a:ext cx="2013258" cy="495838"/>
            <a:chOff x="1678866" y="2747638"/>
            <a:chExt cx="2013258" cy="495838"/>
          </a:xfrm>
        </p:grpSpPr>
        <p:sp>
          <p:nvSpPr>
            <p:cNvPr id="26" name="文本框 2">
              <a:extLst>
                <a:ext uri="{FF2B5EF4-FFF2-40B4-BE49-F238E27FC236}">
                  <a16:creationId xmlns:a16="http://schemas.microsoft.com/office/drawing/2014/main" id="{79DE07F4-FD23-4EB7-B4AE-9EE260AD1255}"/>
                </a:ext>
              </a:extLst>
            </p:cNvPr>
            <p:cNvSpPr txBox="1"/>
            <p:nvPr/>
          </p:nvSpPr>
          <p:spPr>
            <a:xfrm>
              <a:off x="2131512" y="2864623"/>
              <a:ext cx="1560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点击输入标题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74E3545-35A5-411C-9F18-D0CF13C6BF1A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1">
              <a:extLst>
                <a:ext uri="{FF2B5EF4-FFF2-40B4-BE49-F238E27FC236}">
                  <a16:creationId xmlns:a16="http://schemas.microsoft.com/office/drawing/2014/main" id="{4C4FB111-D1D3-4DF3-BA78-74D2B0BAFE8A}"/>
                </a:ext>
              </a:extLst>
            </p:cNvPr>
            <p:cNvSpPr txBox="1"/>
            <p:nvPr/>
          </p:nvSpPr>
          <p:spPr>
            <a:xfrm>
              <a:off x="1723967" y="28108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9" name="文本框 01">
            <a:extLst>
              <a:ext uri="{FF2B5EF4-FFF2-40B4-BE49-F238E27FC236}">
                <a16:creationId xmlns:a16="http://schemas.microsoft.com/office/drawing/2014/main" id="{553360DE-91FA-4036-84E1-09CA56C1CDAC}"/>
              </a:ext>
            </a:extLst>
          </p:cNvPr>
          <p:cNvSpPr/>
          <p:nvPr/>
        </p:nvSpPr>
        <p:spPr>
          <a:xfrm>
            <a:off x="3267553" y="2039161"/>
            <a:ext cx="1972281" cy="330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DIAN JI SHU RU BIAO TI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: 圆角 1">
            <a:extLst>
              <a:ext uri="{FF2B5EF4-FFF2-40B4-BE49-F238E27FC236}">
                <a16:creationId xmlns:a16="http://schemas.microsoft.com/office/drawing/2014/main" id="{C599B661-B764-486B-AD3F-1E267DDBD4DB}"/>
              </a:ext>
            </a:extLst>
          </p:cNvPr>
          <p:cNvSpPr/>
          <p:nvPr/>
        </p:nvSpPr>
        <p:spPr>
          <a:xfrm>
            <a:off x="800100" y="3959753"/>
            <a:ext cx="10805453" cy="206113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3">
            <a:extLst>
              <a:ext uri="{FF2B5EF4-FFF2-40B4-BE49-F238E27FC236}">
                <a16:creationId xmlns:a16="http://schemas.microsoft.com/office/drawing/2014/main" id="{3D0769F4-D2FC-4C70-BEC4-3C3BF1A96510}"/>
              </a:ext>
            </a:extLst>
          </p:cNvPr>
          <p:cNvSpPr/>
          <p:nvPr/>
        </p:nvSpPr>
        <p:spPr>
          <a:xfrm>
            <a:off x="10957591" y="5434417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4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0" name="直接连接符 4">
            <a:extLst>
              <a:ext uri="{FF2B5EF4-FFF2-40B4-BE49-F238E27FC236}">
                <a16:creationId xmlns:a16="http://schemas.microsoft.com/office/drawing/2014/main" id="{8DEBFBED-A9E7-47CC-BB06-A2A18C08F06F}"/>
              </a:ext>
            </a:extLst>
          </p:cNvPr>
          <p:cNvCxnSpPr>
            <a:cxnSpLocks/>
          </p:cNvCxnSpPr>
          <p:nvPr/>
        </p:nvCxnSpPr>
        <p:spPr>
          <a:xfrm>
            <a:off x="7146855" y="4754688"/>
            <a:ext cx="3501854" cy="0"/>
          </a:xfrm>
          <a:prstGeom prst="line">
            <a:avLst/>
          </a:prstGeom>
          <a:ln>
            <a:solidFill>
              <a:schemeClr val="bg2">
                <a:lumMod val="90000"/>
                <a:alpha val="8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79E3DB-9F6E-4A40-BD45-3430D71944F5}"/>
              </a:ext>
            </a:extLst>
          </p:cNvPr>
          <p:cNvGrpSpPr/>
          <p:nvPr/>
        </p:nvGrpSpPr>
        <p:grpSpPr>
          <a:xfrm>
            <a:off x="9005172" y="4327758"/>
            <a:ext cx="2038041" cy="495838"/>
            <a:chOff x="136663" y="2747638"/>
            <a:chExt cx="2038041" cy="495838"/>
          </a:xfrm>
        </p:grpSpPr>
        <p:sp>
          <p:nvSpPr>
            <p:cNvPr id="32" name="文本框 5">
              <a:extLst>
                <a:ext uri="{FF2B5EF4-FFF2-40B4-BE49-F238E27FC236}">
                  <a16:creationId xmlns:a16="http://schemas.microsoft.com/office/drawing/2014/main" id="{BCCCC114-8F98-4C88-BCDB-9B255D028042}"/>
                </a:ext>
              </a:extLst>
            </p:cNvPr>
            <p:cNvSpPr txBox="1"/>
            <p:nvPr/>
          </p:nvSpPr>
          <p:spPr>
            <a:xfrm>
              <a:off x="136663" y="2846401"/>
              <a:ext cx="1560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accent4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+mn-lt"/>
                </a:rPr>
                <a:t>点击输入标题</a:t>
              </a:r>
            </a:p>
          </p:txBody>
        </p:sp>
        <p:sp>
          <p:nvSpPr>
            <p:cNvPr id="33" name="椭圆 6">
              <a:extLst>
                <a:ext uri="{FF2B5EF4-FFF2-40B4-BE49-F238E27FC236}">
                  <a16:creationId xmlns:a16="http://schemas.microsoft.com/office/drawing/2014/main" id="{AEEBB05A-8E0A-4530-9B9E-FB8FED9A0E52}"/>
                </a:ext>
              </a:extLst>
            </p:cNvPr>
            <p:cNvSpPr/>
            <p:nvPr/>
          </p:nvSpPr>
          <p:spPr>
            <a:xfrm>
              <a:off x="1678866" y="2747638"/>
              <a:ext cx="495838" cy="4958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7">
              <a:extLst>
                <a:ext uri="{FF2B5EF4-FFF2-40B4-BE49-F238E27FC236}">
                  <a16:creationId xmlns:a16="http://schemas.microsoft.com/office/drawing/2014/main" id="{CDB34C01-FFCD-4AFC-970E-D0A54E6E8C67}"/>
                </a:ext>
              </a:extLst>
            </p:cNvPr>
            <p:cNvSpPr txBox="1"/>
            <p:nvPr/>
          </p:nvSpPr>
          <p:spPr>
            <a:xfrm>
              <a:off x="1673166" y="2810891"/>
              <a:ext cx="495837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5" name="文本框 8">
            <a:extLst>
              <a:ext uri="{FF2B5EF4-FFF2-40B4-BE49-F238E27FC236}">
                <a16:creationId xmlns:a16="http://schemas.microsoft.com/office/drawing/2014/main" id="{ED7631F0-2563-4D07-BA5B-D7853AE23CF6}"/>
              </a:ext>
            </a:extLst>
          </p:cNvPr>
          <p:cNvSpPr/>
          <p:nvPr/>
        </p:nvSpPr>
        <p:spPr>
          <a:xfrm>
            <a:off x="7217294" y="4423764"/>
            <a:ext cx="1972281" cy="330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DIAN JI SHU RU BIAO TI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9">
            <a:extLst>
              <a:ext uri="{FF2B5EF4-FFF2-40B4-BE49-F238E27FC236}">
                <a16:creationId xmlns:a16="http://schemas.microsoft.com/office/drawing/2014/main" id="{3D9BB773-BEF4-4F75-BEB3-FF38634A50E7}"/>
              </a:ext>
            </a:extLst>
          </p:cNvPr>
          <p:cNvSpPr txBox="1"/>
          <p:nvPr/>
        </p:nvSpPr>
        <p:spPr>
          <a:xfrm>
            <a:off x="4400540" y="4926089"/>
            <a:ext cx="6706822" cy="621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7BA8D90-0D7C-2941-F798-49D768A3C9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7330" y="1489137"/>
            <a:ext cx="3138223" cy="2053335"/>
          </a:xfrm>
          <a:prstGeom prst="roundRect">
            <a:avLst>
              <a:gd name="adj" fmla="val 2070"/>
            </a:avLst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BE70BB2-51BB-0C68-B3AD-367E099802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962" y="3961873"/>
            <a:ext cx="3110539" cy="2053335"/>
          </a:xfrm>
          <a:prstGeom prst="roundRect">
            <a:avLst>
              <a:gd name="adj" fmla="val 2070"/>
            </a:avLst>
          </a:prstGeom>
        </p:spPr>
      </p:pic>
      <p:sp>
        <p:nvSpPr>
          <p:cNvPr id="17" name="矩形 1">
            <a:extLst>
              <a:ext uri="{FF2B5EF4-FFF2-40B4-BE49-F238E27FC236}">
                <a16:creationId xmlns:a16="http://schemas.microsoft.com/office/drawing/2014/main" id="{6124396F-13B2-41C7-890B-203A2603BFEA}"/>
              </a:ext>
            </a:extLst>
          </p:cNvPr>
          <p:cNvSpPr/>
          <p:nvPr/>
        </p:nvSpPr>
        <p:spPr>
          <a:xfrm>
            <a:off x="8458030" y="1478321"/>
            <a:ext cx="71920" cy="20667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2">
            <a:extLst>
              <a:ext uri="{FF2B5EF4-FFF2-40B4-BE49-F238E27FC236}">
                <a16:creationId xmlns:a16="http://schemas.microsoft.com/office/drawing/2014/main" id="{E4126038-4FED-42F5-8511-6E00E9447841}"/>
              </a:ext>
            </a:extLst>
          </p:cNvPr>
          <p:cNvSpPr/>
          <p:nvPr/>
        </p:nvSpPr>
        <p:spPr>
          <a:xfrm>
            <a:off x="3863340" y="3959753"/>
            <a:ext cx="61676" cy="20538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341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1D4EF9-4B91-483F-861A-D791F0234D05}"/>
              </a:ext>
            </a:extLst>
          </p:cNvPr>
          <p:cNvGrpSpPr/>
          <p:nvPr/>
        </p:nvGrpSpPr>
        <p:grpSpPr>
          <a:xfrm>
            <a:off x="1151970" y="1802582"/>
            <a:ext cx="2835325" cy="3760015"/>
            <a:chOff x="1151970" y="1802582"/>
            <a:chExt cx="2835325" cy="3760015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8FF7A33E-360A-470E-8279-7532A0783A79}"/>
                </a:ext>
              </a:extLst>
            </p:cNvPr>
            <p:cNvGrpSpPr/>
            <p:nvPr/>
          </p:nvGrpSpPr>
          <p:grpSpPr>
            <a:xfrm>
              <a:off x="1151970" y="1802582"/>
              <a:ext cx="2835325" cy="3760015"/>
              <a:chOff x="1182029" y="2252540"/>
              <a:chExt cx="2397512" cy="3983160"/>
            </a:xfrm>
            <a:effectLst>
              <a:outerShdw blurRad="342900" sx="102000" sy="102000" algn="ctr" rotWithShape="0">
                <a:schemeClr val="accent1">
                  <a:alpha val="7000"/>
                </a:schemeClr>
              </a:outerShdw>
            </a:effectLst>
          </p:grpSpPr>
          <p:sp>
            <p:nvSpPr>
              <p:cNvPr id="81" name="矩形 1">
                <a:extLst>
                  <a:ext uri="{FF2B5EF4-FFF2-40B4-BE49-F238E27FC236}">
                    <a16:creationId xmlns:a16="http://schemas.microsoft.com/office/drawing/2014/main" id="{E5999526-2788-4C4A-9CE8-8BC1E6500396}"/>
                  </a:ext>
                </a:extLst>
              </p:cNvPr>
              <p:cNvSpPr/>
              <p:nvPr/>
            </p:nvSpPr>
            <p:spPr>
              <a:xfrm>
                <a:off x="1182029" y="2252540"/>
                <a:ext cx="2397512" cy="398314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矩形 2">
                <a:extLst>
                  <a:ext uri="{FF2B5EF4-FFF2-40B4-BE49-F238E27FC236}">
                    <a16:creationId xmlns:a16="http://schemas.microsoft.com/office/drawing/2014/main" id="{7DA563DA-9461-449B-9066-499AA55860DB}"/>
                  </a:ext>
                </a:extLst>
              </p:cNvPr>
              <p:cNvSpPr/>
              <p:nvPr/>
            </p:nvSpPr>
            <p:spPr>
              <a:xfrm>
                <a:off x="1182029" y="6134100"/>
                <a:ext cx="2397512" cy="1016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92" name="文本框 3">
              <a:extLst>
                <a:ext uri="{FF2B5EF4-FFF2-40B4-BE49-F238E27FC236}">
                  <a16:creationId xmlns:a16="http://schemas.microsoft.com/office/drawing/2014/main" id="{D01B40C0-6C21-49D7-BD57-334867B2AE22}"/>
                </a:ext>
              </a:extLst>
            </p:cNvPr>
            <p:cNvSpPr txBox="1">
              <a:spLocks/>
            </p:cNvSpPr>
            <p:nvPr/>
          </p:nvSpPr>
          <p:spPr>
            <a:xfrm>
              <a:off x="1593243" y="3239604"/>
              <a:ext cx="2104714" cy="163743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dirty="0"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98" name="文本框 4">
              <a:extLst>
                <a:ext uri="{FF2B5EF4-FFF2-40B4-BE49-F238E27FC236}">
                  <a16:creationId xmlns:a16="http://schemas.microsoft.com/office/drawing/2014/main" id="{CFD818A2-4715-4C0B-895B-959F814F7192}"/>
                </a:ext>
              </a:extLst>
            </p:cNvPr>
            <p:cNvSpPr txBox="1">
              <a:spLocks/>
            </p:cNvSpPr>
            <p:nvPr/>
          </p:nvSpPr>
          <p:spPr>
            <a:xfrm>
              <a:off x="1568056" y="2249520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CC4196D-FAB5-44CF-B42D-DE9E6612CD14}"/>
                </a:ext>
              </a:extLst>
            </p:cNvPr>
            <p:cNvGrpSpPr/>
            <p:nvPr/>
          </p:nvGrpSpPr>
          <p:grpSpPr>
            <a:xfrm>
              <a:off x="2197364" y="2807810"/>
              <a:ext cx="744536" cy="132978"/>
              <a:chOff x="2258071" y="2859059"/>
              <a:chExt cx="744536" cy="132978"/>
            </a:xfrm>
          </p:grpSpPr>
          <p:sp>
            <p:nvSpPr>
              <p:cNvPr id="101" name="星星 1">
                <a:extLst>
                  <a:ext uri="{FF2B5EF4-FFF2-40B4-BE49-F238E27FC236}">
                    <a16:creationId xmlns:a16="http://schemas.microsoft.com/office/drawing/2014/main" id="{3B52DD46-C8C6-4BD3-A203-66FE9912B4FE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2" name="星星 2">
                <a:extLst>
                  <a:ext uri="{FF2B5EF4-FFF2-40B4-BE49-F238E27FC236}">
                    <a16:creationId xmlns:a16="http://schemas.microsoft.com/office/drawing/2014/main" id="{78738CDE-2FCE-4CF6-8046-E079C2504C6A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3" name="星星 3">
                <a:extLst>
                  <a:ext uri="{FF2B5EF4-FFF2-40B4-BE49-F238E27FC236}">
                    <a16:creationId xmlns:a16="http://schemas.microsoft.com/office/drawing/2014/main" id="{E04A0968-C12E-44DE-80A8-11BA02945DDD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>
              <a:xfrm>
                <a:off x="2869631" y="2859061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4" name="星星 4">
                <a:extLst>
                  <a:ext uri="{FF2B5EF4-FFF2-40B4-BE49-F238E27FC236}">
                    <a16:creationId xmlns:a16="http://schemas.microsoft.com/office/drawing/2014/main" id="{49DB0BD1-0BD6-4014-ADD3-A77D4659C2DF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9B65A3-35AF-4639-8DFA-757E9F9EFEDA}"/>
              </a:ext>
            </a:extLst>
          </p:cNvPr>
          <p:cNvGrpSpPr/>
          <p:nvPr/>
        </p:nvGrpSpPr>
        <p:grpSpPr>
          <a:xfrm>
            <a:off x="4691549" y="1802582"/>
            <a:ext cx="2835325" cy="3760015"/>
            <a:chOff x="4691549" y="1802582"/>
            <a:chExt cx="2835325" cy="3760015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47250546-363B-4DBE-B3A6-63331DC9313A}"/>
                </a:ext>
              </a:extLst>
            </p:cNvPr>
            <p:cNvGrpSpPr/>
            <p:nvPr/>
          </p:nvGrpSpPr>
          <p:grpSpPr>
            <a:xfrm>
              <a:off x="4691549" y="1802582"/>
              <a:ext cx="2835325" cy="3760015"/>
              <a:chOff x="1182029" y="2252540"/>
              <a:chExt cx="2397512" cy="3983160"/>
            </a:xfrm>
            <a:effectLst>
              <a:outerShdw blurRad="342900" sx="102000" sy="102000" algn="ctr" rotWithShape="0">
                <a:schemeClr val="accent2">
                  <a:alpha val="7000"/>
                </a:schemeClr>
              </a:outerShdw>
            </a:effectLst>
          </p:grpSpPr>
          <p:sp>
            <p:nvSpPr>
              <p:cNvPr id="84" name="矩形 1">
                <a:extLst>
                  <a:ext uri="{FF2B5EF4-FFF2-40B4-BE49-F238E27FC236}">
                    <a16:creationId xmlns:a16="http://schemas.microsoft.com/office/drawing/2014/main" id="{CE8698E9-CCA5-4687-A5E6-6F014CC16F97}"/>
                  </a:ext>
                </a:extLst>
              </p:cNvPr>
              <p:cNvSpPr/>
              <p:nvPr/>
            </p:nvSpPr>
            <p:spPr>
              <a:xfrm>
                <a:off x="1182029" y="2252540"/>
                <a:ext cx="2397512" cy="398314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矩形 2">
                <a:extLst>
                  <a:ext uri="{FF2B5EF4-FFF2-40B4-BE49-F238E27FC236}">
                    <a16:creationId xmlns:a16="http://schemas.microsoft.com/office/drawing/2014/main" id="{1A8DD7BB-9FB8-4D5D-B409-BFFB42B34581}"/>
                  </a:ext>
                </a:extLst>
              </p:cNvPr>
              <p:cNvSpPr/>
              <p:nvPr/>
            </p:nvSpPr>
            <p:spPr>
              <a:xfrm>
                <a:off x="1182029" y="6134100"/>
                <a:ext cx="2397512" cy="1016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94" name="文本框 1">
              <a:extLst>
                <a:ext uri="{FF2B5EF4-FFF2-40B4-BE49-F238E27FC236}">
                  <a16:creationId xmlns:a16="http://schemas.microsoft.com/office/drawing/2014/main" id="{E0CFF352-7928-4D18-878E-61CF2A26AFB7}"/>
                </a:ext>
              </a:extLst>
            </p:cNvPr>
            <p:cNvSpPr txBox="1">
              <a:spLocks/>
            </p:cNvSpPr>
            <p:nvPr/>
          </p:nvSpPr>
          <p:spPr>
            <a:xfrm>
              <a:off x="5107635" y="2249520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sp>
          <p:nvSpPr>
            <p:cNvPr id="96" name="文本框 2">
              <a:extLst>
                <a:ext uri="{FF2B5EF4-FFF2-40B4-BE49-F238E27FC236}">
                  <a16:creationId xmlns:a16="http://schemas.microsoft.com/office/drawing/2014/main" id="{6A757F92-F8ED-4354-B9B3-24652BD28E18}"/>
                </a:ext>
              </a:extLst>
            </p:cNvPr>
            <p:cNvSpPr txBox="1">
              <a:spLocks/>
            </p:cNvSpPr>
            <p:nvPr/>
          </p:nvSpPr>
          <p:spPr>
            <a:xfrm>
              <a:off x="5129859" y="3239604"/>
              <a:ext cx="2104714" cy="163743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dirty="0"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1F056E7D-6AF4-4937-8A2E-5030ABA9D0AE}"/>
                </a:ext>
              </a:extLst>
            </p:cNvPr>
            <p:cNvGrpSpPr/>
            <p:nvPr/>
          </p:nvGrpSpPr>
          <p:grpSpPr>
            <a:xfrm>
              <a:off x="5736943" y="2807810"/>
              <a:ext cx="744536" cy="132978"/>
              <a:chOff x="2258071" y="2859059"/>
              <a:chExt cx="744536" cy="132978"/>
            </a:xfrm>
            <a:solidFill>
              <a:schemeClr val="accent2"/>
            </a:solidFill>
          </p:grpSpPr>
          <p:sp>
            <p:nvSpPr>
              <p:cNvPr id="107" name="星星 1">
                <a:extLst>
                  <a:ext uri="{FF2B5EF4-FFF2-40B4-BE49-F238E27FC236}">
                    <a16:creationId xmlns:a16="http://schemas.microsoft.com/office/drawing/2014/main" id="{89BFC82B-F034-4BA0-86D4-D9A0B7348D5C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8" name="星星 2">
                <a:extLst>
                  <a:ext uri="{FF2B5EF4-FFF2-40B4-BE49-F238E27FC236}">
                    <a16:creationId xmlns:a16="http://schemas.microsoft.com/office/drawing/2014/main" id="{E854F10C-47A1-484A-B55D-09B13E20C86A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9" name="星星 3">
                <a:extLst>
                  <a:ext uri="{FF2B5EF4-FFF2-40B4-BE49-F238E27FC236}">
                    <a16:creationId xmlns:a16="http://schemas.microsoft.com/office/drawing/2014/main" id="{A1966CE0-C462-4618-BA56-31E9FCB8D773}"/>
                  </a:ext>
                </a:extLst>
              </p:cNvPr>
              <p:cNvSpPr>
                <a:spLocks/>
              </p:cNvSpPr>
              <p:nvPr>
                <p:custDataLst>
                  <p:tags r:id="rId7"/>
                </p:custDataLst>
              </p:nvPr>
            </p:nvSpPr>
            <p:spPr>
              <a:xfrm>
                <a:off x="2869631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0" name="星星 4">
                <a:extLst>
                  <a:ext uri="{FF2B5EF4-FFF2-40B4-BE49-F238E27FC236}">
                    <a16:creationId xmlns:a16="http://schemas.microsoft.com/office/drawing/2014/main" id="{0845298F-23B1-4160-9BBB-A59EACF0C5AA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5" name="组合 3">
            <a:extLst>
              <a:ext uri="{FF2B5EF4-FFF2-40B4-BE49-F238E27FC236}">
                <a16:creationId xmlns:a16="http://schemas.microsoft.com/office/drawing/2014/main" id="{CA0B7885-CF4B-4B54-8ACA-9E2A2193E88E}"/>
              </a:ext>
            </a:extLst>
          </p:cNvPr>
          <p:cNvGrpSpPr/>
          <p:nvPr/>
        </p:nvGrpSpPr>
        <p:grpSpPr>
          <a:xfrm>
            <a:off x="8231129" y="1802582"/>
            <a:ext cx="2835325" cy="3760015"/>
            <a:chOff x="8231129" y="1802582"/>
            <a:chExt cx="2835325" cy="3760015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B194F4A2-A8CB-409A-8E03-F4BD5AC478CF}"/>
                </a:ext>
              </a:extLst>
            </p:cNvPr>
            <p:cNvGrpSpPr/>
            <p:nvPr/>
          </p:nvGrpSpPr>
          <p:grpSpPr>
            <a:xfrm>
              <a:off x="8231129" y="1802582"/>
              <a:ext cx="2835325" cy="3760015"/>
              <a:chOff x="1182029" y="2252540"/>
              <a:chExt cx="2397512" cy="3983160"/>
            </a:xfrm>
            <a:effectLst>
              <a:outerShdw blurRad="342900" sx="102000" sy="102000" algn="ctr" rotWithShape="0">
                <a:schemeClr val="accent3">
                  <a:alpha val="7000"/>
                </a:schemeClr>
              </a:outerShdw>
            </a:effectLst>
          </p:grpSpPr>
          <p:sp>
            <p:nvSpPr>
              <p:cNvPr id="87" name="矩形 1">
                <a:extLst>
                  <a:ext uri="{FF2B5EF4-FFF2-40B4-BE49-F238E27FC236}">
                    <a16:creationId xmlns:a16="http://schemas.microsoft.com/office/drawing/2014/main" id="{4D4AB4F0-5F32-47AF-9BEF-859B4034CADC}"/>
                  </a:ext>
                </a:extLst>
              </p:cNvPr>
              <p:cNvSpPr/>
              <p:nvPr/>
            </p:nvSpPr>
            <p:spPr>
              <a:xfrm>
                <a:off x="1182029" y="2252540"/>
                <a:ext cx="2397512" cy="398314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矩形 2">
                <a:extLst>
                  <a:ext uri="{FF2B5EF4-FFF2-40B4-BE49-F238E27FC236}">
                    <a16:creationId xmlns:a16="http://schemas.microsoft.com/office/drawing/2014/main" id="{F5DF62F3-6A56-43EA-899D-095C7E50ACAE}"/>
                  </a:ext>
                </a:extLst>
              </p:cNvPr>
              <p:cNvSpPr/>
              <p:nvPr/>
            </p:nvSpPr>
            <p:spPr>
              <a:xfrm>
                <a:off x="1182029" y="6134100"/>
                <a:ext cx="2397512" cy="1016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97" name="文本框 1">
              <a:extLst>
                <a:ext uri="{FF2B5EF4-FFF2-40B4-BE49-F238E27FC236}">
                  <a16:creationId xmlns:a16="http://schemas.microsoft.com/office/drawing/2014/main" id="{C8925082-C966-4372-9A76-4CEE05C7B436}"/>
                </a:ext>
              </a:extLst>
            </p:cNvPr>
            <p:cNvSpPr txBox="1">
              <a:spLocks/>
            </p:cNvSpPr>
            <p:nvPr/>
          </p:nvSpPr>
          <p:spPr>
            <a:xfrm>
              <a:off x="8688778" y="3239604"/>
              <a:ext cx="2104714" cy="163743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/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99" name="文本框 2">
              <a:extLst>
                <a:ext uri="{FF2B5EF4-FFF2-40B4-BE49-F238E27FC236}">
                  <a16:creationId xmlns:a16="http://schemas.microsoft.com/office/drawing/2014/main" id="{212AC682-6164-46E5-8421-7453470438B3}"/>
                </a:ext>
              </a:extLst>
            </p:cNvPr>
            <p:cNvSpPr txBox="1">
              <a:spLocks/>
            </p:cNvSpPr>
            <p:nvPr/>
          </p:nvSpPr>
          <p:spPr>
            <a:xfrm>
              <a:off x="8647215" y="2249520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3FACE1CB-1C44-4776-B5EB-31722CF5164A}"/>
                </a:ext>
              </a:extLst>
            </p:cNvPr>
            <p:cNvGrpSpPr/>
            <p:nvPr/>
          </p:nvGrpSpPr>
          <p:grpSpPr>
            <a:xfrm>
              <a:off x="9276523" y="2807810"/>
              <a:ext cx="744536" cy="132978"/>
              <a:chOff x="2258071" y="2859059"/>
              <a:chExt cx="744536" cy="132978"/>
            </a:xfrm>
            <a:solidFill>
              <a:schemeClr val="accent3"/>
            </a:solidFill>
          </p:grpSpPr>
          <p:sp>
            <p:nvSpPr>
              <p:cNvPr id="112" name="星星 1">
                <a:extLst>
                  <a:ext uri="{FF2B5EF4-FFF2-40B4-BE49-F238E27FC236}">
                    <a16:creationId xmlns:a16="http://schemas.microsoft.com/office/drawing/2014/main" id="{479E0F6B-B1DB-4C32-8E2F-274FE1647DD4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3" name="星星 2">
                <a:extLst>
                  <a:ext uri="{FF2B5EF4-FFF2-40B4-BE49-F238E27FC236}">
                    <a16:creationId xmlns:a16="http://schemas.microsoft.com/office/drawing/2014/main" id="{76331B58-CE70-4284-AE92-B891994A5E3F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4" name="星星 3">
                <a:extLst>
                  <a:ext uri="{FF2B5EF4-FFF2-40B4-BE49-F238E27FC236}">
                    <a16:creationId xmlns:a16="http://schemas.microsoft.com/office/drawing/2014/main" id="{76869260-4492-4817-AB52-ACCC970FDE7E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>
              <a:xfrm>
                <a:off x="2869631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5" name="星星 4">
                <a:extLst>
                  <a:ext uri="{FF2B5EF4-FFF2-40B4-BE49-F238E27FC236}">
                    <a16:creationId xmlns:a16="http://schemas.microsoft.com/office/drawing/2014/main" id="{CB023C27-3B2E-4F3D-B31F-BE66BD944CBC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55" name="此处输入你的标题">
            <a:extLst>
              <a:ext uri="{FF2B5EF4-FFF2-40B4-BE49-F238E27FC236}">
                <a16:creationId xmlns:a16="http://schemas.microsoft.com/office/drawing/2014/main" id="{4F7CC6D4-EB8C-4185-9FD4-B404CB69353B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E331261-8E6A-47D4-AB72-0C098391BAAE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5DE1400-FBB8-493A-A0F1-97502DEA33DE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62" name="文本框 1">
                <a:extLst>
                  <a:ext uri="{FF2B5EF4-FFF2-40B4-BE49-F238E27FC236}">
                    <a16:creationId xmlns:a16="http://schemas.microsoft.com/office/drawing/2014/main" id="{E58AB973-8839-4FFE-97A2-70BE87101C01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63" name="组合 左上角装饰">
                <a:extLst>
                  <a:ext uri="{FF2B5EF4-FFF2-40B4-BE49-F238E27FC236}">
                    <a16:creationId xmlns:a16="http://schemas.microsoft.com/office/drawing/2014/main" id="{F7644AF1-BD27-4CFD-9012-CB8026169E32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64" name="菱形 1">
                  <a:extLst>
                    <a:ext uri="{FF2B5EF4-FFF2-40B4-BE49-F238E27FC236}">
                      <a16:creationId xmlns:a16="http://schemas.microsoft.com/office/drawing/2014/main" id="{AD552B91-5CF8-4139-862E-955EBB03A3D5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5" name="菱形 2">
                  <a:extLst>
                    <a:ext uri="{FF2B5EF4-FFF2-40B4-BE49-F238E27FC236}">
                      <a16:creationId xmlns:a16="http://schemas.microsoft.com/office/drawing/2014/main" id="{B6626EEE-C583-4B27-B255-C2C7E72B29EC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菱形 3">
                  <a:extLst>
                    <a:ext uri="{FF2B5EF4-FFF2-40B4-BE49-F238E27FC236}">
                      <a16:creationId xmlns:a16="http://schemas.microsoft.com/office/drawing/2014/main" id="{C3FF7F96-9A17-47E9-AAFC-A75C869D9951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8" name="组合 右上角装饰">
              <a:extLst>
                <a:ext uri="{FF2B5EF4-FFF2-40B4-BE49-F238E27FC236}">
                  <a16:creationId xmlns:a16="http://schemas.microsoft.com/office/drawing/2014/main" id="{D43E4EF9-2800-42F0-84CB-5B988234353A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59" name="椭圆 1">
                <a:extLst>
                  <a:ext uri="{FF2B5EF4-FFF2-40B4-BE49-F238E27FC236}">
                    <a16:creationId xmlns:a16="http://schemas.microsoft.com/office/drawing/2014/main" id="{2D7A96CD-1008-4846-B835-9F18855DD125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0" name="椭圆 2">
                <a:extLst>
                  <a:ext uri="{FF2B5EF4-FFF2-40B4-BE49-F238E27FC236}">
                    <a16:creationId xmlns:a16="http://schemas.microsoft.com/office/drawing/2014/main" id="{9A41FCCC-9BEC-412D-A417-DB99AD6B9AA7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1" name="椭圆 3">
                <a:extLst>
                  <a:ext uri="{FF2B5EF4-FFF2-40B4-BE49-F238E27FC236}">
                    <a16:creationId xmlns:a16="http://schemas.microsoft.com/office/drawing/2014/main" id="{0808C946-A9CB-4D18-89CB-A60EC35635AF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2432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75849B5-987B-46C5-B0D3-00B5E88D1BCE}"/>
              </a:ext>
            </a:extLst>
          </p:cNvPr>
          <p:cNvCxnSpPr>
            <a:cxnSpLocks/>
          </p:cNvCxnSpPr>
          <p:nvPr/>
        </p:nvCxnSpPr>
        <p:spPr>
          <a:xfrm>
            <a:off x="0" y="1616964"/>
            <a:ext cx="1075709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A33976C-FD63-4532-9BC7-3D06FEAEE794}"/>
              </a:ext>
            </a:extLst>
          </p:cNvPr>
          <p:cNvCxnSpPr>
            <a:cxnSpLocks/>
          </p:cNvCxnSpPr>
          <p:nvPr/>
        </p:nvCxnSpPr>
        <p:spPr>
          <a:xfrm>
            <a:off x="2445026" y="3394964"/>
            <a:ext cx="841575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E530D3E-35F8-4FC1-BD0C-E0BA3F6B27CA}"/>
              </a:ext>
            </a:extLst>
          </p:cNvPr>
          <p:cNvCxnSpPr>
            <a:cxnSpLocks/>
          </p:cNvCxnSpPr>
          <p:nvPr/>
        </p:nvCxnSpPr>
        <p:spPr>
          <a:xfrm>
            <a:off x="2445026" y="5152644"/>
            <a:ext cx="852751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弧形 47">
            <a:extLst>
              <a:ext uri="{FF2B5EF4-FFF2-40B4-BE49-F238E27FC236}">
                <a16:creationId xmlns:a16="http://schemas.microsoft.com/office/drawing/2014/main" id="{2FC1C04E-12B8-4A5F-966C-190F56E93E9D}"/>
              </a:ext>
            </a:extLst>
          </p:cNvPr>
          <p:cNvSpPr/>
          <p:nvPr/>
        </p:nvSpPr>
        <p:spPr>
          <a:xfrm>
            <a:off x="9861670" y="1616618"/>
            <a:ext cx="1789310" cy="1782253"/>
          </a:xfrm>
          <a:prstGeom prst="arc">
            <a:avLst>
              <a:gd name="adj1" fmla="val 16200000"/>
              <a:gd name="adj2" fmla="val 5055475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id="{EA389BFB-23AE-4E03-B1EC-ECC0FA8D5EC3}"/>
              </a:ext>
            </a:extLst>
          </p:cNvPr>
          <p:cNvSpPr/>
          <p:nvPr/>
        </p:nvSpPr>
        <p:spPr>
          <a:xfrm flipH="1">
            <a:off x="1630679" y="3395464"/>
            <a:ext cx="1760989" cy="1760989"/>
          </a:xfrm>
          <a:prstGeom prst="arc">
            <a:avLst>
              <a:gd name="adj1" fmla="val 16410384"/>
              <a:gd name="adj2" fmla="val 5156028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弧形 105">
            <a:extLst>
              <a:ext uri="{FF2B5EF4-FFF2-40B4-BE49-F238E27FC236}">
                <a16:creationId xmlns:a16="http://schemas.microsoft.com/office/drawing/2014/main" id="{6ED528F0-5F3C-4FF3-8490-D948D538D02E}"/>
              </a:ext>
            </a:extLst>
          </p:cNvPr>
          <p:cNvSpPr/>
          <p:nvPr/>
        </p:nvSpPr>
        <p:spPr>
          <a:xfrm>
            <a:off x="10189566" y="5153247"/>
            <a:ext cx="1518842" cy="1518842"/>
          </a:xfrm>
          <a:prstGeom prst="arc">
            <a:avLst>
              <a:gd name="adj1" fmla="val 16200000"/>
              <a:gd name="adj2" fmla="val 19615132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D58255F-2C5D-4E44-AC40-B9BF7B0AA804}"/>
              </a:ext>
            </a:extLst>
          </p:cNvPr>
          <p:cNvGrpSpPr/>
          <p:nvPr/>
        </p:nvGrpSpPr>
        <p:grpSpPr>
          <a:xfrm>
            <a:off x="389225" y="1525524"/>
            <a:ext cx="1980918" cy="1140857"/>
            <a:chOff x="389225" y="1525524"/>
            <a:chExt cx="1980918" cy="114085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6B2E5A7-4594-4A9D-BFF3-43B9BD98F73B}"/>
                </a:ext>
              </a:extLst>
            </p:cNvPr>
            <p:cNvGrpSpPr/>
            <p:nvPr/>
          </p:nvGrpSpPr>
          <p:grpSpPr>
            <a:xfrm>
              <a:off x="1325880" y="1525524"/>
              <a:ext cx="174943" cy="174943"/>
              <a:chOff x="1320165" y="1202372"/>
              <a:chExt cx="196215" cy="196215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269F1E29-A136-4265-9759-A691437C2402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0778BDF-0F2A-4D63-9974-F523E9DDA430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1">
              <a:extLst>
                <a:ext uri="{FF2B5EF4-FFF2-40B4-BE49-F238E27FC236}">
                  <a16:creationId xmlns:a16="http://schemas.microsoft.com/office/drawing/2014/main" id="{40657A0D-9DD5-4B18-BEE8-B3527543F510}"/>
                </a:ext>
              </a:extLst>
            </p:cNvPr>
            <p:cNvSpPr/>
            <p:nvPr/>
          </p:nvSpPr>
          <p:spPr>
            <a:xfrm>
              <a:off x="1043155" y="1813855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69" name="文本框 2">
              <a:extLst>
                <a:ext uri="{FF2B5EF4-FFF2-40B4-BE49-F238E27FC236}">
                  <a16:creationId xmlns:a16="http://schemas.microsoft.com/office/drawing/2014/main" id="{B68ED9AB-6103-4D97-8ADC-38AAA7D9259A}"/>
                </a:ext>
              </a:extLst>
            </p:cNvPr>
            <p:cNvSpPr/>
            <p:nvPr/>
          </p:nvSpPr>
          <p:spPr>
            <a:xfrm>
              <a:off x="389225" y="2136941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8BD5A6-34B3-4762-819D-6D3EB4DBE12B}"/>
              </a:ext>
            </a:extLst>
          </p:cNvPr>
          <p:cNvGrpSpPr/>
          <p:nvPr/>
        </p:nvGrpSpPr>
        <p:grpSpPr>
          <a:xfrm>
            <a:off x="3243215" y="1525524"/>
            <a:ext cx="1980918" cy="1140857"/>
            <a:chOff x="3243215" y="1525524"/>
            <a:chExt cx="1980918" cy="1140857"/>
          </a:xfrm>
        </p:grpSpPr>
        <p:sp>
          <p:nvSpPr>
            <p:cNvPr id="31" name="文本框 1">
              <a:extLst>
                <a:ext uri="{FF2B5EF4-FFF2-40B4-BE49-F238E27FC236}">
                  <a16:creationId xmlns:a16="http://schemas.microsoft.com/office/drawing/2014/main" id="{0B448C8F-9B3C-4E50-88A1-4010AF4F2C13}"/>
                </a:ext>
              </a:extLst>
            </p:cNvPr>
            <p:cNvSpPr/>
            <p:nvPr/>
          </p:nvSpPr>
          <p:spPr>
            <a:xfrm>
              <a:off x="3897145" y="1813855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9CA678F-93ED-43AF-A86D-FA6137C968E8}"/>
                </a:ext>
              </a:extLst>
            </p:cNvPr>
            <p:cNvGrpSpPr/>
            <p:nvPr/>
          </p:nvGrpSpPr>
          <p:grpSpPr>
            <a:xfrm>
              <a:off x="4163060" y="1525524"/>
              <a:ext cx="174943" cy="174943"/>
              <a:chOff x="1320165" y="1202372"/>
              <a:chExt cx="196215" cy="196215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01BA31E9-93B1-4FC4-8A3F-0958DE344EF3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D304447E-3647-4ABC-81CC-BC9AC20449A3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文本框 2">
              <a:extLst>
                <a:ext uri="{FF2B5EF4-FFF2-40B4-BE49-F238E27FC236}">
                  <a16:creationId xmlns:a16="http://schemas.microsoft.com/office/drawing/2014/main" id="{966E63C5-C7C8-4154-8297-3A6BDB01F189}"/>
                </a:ext>
              </a:extLst>
            </p:cNvPr>
            <p:cNvSpPr/>
            <p:nvPr/>
          </p:nvSpPr>
          <p:spPr>
            <a:xfrm>
              <a:off x="3243215" y="2136941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0B2E5B6-FC3B-4B94-9BF8-43B43D5DDF79}"/>
              </a:ext>
            </a:extLst>
          </p:cNvPr>
          <p:cNvGrpSpPr/>
          <p:nvPr/>
        </p:nvGrpSpPr>
        <p:grpSpPr>
          <a:xfrm>
            <a:off x="6097205" y="1525524"/>
            <a:ext cx="1980918" cy="1140857"/>
            <a:chOff x="6097205" y="1525524"/>
            <a:chExt cx="1980918" cy="1140857"/>
          </a:xfrm>
        </p:grpSpPr>
        <p:sp>
          <p:nvSpPr>
            <p:cNvPr id="35" name="文本框 1">
              <a:extLst>
                <a:ext uri="{FF2B5EF4-FFF2-40B4-BE49-F238E27FC236}">
                  <a16:creationId xmlns:a16="http://schemas.microsoft.com/office/drawing/2014/main" id="{FCFFA08D-51CE-4DA4-B0BD-34852FDE3A0D}"/>
                </a:ext>
              </a:extLst>
            </p:cNvPr>
            <p:cNvSpPr/>
            <p:nvPr/>
          </p:nvSpPr>
          <p:spPr>
            <a:xfrm>
              <a:off x="6725689" y="1813855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491038AD-2FF6-4BDC-B5E1-3F3C3F542481}"/>
                </a:ext>
              </a:extLst>
            </p:cNvPr>
            <p:cNvGrpSpPr/>
            <p:nvPr/>
          </p:nvGrpSpPr>
          <p:grpSpPr>
            <a:xfrm>
              <a:off x="6991604" y="1525524"/>
              <a:ext cx="174943" cy="174943"/>
              <a:chOff x="1320165" y="1202372"/>
              <a:chExt cx="196215" cy="196215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ECDF4C07-3269-4F5B-B639-65E79A21598D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326AFCE6-0BF8-4B9B-A031-62A1F049B54B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文本框 2">
              <a:extLst>
                <a:ext uri="{FF2B5EF4-FFF2-40B4-BE49-F238E27FC236}">
                  <a16:creationId xmlns:a16="http://schemas.microsoft.com/office/drawing/2014/main" id="{C075DF41-435C-4DF6-8E00-C7235D8BFD50}"/>
                </a:ext>
              </a:extLst>
            </p:cNvPr>
            <p:cNvSpPr/>
            <p:nvPr/>
          </p:nvSpPr>
          <p:spPr>
            <a:xfrm>
              <a:off x="6097205" y="2136941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290BD32-6DCE-4B17-A95A-DA3B4FD5BCCE}"/>
              </a:ext>
            </a:extLst>
          </p:cNvPr>
          <p:cNvGrpSpPr/>
          <p:nvPr/>
        </p:nvGrpSpPr>
        <p:grpSpPr>
          <a:xfrm>
            <a:off x="8951196" y="1525524"/>
            <a:ext cx="1980918" cy="1140857"/>
            <a:chOff x="8951196" y="1525524"/>
            <a:chExt cx="1980918" cy="1140857"/>
          </a:xfrm>
        </p:grpSpPr>
        <p:sp>
          <p:nvSpPr>
            <p:cNvPr id="39" name="文本框 1">
              <a:extLst>
                <a:ext uri="{FF2B5EF4-FFF2-40B4-BE49-F238E27FC236}">
                  <a16:creationId xmlns:a16="http://schemas.microsoft.com/office/drawing/2014/main" id="{A4C9B844-0D6F-4647-B0FB-F5BD3BE90086}"/>
                </a:ext>
              </a:extLst>
            </p:cNvPr>
            <p:cNvSpPr/>
            <p:nvPr/>
          </p:nvSpPr>
          <p:spPr>
            <a:xfrm>
              <a:off x="9565409" y="1813855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97B8E8D2-9885-40D7-88D2-F7704D4B3CF4}"/>
                </a:ext>
              </a:extLst>
            </p:cNvPr>
            <p:cNvGrpSpPr/>
            <p:nvPr/>
          </p:nvGrpSpPr>
          <p:grpSpPr>
            <a:xfrm>
              <a:off x="9831324" y="1525524"/>
              <a:ext cx="174943" cy="174943"/>
              <a:chOff x="1320165" y="1202372"/>
              <a:chExt cx="196215" cy="196215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E9BD16E-C697-4078-B778-370E587CB708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7897A552-673D-4C31-A3D1-592C573FC80E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文本框 2">
              <a:extLst>
                <a:ext uri="{FF2B5EF4-FFF2-40B4-BE49-F238E27FC236}">
                  <a16:creationId xmlns:a16="http://schemas.microsoft.com/office/drawing/2014/main" id="{48E7765C-2814-4126-92F6-66980B0C2609}"/>
                </a:ext>
              </a:extLst>
            </p:cNvPr>
            <p:cNvSpPr/>
            <p:nvPr/>
          </p:nvSpPr>
          <p:spPr>
            <a:xfrm>
              <a:off x="8951196" y="2136941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BF709D8-279D-4B90-A96A-EC9A5F6FA15D}"/>
              </a:ext>
            </a:extLst>
          </p:cNvPr>
          <p:cNvGrpSpPr/>
          <p:nvPr/>
        </p:nvGrpSpPr>
        <p:grpSpPr>
          <a:xfrm>
            <a:off x="8951196" y="3305436"/>
            <a:ext cx="1980918" cy="1148318"/>
            <a:chOff x="8951196" y="3305436"/>
            <a:chExt cx="1980918" cy="1148318"/>
          </a:xfrm>
        </p:grpSpPr>
        <p:sp>
          <p:nvSpPr>
            <p:cNvPr id="42" name="文本框 1">
              <a:extLst>
                <a:ext uri="{FF2B5EF4-FFF2-40B4-BE49-F238E27FC236}">
                  <a16:creationId xmlns:a16="http://schemas.microsoft.com/office/drawing/2014/main" id="{BE0E2EF8-B065-4F5F-9A08-1382C77332D9}"/>
                </a:ext>
              </a:extLst>
            </p:cNvPr>
            <p:cNvSpPr/>
            <p:nvPr/>
          </p:nvSpPr>
          <p:spPr>
            <a:xfrm>
              <a:off x="9565409" y="3584782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7614789B-0541-4342-8BBD-492371785244}"/>
                </a:ext>
              </a:extLst>
            </p:cNvPr>
            <p:cNvGrpSpPr/>
            <p:nvPr/>
          </p:nvGrpSpPr>
          <p:grpSpPr>
            <a:xfrm>
              <a:off x="9831324" y="3305436"/>
              <a:ext cx="174943" cy="174943"/>
              <a:chOff x="1320165" y="1202372"/>
              <a:chExt cx="196215" cy="196215"/>
            </a:xfrm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5430A0F-F841-447D-AEA9-FE9E51541191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618D0D4F-75A0-4C3B-90E2-3F5B36B880B3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文本框 2">
              <a:extLst>
                <a:ext uri="{FF2B5EF4-FFF2-40B4-BE49-F238E27FC236}">
                  <a16:creationId xmlns:a16="http://schemas.microsoft.com/office/drawing/2014/main" id="{C401FB70-1AAF-4ABC-8AF3-41EDC06FD739}"/>
                </a:ext>
              </a:extLst>
            </p:cNvPr>
            <p:cNvSpPr/>
            <p:nvPr/>
          </p:nvSpPr>
          <p:spPr>
            <a:xfrm>
              <a:off x="8951196" y="3924314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703FD18-03DA-4DD2-A903-B6A52600F11F}"/>
              </a:ext>
            </a:extLst>
          </p:cNvPr>
          <p:cNvGrpSpPr/>
          <p:nvPr/>
        </p:nvGrpSpPr>
        <p:grpSpPr>
          <a:xfrm>
            <a:off x="6097205" y="3305436"/>
            <a:ext cx="1980918" cy="1148318"/>
            <a:chOff x="6097205" y="3305436"/>
            <a:chExt cx="1980918" cy="1148318"/>
          </a:xfrm>
        </p:grpSpPr>
        <p:sp>
          <p:nvSpPr>
            <p:cNvPr id="41" name="文本框 1">
              <a:extLst>
                <a:ext uri="{FF2B5EF4-FFF2-40B4-BE49-F238E27FC236}">
                  <a16:creationId xmlns:a16="http://schemas.microsoft.com/office/drawing/2014/main" id="{3D9D2302-DBF7-4D34-9C6B-E059DB6C4368}"/>
                </a:ext>
              </a:extLst>
            </p:cNvPr>
            <p:cNvSpPr/>
            <p:nvPr/>
          </p:nvSpPr>
          <p:spPr>
            <a:xfrm>
              <a:off x="6725689" y="3584782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67DAF52-6A9B-4B13-8A14-9A01A5899C5A}"/>
                </a:ext>
              </a:extLst>
            </p:cNvPr>
            <p:cNvGrpSpPr/>
            <p:nvPr/>
          </p:nvGrpSpPr>
          <p:grpSpPr>
            <a:xfrm>
              <a:off x="6991604" y="3305436"/>
              <a:ext cx="174943" cy="174943"/>
              <a:chOff x="1320165" y="1202372"/>
              <a:chExt cx="196215" cy="196215"/>
            </a:xfrm>
          </p:grpSpPr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04234DF5-7EE6-43B6-90A5-6306B768E34B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C0A4FB7E-A715-417D-A187-A79C955DABCF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文本框 2">
              <a:extLst>
                <a:ext uri="{FF2B5EF4-FFF2-40B4-BE49-F238E27FC236}">
                  <a16:creationId xmlns:a16="http://schemas.microsoft.com/office/drawing/2014/main" id="{31F04C29-FCE1-427C-B25C-211309E9CA08}"/>
                </a:ext>
              </a:extLst>
            </p:cNvPr>
            <p:cNvSpPr/>
            <p:nvPr/>
          </p:nvSpPr>
          <p:spPr>
            <a:xfrm>
              <a:off x="6097205" y="3924314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6985E0-6618-4455-8DE9-561233E945B0}"/>
              </a:ext>
            </a:extLst>
          </p:cNvPr>
          <p:cNvGrpSpPr/>
          <p:nvPr/>
        </p:nvGrpSpPr>
        <p:grpSpPr>
          <a:xfrm>
            <a:off x="3243215" y="3305436"/>
            <a:ext cx="1980918" cy="1148318"/>
            <a:chOff x="3243215" y="3305436"/>
            <a:chExt cx="1980918" cy="1148318"/>
          </a:xfrm>
        </p:grpSpPr>
        <p:sp>
          <p:nvSpPr>
            <p:cNvPr id="40" name="文本框 1">
              <a:extLst>
                <a:ext uri="{FF2B5EF4-FFF2-40B4-BE49-F238E27FC236}">
                  <a16:creationId xmlns:a16="http://schemas.microsoft.com/office/drawing/2014/main" id="{915664F6-B933-4A4D-8B21-BD4B6CF62EA8}"/>
                </a:ext>
              </a:extLst>
            </p:cNvPr>
            <p:cNvSpPr/>
            <p:nvPr/>
          </p:nvSpPr>
          <p:spPr>
            <a:xfrm>
              <a:off x="3897145" y="3584782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71F391B9-C62A-4A89-9A0A-FEA812ADF686}"/>
                </a:ext>
              </a:extLst>
            </p:cNvPr>
            <p:cNvGrpSpPr/>
            <p:nvPr/>
          </p:nvGrpSpPr>
          <p:grpSpPr>
            <a:xfrm>
              <a:off x="4163060" y="3305436"/>
              <a:ext cx="174943" cy="174943"/>
              <a:chOff x="1320165" y="1202372"/>
              <a:chExt cx="196215" cy="196215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3F9F286A-F467-47BD-ADA5-984E0DE1340B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C3BD997F-6F3F-4DD6-B247-A375F31C7943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文本框 2">
              <a:extLst>
                <a:ext uri="{FF2B5EF4-FFF2-40B4-BE49-F238E27FC236}">
                  <a16:creationId xmlns:a16="http://schemas.microsoft.com/office/drawing/2014/main" id="{19684550-D7F1-4572-94BD-0C069E780925}"/>
                </a:ext>
              </a:extLst>
            </p:cNvPr>
            <p:cNvSpPr/>
            <p:nvPr/>
          </p:nvSpPr>
          <p:spPr>
            <a:xfrm>
              <a:off x="3243215" y="3924314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C8DF964-62E1-4CBA-A142-D572CF32805A}"/>
              </a:ext>
            </a:extLst>
          </p:cNvPr>
          <p:cNvGrpSpPr/>
          <p:nvPr/>
        </p:nvGrpSpPr>
        <p:grpSpPr>
          <a:xfrm>
            <a:off x="3243215" y="5065172"/>
            <a:ext cx="1980918" cy="1145783"/>
            <a:chOff x="3243215" y="5065172"/>
            <a:chExt cx="1980918" cy="1145783"/>
          </a:xfrm>
        </p:grpSpPr>
        <p:sp>
          <p:nvSpPr>
            <p:cNvPr id="43" name="文本框 1">
              <a:extLst>
                <a:ext uri="{FF2B5EF4-FFF2-40B4-BE49-F238E27FC236}">
                  <a16:creationId xmlns:a16="http://schemas.microsoft.com/office/drawing/2014/main" id="{8030D2AB-D357-4ECC-8157-BB44F272B1A5}"/>
                </a:ext>
              </a:extLst>
            </p:cNvPr>
            <p:cNvSpPr/>
            <p:nvPr/>
          </p:nvSpPr>
          <p:spPr>
            <a:xfrm>
              <a:off x="3897145" y="5355708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F6025E52-EA61-4BA3-BF69-25A15DCC03AB}"/>
                </a:ext>
              </a:extLst>
            </p:cNvPr>
            <p:cNvGrpSpPr/>
            <p:nvPr/>
          </p:nvGrpSpPr>
          <p:grpSpPr>
            <a:xfrm>
              <a:off x="4163060" y="5065172"/>
              <a:ext cx="174943" cy="174943"/>
              <a:chOff x="1320165" y="1202372"/>
              <a:chExt cx="196215" cy="196215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AE7E29E-805C-4C65-B7A7-CD565FF2D098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4EDF311C-D59D-4F0A-B974-FBBE98DC3991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文本框 2">
              <a:extLst>
                <a:ext uri="{FF2B5EF4-FFF2-40B4-BE49-F238E27FC236}">
                  <a16:creationId xmlns:a16="http://schemas.microsoft.com/office/drawing/2014/main" id="{B2AAE1B2-3DF1-4FDD-9B0A-F477D8B5923E}"/>
                </a:ext>
              </a:extLst>
            </p:cNvPr>
            <p:cNvSpPr/>
            <p:nvPr/>
          </p:nvSpPr>
          <p:spPr>
            <a:xfrm>
              <a:off x="3243215" y="5681515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3922D97-F09D-44B6-BE77-D473A5A07D1F}"/>
              </a:ext>
            </a:extLst>
          </p:cNvPr>
          <p:cNvGrpSpPr/>
          <p:nvPr/>
        </p:nvGrpSpPr>
        <p:grpSpPr>
          <a:xfrm>
            <a:off x="6097205" y="5065172"/>
            <a:ext cx="1980918" cy="1145783"/>
            <a:chOff x="6097205" y="5065172"/>
            <a:chExt cx="1980918" cy="1145783"/>
          </a:xfrm>
        </p:grpSpPr>
        <p:sp>
          <p:nvSpPr>
            <p:cNvPr id="44" name="文本框 1">
              <a:extLst>
                <a:ext uri="{FF2B5EF4-FFF2-40B4-BE49-F238E27FC236}">
                  <a16:creationId xmlns:a16="http://schemas.microsoft.com/office/drawing/2014/main" id="{5DFAC7B0-7863-495F-9E47-04EBF2D92D1B}"/>
                </a:ext>
              </a:extLst>
            </p:cNvPr>
            <p:cNvSpPr/>
            <p:nvPr/>
          </p:nvSpPr>
          <p:spPr>
            <a:xfrm>
              <a:off x="6725689" y="5355708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BFB7CCBE-5C9D-46DD-A40A-1D5B3338016F}"/>
                </a:ext>
              </a:extLst>
            </p:cNvPr>
            <p:cNvGrpSpPr/>
            <p:nvPr/>
          </p:nvGrpSpPr>
          <p:grpSpPr>
            <a:xfrm>
              <a:off x="6991604" y="5065172"/>
              <a:ext cx="174943" cy="174943"/>
              <a:chOff x="1320165" y="1202372"/>
              <a:chExt cx="196215" cy="196215"/>
            </a:xfrm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611A0FA9-5D50-48CB-A3D5-61CC16EF22BC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8F4C618D-8131-425A-AEC3-5260A659A220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">
              <a:extLst>
                <a:ext uri="{FF2B5EF4-FFF2-40B4-BE49-F238E27FC236}">
                  <a16:creationId xmlns:a16="http://schemas.microsoft.com/office/drawing/2014/main" id="{AC439949-7F1A-4856-8262-26D2E89093CD}"/>
                </a:ext>
              </a:extLst>
            </p:cNvPr>
            <p:cNvSpPr/>
            <p:nvPr/>
          </p:nvSpPr>
          <p:spPr>
            <a:xfrm>
              <a:off x="6097205" y="5681515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BD6327F-FCA1-4308-A697-9BC6F5895775}"/>
              </a:ext>
            </a:extLst>
          </p:cNvPr>
          <p:cNvGrpSpPr/>
          <p:nvPr/>
        </p:nvGrpSpPr>
        <p:grpSpPr>
          <a:xfrm>
            <a:off x="8951196" y="5065172"/>
            <a:ext cx="2633786" cy="1520823"/>
            <a:chOff x="8951196" y="5065172"/>
            <a:chExt cx="2633786" cy="1520823"/>
          </a:xfrm>
        </p:grpSpPr>
        <p:sp>
          <p:nvSpPr>
            <p:cNvPr id="45" name="文本框 1">
              <a:extLst>
                <a:ext uri="{FF2B5EF4-FFF2-40B4-BE49-F238E27FC236}">
                  <a16:creationId xmlns:a16="http://schemas.microsoft.com/office/drawing/2014/main" id="{49BB7A14-4EF2-47A2-97E3-838725838C54}"/>
                </a:ext>
              </a:extLst>
            </p:cNvPr>
            <p:cNvSpPr/>
            <p:nvPr/>
          </p:nvSpPr>
          <p:spPr>
            <a:xfrm>
              <a:off x="9565409" y="5355708"/>
              <a:ext cx="7585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20XX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A92B04D-A594-4C2F-B504-54EFD6FA87EA}"/>
                </a:ext>
              </a:extLst>
            </p:cNvPr>
            <p:cNvCxnSpPr>
              <a:cxnSpLocks/>
            </p:cNvCxnSpPr>
            <p:nvPr/>
          </p:nvCxnSpPr>
          <p:spPr>
            <a:xfrm>
              <a:off x="11584982" y="5494274"/>
              <a:ext cx="0" cy="109172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3CD1B0A-1F26-4C3C-B84C-4EAE677C3587}"/>
                </a:ext>
              </a:extLst>
            </p:cNvPr>
            <p:cNvGrpSpPr/>
            <p:nvPr/>
          </p:nvGrpSpPr>
          <p:grpSpPr>
            <a:xfrm>
              <a:off x="9831324" y="5065172"/>
              <a:ext cx="174943" cy="174943"/>
              <a:chOff x="1320165" y="1202372"/>
              <a:chExt cx="196215" cy="196215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6DF2021C-997D-4499-A612-82123C508E7D}"/>
                  </a:ext>
                </a:extLst>
              </p:cNvPr>
              <p:cNvSpPr/>
              <p:nvPr/>
            </p:nvSpPr>
            <p:spPr>
              <a:xfrm>
                <a:off x="1320165" y="1202372"/>
                <a:ext cx="196215" cy="196215"/>
              </a:xfrm>
              <a:prstGeom prst="ellipse">
                <a:avLst/>
              </a:prstGeom>
              <a:solidFill>
                <a:schemeClr val="accent4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966DE6AE-A8D4-42BA-B2AD-78E3B28A2EB7}"/>
                  </a:ext>
                </a:extLst>
              </p:cNvPr>
              <p:cNvSpPr/>
              <p:nvPr/>
            </p:nvSpPr>
            <p:spPr>
              <a:xfrm>
                <a:off x="1352550" y="1234758"/>
                <a:ext cx="131446" cy="1314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5" name="文本框 2">
              <a:extLst>
                <a:ext uri="{FF2B5EF4-FFF2-40B4-BE49-F238E27FC236}">
                  <a16:creationId xmlns:a16="http://schemas.microsoft.com/office/drawing/2014/main" id="{284CD427-793F-493A-8A3D-51D1C0E65144}"/>
                </a:ext>
              </a:extLst>
            </p:cNvPr>
            <p:cNvSpPr/>
            <p:nvPr/>
          </p:nvSpPr>
          <p:spPr>
            <a:xfrm>
              <a:off x="8951196" y="5681515"/>
              <a:ext cx="1980918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你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的描述性文字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放这里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19" name="此处输入你的标题">
            <a:extLst>
              <a:ext uri="{FF2B5EF4-FFF2-40B4-BE49-F238E27FC236}">
                <a16:creationId xmlns:a16="http://schemas.microsoft.com/office/drawing/2014/main" id="{69C22278-2F1B-4E76-AB3C-1B8BF7E2D667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9CBFD54C-103B-4422-8B30-1E0791F1ABF5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F4DD1C03-F254-4D1D-B773-C320DC463AA0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126" name="文本框 1">
                <a:extLst>
                  <a:ext uri="{FF2B5EF4-FFF2-40B4-BE49-F238E27FC236}">
                    <a16:creationId xmlns:a16="http://schemas.microsoft.com/office/drawing/2014/main" id="{D5D74A4E-F978-434D-B391-FEBEB020B807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127" name="组合 左上角装饰">
                <a:extLst>
                  <a:ext uri="{FF2B5EF4-FFF2-40B4-BE49-F238E27FC236}">
                    <a16:creationId xmlns:a16="http://schemas.microsoft.com/office/drawing/2014/main" id="{0B07F397-8BED-482B-BCA9-71211F873F7F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128" name="菱形 1">
                  <a:extLst>
                    <a:ext uri="{FF2B5EF4-FFF2-40B4-BE49-F238E27FC236}">
                      <a16:creationId xmlns:a16="http://schemas.microsoft.com/office/drawing/2014/main" id="{58498A65-DF8E-4763-96D2-FA138495D8CA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9" name="菱形 2">
                  <a:extLst>
                    <a:ext uri="{FF2B5EF4-FFF2-40B4-BE49-F238E27FC236}">
                      <a16:creationId xmlns:a16="http://schemas.microsoft.com/office/drawing/2014/main" id="{725776CB-6ADC-4209-9E5F-F2FD4C00598C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菱形 3">
                  <a:extLst>
                    <a:ext uri="{FF2B5EF4-FFF2-40B4-BE49-F238E27FC236}">
                      <a16:creationId xmlns:a16="http://schemas.microsoft.com/office/drawing/2014/main" id="{020E22C7-4A49-413A-B88C-FAC586BA8B96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2" name="组合 右上角装饰">
              <a:extLst>
                <a:ext uri="{FF2B5EF4-FFF2-40B4-BE49-F238E27FC236}">
                  <a16:creationId xmlns:a16="http://schemas.microsoft.com/office/drawing/2014/main" id="{B4B50AAA-1FAC-482A-BB0E-23216F799B80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123" name="椭圆 1">
                <a:extLst>
                  <a:ext uri="{FF2B5EF4-FFF2-40B4-BE49-F238E27FC236}">
                    <a16:creationId xmlns:a16="http://schemas.microsoft.com/office/drawing/2014/main" id="{D59B48DC-C72F-4AD8-BE83-22DD118D92F6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24" name="椭圆 2">
                <a:extLst>
                  <a:ext uri="{FF2B5EF4-FFF2-40B4-BE49-F238E27FC236}">
                    <a16:creationId xmlns:a16="http://schemas.microsoft.com/office/drawing/2014/main" id="{7B8FC64D-7992-45F6-9334-BFB94294881A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25" name="椭圆 3">
                <a:extLst>
                  <a:ext uri="{FF2B5EF4-FFF2-40B4-BE49-F238E27FC236}">
                    <a16:creationId xmlns:a16="http://schemas.microsoft.com/office/drawing/2014/main" id="{46A53A2C-12F9-4B40-9759-6DA68D1922AB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738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02EB38-1E55-4BE9-BEF0-78998C04CE9C}"/>
              </a:ext>
            </a:extLst>
          </p:cNvPr>
          <p:cNvGrpSpPr/>
          <p:nvPr/>
        </p:nvGrpSpPr>
        <p:grpSpPr>
          <a:xfrm>
            <a:off x="11051214" y="370876"/>
            <a:ext cx="566249" cy="164110"/>
            <a:chOff x="11036721" y="382301"/>
            <a:chExt cx="566249" cy="16411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0A61EF1-098A-443A-A1F2-272F81812056}"/>
                </a:ext>
              </a:extLst>
            </p:cNvPr>
            <p:cNvSpPr/>
            <p:nvPr/>
          </p:nvSpPr>
          <p:spPr>
            <a:xfrm>
              <a:off x="11237791" y="382301"/>
              <a:ext cx="164110" cy="1641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96A2E60-7DC8-4F2F-9C1D-174561B79F40}"/>
                </a:ext>
              </a:extLst>
            </p:cNvPr>
            <p:cNvSpPr/>
            <p:nvPr/>
          </p:nvSpPr>
          <p:spPr>
            <a:xfrm>
              <a:off x="11514149" y="419946"/>
              <a:ext cx="88821" cy="88821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0740177-2921-4D90-8226-EBD389831710}"/>
                </a:ext>
              </a:extLst>
            </p:cNvPr>
            <p:cNvSpPr/>
            <p:nvPr/>
          </p:nvSpPr>
          <p:spPr>
            <a:xfrm>
              <a:off x="11036721" y="419946"/>
              <a:ext cx="88821" cy="88821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C6360E8-0E26-4ACF-A5F7-1D78F3E2F1D6}"/>
              </a:ext>
            </a:extLst>
          </p:cNvPr>
          <p:cNvCxnSpPr>
            <a:cxnSpLocks/>
          </p:cNvCxnSpPr>
          <p:nvPr/>
        </p:nvCxnSpPr>
        <p:spPr>
          <a:xfrm>
            <a:off x="152400" y="805070"/>
            <a:ext cx="1188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13D15B-A2B0-46AA-B5C0-81A862F2CF7D}"/>
              </a:ext>
            </a:extLst>
          </p:cNvPr>
          <p:cNvGrpSpPr/>
          <p:nvPr/>
        </p:nvGrpSpPr>
        <p:grpSpPr>
          <a:xfrm>
            <a:off x="219020" y="187773"/>
            <a:ext cx="927730" cy="463865"/>
            <a:chOff x="1371600" y="213360"/>
            <a:chExt cx="927730" cy="463865"/>
          </a:xfrm>
        </p:grpSpPr>
        <p:sp>
          <p:nvSpPr>
            <p:cNvPr id="22" name="菱形 21">
              <a:extLst>
                <a:ext uri="{FF2B5EF4-FFF2-40B4-BE49-F238E27FC236}">
                  <a16:creationId xmlns:a16="http://schemas.microsoft.com/office/drawing/2014/main" id="{C659D3A5-F8CD-4ADE-8254-8E6EB68924E0}"/>
                </a:ext>
              </a:extLst>
            </p:cNvPr>
            <p:cNvSpPr/>
            <p:nvPr/>
          </p:nvSpPr>
          <p:spPr>
            <a:xfrm>
              <a:off x="1371600" y="213360"/>
              <a:ext cx="463865" cy="463865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83DB705A-FB90-4133-AD41-63CD2508FA43}"/>
                </a:ext>
              </a:extLst>
            </p:cNvPr>
            <p:cNvSpPr/>
            <p:nvPr/>
          </p:nvSpPr>
          <p:spPr>
            <a:xfrm rot="10800000">
              <a:off x="1835465" y="213360"/>
              <a:ext cx="463865" cy="463865"/>
            </a:xfrm>
            <a:prstGeom prst="diamond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84A8405D-4515-4F20-AD23-EF65B8484256}"/>
                </a:ext>
              </a:extLst>
            </p:cNvPr>
            <p:cNvSpPr/>
            <p:nvPr/>
          </p:nvSpPr>
          <p:spPr>
            <a:xfrm>
              <a:off x="1705447" y="315275"/>
              <a:ext cx="260036" cy="260036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37EDD8E-72CE-4501-B8B1-276A2478D1BF}"/>
              </a:ext>
            </a:extLst>
          </p:cNvPr>
          <p:cNvCxnSpPr>
            <a:cxnSpLocks/>
          </p:cNvCxnSpPr>
          <p:nvPr/>
        </p:nvCxnSpPr>
        <p:spPr>
          <a:xfrm>
            <a:off x="5807395" y="2976880"/>
            <a:ext cx="3659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11EE7E8F-00A5-41B3-8DB5-D26CFBD56DC4}"/>
              </a:ext>
            </a:extLst>
          </p:cNvPr>
          <p:cNvSpPr/>
          <p:nvPr/>
        </p:nvSpPr>
        <p:spPr>
          <a:xfrm>
            <a:off x="5682357" y="2941324"/>
            <a:ext cx="1444622" cy="914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kern="0">
              <a:solidFill>
                <a:srgbClr val="3D485D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F08A0F1-C8B8-4FE0-AE74-B3ED63A82E76}"/>
              </a:ext>
            </a:extLst>
          </p:cNvPr>
          <p:cNvSpPr/>
          <p:nvPr/>
        </p:nvSpPr>
        <p:spPr>
          <a:xfrm>
            <a:off x="5638274" y="3115949"/>
            <a:ext cx="2769989" cy="8309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rPr>
              <a:t>研究方法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4A38101-7CB4-4926-9325-2B6DDA64FAFC}"/>
              </a:ext>
            </a:extLst>
          </p:cNvPr>
          <p:cNvSpPr txBox="1"/>
          <p:nvPr/>
        </p:nvSpPr>
        <p:spPr>
          <a:xfrm>
            <a:off x="5682357" y="2460532"/>
            <a:ext cx="173765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77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PART  </a:t>
            </a:r>
            <a:r>
              <a:rPr lang="en-US" altLang="zh-CN" sz="2000">
                <a:solidFill>
                  <a:srgbClr val="0077FF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THREE</a:t>
            </a:r>
            <a:endParaRPr lang="zh-CN" altLang="en-US" sz="20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D6DA606-782F-41B0-9740-3EBADB4444B7}"/>
              </a:ext>
            </a:extLst>
          </p:cNvPr>
          <p:cNvSpPr txBox="1"/>
          <p:nvPr/>
        </p:nvSpPr>
        <p:spPr>
          <a:xfrm>
            <a:off x="5705173" y="3974272"/>
            <a:ext cx="3975447" cy="21031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此处可以输入一段比较长的内容，复制文本选择粘贴，并保留只选文字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39" name="方块3">
            <a:extLst>
              <a:ext uri="{FF2B5EF4-FFF2-40B4-BE49-F238E27FC236}">
                <a16:creationId xmlns:a16="http://schemas.microsoft.com/office/drawing/2014/main" id="{7F4D5C69-10BF-41F7-97B2-1702334D61DC}"/>
              </a:ext>
            </a:extLst>
          </p:cNvPr>
          <p:cNvGrpSpPr/>
          <p:nvPr/>
        </p:nvGrpSpPr>
        <p:grpSpPr>
          <a:xfrm>
            <a:off x="2511380" y="1902480"/>
            <a:ext cx="2466055" cy="3350641"/>
            <a:chOff x="682756" y="2362269"/>
            <a:chExt cx="2466055" cy="3350641"/>
          </a:xfrm>
        </p:grpSpPr>
        <p:sp>
          <p:nvSpPr>
            <p:cNvPr id="40" name="方块3-1">
              <a:extLst>
                <a:ext uri="{FF2B5EF4-FFF2-40B4-BE49-F238E27FC236}">
                  <a16:creationId xmlns:a16="http://schemas.microsoft.com/office/drawing/2014/main" id="{77F8A14E-16BC-4B93-A5CB-B084FFD22D9B}"/>
                </a:ext>
              </a:extLst>
            </p:cNvPr>
            <p:cNvSpPr/>
            <p:nvPr/>
          </p:nvSpPr>
          <p:spPr>
            <a:xfrm>
              <a:off x="813184" y="3507712"/>
              <a:ext cx="2205198" cy="2205198"/>
            </a:xfrm>
            <a:prstGeom prst="rect">
              <a:avLst/>
            </a:prstGeom>
            <a:noFill/>
            <a:ln w="15875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方块3-2">
              <a:extLst>
                <a:ext uri="{FF2B5EF4-FFF2-40B4-BE49-F238E27FC236}">
                  <a16:creationId xmlns:a16="http://schemas.microsoft.com/office/drawing/2014/main" id="{79366CC8-D95D-495A-B8A7-1D1B5AF4DA7B}"/>
                </a:ext>
              </a:extLst>
            </p:cNvPr>
            <p:cNvSpPr/>
            <p:nvPr/>
          </p:nvSpPr>
          <p:spPr>
            <a:xfrm>
              <a:off x="1275135" y="3969663"/>
              <a:ext cx="1281296" cy="128129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方块3-3">
              <a:extLst>
                <a:ext uri="{FF2B5EF4-FFF2-40B4-BE49-F238E27FC236}">
                  <a16:creationId xmlns:a16="http://schemas.microsoft.com/office/drawing/2014/main" id="{517BC43D-7E0E-4345-BF8D-6F7E835291D4}"/>
                </a:ext>
              </a:extLst>
            </p:cNvPr>
            <p:cNvSpPr/>
            <p:nvPr/>
          </p:nvSpPr>
          <p:spPr>
            <a:xfrm>
              <a:off x="1193913" y="3539562"/>
              <a:ext cx="1443740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381000" dist="393700" dir="7500000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25400"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方块3-4">
              <a:extLst>
                <a:ext uri="{FF2B5EF4-FFF2-40B4-BE49-F238E27FC236}">
                  <a16:creationId xmlns:a16="http://schemas.microsoft.com/office/drawing/2014/main" id="{7D209ECD-A2C0-48AD-89FA-4104D6852EDE}"/>
                </a:ext>
              </a:extLst>
            </p:cNvPr>
            <p:cNvSpPr/>
            <p:nvPr/>
          </p:nvSpPr>
          <p:spPr>
            <a:xfrm>
              <a:off x="682756" y="2654215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方块3-5">
              <a:extLst>
                <a:ext uri="{FF2B5EF4-FFF2-40B4-BE49-F238E27FC236}">
                  <a16:creationId xmlns:a16="http://schemas.microsoft.com/office/drawing/2014/main" id="{3A5C677B-72E1-4BAA-A176-52B823525458}"/>
                </a:ext>
              </a:extLst>
            </p:cNvPr>
            <p:cNvSpPr/>
            <p:nvPr/>
          </p:nvSpPr>
          <p:spPr>
            <a:xfrm>
              <a:off x="1705072" y="2654215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-03">
              <a:extLst>
                <a:ext uri="{FF2B5EF4-FFF2-40B4-BE49-F238E27FC236}">
                  <a16:creationId xmlns:a16="http://schemas.microsoft.com/office/drawing/2014/main" id="{7D1837BE-CE1E-424F-8F7B-E1F158B88391}"/>
                </a:ext>
              </a:extLst>
            </p:cNvPr>
            <p:cNvSpPr txBox="1"/>
            <p:nvPr/>
          </p:nvSpPr>
          <p:spPr>
            <a:xfrm>
              <a:off x="890005" y="2851930"/>
              <a:ext cx="2051556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6350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03</a:t>
              </a:r>
              <a:endParaRPr lang="zh-CN" altLang="en-US" sz="110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方块3-7">
              <a:extLst>
                <a:ext uri="{FF2B5EF4-FFF2-40B4-BE49-F238E27FC236}">
                  <a16:creationId xmlns:a16="http://schemas.microsoft.com/office/drawing/2014/main" id="{943966AF-C4D9-44F3-9C3A-976B71C001F0}"/>
                </a:ext>
              </a:extLst>
            </p:cNvPr>
            <p:cNvSpPr/>
            <p:nvPr/>
          </p:nvSpPr>
          <p:spPr>
            <a:xfrm>
              <a:off x="1705072" y="3247793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方块3-8">
              <a:extLst>
                <a:ext uri="{FF2B5EF4-FFF2-40B4-BE49-F238E27FC236}">
                  <a16:creationId xmlns:a16="http://schemas.microsoft.com/office/drawing/2014/main" id="{6DF56ACC-FDC2-4271-BF9F-69E3DED3D7D5}"/>
                </a:ext>
              </a:extLst>
            </p:cNvPr>
            <p:cNvSpPr/>
            <p:nvPr/>
          </p:nvSpPr>
          <p:spPr>
            <a:xfrm>
              <a:off x="682756" y="3247793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方块3-9">
              <a:extLst>
                <a:ext uri="{FF2B5EF4-FFF2-40B4-BE49-F238E27FC236}">
                  <a16:creationId xmlns:a16="http://schemas.microsoft.com/office/drawing/2014/main" id="{21EF4B01-543D-4D9B-B483-996A06E8BBDD}"/>
                </a:ext>
              </a:extLst>
            </p:cNvPr>
            <p:cNvSpPr/>
            <p:nvPr/>
          </p:nvSpPr>
          <p:spPr>
            <a:xfrm>
              <a:off x="1193913" y="2362269"/>
              <a:ext cx="1443740" cy="1443739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EF1F25F-5554-43DA-9304-9442D662C886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22F5E0C3-1C8E-4121-B6A4-1553AA4E8BC8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左上角装饰">
              <a:extLst>
                <a:ext uri="{FF2B5EF4-FFF2-40B4-BE49-F238E27FC236}">
                  <a16:creationId xmlns:a16="http://schemas.microsoft.com/office/drawing/2014/main" id="{D9882F71-8454-4648-ADB4-CDE58047953B}"/>
                </a:ext>
              </a:extLst>
            </p:cNvPr>
            <p:cNvGrpSpPr/>
            <p:nvPr/>
          </p:nvGrpSpPr>
          <p:grpSpPr>
            <a:xfrm>
              <a:off x="219020" y="187773"/>
              <a:ext cx="927730" cy="463865"/>
              <a:chOff x="1371600" y="213360"/>
              <a:chExt cx="927730" cy="463865"/>
            </a:xfrm>
          </p:grpSpPr>
          <p:sp>
            <p:nvSpPr>
              <p:cNvPr id="47" name="菱形 1">
                <a:extLst>
                  <a:ext uri="{FF2B5EF4-FFF2-40B4-BE49-F238E27FC236}">
                    <a16:creationId xmlns:a16="http://schemas.microsoft.com/office/drawing/2014/main" id="{3449C5C5-B5AE-434A-B6C2-CF7DC6A66CD3}"/>
                  </a:ext>
                </a:extLst>
              </p:cNvPr>
              <p:cNvSpPr/>
              <p:nvPr/>
            </p:nvSpPr>
            <p:spPr>
              <a:xfrm>
                <a:off x="1371600" y="213360"/>
                <a:ext cx="463865" cy="463865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菱形 2">
                <a:extLst>
                  <a:ext uri="{FF2B5EF4-FFF2-40B4-BE49-F238E27FC236}">
                    <a16:creationId xmlns:a16="http://schemas.microsoft.com/office/drawing/2014/main" id="{3D9C69A9-73A0-4EDB-B510-F05E64CE7F03}"/>
                  </a:ext>
                </a:extLst>
              </p:cNvPr>
              <p:cNvSpPr/>
              <p:nvPr/>
            </p:nvSpPr>
            <p:spPr>
              <a:xfrm rot="10800000">
                <a:off x="1835465" y="213360"/>
                <a:ext cx="463865" cy="463865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3">
                <a:extLst>
                  <a:ext uri="{FF2B5EF4-FFF2-40B4-BE49-F238E27FC236}">
                    <a16:creationId xmlns:a16="http://schemas.microsoft.com/office/drawing/2014/main" id="{87071366-9525-47DE-9438-E5128D9F13C2}"/>
                  </a:ext>
                </a:extLst>
              </p:cNvPr>
              <p:cNvSpPr/>
              <p:nvPr/>
            </p:nvSpPr>
            <p:spPr>
              <a:xfrm>
                <a:off x="1705447" y="315275"/>
                <a:ext cx="260036" cy="260036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右上角装饰">
              <a:extLst>
                <a:ext uri="{FF2B5EF4-FFF2-40B4-BE49-F238E27FC236}">
                  <a16:creationId xmlns:a16="http://schemas.microsoft.com/office/drawing/2014/main" id="{8F971C4E-F6EE-448F-89E8-97EFC10900CF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35" name="椭圆 1">
                <a:extLst>
                  <a:ext uri="{FF2B5EF4-FFF2-40B4-BE49-F238E27FC236}">
                    <a16:creationId xmlns:a16="http://schemas.microsoft.com/office/drawing/2014/main" id="{75D4CD65-7259-4F50-BFAD-6D0EAC8EA08E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6" name="椭圆 2">
                <a:extLst>
                  <a:ext uri="{FF2B5EF4-FFF2-40B4-BE49-F238E27FC236}">
                    <a16:creationId xmlns:a16="http://schemas.microsoft.com/office/drawing/2014/main" id="{ACAC62DA-EAB8-4C0C-80B1-21D29F54046A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7" name="椭圆 3">
                <a:extLst>
                  <a:ext uri="{FF2B5EF4-FFF2-40B4-BE49-F238E27FC236}">
                    <a16:creationId xmlns:a16="http://schemas.microsoft.com/office/drawing/2014/main" id="{04DA9B98-9BBA-4AB0-80C7-AE3555968B22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8402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72">
            <a:extLst>
              <a:ext uri="{FF2B5EF4-FFF2-40B4-BE49-F238E27FC236}">
                <a16:creationId xmlns:a16="http://schemas.microsoft.com/office/drawing/2014/main" id="{879CD158-F2FA-4631-9898-D0F91659134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92949" y="2095553"/>
            <a:ext cx="162696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20B70CF-0246-416D-9671-A838F14DAA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02759" y="3881496"/>
            <a:ext cx="3203070" cy="108343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98BDD84-FF3A-41C1-88CE-BE83DBC10C4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293756" y="3881496"/>
            <a:ext cx="3203070" cy="108343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B3CBE9E7-6AF7-43A7-82AE-6DC55B7552BC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6096000" y="1737836"/>
            <a:ext cx="0" cy="334942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D4DDB15-75F0-4FD2-957C-EB953C6D365B}"/>
              </a:ext>
            </a:extLst>
          </p:cNvPr>
          <p:cNvGrpSpPr/>
          <p:nvPr/>
        </p:nvGrpSpPr>
        <p:grpSpPr>
          <a:xfrm>
            <a:off x="5681721" y="5494438"/>
            <a:ext cx="1150390" cy="279300"/>
            <a:chOff x="5681721" y="5494438"/>
            <a:chExt cx="1150390" cy="279300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61A72046-B83A-449E-8AD8-E5517B9893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1721" y="5634088"/>
              <a:ext cx="28800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0485F0C-1A7E-45C7-A7C8-46855A0007B6}"/>
                </a:ext>
              </a:extLst>
            </p:cNvPr>
            <p:cNvSpPr/>
            <p:nvPr/>
          </p:nvSpPr>
          <p:spPr>
            <a:xfrm>
              <a:off x="6222281" y="5494438"/>
              <a:ext cx="609830" cy="279300"/>
            </a:xfrm>
            <a:prstGeom prst="roundRect">
              <a:avLst>
                <a:gd name="adj" fmla="val 20434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2A8D5FA0-3EE9-4B22-93A2-3D65F9BC9C52}"/>
                </a:ext>
              </a:extLst>
            </p:cNvPr>
            <p:cNvCxnSpPr>
              <a:cxnSpLocks/>
            </p:cNvCxnSpPr>
            <p:nvPr/>
          </p:nvCxnSpPr>
          <p:spPr>
            <a:xfrm>
              <a:off x="6385628" y="5634088"/>
              <a:ext cx="2880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642D8370-2A3C-488D-8C78-D92136C0D01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592949" y="2459525"/>
            <a:ext cx="718145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77FF"/>
                </a:solidFill>
                <a:effectLst/>
                <a:uLnTx/>
                <a:uFillTx/>
                <a:latin typeface="+mn-ea"/>
                <a:cs typeface="+mn-cs"/>
              </a:rPr>
              <a:t>你的内容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2" name="组合 1">
            <a:extLst>
              <a:ext uri="{FF2B5EF4-FFF2-40B4-BE49-F238E27FC236}">
                <a16:creationId xmlns:a16="http://schemas.microsoft.com/office/drawing/2014/main" id="{FC24A66F-004A-43C7-BFF5-970AFB549E6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599281" y="2940424"/>
            <a:ext cx="744536" cy="132978"/>
            <a:chOff x="3599281" y="2940424"/>
            <a:chExt cx="744536" cy="132978"/>
          </a:xfrm>
        </p:grpSpPr>
        <p:sp>
          <p:nvSpPr>
            <p:cNvPr id="21" name="星形: 五角 1">
              <a:extLst>
                <a:ext uri="{FF2B5EF4-FFF2-40B4-BE49-F238E27FC236}">
                  <a16:creationId xmlns:a16="http://schemas.microsoft.com/office/drawing/2014/main" id="{D904D96A-D00D-45FC-B15A-7AFE1980EE4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599281" y="2940424"/>
              <a:ext cx="132976" cy="132976"/>
            </a:xfrm>
            <a:prstGeom prst="star5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72" name="星形: 五角 2">
              <a:extLst>
                <a:ext uri="{FF2B5EF4-FFF2-40B4-BE49-F238E27FC236}">
                  <a16:creationId xmlns:a16="http://schemas.microsoft.com/office/drawing/2014/main" id="{8F9FCA05-7F31-4E32-8207-89C3CA4F646C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752171" y="2940424"/>
              <a:ext cx="132976" cy="132976"/>
            </a:xfrm>
            <a:prstGeom prst="star5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74" name="星形: 五角 3">
              <a:extLst>
                <a:ext uri="{FF2B5EF4-FFF2-40B4-BE49-F238E27FC236}">
                  <a16:creationId xmlns:a16="http://schemas.microsoft.com/office/drawing/2014/main" id="{1CADBD8B-A26C-436A-AD85-C70531ECC8E4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4210841" y="2940426"/>
              <a:ext cx="132976" cy="132976"/>
            </a:xfrm>
            <a:prstGeom prst="star5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75" name="星形: 五角 4">
              <a:extLst>
                <a:ext uri="{FF2B5EF4-FFF2-40B4-BE49-F238E27FC236}">
                  <a16:creationId xmlns:a16="http://schemas.microsoft.com/office/drawing/2014/main" id="{C1D87E6B-2438-446F-8866-599B2E8254C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3905061" y="2940426"/>
              <a:ext cx="132976" cy="132976"/>
            </a:xfrm>
            <a:prstGeom prst="star5">
              <a:avLst/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76" name="星形: 五角 5">
              <a:extLst>
                <a:ext uri="{FF2B5EF4-FFF2-40B4-BE49-F238E27FC236}">
                  <a16:creationId xmlns:a16="http://schemas.microsoft.com/office/drawing/2014/main" id="{9116FA79-EE25-4088-88E8-BCE258BE371B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4057951" y="2940424"/>
              <a:ext cx="132976" cy="132976"/>
            </a:xfrm>
            <a:prstGeom prst="star5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6763611-62C7-41F8-975A-FB0030D11035}"/>
              </a:ext>
            </a:extLst>
          </p:cNvPr>
          <p:cNvGrpSpPr/>
          <p:nvPr/>
        </p:nvGrpSpPr>
        <p:grpSpPr>
          <a:xfrm>
            <a:off x="9219241" y="2948119"/>
            <a:ext cx="744536" cy="132978"/>
            <a:chOff x="9219241" y="2948119"/>
            <a:chExt cx="744536" cy="132978"/>
          </a:xfrm>
        </p:grpSpPr>
        <p:sp>
          <p:nvSpPr>
            <p:cNvPr id="78" name="星形: 五角 77">
              <a:extLst>
                <a:ext uri="{FF2B5EF4-FFF2-40B4-BE49-F238E27FC236}">
                  <a16:creationId xmlns:a16="http://schemas.microsoft.com/office/drawing/2014/main" id="{1ED4F266-312F-4BEB-8E32-CBD3856CA973}"/>
                </a:ext>
              </a:extLst>
            </p:cNvPr>
            <p:cNvSpPr/>
            <p:nvPr/>
          </p:nvSpPr>
          <p:spPr>
            <a:xfrm>
              <a:off x="9219241" y="2948119"/>
              <a:ext cx="132976" cy="132976"/>
            </a:xfrm>
            <a:prstGeom prst="star5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79" name="星形: 五角 78">
              <a:extLst>
                <a:ext uri="{FF2B5EF4-FFF2-40B4-BE49-F238E27FC236}">
                  <a16:creationId xmlns:a16="http://schemas.microsoft.com/office/drawing/2014/main" id="{B7B24244-9849-4999-90E3-0032576AB23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9372131" y="2948119"/>
              <a:ext cx="132976" cy="132976"/>
            </a:xfrm>
            <a:prstGeom prst="star5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80" name="星形: 五角 79">
              <a:extLst>
                <a:ext uri="{FF2B5EF4-FFF2-40B4-BE49-F238E27FC236}">
                  <a16:creationId xmlns:a16="http://schemas.microsoft.com/office/drawing/2014/main" id="{9A13C469-9A4B-4F3F-937C-D8211A7AAE90}"/>
                </a:ext>
              </a:extLst>
            </p:cNvPr>
            <p:cNvSpPr/>
            <p:nvPr/>
          </p:nvSpPr>
          <p:spPr>
            <a:xfrm>
              <a:off x="9677911" y="2948119"/>
              <a:ext cx="132976" cy="132976"/>
            </a:xfrm>
            <a:prstGeom prst="star5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81" name="星形: 五角 80">
              <a:extLst>
                <a:ext uri="{FF2B5EF4-FFF2-40B4-BE49-F238E27FC236}">
                  <a16:creationId xmlns:a16="http://schemas.microsoft.com/office/drawing/2014/main" id="{625AFB64-A180-4026-AEED-751142E3C135}"/>
                </a:ext>
              </a:extLst>
            </p:cNvPr>
            <p:cNvSpPr/>
            <p:nvPr/>
          </p:nvSpPr>
          <p:spPr>
            <a:xfrm>
              <a:off x="9525021" y="2948121"/>
              <a:ext cx="132976" cy="132976"/>
            </a:xfrm>
            <a:prstGeom prst="star5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82" name="星形: 五角 81">
              <a:extLst>
                <a:ext uri="{FF2B5EF4-FFF2-40B4-BE49-F238E27FC236}">
                  <a16:creationId xmlns:a16="http://schemas.microsoft.com/office/drawing/2014/main" id="{E145B50F-B77B-4B22-9FD3-48E2156976A0}"/>
                </a:ext>
              </a:extLst>
            </p:cNvPr>
            <p:cNvSpPr/>
            <p:nvPr/>
          </p:nvSpPr>
          <p:spPr>
            <a:xfrm>
              <a:off x="9830801" y="2948121"/>
              <a:ext cx="132976" cy="132976"/>
            </a:xfrm>
            <a:prstGeom prst="star5">
              <a:avLst/>
            </a:prstGeom>
            <a:gradFill flip="none" rotWithShape="1">
              <a:gsLst>
                <a:gs pos="50000">
                  <a:schemeClr val="accent3"/>
                </a:gs>
                <a:gs pos="50000">
                  <a:schemeClr val="bg1"/>
                </a:gs>
              </a:gsLst>
              <a:lin ang="0" scaled="1"/>
              <a:tileRect/>
            </a:gradFill>
            <a:ln w="3175"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6B0B1525-9A84-4752-9993-CC76BF9059D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200110" y="2095553"/>
            <a:ext cx="162696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zh-CN" altLang="en-US" sz="200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输入标题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388CC30-6810-4FD7-9A1A-639FB642E9B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00110" y="2459525"/>
            <a:ext cx="718145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+mn-cs"/>
              </a:rPr>
              <a:t>你的内容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F7DD736-CF0A-46DC-B2A3-862FF5AA5B22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此处输入你的标题">
            <a:extLst>
              <a:ext uri="{FF2B5EF4-FFF2-40B4-BE49-F238E27FC236}">
                <a16:creationId xmlns:a16="http://schemas.microsoft.com/office/drawing/2014/main" id="{6F609654-3395-4FAB-8099-736AAB6596A7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15226389-887A-46DF-97C5-2664976F2C5D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01AEBBE-C439-4356-8938-A46409D44CFD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64" name="文本框 1">
                <a:extLst>
                  <a:ext uri="{FF2B5EF4-FFF2-40B4-BE49-F238E27FC236}">
                    <a16:creationId xmlns:a16="http://schemas.microsoft.com/office/drawing/2014/main" id="{276D7C30-4534-410B-ABF6-B1650B76207A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68" name="组合 左上角装饰">
                <a:extLst>
                  <a:ext uri="{FF2B5EF4-FFF2-40B4-BE49-F238E27FC236}">
                    <a16:creationId xmlns:a16="http://schemas.microsoft.com/office/drawing/2014/main" id="{A375EF05-12D3-4A6E-8F00-1C7806DE88E2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70" name="菱形 1">
                  <a:extLst>
                    <a:ext uri="{FF2B5EF4-FFF2-40B4-BE49-F238E27FC236}">
                      <a16:creationId xmlns:a16="http://schemas.microsoft.com/office/drawing/2014/main" id="{2295A099-2E71-4FEF-BD4B-7801C4A30D9F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7" name="菱形 2">
                  <a:extLst>
                    <a:ext uri="{FF2B5EF4-FFF2-40B4-BE49-F238E27FC236}">
                      <a16:creationId xmlns:a16="http://schemas.microsoft.com/office/drawing/2014/main" id="{00D5C9CA-7B0B-4383-95D7-854CFF121215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菱形 3">
                  <a:extLst>
                    <a:ext uri="{FF2B5EF4-FFF2-40B4-BE49-F238E27FC236}">
                      <a16:creationId xmlns:a16="http://schemas.microsoft.com/office/drawing/2014/main" id="{B18D34D4-3584-4092-966D-E0480120440A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0" name="组合 右上角装饰">
              <a:extLst>
                <a:ext uri="{FF2B5EF4-FFF2-40B4-BE49-F238E27FC236}">
                  <a16:creationId xmlns:a16="http://schemas.microsoft.com/office/drawing/2014/main" id="{3096442C-B770-45A2-B320-82E0D1CC2466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1" name="椭圆 1">
                <a:extLst>
                  <a:ext uri="{FF2B5EF4-FFF2-40B4-BE49-F238E27FC236}">
                    <a16:creationId xmlns:a16="http://schemas.microsoft.com/office/drawing/2014/main" id="{0B6FBD18-F10E-45E4-9732-A7D3A220E964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2" name="椭圆 2">
                <a:extLst>
                  <a:ext uri="{FF2B5EF4-FFF2-40B4-BE49-F238E27FC236}">
                    <a16:creationId xmlns:a16="http://schemas.microsoft.com/office/drawing/2014/main" id="{503FDB10-6658-42D1-90D4-5DB74C2B296E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3" name="椭圆 3">
                <a:extLst>
                  <a:ext uri="{FF2B5EF4-FFF2-40B4-BE49-F238E27FC236}">
                    <a16:creationId xmlns:a16="http://schemas.microsoft.com/office/drawing/2014/main" id="{A115480F-58CF-45CA-90F2-725CA83D09FF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5524A2B-5B07-602D-6762-2E302D49899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2759" y="1962214"/>
            <a:ext cx="1646224" cy="1646225"/>
          </a:xfrm>
          <a:prstGeom prst="teardrop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A9F1AA0-4736-8299-C376-B8501093528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3756" y="1966538"/>
            <a:ext cx="1667287" cy="1667287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1519519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底线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此处输入你的标题">
            <a:extLst>
              <a:ext uri="{FF2B5EF4-FFF2-40B4-BE49-F238E27FC236}">
                <a16:creationId xmlns:a16="http://schemas.microsoft.com/office/drawing/2014/main" id="{08057EEC-4E9C-4494-BFD3-B5D706BD8C13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187D06B-747A-4180-AA1C-DEB6B6630973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6A9A363-6242-4D2E-BF93-B688FC9D1B1E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70" name="文本框 1">
                <a:extLst>
                  <a:ext uri="{FF2B5EF4-FFF2-40B4-BE49-F238E27FC236}">
                    <a16:creationId xmlns:a16="http://schemas.microsoft.com/office/drawing/2014/main" id="{154C3272-BB7A-4EAB-B939-2F464093AED3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71" name="组合 左上角装饰">
                <a:extLst>
                  <a:ext uri="{FF2B5EF4-FFF2-40B4-BE49-F238E27FC236}">
                    <a16:creationId xmlns:a16="http://schemas.microsoft.com/office/drawing/2014/main" id="{DC803DAB-62F2-4C47-82D5-C9C943CE094B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72" name="菱形 1">
                  <a:extLst>
                    <a:ext uri="{FF2B5EF4-FFF2-40B4-BE49-F238E27FC236}">
                      <a16:creationId xmlns:a16="http://schemas.microsoft.com/office/drawing/2014/main" id="{AD085089-6338-4659-9C9B-CF6D23A6735A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3" name="菱形 2">
                  <a:extLst>
                    <a:ext uri="{FF2B5EF4-FFF2-40B4-BE49-F238E27FC236}">
                      <a16:creationId xmlns:a16="http://schemas.microsoft.com/office/drawing/2014/main" id="{AD27C710-C69F-447D-889A-55CFF79D12B7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菱形 3">
                  <a:extLst>
                    <a:ext uri="{FF2B5EF4-FFF2-40B4-BE49-F238E27FC236}">
                      <a16:creationId xmlns:a16="http://schemas.microsoft.com/office/drawing/2014/main" id="{B922BA5D-BF21-4052-8A5C-58D1B34C4CE4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6" name="组合 右上角装饰">
              <a:extLst>
                <a:ext uri="{FF2B5EF4-FFF2-40B4-BE49-F238E27FC236}">
                  <a16:creationId xmlns:a16="http://schemas.microsoft.com/office/drawing/2014/main" id="{C82BECC3-B579-41A4-90D1-8C67B96D141A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7" name="椭圆 1">
                <a:extLst>
                  <a:ext uri="{FF2B5EF4-FFF2-40B4-BE49-F238E27FC236}">
                    <a16:creationId xmlns:a16="http://schemas.microsoft.com/office/drawing/2014/main" id="{7F621C93-965A-49A7-8FB8-5919DB845E45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8" name="椭圆 2">
                <a:extLst>
                  <a:ext uri="{FF2B5EF4-FFF2-40B4-BE49-F238E27FC236}">
                    <a16:creationId xmlns:a16="http://schemas.microsoft.com/office/drawing/2014/main" id="{46C92B23-801F-4404-8EFB-91896FD4ABC6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9" name="椭圆 3">
                <a:extLst>
                  <a:ext uri="{FF2B5EF4-FFF2-40B4-BE49-F238E27FC236}">
                    <a16:creationId xmlns:a16="http://schemas.microsoft.com/office/drawing/2014/main" id="{D2A0D2F9-46EE-44DF-A53A-172B3306BA4E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sp>
        <p:nvSpPr>
          <p:cNvPr id="37" name="PPT世界-2-1">
            <a:extLst>
              <a:ext uri="{FF2B5EF4-FFF2-40B4-BE49-F238E27FC236}">
                <a16:creationId xmlns:a16="http://schemas.microsoft.com/office/drawing/2014/main" id="{C04C1328-3C6B-6937-67A3-1D4E5CC59FEB}"/>
              </a:ext>
            </a:extLst>
          </p:cNvPr>
          <p:cNvSpPr/>
          <p:nvPr/>
        </p:nvSpPr>
        <p:spPr>
          <a:xfrm>
            <a:off x="997858" y="1606640"/>
            <a:ext cx="10196286" cy="4151086"/>
          </a:xfrm>
          <a:prstGeom prst="roundRect">
            <a:avLst>
              <a:gd name="adj" fmla="val 3905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342900" dist="2540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PPT世界-2-2">
            <a:extLst>
              <a:ext uri="{FF2B5EF4-FFF2-40B4-BE49-F238E27FC236}">
                <a16:creationId xmlns:a16="http://schemas.microsoft.com/office/drawing/2014/main" id="{4B5BBE68-F82C-4A49-4ED0-20DBA4AF0F72}"/>
              </a:ext>
            </a:extLst>
          </p:cNvPr>
          <p:cNvSpPr/>
          <p:nvPr/>
        </p:nvSpPr>
        <p:spPr>
          <a:xfrm>
            <a:off x="997854" y="1606640"/>
            <a:ext cx="3791859" cy="4151086"/>
          </a:xfrm>
          <a:custGeom>
            <a:avLst/>
            <a:gdLst>
              <a:gd name="connsiteX0" fmla="*/ 143628 w 3694218"/>
              <a:gd name="connsiteY0" fmla="*/ 0 h 4151086"/>
              <a:gd name="connsiteX1" fmla="*/ 3694218 w 3694218"/>
              <a:gd name="connsiteY1" fmla="*/ 0 h 4151086"/>
              <a:gd name="connsiteX2" fmla="*/ 3694218 w 3694218"/>
              <a:gd name="connsiteY2" fmla="*/ 4151086 h 4151086"/>
              <a:gd name="connsiteX3" fmla="*/ 143628 w 3694218"/>
              <a:gd name="connsiteY3" fmla="*/ 4151086 h 4151086"/>
              <a:gd name="connsiteX4" fmla="*/ 0 w 3694218"/>
              <a:gd name="connsiteY4" fmla="*/ 4007458 h 4151086"/>
              <a:gd name="connsiteX5" fmla="*/ 0 w 3694218"/>
              <a:gd name="connsiteY5" fmla="*/ 143628 h 4151086"/>
              <a:gd name="connsiteX6" fmla="*/ 143628 w 3694218"/>
              <a:gd name="connsiteY6" fmla="*/ 0 h 415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4218" h="4151086">
                <a:moveTo>
                  <a:pt x="143628" y="0"/>
                </a:moveTo>
                <a:lnTo>
                  <a:pt x="3694218" y="0"/>
                </a:lnTo>
                <a:lnTo>
                  <a:pt x="3694218" y="4151086"/>
                </a:lnTo>
                <a:lnTo>
                  <a:pt x="143628" y="4151086"/>
                </a:lnTo>
                <a:cubicBezTo>
                  <a:pt x="64304" y="4151086"/>
                  <a:pt x="0" y="4086782"/>
                  <a:pt x="0" y="4007458"/>
                </a:cubicBezTo>
                <a:lnTo>
                  <a:pt x="0" y="143628"/>
                </a:lnTo>
                <a:cubicBezTo>
                  <a:pt x="0" y="64304"/>
                  <a:pt x="64304" y="0"/>
                  <a:pt x="143628" y="0"/>
                </a:cubicBezTo>
                <a:close/>
              </a:path>
            </a:pathLst>
          </a:custGeom>
          <a:gradFill>
            <a:gsLst>
              <a:gs pos="1300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0" name="PPT世界-3-1">
            <a:extLst>
              <a:ext uri="{FF2B5EF4-FFF2-40B4-BE49-F238E27FC236}">
                <a16:creationId xmlns:a16="http://schemas.microsoft.com/office/drawing/2014/main" id="{74A3E743-5C2B-339F-F60E-087D20726728}"/>
              </a:ext>
            </a:extLst>
          </p:cNvPr>
          <p:cNvSpPr/>
          <p:nvPr/>
        </p:nvSpPr>
        <p:spPr>
          <a:xfrm>
            <a:off x="5499646" y="4194656"/>
            <a:ext cx="4984565" cy="1117600"/>
          </a:xfrm>
          <a:prstGeom prst="roundRect">
            <a:avLst>
              <a:gd name="adj" fmla="val 12122"/>
            </a:avLst>
          </a:prstGeom>
          <a:gradFill>
            <a:gsLst>
              <a:gs pos="1300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cxnSp>
        <p:nvCxnSpPr>
          <p:cNvPr id="41" name="PPT世界-3-2">
            <a:extLst>
              <a:ext uri="{FF2B5EF4-FFF2-40B4-BE49-F238E27FC236}">
                <a16:creationId xmlns:a16="http://schemas.microsoft.com/office/drawing/2014/main" id="{27734549-D57F-C77A-816A-A154C0C1E7A9}"/>
              </a:ext>
            </a:extLst>
          </p:cNvPr>
          <p:cNvCxnSpPr/>
          <p:nvPr/>
        </p:nvCxnSpPr>
        <p:spPr>
          <a:xfrm>
            <a:off x="6814427" y="4363550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PT世界-3-3">
            <a:extLst>
              <a:ext uri="{FF2B5EF4-FFF2-40B4-BE49-F238E27FC236}">
                <a16:creationId xmlns:a16="http://schemas.microsoft.com/office/drawing/2014/main" id="{566C85D8-5293-7440-0483-3A8A928673BF}"/>
              </a:ext>
            </a:extLst>
          </p:cNvPr>
          <p:cNvCxnSpPr/>
          <p:nvPr/>
        </p:nvCxnSpPr>
        <p:spPr>
          <a:xfrm>
            <a:off x="8042863" y="4363550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PT世界-3-4">
            <a:extLst>
              <a:ext uri="{FF2B5EF4-FFF2-40B4-BE49-F238E27FC236}">
                <a16:creationId xmlns:a16="http://schemas.microsoft.com/office/drawing/2014/main" id="{54790CC3-B52B-78B6-3FA9-004128137A55}"/>
              </a:ext>
            </a:extLst>
          </p:cNvPr>
          <p:cNvSpPr txBox="1"/>
          <p:nvPr/>
        </p:nvSpPr>
        <p:spPr>
          <a:xfrm>
            <a:off x="5761469" y="4344823"/>
            <a:ext cx="80871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PPT世界-3-5">
            <a:extLst>
              <a:ext uri="{FF2B5EF4-FFF2-40B4-BE49-F238E27FC236}">
                <a16:creationId xmlns:a16="http://schemas.microsoft.com/office/drawing/2014/main" id="{D6BAE3E5-0035-C78A-8D7A-C767DD9A0A85}"/>
              </a:ext>
            </a:extLst>
          </p:cNvPr>
          <p:cNvSpPr txBox="1"/>
          <p:nvPr/>
        </p:nvSpPr>
        <p:spPr>
          <a:xfrm>
            <a:off x="5591490" y="4769210"/>
            <a:ext cx="114867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49" name="PPT世界-3-6">
            <a:extLst>
              <a:ext uri="{FF2B5EF4-FFF2-40B4-BE49-F238E27FC236}">
                <a16:creationId xmlns:a16="http://schemas.microsoft.com/office/drawing/2014/main" id="{50B4FB13-762D-787E-DAA9-0F8042D51E1C}"/>
              </a:ext>
            </a:extLst>
          </p:cNvPr>
          <p:cNvSpPr txBox="1"/>
          <p:nvPr/>
        </p:nvSpPr>
        <p:spPr>
          <a:xfrm>
            <a:off x="7051860" y="4344823"/>
            <a:ext cx="80871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PPT世界-3-7">
            <a:extLst>
              <a:ext uri="{FF2B5EF4-FFF2-40B4-BE49-F238E27FC236}">
                <a16:creationId xmlns:a16="http://schemas.microsoft.com/office/drawing/2014/main" id="{39BED6C2-181A-197D-395F-36F050D9F14D}"/>
              </a:ext>
            </a:extLst>
          </p:cNvPr>
          <p:cNvSpPr txBox="1"/>
          <p:nvPr/>
        </p:nvSpPr>
        <p:spPr>
          <a:xfrm>
            <a:off x="6881881" y="4769210"/>
            <a:ext cx="114867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51" name="PPT世界-3-8">
            <a:extLst>
              <a:ext uri="{FF2B5EF4-FFF2-40B4-BE49-F238E27FC236}">
                <a16:creationId xmlns:a16="http://schemas.microsoft.com/office/drawing/2014/main" id="{C3592070-7899-0CB0-5266-75DA4157D840}"/>
              </a:ext>
            </a:extLst>
          </p:cNvPr>
          <p:cNvSpPr txBox="1"/>
          <p:nvPr/>
        </p:nvSpPr>
        <p:spPr>
          <a:xfrm>
            <a:off x="8280296" y="4344823"/>
            <a:ext cx="80871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PPT世界-3-9">
            <a:extLst>
              <a:ext uri="{FF2B5EF4-FFF2-40B4-BE49-F238E27FC236}">
                <a16:creationId xmlns:a16="http://schemas.microsoft.com/office/drawing/2014/main" id="{C040D1B4-FBE0-50FD-EB6A-D29DEB465B1E}"/>
              </a:ext>
            </a:extLst>
          </p:cNvPr>
          <p:cNvSpPr txBox="1"/>
          <p:nvPr/>
        </p:nvSpPr>
        <p:spPr>
          <a:xfrm>
            <a:off x="8110317" y="4769210"/>
            <a:ext cx="114867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cxnSp>
        <p:nvCxnSpPr>
          <p:cNvPr id="54" name="PPT世界-3-10">
            <a:extLst>
              <a:ext uri="{FF2B5EF4-FFF2-40B4-BE49-F238E27FC236}">
                <a16:creationId xmlns:a16="http://schemas.microsoft.com/office/drawing/2014/main" id="{DEA21E00-17EB-330F-4C5B-6CAA891F7E79}"/>
              </a:ext>
            </a:extLst>
          </p:cNvPr>
          <p:cNvCxnSpPr/>
          <p:nvPr/>
        </p:nvCxnSpPr>
        <p:spPr>
          <a:xfrm>
            <a:off x="9235383" y="4363550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PPT世界-3-11">
            <a:extLst>
              <a:ext uri="{FF2B5EF4-FFF2-40B4-BE49-F238E27FC236}">
                <a16:creationId xmlns:a16="http://schemas.microsoft.com/office/drawing/2014/main" id="{E123D770-372B-195D-08E8-CC98F9126CD1}"/>
              </a:ext>
            </a:extLst>
          </p:cNvPr>
          <p:cNvSpPr txBox="1"/>
          <p:nvPr/>
        </p:nvSpPr>
        <p:spPr>
          <a:xfrm>
            <a:off x="9472816" y="4344823"/>
            <a:ext cx="80871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PPT世界-3-12">
            <a:extLst>
              <a:ext uri="{FF2B5EF4-FFF2-40B4-BE49-F238E27FC236}">
                <a16:creationId xmlns:a16="http://schemas.microsoft.com/office/drawing/2014/main" id="{B0A2C8F8-8EBC-EDDC-850E-33E7A86B9E1C}"/>
              </a:ext>
            </a:extLst>
          </p:cNvPr>
          <p:cNvSpPr txBox="1"/>
          <p:nvPr/>
        </p:nvSpPr>
        <p:spPr>
          <a:xfrm>
            <a:off x="9302837" y="4769210"/>
            <a:ext cx="114867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85" name="PPT世界-4-1">
            <a:extLst>
              <a:ext uri="{FF2B5EF4-FFF2-40B4-BE49-F238E27FC236}">
                <a16:creationId xmlns:a16="http://schemas.microsoft.com/office/drawing/2014/main" id="{62CAF288-EDAA-82CE-1C94-5DD9E2AE2ECC}"/>
              </a:ext>
            </a:extLst>
          </p:cNvPr>
          <p:cNvSpPr txBox="1"/>
          <p:nvPr/>
        </p:nvSpPr>
        <p:spPr>
          <a:xfrm>
            <a:off x="5781440" y="2903891"/>
            <a:ext cx="1852854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86" name="PPT世界-4-2">
            <a:extLst>
              <a:ext uri="{FF2B5EF4-FFF2-40B4-BE49-F238E27FC236}">
                <a16:creationId xmlns:a16="http://schemas.microsoft.com/office/drawing/2014/main" id="{88DF5BF8-D23A-4098-6E26-3AB2B96BA11C}"/>
              </a:ext>
            </a:extLst>
          </p:cNvPr>
          <p:cNvSpPr txBox="1"/>
          <p:nvPr/>
        </p:nvSpPr>
        <p:spPr>
          <a:xfrm>
            <a:off x="5726551" y="3313269"/>
            <a:ext cx="1981682" cy="648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您的内容打在这里，或者通过复制您的文本在这里</a:t>
            </a:r>
          </a:p>
        </p:txBody>
      </p:sp>
      <p:sp>
        <p:nvSpPr>
          <p:cNvPr id="87" name="PPT世界-4-3">
            <a:extLst>
              <a:ext uri="{FF2B5EF4-FFF2-40B4-BE49-F238E27FC236}">
                <a16:creationId xmlns:a16="http://schemas.microsoft.com/office/drawing/2014/main" id="{26920568-5479-A6BF-7B52-E1A05115EB76}"/>
              </a:ext>
            </a:extLst>
          </p:cNvPr>
          <p:cNvSpPr txBox="1"/>
          <p:nvPr/>
        </p:nvSpPr>
        <p:spPr>
          <a:xfrm>
            <a:off x="8330512" y="2903891"/>
            <a:ext cx="1852854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88" name="PPT世界-4-4">
            <a:extLst>
              <a:ext uri="{FF2B5EF4-FFF2-40B4-BE49-F238E27FC236}">
                <a16:creationId xmlns:a16="http://schemas.microsoft.com/office/drawing/2014/main" id="{E1C52BAE-B1BC-65BA-ED55-59AADB92F78E}"/>
              </a:ext>
            </a:extLst>
          </p:cNvPr>
          <p:cNvSpPr txBox="1"/>
          <p:nvPr/>
        </p:nvSpPr>
        <p:spPr>
          <a:xfrm>
            <a:off x="8275623" y="3313269"/>
            <a:ext cx="1981682" cy="649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您的内容打在这里，或者通过复制您的文本在这里</a:t>
            </a:r>
          </a:p>
        </p:txBody>
      </p:sp>
      <p:sp>
        <p:nvSpPr>
          <p:cNvPr id="89" name="PPT世界-4-5">
            <a:extLst>
              <a:ext uri="{FF2B5EF4-FFF2-40B4-BE49-F238E27FC236}">
                <a16:creationId xmlns:a16="http://schemas.microsoft.com/office/drawing/2014/main" id="{03A1F423-8B27-AAF7-E40C-C1D56FC2C5FC}"/>
              </a:ext>
            </a:extLst>
          </p:cNvPr>
          <p:cNvSpPr/>
          <p:nvPr/>
        </p:nvSpPr>
        <p:spPr>
          <a:xfrm>
            <a:off x="5985452" y="2086620"/>
            <a:ext cx="1461348" cy="59782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342900" dist="2540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0" name="PPT世界-4-6">
            <a:extLst>
              <a:ext uri="{FF2B5EF4-FFF2-40B4-BE49-F238E27FC236}">
                <a16:creationId xmlns:a16="http://schemas.microsoft.com/office/drawing/2014/main" id="{77A9D218-5CA4-4CD3-2DA3-11657C0A7A1E}"/>
              </a:ext>
            </a:extLst>
          </p:cNvPr>
          <p:cNvSpPr txBox="1"/>
          <p:nvPr/>
        </p:nvSpPr>
        <p:spPr>
          <a:xfrm>
            <a:off x="6146646" y="2196679"/>
            <a:ext cx="120009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计划一</a:t>
            </a:r>
          </a:p>
        </p:txBody>
      </p:sp>
      <p:sp>
        <p:nvSpPr>
          <p:cNvPr id="91" name="PPT世界-4-7">
            <a:extLst>
              <a:ext uri="{FF2B5EF4-FFF2-40B4-BE49-F238E27FC236}">
                <a16:creationId xmlns:a16="http://schemas.microsoft.com/office/drawing/2014/main" id="{9CFD6C30-5CB9-2556-560B-9251645E5633}"/>
              </a:ext>
            </a:extLst>
          </p:cNvPr>
          <p:cNvSpPr/>
          <p:nvPr/>
        </p:nvSpPr>
        <p:spPr>
          <a:xfrm>
            <a:off x="8471345" y="2086620"/>
            <a:ext cx="1461348" cy="59782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outerShdw blurRad="342900" dist="2540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2" name="PPT世界-4-8">
            <a:extLst>
              <a:ext uri="{FF2B5EF4-FFF2-40B4-BE49-F238E27FC236}">
                <a16:creationId xmlns:a16="http://schemas.microsoft.com/office/drawing/2014/main" id="{7E5E8F9E-44C4-3A61-46E6-AD7F8E61BEA9}"/>
              </a:ext>
            </a:extLst>
          </p:cNvPr>
          <p:cNvSpPr txBox="1"/>
          <p:nvPr/>
        </p:nvSpPr>
        <p:spPr>
          <a:xfrm>
            <a:off x="8632539" y="2196679"/>
            <a:ext cx="120009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计划二</a:t>
            </a:r>
          </a:p>
        </p:txBody>
      </p:sp>
      <p:sp>
        <p:nvSpPr>
          <p:cNvPr id="93" name="PPT世界-6-1">
            <a:extLst>
              <a:ext uri="{FF2B5EF4-FFF2-40B4-BE49-F238E27FC236}">
                <a16:creationId xmlns:a16="http://schemas.microsoft.com/office/drawing/2014/main" id="{1EB66371-C2F1-B10E-E33B-50595F82D8B1}"/>
              </a:ext>
            </a:extLst>
          </p:cNvPr>
          <p:cNvSpPr txBox="1"/>
          <p:nvPr/>
        </p:nvSpPr>
        <p:spPr>
          <a:xfrm>
            <a:off x="1284909" y="1985486"/>
            <a:ext cx="299970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94" name="PPT世界-6-2">
            <a:extLst>
              <a:ext uri="{FF2B5EF4-FFF2-40B4-BE49-F238E27FC236}">
                <a16:creationId xmlns:a16="http://schemas.microsoft.com/office/drawing/2014/main" id="{692F0531-B5C2-79BD-39FF-7BAC5809AE22}"/>
              </a:ext>
            </a:extLst>
          </p:cNvPr>
          <p:cNvSpPr txBox="1"/>
          <p:nvPr/>
        </p:nvSpPr>
        <p:spPr>
          <a:xfrm>
            <a:off x="1376963" y="2914259"/>
            <a:ext cx="3112099" cy="705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您的内容打在这里，或者通过复制您的文本后，粘贴在这里</a:t>
            </a:r>
          </a:p>
        </p:txBody>
      </p:sp>
      <p:sp>
        <p:nvSpPr>
          <p:cNvPr id="95" name="PPT世界-6-3">
            <a:extLst>
              <a:ext uri="{FF2B5EF4-FFF2-40B4-BE49-F238E27FC236}">
                <a16:creationId xmlns:a16="http://schemas.microsoft.com/office/drawing/2014/main" id="{194E911E-A366-AE50-969A-87C6DAEB9F7D}"/>
              </a:ext>
            </a:extLst>
          </p:cNvPr>
          <p:cNvSpPr txBox="1"/>
          <p:nvPr/>
        </p:nvSpPr>
        <p:spPr>
          <a:xfrm>
            <a:off x="1376963" y="3736740"/>
            <a:ext cx="3112099" cy="705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您的内容打在这里，或者通过复制您的文本后，粘贴在这里</a:t>
            </a:r>
          </a:p>
        </p:txBody>
      </p:sp>
      <p:sp>
        <p:nvSpPr>
          <p:cNvPr id="96" name="PPT世界-6-4">
            <a:extLst>
              <a:ext uri="{FF2B5EF4-FFF2-40B4-BE49-F238E27FC236}">
                <a16:creationId xmlns:a16="http://schemas.microsoft.com/office/drawing/2014/main" id="{84F59DDD-A6DB-6376-C268-370F9C68ECF6}"/>
              </a:ext>
            </a:extLst>
          </p:cNvPr>
          <p:cNvSpPr txBox="1"/>
          <p:nvPr/>
        </p:nvSpPr>
        <p:spPr>
          <a:xfrm>
            <a:off x="1376963" y="4559221"/>
            <a:ext cx="3112099" cy="705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您的内容打在这里，或者通过复制您的文本后，粘贴在这里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C1B0AC-F4D5-97DC-3034-661C196DE9F7}"/>
              </a:ext>
            </a:extLst>
          </p:cNvPr>
          <p:cNvGrpSpPr/>
          <p:nvPr/>
        </p:nvGrpSpPr>
        <p:grpSpPr>
          <a:xfrm>
            <a:off x="1465412" y="2713794"/>
            <a:ext cx="2046469" cy="45719"/>
            <a:chOff x="1465412" y="2748519"/>
            <a:chExt cx="2046469" cy="45719"/>
          </a:xfrm>
        </p:grpSpPr>
        <p:cxnSp>
          <p:nvCxnSpPr>
            <p:cNvPr id="97" name="PPT世界-6-5">
              <a:extLst>
                <a:ext uri="{FF2B5EF4-FFF2-40B4-BE49-F238E27FC236}">
                  <a16:creationId xmlns:a16="http://schemas.microsoft.com/office/drawing/2014/main" id="{BA33C7C6-6780-1C2A-26A3-B37521942DDE}"/>
                </a:ext>
              </a:extLst>
            </p:cNvPr>
            <p:cNvCxnSpPr/>
            <p:nvPr/>
          </p:nvCxnSpPr>
          <p:spPr>
            <a:xfrm>
              <a:off x="1654396" y="2771378"/>
              <a:ext cx="1857485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PPT世界-6-6">
              <a:extLst>
                <a:ext uri="{FF2B5EF4-FFF2-40B4-BE49-F238E27FC236}">
                  <a16:creationId xmlns:a16="http://schemas.microsoft.com/office/drawing/2014/main" id="{9F3864B9-21E9-E695-0E44-A269B1E5A7D9}"/>
                </a:ext>
              </a:extLst>
            </p:cNvPr>
            <p:cNvSpPr/>
            <p:nvPr/>
          </p:nvSpPr>
          <p:spPr>
            <a:xfrm>
              <a:off x="1465412" y="2748519"/>
              <a:ext cx="497114" cy="457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2717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18217454-1467-4A88-A587-420322C1D506}"/>
              </a:ext>
            </a:extLst>
          </p:cNvPr>
          <p:cNvSpPr/>
          <p:nvPr/>
        </p:nvSpPr>
        <p:spPr>
          <a:xfrm>
            <a:off x="660400" y="3581710"/>
            <a:ext cx="1044000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>
            <a:extLst>
              <a:ext uri="{FF2B5EF4-FFF2-40B4-BE49-F238E27FC236}">
                <a16:creationId xmlns:a16="http://schemas.microsoft.com/office/drawing/2014/main" id="{B7DF90E0-8506-4953-9BE8-5AB10E955DE9}"/>
              </a:ext>
            </a:extLst>
          </p:cNvPr>
          <p:cNvSpPr/>
          <p:nvPr/>
        </p:nvSpPr>
        <p:spPr>
          <a:xfrm rot="5400000">
            <a:off x="11045084" y="3535171"/>
            <a:ext cx="137203" cy="11827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C02BCB4D-EC2D-41B3-97E3-0E7F0BBF1738}"/>
              </a:ext>
            </a:extLst>
          </p:cNvPr>
          <p:cNvSpPr/>
          <p:nvPr/>
        </p:nvSpPr>
        <p:spPr>
          <a:xfrm>
            <a:off x="660400" y="3541763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06FA3C53-8141-4F38-82F9-FA78F75FD4BC}"/>
              </a:ext>
            </a:extLst>
          </p:cNvPr>
          <p:cNvSpPr/>
          <p:nvPr/>
        </p:nvSpPr>
        <p:spPr>
          <a:xfrm rot="16200000" flipV="1">
            <a:off x="886932" y="2832929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9AAC2724-201D-4471-B9DB-8DBF1C00F48A}"/>
              </a:ext>
            </a:extLst>
          </p:cNvPr>
          <p:cNvSpPr/>
          <p:nvPr/>
        </p:nvSpPr>
        <p:spPr>
          <a:xfrm rot="16200000" flipV="1">
            <a:off x="6171534" y="4302030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3D8321CD-2AC7-40C0-A208-81E4B3DB8A21}"/>
              </a:ext>
            </a:extLst>
          </p:cNvPr>
          <p:cNvSpPr/>
          <p:nvPr/>
        </p:nvSpPr>
        <p:spPr>
          <a:xfrm rot="16200000" flipV="1">
            <a:off x="5412176" y="2832929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43285E-A95D-4920-ADFF-48BAAEECDB82}"/>
              </a:ext>
            </a:extLst>
          </p:cNvPr>
          <p:cNvGrpSpPr/>
          <p:nvPr/>
        </p:nvGrpSpPr>
        <p:grpSpPr>
          <a:xfrm>
            <a:off x="1361127" y="1761895"/>
            <a:ext cx="4169628" cy="1053409"/>
            <a:chOff x="1361127" y="1761895"/>
            <a:chExt cx="4169628" cy="1053409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985247F2-06C1-4C70-86D2-458A973AB4E5}"/>
                </a:ext>
              </a:extLst>
            </p:cNvPr>
            <p:cNvGrpSpPr/>
            <p:nvPr/>
          </p:nvGrpSpPr>
          <p:grpSpPr>
            <a:xfrm>
              <a:off x="1361127" y="1761895"/>
              <a:ext cx="523969" cy="523969"/>
              <a:chOff x="2714446" y="4156634"/>
              <a:chExt cx="765715" cy="765715"/>
            </a:xfrm>
            <a:effectLst/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807FAD4-6A4A-46E0-8E05-92DE00834ABA}"/>
                  </a:ext>
                </a:extLst>
              </p:cNvPr>
              <p:cNvSpPr/>
              <p:nvPr/>
            </p:nvSpPr>
            <p:spPr>
              <a:xfrm>
                <a:off x="2714446" y="4156634"/>
                <a:ext cx="765715" cy="765715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图标 1">
                <a:extLst>
                  <a:ext uri="{FF2B5EF4-FFF2-40B4-BE49-F238E27FC236}">
                    <a16:creationId xmlns:a16="http://schemas.microsoft.com/office/drawing/2014/main" id="{960ABC0B-4A9E-4066-A570-F00C9B01F26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53314" y="4295704"/>
                <a:ext cx="487977" cy="487574"/>
              </a:xfrm>
              <a:custGeom>
                <a:avLst/>
                <a:gdLst>
                  <a:gd name="T0" fmla="*/ 11212 w 12607"/>
                  <a:gd name="T1" fmla="*/ 4855 h 12594"/>
                  <a:gd name="T2" fmla="*/ 11019 w 12607"/>
                  <a:gd name="T3" fmla="*/ 4855 h 12594"/>
                  <a:gd name="T4" fmla="*/ 10644 w 12607"/>
                  <a:gd name="T5" fmla="*/ 3981 h 12594"/>
                  <a:gd name="T6" fmla="*/ 10796 w 12607"/>
                  <a:gd name="T7" fmla="*/ 3830 h 12594"/>
                  <a:gd name="T8" fmla="*/ 10796 w 12607"/>
                  <a:gd name="T9" fmla="*/ 1864 h 12594"/>
                  <a:gd name="T10" fmla="*/ 10755 w 12607"/>
                  <a:gd name="T11" fmla="*/ 1823 h 12594"/>
                  <a:gd name="T12" fmla="*/ 8781 w 12607"/>
                  <a:gd name="T13" fmla="*/ 1823 h 12594"/>
                  <a:gd name="T14" fmla="*/ 8611 w 12607"/>
                  <a:gd name="T15" fmla="*/ 1992 h 12594"/>
                  <a:gd name="T16" fmla="*/ 7729 w 12607"/>
                  <a:gd name="T17" fmla="*/ 1634 h 12594"/>
                  <a:gd name="T18" fmla="*/ 7729 w 12607"/>
                  <a:gd name="T19" fmla="*/ 1390 h 12594"/>
                  <a:gd name="T20" fmla="*/ 6333 w 12607"/>
                  <a:gd name="T21" fmla="*/ 0 h 12594"/>
                  <a:gd name="T22" fmla="*/ 6274 w 12607"/>
                  <a:gd name="T23" fmla="*/ 0 h 12594"/>
                  <a:gd name="T24" fmla="*/ 4878 w 12607"/>
                  <a:gd name="T25" fmla="*/ 1390 h 12594"/>
                  <a:gd name="T26" fmla="*/ 4878 w 12607"/>
                  <a:gd name="T27" fmla="*/ 1652 h 12594"/>
                  <a:gd name="T28" fmla="*/ 4033 w 12607"/>
                  <a:gd name="T29" fmla="*/ 2003 h 12594"/>
                  <a:gd name="T30" fmla="*/ 3852 w 12607"/>
                  <a:gd name="T31" fmla="*/ 1823 h 12594"/>
                  <a:gd name="T32" fmla="*/ 1878 w 12607"/>
                  <a:gd name="T33" fmla="*/ 1823 h 12594"/>
                  <a:gd name="T34" fmla="*/ 1837 w 12607"/>
                  <a:gd name="T35" fmla="*/ 1864 h 12594"/>
                  <a:gd name="T36" fmla="*/ 1837 w 12607"/>
                  <a:gd name="T37" fmla="*/ 3830 h 12594"/>
                  <a:gd name="T38" fmla="*/ 2012 w 12607"/>
                  <a:gd name="T39" fmla="*/ 4004 h 12594"/>
                  <a:gd name="T40" fmla="*/ 1650 w 12607"/>
                  <a:gd name="T41" fmla="*/ 4855 h 12594"/>
                  <a:gd name="T42" fmla="*/ 1396 w 12607"/>
                  <a:gd name="T43" fmla="*/ 4855 h 12594"/>
                  <a:gd name="T44" fmla="*/ 0 w 12607"/>
                  <a:gd name="T45" fmla="*/ 6245 h 12594"/>
                  <a:gd name="T46" fmla="*/ 0 w 12607"/>
                  <a:gd name="T47" fmla="*/ 6304 h 12594"/>
                  <a:gd name="T48" fmla="*/ 1396 w 12607"/>
                  <a:gd name="T49" fmla="*/ 7694 h 12594"/>
                  <a:gd name="T50" fmla="*/ 1618 w 12607"/>
                  <a:gd name="T51" fmla="*/ 7694 h 12594"/>
                  <a:gd name="T52" fmla="*/ 1983 w 12607"/>
                  <a:gd name="T53" fmla="*/ 8593 h 12594"/>
                  <a:gd name="T54" fmla="*/ 1814 w 12607"/>
                  <a:gd name="T55" fmla="*/ 8761 h 12594"/>
                  <a:gd name="T56" fmla="*/ 1814 w 12607"/>
                  <a:gd name="T57" fmla="*/ 10728 h 12594"/>
                  <a:gd name="T58" fmla="*/ 1855 w 12607"/>
                  <a:gd name="T59" fmla="*/ 10769 h 12594"/>
                  <a:gd name="T60" fmla="*/ 3829 w 12607"/>
                  <a:gd name="T61" fmla="*/ 10769 h 12594"/>
                  <a:gd name="T62" fmla="*/ 3981 w 12607"/>
                  <a:gd name="T63" fmla="*/ 10618 h 12594"/>
                  <a:gd name="T64" fmla="*/ 4878 w 12607"/>
                  <a:gd name="T65" fmla="*/ 10999 h 12594"/>
                  <a:gd name="T66" fmla="*/ 4878 w 12607"/>
                  <a:gd name="T67" fmla="*/ 11204 h 12594"/>
                  <a:gd name="T68" fmla="*/ 6274 w 12607"/>
                  <a:gd name="T69" fmla="*/ 12594 h 12594"/>
                  <a:gd name="T70" fmla="*/ 6333 w 12607"/>
                  <a:gd name="T71" fmla="*/ 12594 h 12594"/>
                  <a:gd name="T72" fmla="*/ 7729 w 12607"/>
                  <a:gd name="T73" fmla="*/ 11204 h 12594"/>
                  <a:gd name="T74" fmla="*/ 7729 w 12607"/>
                  <a:gd name="T75" fmla="*/ 11016 h 12594"/>
                  <a:gd name="T76" fmla="*/ 8664 w 12607"/>
                  <a:gd name="T77" fmla="*/ 10630 h 12594"/>
                  <a:gd name="T78" fmla="*/ 8803 w 12607"/>
                  <a:gd name="T79" fmla="*/ 10769 h 12594"/>
                  <a:gd name="T80" fmla="*/ 10777 w 12607"/>
                  <a:gd name="T81" fmla="*/ 10769 h 12594"/>
                  <a:gd name="T82" fmla="*/ 10819 w 12607"/>
                  <a:gd name="T83" fmla="*/ 10728 h 12594"/>
                  <a:gd name="T84" fmla="*/ 10819 w 12607"/>
                  <a:gd name="T85" fmla="*/ 8761 h 12594"/>
                  <a:gd name="T86" fmla="*/ 10673 w 12607"/>
                  <a:gd name="T87" fmla="*/ 8616 h 12594"/>
                  <a:gd name="T88" fmla="*/ 11051 w 12607"/>
                  <a:gd name="T89" fmla="*/ 7694 h 12594"/>
                  <a:gd name="T90" fmla="*/ 11211 w 12607"/>
                  <a:gd name="T91" fmla="*/ 7694 h 12594"/>
                  <a:gd name="T92" fmla="*/ 12607 w 12607"/>
                  <a:gd name="T93" fmla="*/ 6304 h 12594"/>
                  <a:gd name="T94" fmla="*/ 12607 w 12607"/>
                  <a:gd name="T95" fmla="*/ 6245 h 12594"/>
                  <a:gd name="T96" fmla="*/ 11212 w 12607"/>
                  <a:gd name="T97" fmla="*/ 4855 h 12594"/>
                  <a:gd name="T98" fmla="*/ 6337 w 12607"/>
                  <a:gd name="T99" fmla="*/ 8498 h 12594"/>
                  <a:gd name="T100" fmla="*/ 4152 w 12607"/>
                  <a:gd name="T101" fmla="*/ 6323 h 12594"/>
                  <a:gd name="T102" fmla="*/ 6337 w 12607"/>
                  <a:gd name="T103" fmla="*/ 4146 h 12594"/>
                  <a:gd name="T104" fmla="*/ 8521 w 12607"/>
                  <a:gd name="T105" fmla="*/ 6323 h 12594"/>
                  <a:gd name="T106" fmla="*/ 6337 w 12607"/>
                  <a:gd name="T107" fmla="*/ 8498 h 12594"/>
                  <a:gd name="T108" fmla="*/ 6337 w 12607"/>
                  <a:gd name="T109" fmla="*/ 8498 h 12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07" h="12594">
                    <a:moveTo>
                      <a:pt x="11212" y="4855"/>
                    </a:moveTo>
                    <a:lnTo>
                      <a:pt x="11019" y="4855"/>
                    </a:lnTo>
                    <a:cubicBezTo>
                      <a:pt x="10923" y="4550"/>
                      <a:pt x="10796" y="4258"/>
                      <a:pt x="10644" y="3981"/>
                    </a:cubicBezTo>
                    <a:lnTo>
                      <a:pt x="10796" y="3830"/>
                    </a:lnTo>
                    <a:cubicBezTo>
                      <a:pt x="11341" y="3287"/>
                      <a:pt x="11341" y="2407"/>
                      <a:pt x="10796" y="1864"/>
                    </a:cubicBezTo>
                    <a:lnTo>
                      <a:pt x="10755" y="1823"/>
                    </a:lnTo>
                    <a:cubicBezTo>
                      <a:pt x="10209" y="1279"/>
                      <a:pt x="9326" y="1279"/>
                      <a:pt x="8781" y="1823"/>
                    </a:cubicBezTo>
                    <a:lnTo>
                      <a:pt x="8611" y="1992"/>
                    </a:lnTo>
                    <a:cubicBezTo>
                      <a:pt x="8332" y="1846"/>
                      <a:pt x="8037" y="1725"/>
                      <a:pt x="7729" y="1634"/>
                    </a:cubicBezTo>
                    <a:lnTo>
                      <a:pt x="7729" y="1390"/>
                    </a:lnTo>
                    <a:cubicBezTo>
                      <a:pt x="7729" y="622"/>
                      <a:pt x="7104" y="0"/>
                      <a:pt x="6333" y="0"/>
                    </a:cubicBezTo>
                    <a:lnTo>
                      <a:pt x="6274" y="0"/>
                    </a:lnTo>
                    <a:cubicBezTo>
                      <a:pt x="5503" y="0"/>
                      <a:pt x="4878" y="622"/>
                      <a:pt x="4878" y="1390"/>
                    </a:cubicBezTo>
                    <a:lnTo>
                      <a:pt x="4878" y="1652"/>
                    </a:lnTo>
                    <a:cubicBezTo>
                      <a:pt x="4584" y="1742"/>
                      <a:pt x="4301" y="1861"/>
                      <a:pt x="4033" y="2003"/>
                    </a:cubicBezTo>
                    <a:lnTo>
                      <a:pt x="3852" y="1823"/>
                    </a:lnTo>
                    <a:cubicBezTo>
                      <a:pt x="3307" y="1280"/>
                      <a:pt x="2423" y="1280"/>
                      <a:pt x="1878" y="1823"/>
                    </a:cubicBezTo>
                    <a:lnTo>
                      <a:pt x="1837" y="1864"/>
                    </a:lnTo>
                    <a:cubicBezTo>
                      <a:pt x="1292" y="2407"/>
                      <a:pt x="1292" y="3287"/>
                      <a:pt x="1837" y="3830"/>
                    </a:cubicBezTo>
                    <a:lnTo>
                      <a:pt x="2012" y="4004"/>
                    </a:lnTo>
                    <a:cubicBezTo>
                      <a:pt x="1865" y="4274"/>
                      <a:pt x="1743" y="4558"/>
                      <a:pt x="1650" y="4855"/>
                    </a:cubicBezTo>
                    <a:lnTo>
                      <a:pt x="1396" y="4855"/>
                    </a:lnTo>
                    <a:cubicBezTo>
                      <a:pt x="625" y="4855"/>
                      <a:pt x="0" y="5478"/>
                      <a:pt x="0" y="6245"/>
                    </a:cubicBezTo>
                    <a:lnTo>
                      <a:pt x="0" y="6304"/>
                    </a:lnTo>
                    <a:cubicBezTo>
                      <a:pt x="0" y="7072"/>
                      <a:pt x="625" y="7694"/>
                      <a:pt x="1396" y="7694"/>
                    </a:cubicBezTo>
                    <a:lnTo>
                      <a:pt x="1618" y="7694"/>
                    </a:lnTo>
                    <a:cubicBezTo>
                      <a:pt x="1710" y="8008"/>
                      <a:pt x="1833" y="8308"/>
                      <a:pt x="1983" y="8593"/>
                    </a:cubicBezTo>
                    <a:lnTo>
                      <a:pt x="1814" y="8761"/>
                    </a:lnTo>
                    <a:cubicBezTo>
                      <a:pt x="1269" y="9304"/>
                      <a:pt x="1269" y="10185"/>
                      <a:pt x="1814" y="10728"/>
                    </a:cubicBezTo>
                    <a:lnTo>
                      <a:pt x="1855" y="10769"/>
                    </a:lnTo>
                    <a:cubicBezTo>
                      <a:pt x="2400" y="11312"/>
                      <a:pt x="3284" y="11312"/>
                      <a:pt x="3829" y="10769"/>
                    </a:cubicBezTo>
                    <a:lnTo>
                      <a:pt x="3981" y="10618"/>
                    </a:lnTo>
                    <a:cubicBezTo>
                      <a:pt x="4264" y="10773"/>
                      <a:pt x="4564" y="10902"/>
                      <a:pt x="4878" y="10999"/>
                    </a:cubicBezTo>
                    <a:lnTo>
                      <a:pt x="4878" y="11204"/>
                    </a:lnTo>
                    <a:cubicBezTo>
                      <a:pt x="4878" y="11972"/>
                      <a:pt x="5503" y="12594"/>
                      <a:pt x="6274" y="12594"/>
                    </a:cubicBezTo>
                    <a:lnTo>
                      <a:pt x="6333" y="12594"/>
                    </a:lnTo>
                    <a:cubicBezTo>
                      <a:pt x="7104" y="12594"/>
                      <a:pt x="7729" y="11972"/>
                      <a:pt x="7729" y="11204"/>
                    </a:cubicBezTo>
                    <a:lnTo>
                      <a:pt x="7729" y="11016"/>
                    </a:lnTo>
                    <a:cubicBezTo>
                      <a:pt x="8056" y="10920"/>
                      <a:pt x="8368" y="10788"/>
                      <a:pt x="8664" y="10630"/>
                    </a:cubicBezTo>
                    <a:lnTo>
                      <a:pt x="8803" y="10769"/>
                    </a:lnTo>
                    <a:cubicBezTo>
                      <a:pt x="9348" y="11312"/>
                      <a:pt x="10233" y="11312"/>
                      <a:pt x="10777" y="10769"/>
                    </a:cubicBezTo>
                    <a:lnTo>
                      <a:pt x="10819" y="10728"/>
                    </a:lnTo>
                    <a:cubicBezTo>
                      <a:pt x="11364" y="10185"/>
                      <a:pt x="11364" y="9304"/>
                      <a:pt x="10819" y="8761"/>
                    </a:cubicBezTo>
                    <a:lnTo>
                      <a:pt x="10673" y="8616"/>
                    </a:lnTo>
                    <a:cubicBezTo>
                      <a:pt x="10828" y="8324"/>
                      <a:pt x="10956" y="8017"/>
                      <a:pt x="11051" y="7694"/>
                    </a:cubicBezTo>
                    <a:lnTo>
                      <a:pt x="11211" y="7694"/>
                    </a:lnTo>
                    <a:cubicBezTo>
                      <a:pt x="11982" y="7694"/>
                      <a:pt x="12607" y="7071"/>
                      <a:pt x="12607" y="6304"/>
                    </a:cubicBezTo>
                    <a:lnTo>
                      <a:pt x="12607" y="6245"/>
                    </a:lnTo>
                    <a:cubicBezTo>
                      <a:pt x="12607" y="5477"/>
                      <a:pt x="11982" y="4855"/>
                      <a:pt x="11212" y="4855"/>
                    </a:cubicBezTo>
                    <a:close/>
                    <a:moveTo>
                      <a:pt x="6337" y="8498"/>
                    </a:moveTo>
                    <a:cubicBezTo>
                      <a:pt x="5130" y="8498"/>
                      <a:pt x="4152" y="7524"/>
                      <a:pt x="4152" y="6323"/>
                    </a:cubicBezTo>
                    <a:cubicBezTo>
                      <a:pt x="4152" y="5120"/>
                      <a:pt x="5130" y="4146"/>
                      <a:pt x="6337" y="4146"/>
                    </a:cubicBezTo>
                    <a:cubicBezTo>
                      <a:pt x="7544" y="4146"/>
                      <a:pt x="8521" y="5120"/>
                      <a:pt x="8521" y="6323"/>
                    </a:cubicBezTo>
                    <a:cubicBezTo>
                      <a:pt x="8521" y="7524"/>
                      <a:pt x="7544" y="8498"/>
                      <a:pt x="6337" y="8498"/>
                    </a:cubicBezTo>
                    <a:close/>
                    <a:moveTo>
                      <a:pt x="6337" y="8498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20B84BA-0BA8-4834-B966-0FC3295E2534}"/>
                </a:ext>
              </a:extLst>
            </p:cNvPr>
            <p:cNvSpPr txBox="1"/>
            <p:nvPr/>
          </p:nvSpPr>
          <p:spPr>
            <a:xfrm>
              <a:off x="2100727" y="2285864"/>
              <a:ext cx="3430026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pPr algn="l"/>
              <a:r>
                <a:rPr lang="zh-CN" altLang="en-US" sz="1200"/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AE65949-C3C8-4190-8740-9CA125EEB6F4}"/>
                </a:ext>
              </a:extLst>
            </p:cNvPr>
            <p:cNvSpPr txBox="1"/>
            <p:nvPr/>
          </p:nvSpPr>
          <p:spPr>
            <a:xfrm>
              <a:off x="2100727" y="1884037"/>
              <a:ext cx="3430028" cy="246221"/>
            </a:xfrm>
            <a:prstGeom prst="rect">
              <a:avLst/>
            </a:prstGeom>
            <a:noFill/>
          </p:spPr>
          <p:txBody>
            <a:bodyPr vert="horz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16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5F2D149-3B32-408E-9524-F34FCE2A7D4B}"/>
              </a:ext>
            </a:extLst>
          </p:cNvPr>
          <p:cNvGrpSpPr/>
          <p:nvPr/>
        </p:nvGrpSpPr>
        <p:grpSpPr>
          <a:xfrm>
            <a:off x="2119183" y="3578450"/>
            <a:ext cx="4061308" cy="1934128"/>
            <a:chOff x="2119183" y="3578450"/>
            <a:chExt cx="4061308" cy="1934128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DA298A69-A2B5-429F-8554-805BE9F40336}"/>
                </a:ext>
              </a:extLst>
            </p:cNvPr>
            <p:cNvSpPr/>
            <p:nvPr/>
          </p:nvSpPr>
          <p:spPr>
            <a:xfrm rot="16200000" flipV="1">
              <a:off x="1646290" y="4302030"/>
              <a:ext cx="1472360" cy="2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0C8F25C-886F-45A3-A82B-008B351F80FD}"/>
                </a:ext>
              </a:extLst>
            </p:cNvPr>
            <p:cNvGrpSpPr/>
            <p:nvPr/>
          </p:nvGrpSpPr>
          <p:grpSpPr>
            <a:xfrm>
              <a:off x="2119183" y="4988609"/>
              <a:ext cx="523969" cy="523969"/>
              <a:chOff x="2714446" y="5662570"/>
              <a:chExt cx="765715" cy="765715"/>
            </a:xfrm>
            <a:effectLst/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68F7627-DE47-4741-902C-C0DC2C785C57}"/>
                  </a:ext>
                </a:extLst>
              </p:cNvPr>
              <p:cNvSpPr/>
              <p:nvPr/>
            </p:nvSpPr>
            <p:spPr>
              <a:xfrm>
                <a:off x="2714446" y="5662570"/>
                <a:ext cx="765715" cy="765715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图标 2">
                <a:extLst>
                  <a:ext uri="{FF2B5EF4-FFF2-40B4-BE49-F238E27FC236}">
                    <a16:creationId xmlns:a16="http://schemas.microsoft.com/office/drawing/2014/main" id="{E657EB41-AD6F-4CD1-98F4-62DD88F043E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71264" y="5884291"/>
                <a:ext cx="443884" cy="334708"/>
              </a:xfrm>
              <a:custGeom>
                <a:avLst/>
                <a:gdLst>
                  <a:gd name="T0" fmla="*/ 10397 w 12867"/>
                  <a:gd name="T1" fmla="*/ 3762 h 9701"/>
                  <a:gd name="T2" fmla="*/ 12479 w 12867"/>
                  <a:gd name="T3" fmla="*/ 6910 h 9701"/>
                  <a:gd name="T4" fmla="*/ 12802 w 12867"/>
                  <a:gd name="T5" fmla="*/ 9701 h 9701"/>
                  <a:gd name="T6" fmla="*/ 12096 w 12867"/>
                  <a:gd name="T7" fmla="*/ 8604 h 9701"/>
                  <a:gd name="T8" fmla="*/ 9701 w 12867"/>
                  <a:gd name="T9" fmla="*/ 6645 h 9701"/>
                  <a:gd name="T10" fmla="*/ 6140 w 12867"/>
                  <a:gd name="T11" fmla="*/ 6140 h 9701"/>
                  <a:gd name="T12" fmla="*/ 6140 w 12867"/>
                  <a:gd name="T13" fmla="*/ 8699 h 9701"/>
                  <a:gd name="T14" fmla="*/ 0 w 12867"/>
                  <a:gd name="T15" fmla="*/ 4350 h 9701"/>
                  <a:gd name="T16" fmla="*/ 6140 w 12867"/>
                  <a:gd name="T17" fmla="*/ 0 h 9701"/>
                  <a:gd name="T18" fmla="*/ 6140 w 12867"/>
                  <a:gd name="T19" fmla="*/ 2583 h 9701"/>
                  <a:gd name="T20" fmla="*/ 8386 w 12867"/>
                  <a:gd name="T21" fmla="*/ 2853 h 9701"/>
                  <a:gd name="T22" fmla="*/ 10397 w 12867"/>
                  <a:gd name="T23" fmla="*/ 3762 h 9701"/>
                  <a:gd name="T24" fmla="*/ 10397 w 12867"/>
                  <a:gd name="T25" fmla="*/ 3762 h 9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67" h="9701">
                    <a:moveTo>
                      <a:pt x="10397" y="3762"/>
                    </a:moveTo>
                    <a:cubicBezTo>
                      <a:pt x="11157" y="4215"/>
                      <a:pt x="12090" y="5438"/>
                      <a:pt x="12479" y="6910"/>
                    </a:cubicBezTo>
                    <a:cubicBezTo>
                      <a:pt x="12867" y="8382"/>
                      <a:pt x="12802" y="9701"/>
                      <a:pt x="12802" y="9701"/>
                    </a:cubicBezTo>
                    <a:cubicBezTo>
                      <a:pt x="12802" y="9701"/>
                      <a:pt x="12300" y="8889"/>
                      <a:pt x="12096" y="8604"/>
                    </a:cubicBezTo>
                    <a:cubicBezTo>
                      <a:pt x="11892" y="8320"/>
                      <a:pt x="11034" y="7260"/>
                      <a:pt x="9701" y="6645"/>
                    </a:cubicBezTo>
                    <a:cubicBezTo>
                      <a:pt x="8368" y="6031"/>
                      <a:pt x="6140" y="6140"/>
                      <a:pt x="6140" y="6140"/>
                    </a:cubicBezTo>
                    <a:lnTo>
                      <a:pt x="6140" y="8699"/>
                    </a:lnTo>
                    <a:lnTo>
                      <a:pt x="0" y="4350"/>
                    </a:lnTo>
                    <a:lnTo>
                      <a:pt x="6140" y="0"/>
                    </a:lnTo>
                    <a:lnTo>
                      <a:pt x="6140" y="2583"/>
                    </a:lnTo>
                    <a:cubicBezTo>
                      <a:pt x="6140" y="2583"/>
                      <a:pt x="7615" y="2694"/>
                      <a:pt x="8386" y="2853"/>
                    </a:cubicBezTo>
                    <a:cubicBezTo>
                      <a:pt x="9685" y="3122"/>
                      <a:pt x="10397" y="3762"/>
                      <a:pt x="10397" y="3762"/>
                    </a:cubicBezTo>
                    <a:close/>
                    <a:moveTo>
                      <a:pt x="10397" y="3762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7FAB76B-6017-4216-9247-DA969F9299B8}"/>
                </a:ext>
              </a:extLst>
            </p:cNvPr>
            <p:cNvSpPr txBox="1"/>
            <p:nvPr/>
          </p:nvSpPr>
          <p:spPr>
            <a:xfrm>
              <a:off x="2750463" y="4286252"/>
              <a:ext cx="3430026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200"/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3D9494C-1B4C-4038-BB47-6E06867F5B00}"/>
                </a:ext>
              </a:extLst>
            </p:cNvPr>
            <p:cNvSpPr txBox="1"/>
            <p:nvPr/>
          </p:nvSpPr>
          <p:spPr>
            <a:xfrm>
              <a:off x="2750463" y="3941222"/>
              <a:ext cx="3430028" cy="246221"/>
            </a:xfrm>
            <a:prstGeom prst="rect">
              <a:avLst/>
            </a:prstGeom>
            <a:noFill/>
          </p:spPr>
          <p:txBody>
            <a:bodyPr vert="horz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1600">
                  <a:solidFill>
                    <a:schemeClr val="accent2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14FC2C-A61A-4DF1-A964-1F6D0A0468AE}"/>
              </a:ext>
            </a:extLst>
          </p:cNvPr>
          <p:cNvGrpSpPr/>
          <p:nvPr/>
        </p:nvGrpSpPr>
        <p:grpSpPr>
          <a:xfrm>
            <a:off x="5885271" y="1760123"/>
            <a:ext cx="4101868" cy="1055181"/>
            <a:chOff x="5885271" y="1760123"/>
            <a:chExt cx="4101868" cy="1055181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4633781A-EF15-4F75-A470-774C8B5A70EC}"/>
                </a:ext>
              </a:extLst>
            </p:cNvPr>
            <p:cNvGrpSpPr/>
            <p:nvPr/>
          </p:nvGrpSpPr>
          <p:grpSpPr>
            <a:xfrm>
              <a:off x="5885271" y="1760123"/>
              <a:ext cx="523969" cy="523969"/>
              <a:chOff x="4244010" y="4156634"/>
              <a:chExt cx="765715" cy="765715"/>
            </a:xfrm>
            <a:effectLst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C9611F18-C59C-4241-B5F2-8CD48003EE04}"/>
                  </a:ext>
                </a:extLst>
              </p:cNvPr>
              <p:cNvSpPr/>
              <p:nvPr/>
            </p:nvSpPr>
            <p:spPr>
              <a:xfrm>
                <a:off x="4244010" y="4156634"/>
                <a:ext cx="765715" cy="765715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图标 3">
                <a:extLst>
                  <a:ext uri="{FF2B5EF4-FFF2-40B4-BE49-F238E27FC236}">
                    <a16:creationId xmlns:a16="http://schemas.microsoft.com/office/drawing/2014/main" id="{E3C9CD8F-24CD-4283-92DD-631E2510720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393966" y="4306852"/>
                <a:ext cx="465802" cy="465277"/>
              </a:xfrm>
              <a:custGeom>
                <a:avLst/>
                <a:gdLst>
                  <a:gd name="T0" fmla="*/ 213 w 427"/>
                  <a:gd name="T1" fmla="*/ 0 h 427"/>
                  <a:gd name="T2" fmla="*/ 0 w 427"/>
                  <a:gd name="T3" fmla="*/ 213 h 427"/>
                  <a:gd name="T4" fmla="*/ 213 w 427"/>
                  <a:gd name="T5" fmla="*/ 427 h 427"/>
                  <a:gd name="T6" fmla="*/ 427 w 427"/>
                  <a:gd name="T7" fmla="*/ 213 h 427"/>
                  <a:gd name="T8" fmla="*/ 213 w 427"/>
                  <a:gd name="T9" fmla="*/ 0 h 427"/>
                  <a:gd name="T10" fmla="*/ 180 w 427"/>
                  <a:gd name="T11" fmla="*/ 312 h 427"/>
                  <a:gd name="T12" fmla="*/ 82 w 427"/>
                  <a:gd name="T13" fmla="*/ 214 h 427"/>
                  <a:gd name="T14" fmla="*/ 120 w 427"/>
                  <a:gd name="T15" fmla="*/ 176 h 427"/>
                  <a:gd name="T16" fmla="*/ 180 w 427"/>
                  <a:gd name="T17" fmla="*/ 236 h 427"/>
                  <a:gd name="T18" fmla="*/ 308 w 427"/>
                  <a:gd name="T19" fmla="*/ 108 h 427"/>
                  <a:gd name="T20" fmla="*/ 346 w 427"/>
                  <a:gd name="T21" fmla="*/ 146 h 427"/>
                  <a:gd name="T22" fmla="*/ 180 w 427"/>
                  <a:gd name="T23" fmla="*/ 31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427">
                    <a:moveTo>
                      <a:pt x="213" y="0"/>
                    </a:moveTo>
                    <a:cubicBezTo>
                      <a:pt x="96" y="0"/>
                      <a:pt x="0" y="96"/>
                      <a:pt x="0" y="213"/>
                    </a:cubicBezTo>
                    <a:cubicBezTo>
                      <a:pt x="0" y="331"/>
                      <a:pt x="96" y="427"/>
                      <a:pt x="213" y="427"/>
                    </a:cubicBezTo>
                    <a:cubicBezTo>
                      <a:pt x="331" y="427"/>
                      <a:pt x="427" y="331"/>
                      <a:pt x="427" y="213"/>
                    </a:cubicBezTo>
                    <a:cubicBezTo>
                      <a:pt x="427" y="96"/>
                      <a:pt x="331" y="0"/>
                      <a:pt x="213" y="0"/>
                    </a:cubicBezTo>
                    <a:close/>
                    <a:moveTo>
                      <a:pt x="180" y="312"/>
                    </a:moveTo>
                    <a:lnTo>
                      <a:pt x="82" y="214"/>
                    </a:lnTo>
                    <a:lnTo>
                      <a:pt x="120" y="176"/>
                    </a:lnTo>
                    <a:lnTo>
                      <a:pt x="180" y="236"/>
                    </a:lnTo>
                    <a:lnTo>
                      <a:pt x="308" y="108"/>
                    </a:lnTo>
                    <a:lnTo>
                      <a:pt x="346" y="146"/>
                    </a:lnTo>
                    <a:lnTo>
                      <a:pt x="180" y="3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5401CF2-E635-4A04-BFD4-68EF81956AEE}"/>
                </a:ext>
              </a:extLst>
            </p:cNvPr>
            <p:cNvSpPr txBox="1"/>
            <p:nvPr/>
          </p:nvSpPr>
          <p:spPr>
            <a:xfrm>
              <a:off x="6557111" y="2285864"/>
              <a:ext cx="3430026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200"/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66EBC3B-4396-4037-81DF-7266BCF2981B}"/>
                </a:ext>
              </a:extLst>
            </p:cNvPr>
            <p:cNvSpPr txBox="1"/>
            <p:nvPr/>
          </p:nvSpPr>
          <p:spPr>
            <a:xfrm>
              <a:off x="6557111" y="1874908"/>
              <a:ext cx="3430028" cy="246221"/>
            </a:xfrm>
            <a:prstGeom prst="rect">
              <a:avLst/>
            </a:prstGeom>
            <a:noFill/>
          </p:spPr>
          <p:txBody>
            <a:bodyPr vert="horz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A7BE87-F7A7-4D7F-A86B-78496CDC52E0}"/>
              </a:ext>
            </a:extLst>
          </p:cNvPr>
          <p:cNvGrpSpPr/>
          <p:nvPr/>
        </p:nvGrpSpPr>
        <p:grpSpPr>
          <a:xfrm>
            <a:off x="6645387" y="3941222"/>
            <a:ext cx="4094435" cy="1571356"/>
            <a:chOff x="6645387" y="3941222"/>
            <a:chExt cx="4094435" cy="1571356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E8F13053-4A17-4123-AC56-C874EA710270}"/>
                </a:ext>
              </a:extLst>
            </p:cNvPr>
            <p:cNvGrpSpPr/>
            <p:nvPr/>
          </p:nvGrpSpPr>
          <p:grpSpPr>
            <a:xfrm>
              <a:off x="6645387" y="4988609"/>
              <a:ext cx="523969" cy="523969"/>
              <a:chOff x="4244010" y="5662570"/>
              <a:chExt cx="765715" cy="765715"/>
            </a:xfrm>
            <a:effectLst/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732E68CA-B107-4049-B49E-BD69A105F8AE}"/>
                  </a:ext>
                </a:extLst>
              </p:cNvPr>
              <p:cNvSpPr/>
              <p:nvPr/>
            </p:nvSpPr>
            <p:spPr>
              <a:xfrm>
                <a:off x="4244010" y="5662570"/>
                <a:ext cx="765715" cy="765715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图标 4">
                <a:extLst>
                  <a:ext uri="{FF2B5EF4-FFF2-40B4-BE49-F238E27FC236}">
                    <a16:creationId xmlns:a16="http://schemas.microsoft.com/office/drawing/2014/main" id="{476E9DF7-6D69-4E95-987C-8E0ADE1F7AB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432090" y="5884291"/>
                <a:ext cx="389554" cy="375672"/>
              </a:xfrm>
              <a:custGeom>
                <a:avLst/>
                <a:gdLst>
                  <a:gd name="T0" fmla="*/ 11888 w 12803"/>
                  <a:gd name="T1" fmla="*/ 0 h 12345"/>
                  <a:gd name="T2" fmla="*/ 914 w 12803"/>
                  <a:gd name="T3" fmla="*/ 0 h 12345"/>
                  <a:gd name="T4" fmla="*/ 0 w 12803"/>
                  <a:gd name="T5" fmla="*/ 914 h 12345"/>
                  <a:gd name="T6" fmla="*/ 0 w 12803"/>
                  <a:gd name="T7" fmla="*/ 8687 h 12345"/>
                  <a:gd name="T8" fmla="*/ 914 w 12803"/>
                  <a:gd name="T9" fmla="*/ 9602 h 12345"/>
                  <a:gd name="T10" fmla="*/ 3201 w 12803"/>
                  <a:gd name="T11" fmla="*/ 9602 h 12345"/>
                  <a:gd name="T12" fmla="*/ 3201 w 12803"/>
                  <a:gd name="T13" fmla="*/ 12345 h 12345"/>
                  <a:gd name="T14" fmla="*/ 8230 w 12803"/>
                  <a:gd name="T15" fmla="*/ 9602 h 12345"/>
                  <a:gd name="T16" fmla="*/ 11888 w 12803"/>
                  <a:gd name="T17" fmla="*/ 9602 h 12345"/>
                  <a:gd name="T18" fmla="*/ 12803 w 12803"/>
                  <a:gd name="T19" fmla="*/ 8687 h 12345"/>
                  <a:gd name="T20" fmla="*/ 12803 w 12803"/>
                  <a:gd name="T21" fmla="*/ 914 h 12345"/>
                  <a:gd name="T22" fmla="*/ 11888 w 12803"/>
                  <a:gd name="T23" fmla="*/ 0 h 12345"/>
                  <a:gd name="T24" fmla="*/ 3201 w 12803"/>
                  <a:gd name="T25" fmla="*/ 5487 h 12345"/>
                  <a:gd name="T26" fmla="*/ 2286 w 12803"/>
                  <a:gd name="T27" fmla="*/ 4572 h 12345"/>
                  <a:gd name="T28" fmla="*/ 3201 w 12803"/>
                  <a:gd name="T29" fmla="*/ 3658 h 12345"/>
                  <a:gd name="T30" fmla="*/ 4115 w 12803"/>
                  <a:gd name="T31" fmla="*/ 4572 h 12345"/>
                  <a:gd name="T32" fmla="*/ 3201 w 12803"/>
                  <a:gd name="T33" fmla="*/ 5487 h 12345"/>
                  <a:gd name="T34" fmla="*/ 6401 w 12803"/>
                  <a:gd name="T35" fmla="*/ 5487 h 12345"/>
                  <a:gd name="T36" fmla="*/ 5487 w 12803"/>
                  <a:gd name="T37" fmla="*/ 4572 h 12345"/>
                  <a:gd name="T38" fmla="*/ 6401 w 12803"/>
                  <a:gd name="T39" fmla="*/ 3658 h 12345"/>
                  <a:gd name="T40" fmla="*/ 7316 w 12803"/>
                  <a:gd name="T41" fmla="*/ 4572 h 12345"/>
                  <a:gd name="T42" fmla="*/ 6401 w 12803"/>
                  <a:gd name="T43" fmla="*/ 5487 h 12345"/>
                  <a:gd name="T44" fmla="*/ 9602 w 12803"/>
                  <a:gd name="T45" fmla="*/ 5487 h 12345"/>
                  <a:gd name="T46" fmla="*/ 8687 w 12803"/>
                  <a:gd name="T47" fmla="*/ 4572 h 12345"/>
                  <a:gd name="T48" fmla="*/ 9602 w 12803"/>
                  <a:gd name="T49" fmla="*/ 3658 h 12345"/>
                  <a:gd name="T50" fmla="*/ 10516 w 12803"/>
                  <a:gd name="T51" fmla="*/ 4572 h 12345"/>
                  <a:gd name="T52" fmla="*/ 9602 w 12803"/>
                  <a:gd name="T53" fmla="*/ 5487 h 12345"/>
                  <a:gd name="T54" fmla="*/ 9602 w 12803"/>
                  <a:gd name="T55" fmla="*/ 5487 h 1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803" h="12345">
                    <a:moveTo>
                      <a:pt x="11888" y="0"/>
                    </a:moveTo>
                    <a:lnTo>
                      <a:pt x="914" y="0"/>
                    </a:lnTo>
                    <a:cubicBezTo>
                      <a:pt x="409" y="0"/>
                      <a:pt x="0" y="409"/>
                      <a:pt x="0" y="914"/>
                    </a:cubicBezTo>
                    <a:lnTo>
                      <a:pt x="0" y="8687"/>
                    </a:lnTo>
                    <a:cubicBezTo>
                      <a:pt x="0" y="9193"/>
                      <a:pt x="409" y="9602"/>
                      <a:pt x="914" y="9602"/>
                    </a:cubicBezTo>
                    <a:lnTo>
                      <a:pt x="3201" y="9602"/>
                    </a:lnTo>
                    <a:lnTo>
                      <a:pt x="3201" y="12345"/>
                    </a:lnTo>
                    <a:lnTo>
                      <a:pt x="8230" y="9602"/>
                    </a:lnTo>
                    <a:lnTo>
                      <a:pt x="11888" y="9602"/>
                    </a:lnTo>
                    <a:cubicBezTo>
                      <a:pt x="12393" y="9602"/>
                      <a:pt x="12803" y="9193"/>
                      <a:pt x="12803" y="8687"/>
                    </a:cubicBezTo>
                    <a:lnTo>
                      <a:pt x="12803" y="914"/>
                    </a:lnTo>
                    <a:cubicBezTo>
                      <a:pt x="12803" y="409"/>
                      <a:pt x="12393" y="0"/>
                      <a:pt x="11888" y="0"/>
                    </a:cubicBezTo>
                    <a:close/>
                    <a:moveTo>
                      <a:pt x="3201" y="5487"/>
                    </a:moveTo>
                    <a:cubicBezTo>
                      <a:pt x="2695" y="5487"/>
                      <a:pt x="2286" y="5077"/>
                      <a:pt x="2286" y="4572"/>
                    </a:cubicBezTo>
                    <a:cubicBezTo>
                      <a:pt x="2286" y="4067"/>
                      <a:pt x="2695" y="3658"/>
                      <a:pt x="3201" y="3658"/>
                    </a:cubicBezTo>
                    <a:cubicBezTo>
                      <a:pt x="3706" y="3658"/>
                      <a:pt x="4115" y="4067"/>
                      <a:pt x="4115" y="4572"/>
                    </a:cubicBezTo>
                    <a:cubicBezTo>
                      <a:pt x="4115" y="5077"/>
                      <a:pt x="3706" y="5487"/>
                      <a:pt x="3201" y="5487"/>
                    </a:cubicBezTo>
                    <a:close/>
                    <a:moveTo>
                      <a:pt x="6401" y="5487"/>
                    </a:moveTo>
                    <a:cubicBezTo>
                      <a:pt x="5896" y="5487"/>
                      <a:pt x="5487" y="5077"/>
                      <a:pt x="5487" y="4572"/>
                    </a:cubicBezTo>
                    <a:cubicBezTo>
                      <a:pt x="5487" y="4067"/>
                      <a:pt x="5896" y="3658"/>
                      <a:pt x="6401" y="3658"/>
                    </a:cubicBezTo>
                    <a:cubicBezTo>
                      <a:pt x="6907" y="3658"/>
                      <a:pt x="7316" y="4067"/>
                      <a:pt x="7316" y="4572"/>
                    </a:cubicBezTo>
                    <a:cubicBezTo>
                      <a:pt x="7316" y="5077"/>
                      <a:pt x="6907" y="5487"/>
                      <a:pt x="6401" y="5487"/>
                    </a:cubicBezTo>
                    <a:close/>
                    <a:moveTo>
                      <a:pt x="9602" y="5487"/>
                    </a:moveTo>
                    <a:cubicBezTo>
                      <a:pt x="9097" y="5487"/>
                      <a:pt x="8687" y="5077"/>
                      <a:pt x="8687" y="4572"/>
                    </a:cubicBezTo>
                    <a:cubicBezTo>
                      <a:pt x="8687" y="4067"/>
                      <a:pt x="9097" y="3658"/>
                      <a:pt x="9602" y="3658"/>
                    </a:cubicBezTo>
                    <a:cubicBezTo>
                      <a:pt x="10107" y="3658"/>
                      <a:pt x="10516" y="4067"/>
                      <a:pt x="10516" y="4572"/>
                    </a:cubicBezTo>
                    <a:cubicBezTo>
                      <a:pt x="10516" y="5077"/>
                      <a:pt x="10107" y="5487"/>
                      <a:pt x="9602" y="5487"/>
                    </a:cubicBezTo>
                    <a:close/>
                    <a:moveTo>
                      <a:pt x="9602" y="5487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0B6AD13-A7D8-4B92-8602-94FD5D6C33B3}"/>
                </a:ext>
              </a:extLst>
            </p:cNvPr>
            <p:cNvSpPr txBox="1"/>
            <p:nvPr/>
          </p:nvSpPr>
          <p:spPr>
            <a:xfrm>
              <a:off x="7309794" y="4286252"/>
              <a:ext cx="3430026" cy="52944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200"/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773B9C3-027B-40E9-B8AB-015D5DB7AC95}"/>
                </a:ext>
              </a:extLst>
            </p:cNvPr>
            <p:cNvSpPr txBox="1"/>
            <p:nvPr/>
          </p:nvSpPr>
          <p:spPr>
            <a:xfrm>
              <a:off x="7309794" y="3941222"/>
              <a:ext cx="3430028" cy="246221"/>
            </a:xfrm>
            <a:prstGeom prst="rect">
              <a:avLst/>
            </a:prstGeom>
            <a:noFill/>
          </p:spPr>
          <p:txBody>
            <a:bodyPr vert="horz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4"/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</p:grpSp>
      <p:grpSp>
        <p:nvGrpSpPr>
          <p:cNvPr id="52" name="此处输入你的标题">
            <a:extLst>
              <a:ext uri="{FF2B5EF4-FFF2-40B4-BE49-F238E27FC236}">
                <a16:creationId xmlns:a16="http://schemas.microsoft.com/office/drawing/2014/main" id="{456DC127-47B5-4313-9284-B438C7542277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415DB775-7EFC-473D-A56A-F83CCF5CAA22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B317645-BB41-4CB4-BB84-DB4DB93ED272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86" name="文本框 1">
                <a:extLst>
                  <a:ext uri="{FF2B5EF4-FFF2-40B4-BE49-F238E27FC236}">
                    <a16:creationId xmlns:a16="http://schemas.microsoft.com/office/drawing/2014/main" id="{3F0F530D-2E51-45C1-A3F8-2B90C1F7E467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87" name="组合 左上角装饰">
                <a:extLst>
                  <a:ext uri="{FF2B5EF4-FFF2-40B4-BE49-F238E27FC236}">
                    <a16:creationId xmlns:a16="http://schemas.microsoft.com/office/drawing/2014/main" id="{DB510C43-7BEB-4C05-8526-5ED157BF89EE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88" name="菱形 1">
                  <a:extLst>
                    <a:ext uri="{FF2B5EF4-FFF2-40B4-BE49-F238E27FC236}">
                      <a16:creationId xmlns:a16="http://schemas.microsoft.com/office/drawing/2014/main" id="{A10788B8-F762-4527-BBEE-895F56BC3ADC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9" name="菱形 2">
                  <a:extLst>
                    <a:ext uri="{FF2B5EF4-FFF2-40B4-BE49-F238E27FC236}">
                      <a16:creationId xmlns:a16="http://schemas.microsoft.com/office/drawing/2014/main" id="{3656B57E-932B-4FD4-8289-90364B48C771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菱形 3">
                  <a:extLst>
                    <a:ext uri="{FF2B5EF4-FFF2-40B4-BE49-F238E27FC236}">
                      <a16:creationId xmlns:a16="http://schemas.microsoft.com/office/drawing/2014/main" id="{B0FDB32D-6958-40C0-BF5A-CBC9DCD70E88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2" name="组合 右上角装饰">
              <a:extLst>
                <a:ext uri="{FF2B5EF4-FFF2-40B4-BE49-F238E27FC236}">
                  <a16:creationId xmlns:a16="http://schemas.microsoft.com/office/drawing/2014/main" id="{F03F0AE3-08F2-4EA6-8373-D2B902D4AF2E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83" name="椭圆 1">
                <a:extLst>
                  <a:ext uri="{FF2B5EF4-FFF2-40B4-BE49-F238E27FC236}">
                    <a16:creationId xmlns:a16="http://schemas.microsoft.com/office/drawing/2014/main" id="{9AB566D4-6C90-492D-A210-CED6B02C68EC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4" name="椭圆 2">
                <a:extLst>
                  <a:ext uri="{FF2B5EF4-FFF2-40B4-BE49-F238E27FC236}">
                    <a16:creationId xmlns:a16="http://schemas.microsoft.com/office/drawing/2014/main" id="{CC07868C-EEFB-405C-A0AA-0F33C1206186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5" name="椭圆 3">
                <a:extLst>
                  <a:ext uri="{FF2B5EF4-FFF2-40B4-BE49-F238E27FC236}">
                    <a16:creationId xmlns:a16="http://schemas.microsoft.com/office/drawing/2014/main" id="{963A63BB-55C7-4C22-9F78-F98E31EE9733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7875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3F210D9-75DD-41B1-8655-204F60CFDA4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040172" y="2384041"/>
            <a:ext cx="2111657" cy="2089919"/>
            <a:chOff x="5040172" y="2184921"/>
            <a:chExt cx="2111657" cy="2089919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00713341-1F0C-4328-9836-E49881CC378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8900000">
              <a:off x="5102775" y="2253485"/>
              <a:ext cx="1977545" cy="1977545"/>
            </a:xfrm>
            <a:prstGeom prst="roundRect">
              <a:avLst>
                <a:gd name="adj" fmla="val 16667"/>
              </a:avLst>
            </a:prstGeom>
            <a:noFill/>
            <a:ln w="52578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6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F4A398DD-2DCA-4B83-AD75-C7CFCA3B95C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040172" y="2184921"/>
              <a:ext cx="704458" cy="704458"/>
            </a:xfrm>
            <a:prstGeom prst="ellipse">
              <a:avLst/>
            </a:prstGeom>
            <a:solidFill>
              <a:schemeClr val="accent1"/>
            </a:solidFill>
            <a:ln w="26289">
              <a:solidFill>
                <a:schemeClr val="bg1"/>
              </a:solidFill>
            </a:ln>
            <a:effectLst>
              <a:outerShdw blurRad="93472" dist="23368" dir="8099966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6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1DAFFA6-1131-43C7-AAE4-95C4BCBAA72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447371" y="2184921"/>
              <a:ext cx="704458" cy="704458"/>
            </a:xfrm>
            <a:prstGeom prst="ellipse">
              <a:avLst/>
            </a:prstGeom>
            <a:solidFill>
              <a:schemeClr val="accent3"/>
            </a:solidFill>
            <a:ln w="26289">
              <a:solidFill>
                <a:schemeClr val="bg1"/>
              </a:solidFill>
            </a:ln>
            <a:effectLst>
              <a:outerShdw blurRad="93472" dist="23368" dir="8099966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6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0CF91A6B-5E86-4CA7-89D6-6CC0AE80365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447371" y="3570382"/>
              <a:ext cx="704458" cy="704458"/>
            </a:xfrm>
            <a:prstGeom prst="ellipse">
              <a:avLst/>
            </a:prstGeom>
            <a:solidFill>
              <a:schemeClr val="accent4"/>
            </a:solidFill>
            <a:ln w="26289">
              <a:solidFill>
                <a:schemeClr val="bg1"/>
              </a:solidFill>
            </a:ln>
            <a:effectLst>
              <a:outerShdw blurRad="93472" dist="23368" dir="8099966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6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6FCB9141-0A23-427B-8A0A-A4FED0DB4EF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040172" y="3570382"/>
              <a:ext cx="704458" cy="704458"/>
            </a:xfrm>
            <a:prstGeom prst="ellipse">
              <a:avLst/>
            </a:prstGeom>
            <a:solidFill>
              <a:schemeClr val="accent2"/>
            </a:solidFill>
            <a:ln w="26289">
              <a:solidFill>
                <a:schemeClr val="bg1"/>
              </a:solidFill>
            </a:ln>
            <a:effectLst>
              <a:outerShdw blurRad="93472" dist="23368" dir="8099966" algn="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6"/>
            </a:p>
          </p:txBody>
        </p:sp>
        <p:sp>
          <p:nvSpPr>
            <p:cNvPr id="60" name="图标 4">
              <a:extLst>
                <a:ext uri="{FF2B5EF4-FFF2-40B4-BE49-F238E27FC236}">
                  <a16:creationId xmlns:a16="http://schemas.microsoft.com/office/drawing/2014/main" id="{5F025462-EA4B-4FB7-B377-03A5F31A59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67931" y="2312865"/>
              <a:ext cx="448939" cy="448568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84125" tIns="42062" rIns="84125" bIns="42062"/>
            <a:lstStyle/>
            <a:p>
              <a:endParaRPr lang="zh-CN" altLang="en-US" sz="1656"/>
            </a:p>
          </p:txBody>
        </p:sp>
        <p:sp>
          <p:nvSpPr>
            <p:cNvPr id="61" name="图标 3">
              <a:extLst>
                <a:ext uri="{FF2B5EF4-FFF2-40B4-BE49-F238E27FC236}">
                  <a16:creationId xmlns:a16="http://schemas.microsoft.com/office/drawing/2014/main" id="{69647BDA-7A83-4317-A2D4-0A5669ADDC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85331" y="2323123"/>
              <a:ext cx="428540" cy="428055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84125" tIns="42062" rIns="84125" bIns="42062"/>
            <a:lstStyle/>
            <a:p>
              <a:endParaRPr lang="zh-CN" altLang="en-US" sz="1656"/>
            </a:p>
          </p:txBody>
        </p:sp>
        <p:sp>
          <p:nvSpPr>
            <p:cNvPr id="62" name="图标 2">
              <a:extLst>
                <a:ext uri="{FF2B5EF4-FFF2-40B4-BE49-F238E27FC236}">
                  <a16:creationId xmlns:a16="http://schemas.microsoft.com/office/drawing/2014/main" id="{7A6F8F7D-9564-435B-AAC0-A3F19D9DC70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20405" y="3774365"/>
              <a:ext cx="358388" cy="345618"/>
            </a:xfrm>
            <a:custGeom>
              <a:avLst/>
              <a:gdLst>
                <a:gd name="T0" fmla="*/ 11888 w 12803"/>
                <a:gd name="T1" fmla="*/ 0 h 12345"/>
                <a:gd name="T2" fmla="*/ 914 w 12803"/>
                <a:gd name="T3" fmla="*/ 0 h 12345"/>
                <a:gd name="T4" fmla="*/ 0 w 12803"/>
                <a:gd name="T5" fmla="*/ 914 h 12345"/>
                <a:gd name="T6" fmla="*/ 0 w 12803"/>
                <a:gd name="T7" fmla="*/ 8687 h 12345"/>
                <a:gd name="T8" fmla="*/ 914 w 12803"/>
                <a:gd name="T9" fmla="*/ 9602 h 12345"/>
                <a:gd name="T10" fmla="*/ 3201 w 12803"/>
                <a:gd name="T11" fmla="*/ 9602 h 12345"/>
                <a:gd name="T12" fmla="*/ 3201 w 12803"/>
                <a:gd name="T13" fmla="*/ 12345 h 12345"/>
                <a:gd name="T14" fmla="*/ 8230 w 12803"/>
                <a:gd name="T15" fmla="*/ 9602 h 12345"/>
                <a:gd name="T16" fmla="*/ 11888 w 12803"/>
                <a:gd name="T17" fmla="*/ 9602 h 12345"/>
                <a:gd name="T18" fmla="*/ 12803 w 12803"/>
                <a:gd name="T19" fmla="*/ 8687 h 12345"/>
                <a:gd name="T20" fmla="*/ 12803 w 12803"/>
                <a:gd name="T21" fmla="*/ 914 h 12345"/>
                <a:gd name="T22" fmla="*/ 11888 w 12803"/>
                <a:gd name="T23" fmla="*/ 0 h 12345"/>
                <a:gd name="T24" fmla="*/ 3201 w 12803"/>
                <a:gd name="T25" fmla="*/ 5487 h 12345"/>
                <a:gd name="T26" fmla="*/ 2286 w 12803"/>
                <a:gd name="T27" fmla="*/ 4572 h 12345"/>
                <a:gd name="T28" fmla="*/ 3201 w 12803"/>
                <a:gd name="T29" fmla="*/ 3658 h 12345"/>
                <a:gd name="T30" fmla="*/ 4115 w 12803"/>
                <a:gd name="T31" fmla="*/ 4572 h 12345"/>
                <a:gd name="T32" fmla="*/ 3201 w 12803"/>
                <a:gd name="T33" fmla="*/ 5487 h 12345"/>
                <a:gd name="T34" fmla="*/ 6401 w 12803"/>
                <a:gd name="T35" fmla="*/ 5487 h 12345"/>
                <a:gd name="T36" fmla="*/ 5487 w 12803"/>
                <a:gd name="T37" fmla="*/ 4572 h 12345"/>
                <a:gd name="T38" fmla="*/ 6401 w 12803"/>
                <a:gd name="T39" fmla="*/ 3658 h 12345"/>
                <a:gd name="T40" fmla="*/ 7316 w 12803"/>
                <a:gd name="T41" fmla="*/ 4572 h 12345"/>
                <a:gd name="T42" fmla="*/ 6401 w 12803"/>
                <a:gd name="T43" fmla="*/ 5487 h 12345"/>
                <a:gd name="T44" fmla="*/ 9602 w 12803"/>
                <a:gd name="T45" fmla="*/ 5487 h 12345"/>
                <a:gd name="T46" fmla="*/ 8687 w 12803"/>
                <a:gd name="T47" fmla="*/ 4572 h 12345"/>
                <a:gd name="T48" fmla="*/ 9602 w 12803"/>
                <a:gd name="T49" fmla="*/ 3658 h 12345"/>
                <a:gd name="T50" fmla="*/ 10516 w 12803"/>
                <a:gd name="T51" fmla="*/ 4572 h 12345"/>
                <a:gd name="T52" fmla="*/ 9602 w 12803"/>
                <a:gd name="T53" fmla="*/ 5487 h 12345"/>
                <a:gd name="T54" fmla="*/ 9602 w 12803"/>
                <a:gd name="T55" fmla="*/ 5487 h 12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03" h="12345">
                  <a:moveTo>
                    <a:pt x="11888" y="0"/>
                  </a:moveTo>
                  <a:lnTo>
                    <a:pt x="914" y="0"/>
                  </a:lnTo>
                  <a:cubicBezTo>
                    <a:pt x="409" y="0"/>
                    <a:pt x="0" y="409"/>
                    <a:pt x="0" y="914"/>
                  </a:cubicBezTo>
                  <a:lnTo>
                    <a:pt x="0" y="8687"/>
                  </a:lnTo>
                  <a:cubicBezTo>
                    <a:pt x="0" y="9193"/>
                    <a:pt x="409" y="9602"/>
                    <a:pt x="914" y="9602"/>
                  </a:cubicBezTo>
                  <a:lnTo>
                    <a:pt x="3201" y="9602"/>
                  </a:lnTo>
                  <a:lnTo>
                    <a:pt x="3201" y="12345"/>
                  </a:lnTo>
                  <a:lnTo>
                    <a:pt x="8230" y="9602"/>
                  </a:lnTo>
                  <a:lnTo>
                    <a:pt x="11888" y="9602"/>
                  </a:lnTo>
                  <a:cubicBezTo>
                    <a:pt x="12393" y="9602"/>
                    <a:pt x="12803" y="9193"/>
                    <a:pt x="12803" y="8687"/>
                  </a:cubicBezTo>
                  <a:lnTo>
                    <a:pt x="12803" y="914"/>
                  </a:lnTo>
                  <a:cubicBezTo>
                    <a:pt x="12803" y="409"/>
                    <a:pt x="12393" y="0"/>
                    <a:pt x="11888" y="0"/>
                  </a:cubicBezTo>
                  <a:close/>
                  <a:moveTo>
                    <a:pt x="3201" y="5487"/>
                  </a:moveTo>
                  <a:cubicBezTo>
                    <a:pt x="2695" y="5487"/>
                    <a:pt x="2286" y="5077"/>
                    <a:pt x="2286" y="4572"/>
                  </a:cubicBezTo>
                  <a:cubicBezTo>
                    <a:pt x="2286" y="4067"/>
                    <a:pt x="2695" y="3658"/>
                    <a:pt x="3201" y="3658"/>
                  </a:cubicBezTo>
                  <a:cubicBezTo>
                    <a:pt x="3706" y="3658"/>
                    <a:pt x="4115" y="4067"/>
                    <a:pt x="4115" y="4572"/>
                  </a:cubicBezTo>
                  <a:cubicBezTo>
                    <a:pt x="4115" y="5077"/>
                    <a:pt x="3706" y="5487"/>
                    <a:pt x="3201" y="5487"/>
                  </a:cubicBezTo>
                  <a:close/>
                  <a:moveTo>
                    <a:pt x="6401" y="5487"/>
                  </a:moveTo>
                  <a:cubicBezTo>
                    <a:pt x="5896" y="5487"/>
                    <a:pt x="5487" y="5077"/>
                    <a:pt x="5487" y="4572"/>
                  </a:cubicBezTo>
                  <a:cubicBezTo>
                    <a:pt x="5487" y="4067"/>
                    <a:pt x="5896" y="3658"/>
                    <a:pt x="6401" y="3658"/>
                  </a:cubicBezTo>
                  <a:cubicBezTo>
                    <a:pt x="6907" y="3658"/>
                    <a:pt x="7316" y="4067"/>
                    <a:pt x="7316" y="4572"/>
                  </a:cubicBezTo>
                  <a:cubicBezTo>
                    <a:pt x="7316" y="5077"/>
                    <a:pt x="6907" y="5487"/>
                    <a:pt x="6401" y="5487"/>
                  </a:cubicBezTo>
                  <a:close/>
                  <a:moveTo>
                    <a:pt x="9602" y="5487"/>
                  </a:moveTo>
                  <a:cubicBezTo>
                    <a:pt x="9097" y="5487"/>
                    <a:pt x="8687" y="5077"/>
                    <a:pt x="8687" y="4572"/>
                  </a:cubicBezTo>
                  <a:cubicBezTo>
                    <a:pt x="8687" y="4067"/>
                    <a:pt x="9097" y="3658"/>
                    <a:pt x="9602" y="3658"/>
                  </a:cubicBezTo>
                  <a:cubicBezTo>
                    <a:pt x="10107" y="3658"/>
                    <a:pt x="10516" y="4067"/>
                    <a:pt x="10516" y="4572"/>
                  </a:cubicBezTo>
                  <a:cubicBezTo>
                    <a:pt x="10516" y="5077"/>
                    <a:pt x="10107" y="5487"/>
                    <a:pt x="9602" y="5487"/>
                  </a:cubicBezTo>
                  <a:close/>
                  <a:moveTo>
                    <a:pt x="9602" y="5487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84125" tIns="42062" rIns="84125" bIns="42062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56"/>
            </a:p>
          </p:txBody>
        </p:sp>
        <p:sp>
          <p:nvSpPr>
            <p:cNvPr id="63" name="图标 1">
              <a:extLst>
                <a:ext uri="{FF2B5EF4-FFF2-40B4-BE49-F238E27FC236}">
                  <a16:creationId xmlns:a16="http://schemas.microsoft.com/office/drawing/2014/main" id="{3E968FFB-EDE5-493A-A51B-142D79C078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84445" y="3774366"/>
              <a:ext cx="408370" cy="307931"/>
            </a:xfrm>
            <a:custGeom>
              <a:avLst/>
              <a:gdLst>
                <a:gd name="T0" fmla="*/ 10397 w 12867"/>
                <a:gd name="T1" fmla="*/ 3762 h 9701"/>
                <a:gd name="T2" fmla="*/ 12479 w 12867"/>
                <a:gd name="T3" fmla="*/ 6910 h 9701"/>
                <a:gd name="T4" fmla="*/ 12802 w 12867"/>
                <a:gd name="T5" fmla="*/ 9701 h 9701"/>
                <a:gd name="T6" fmla="*/ 12096 w 12867"/>
                <a:gd name="T7" fmla="*/ 8604 h 9701"/>
                <a:gd name="T8" fmla="*/ 9701 w 12867"/>
                <a:gd name="T9" fmla="*/ 6645 h 9701"/>
                <a:gd name="T10" fmla="*/ 6140 w 12867"/>
                <a:gd name="T11" fmla="*/ 6140 h 9701"/>
                <a:gd name="T12" fmla="*/ 6140 w 12867"/>
                <a:gd name="T13" fmla="*/ 8699 h 9701"/>
                <a:gd name="T14" fmla="*/ 0 w 12867"/>
                <a:gd name="T15" fmla="*/ 4350 h 9701"/>
                <a:gd name="T16" fmla="*/ 6140 w 12867"/>
                <a:gd name="T17" fmla="*/ 0 h 9701"/>
                <a:gd name="T18" fmla="*/ 6140 w 12867"/>
                <a:gd name="T19" fmla="*/ 2583 h 9701"/>
                <a:gd name="T20" fmla="*/ 8386 w 12867"/>
                <a:gd name="T21" fmla="*/ 2853 h 9701"/>
                <a:gd name="T22" fmla="*/ 10397 w 12867"/>
                <a:gd name="T23" fmla="*/ 3762 h 9701"/>
                <a:gd name="T24" fmla="*/ 10397 w 12867"/>
                <a:gd name="T25" fmla="*/ 3762 h 9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67" h="9701">
                  <a:moveTo>
                    <a:pt x="10397" y="3762"/>
                  </a:moveTo>
                  <a:cubicBezTo>
                    <a:pt x="11157" y="4215"/>
                    <a:pt x="12090" y="5438"/>
                    <a:pt x="12479" y="6910"/>
                  </a:cubicBezTo>
                  <a:cubicBezTo>
                    <a:pt x="12867" y="8382"/>
                    <a:pt x="12802" y="9701"/>
                    <a:pt x="12802" y="9701"/>
                  </a:cubicBezTo>
                  <a:cubicBezTo>
                    <a:pt x="12802" y="9701"/>
                    <a:pt x="12300" y="8889"/>
                    <a:pt x="12096" y="8604"/>
                  </a:cubicBezTo>
                  <a:cubicBezTo>
                    <a:pt x="11892" y="8320"/>
                    <a:pt x="11034" y="7260"/>
                    <a:pt x="9701" y="6645"/>
                  </a:cubicBezTo>
                  <a:cubicBezTo>
                    <a:pt x="8368" y="6031"/>
                    <a:pt x="6140" y="6140"/>
                    <a:pt x="6140" y="6140"/>
                  </a:cubicBezTo>
                  <a:lnTo>
                    <a:pt x="6140" y="8699"/>
                  </a:lnTo>
                  <a:lnTo>
                    <a:pt x="0" y="4350"/>
                  </a:lnTo>
                  <a:lnTo>
                    <a:pt x="6140" y="0"/>
                  </a:lnTo>
                  <a:lnTo>
                    <a:pt x="6140" y="2583"/>
                  </a:lnTo>
                  <a:cubicBezTo>
                    <a:pt x="6140" y="2583"/>
                    <a:pt x="7615" y="2694"/>
                    <a:pt x="8386" y="2853"/>
                  </a:cubicBezTo>
                  <a:cubicBezTo>
                    <a:pt x="9685" y="3122"/>
                    <a:pt x="10397" y="3762"/>
                    <a:pt x="10397" y="3762"/>
                  </a:cubicBezTo>
                  <a:close/>
                  <a:moveTo>
                    <a:pt x="10397" y="3762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84125" tIns="42062" rIns="84125" bIns="42062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56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299AD4C9-AAA1-4CC0-A1F9-74BA41F80E40}"/>
              </a:ext>
            </a:extLst>
          </p:cNvPr>
          <p:cNvSpPr txBox="1"/>
          <p:nvPr/>
        </p:nvSpPr>
        <p:spPr>
          <a:xfrm>
            <a:off x="982670" y="2180465"/>
            <a:ext cx="3430028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D0F4EDA-8391-4BA3-BAFF-2C9CA662E5C7}"/>
              </a:ext>
            </a:extLst>
          </p:cNvPr>
          <p:cNvSpPr txBox="1"/>
          <p:nvPr/>
        </p:nvSpPr>
        <p:spPr>
          <a:xfrm>
            <a:off x="982463" y="2526111"/>
            <a:ext cx="3430028" cy="52944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A83CF66-BB53-42E5-A6B2-9F333730E3DB}"/>
              </a:ext>
            </a:extLst>
          </p:cNvPr>
          <p:cNvSpPr txBox="1"/>
          <p:nvPr/>
        </p:nvSpPr>
        <p:spPr>
          <a:xfrm>
            <a:off x="982670" y="4028734"/>
            <a:ext cx="3430028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r"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1CD2A83-DF91-401F-AF47-D982CDC68449}"/>
              </a:ext>
            </a:extLst>
          </p:cNvPr>
          <p:cNvSpPr txBox="1"/>
          <p:nvPr/>
        </p:nvSpPr>
        <p:spPr>
          <a:xfrm>
            <a:off x="982461" y="4490399"/>
            <a:ext cx="3430029" cy="52944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0E2E0A3-0625-455C-AB81-A2A4E500670F}"/>
              </a:ext>
            </a:extLst>
          </p:cNvPr>
          <p:cNvSpPr txBox="1"/>
          <p:nvPr/>
        </p:nvSpPr>
        <p:spPr>
          <a:xfrm>
            <a:off x="7779510" y="2180465"/>
            <a:ext cx="3430028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r"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CD75BD8-B973-484D-98DE-FA28A87F858E}"/>
              </a:ext>
            </a:extLst>
          </p:cNvPr>
          <p:cNvSpPr txBox="1"/>
          <p:nvPr/>
        </p:nvSpPr>
        <p:spPr>
          <a:xfrm>
            <a:off x="7779510" y="2526111"/>
            <a:ext cx="3472774" cy="52944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l"/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E503B7F-158D-42CA-A3ED-B55C48B20009}"/>
              </a:ext>
            </a:extLst>
          </p:cNvPr>
          <p:cNvSpPr txBox="1"/>
          <p:nvPr/>
        </p:nvSpPr>
        <p:spPr>
          <a:xfrm>
            <a:off x="7779510" y="4028734"/>
            <a:ext cx="3430028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B10ADC1-2BDD-45E8-B410-8657CF27D05C}"/>
              </a:ext>
            </a:extLst>
          </p:cNvPr>
          <p:cNvSpPr txBox="1"/>
          <p:nvPr/>
        </p:nvSpPr>
        <p:spPr>
          <a:xfrm>
            <a:off x="7779510" y="4490399"/>
            <a:ext cx="3430028" cy="52944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grpSp>
        <p:nvGrpSpPr>
          <p:cNvPr id="43" name="此处输入你的标题">
            <a:extLst>
              <a:ext uri="{FF2B5EF4-FFF2-40B4-BE49-F238E27FC236}">
                <a16:creationId xmlns:a16="http://schemas.microsoft.com/office/drawing/2014/main" id="{52656391-1C8C-44EC-989F-5504E0EC43B1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F02D4F1-41A9-4C80-96C1-955C2C807CC3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35DED39-9A09-4BD8-9A63-FC18F5F7E76D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50" name="文本框 1">
                <a:extLst>
                  <a:ext uri="{FF2B5EF4-FFF2-40B4-BE49-F238E27FC236}">
                    <a16:creationId xmlns:a16="http://schemas.microsoft.com/office/drawing/2014/main" id="{7CCAB561-7F57-4233-8248-1EB95B93CF00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51" name="组合 左上角装饰">
                <a:extLst>
                  <a:ext uri="{FF2B5EF4-FFF2-40B4-BE49-F238E27FC236}">
                    <a16:creationId xmlns:a16="http://schemas.microsoft.com/office/drawing/2014/main" id="{883BD18D-D6BA-47DE-A5D6-11E9DC5CE236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52" name="菱形 1">
                  <a:extLst>
                    <a:ext uri="{FF2B5EF4-FFF2-40B4-BE49-F238E27FC236}">
                      <a16:creationId xmlns:a16="http://schemas.microsoft.com/office/drawing/2014/main" id="{6F080B0D-60DF-4131-BC72-E6F3C977AD35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菱形 2">
                  <a:extLst>
                    <a:ext uri="{FF2B5EF4-FFF2-40B4-BE49-F238E27FC236}">
                      <a16:creationId xmlns:a16="http://schemas.microsoft.com/office/drawing/2014/main" id="{873B579A-53D0-4546-8248-9B3CEC617EA6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菱形 3">
                  <a:extLst>
                    <a:ext uri="{FF2B5EF4-FFF2-40B4-BE49-F238E27FC236}">
                      <a16:creationId xmlns:a16="http://schemas.microsoft.com/office/drawing/2014/main" id="{0C8419AA-3E94-4269-8469-23B13BD5BFD5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右上角装饰">
              <a:extLst>
                <a:ext uri="{FF2B5EF4-FFF2-40B4-BE49-F238E27FC236}">
                  <a16:creationId xmlns:a16="http://schemas.microsoft.com/office/drawing/2014/main" id="{08A47354-E620-4032-BDA9-A351F38B58C3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47" name="椭圆 1">
                <a:extLst>
                  <a:ext uri="{FF2B5EF4-FFF2-40B4-BE49-F238E27FC236}">
                    <a16:creationId xmlns:a16="http://schemas.microsoft.com/office/drawing/2014/main" id="{94496616-20ED-4CEA-A837-097751CC0958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48" name="椭圆 2">
                <a:extLst>
                  <a:ext uri="{FF2B5EF4-FFF2-40B4-BE49-F238E27FC236}">
                    <a16:creationId xmlns:a16="http://schemas.microsoft.com/office/drawing/2014/main" id="{E25B39E5-4D8D-457E-971B-4FB49747364A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49" name="椭圆 3">
                <a:extLst>
                  <a:ext uri="{FF2B5EF4-FFF2-40B4-BE49-F238E27FC236}">
                    <a16:creationId xmlns:a16="http://schemas.microsoft.com/office/drawing/2014/main" id="{03320AFF-BA6F-4D21-BC71-D022410227C8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1315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02EB38-1E55-4BE9-BEF0-78998C04CE9C}"/>
              </a:ext>
            </a:extLst>
          </p:cNvPr>
          <p:cNvGrpSpPr/>
          <p:nvPr/>
        </p:nvGrpSpPr>
        <p:grpSpPr>
          <a:xfrm>
            <a:off x="11051214" y="370876"/>
            <a:ext cx="566249" cy="164110"/>
            <a:chOff x="11036721" y="382301"/>
            <a:chExt cx="566249" cy="16411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0A61EF1-098A-443A-A1F2-272F81812056}"/>
                </a:ext>
              </a:extLst>
            </p:cNvPr>
            <p:cNvSpPr/>
            <p:nvPr/>
          </p:nvSpPr>
          <p:spPr>
            <a:xfrm>
              <a:off x="11237791" y="382301"/>
              <a:ext cx="164110" cy="1641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96A2E60-7DC8-4F2F-9C1D-174561B79F40}"/>
                </a:ext>
              </a:extLst>
            </p:cNvPr>
            <p:cNvSpPr/>
            <p:nvPr/>
          </p:nvSpPr>
          <p:spPr>
            <a:xfrm>
              <a:off x="11514149" y="419946"/>
              <a:ext cx="88821" cy="88821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0740177-2921-4D90-8226-EBD389831710}"/>
                </a:ext>
              </a:extLst>
            </p:cNvPr>
            <p:cNvSpPr/>
            <p:nvPr/>
          </p:nvSpPr>
          <p:spPr>
            <a:xfrm>
              <a:off x="11036721" y="419946"/>
              <a:ext cx="88821" cy="88821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C6360E8-0E26-4ACF-A5F7-1D78F3E2F1D6}"/>
              </a:ext>
            </a:extLst>
          </p:cNvPr>
          <p:cNvCxnSpPr>
            <a:cxnSpLocks/>
          </p:cNvCxnSpPr>
          <p:nvPr/>
        </p:nvCxnSpPr>
        <p:spPr>
          <a:xfrm>
            <a:off x="152400" y="805070"/>
            <a:ext cx="1188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13D15B-A2B0-46AA-B5C0-81A862F2CF7D}"/>
              </a:ext>
            </a:extLst>
          </p:cNvPr>
          <p:cNvGrpSpPr/>
          <p:nvPr/>
        </p:nvGrpSpPr>
        <p:grpSpPr>
          <a:xfrm>
            <a:off x="219020" y="187773"/>
            <a:ext cx="927730" cy="463865"/>
            <a:chOff x="1371600" y="213360"/>
            <a:chExt cx="927730" cy="463865"/>
          </a:xfrm>
        </p:grpSpPr>
        <p:sp>
          <p:nvSpPr>
            <p:cNvPr id="22" name="菱形 21">
              <a:extLst>
                <a:ext uri="{FF2B5EF4-FFF2-40B4-BE49-F238E27FC236}">
                  <a16:creationId xmlns:a16="http://schemas.microsoft.com/office/drawing/2014/main" id="{C659D3A5-F8CD-4ADE-8254-8E6EB68924E0}"/>
                </a:ext>
              </a:extLst>
            </p:cNvPr>
            <p:cNvSpPr/>
            <p:nvPr/>
          </p:nvSpPr>
          <p:spPr>
            <a:xfrm>
              <a:off x="1371600" y="213360"/>
              <a:ext cx="463865" cy="463865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83DB705A-FB90-4133-AD41-63CD2508FA43}"/>
                </a:ext>
              </a:extLst>
            </p:cNvPr>
            <p:cNvSpPr/>
            <p:nvPr/>
          </p:nvSpPr>
          <p:spPr>
            <a:xfrm rot="10800000">
              <a:off x="1835465" y="213360"/>
              <a:ext cx="463865" cy="463865"/>
            </a:xfrm>
            <a:prstGeom prst="diamond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84A8405D-4515-4F20-AD23-EF65B8484256}"/>
                </a:ext>
              </a:extLst>
            </p:cNvPr>
            <p:cNvSpPr/>
            <p:nvPr/>
          </p:nvSpPr>
          <p:spPr>
            <a:xfrm>
              <a:off x="1705447" y="315275"/>
              <a:ext cx="260036" cy="260036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37EDD8E-72CE-4501-B8B1-276A2478D1BF}"/>
              </a:ext>
            </a:extLst>
          </p:cNvPr>
          <p:cNvCxnSpPr>
            <a:cxnSpLocks/>
          </p:cNvCxnSpPr>
          <p:nvPr/>
        </p:nvCxnSpPr>
        <p:spPr>
          <a:xfrm>
            <a:off x="5807395" y="2976880"/>
            <a:ext cx="3659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11EE7E8F-00A5-41B3-8DB5-D26CFBD56DC4}"/>
              </a:ext>
            </a:extLst>
          </p:cNvPr>
          <p:cNvSpPr/>
          <p:nvPr/>
        </p:nvSpPr>
        <p:spPr>
          <a:xfrm>
            <a:off x="5682357" y="2941324"/>
            <a:ext cx="1444622" cy="914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kern="0">
              <a:solidFill>
                <a:srgbClr val="3D485D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F08A0F1-C8B8-4FE0-AE74-B3ED63A82E76}"/>
              </a:ext>
            </a:extLst>
          </p:cNvPr>
          <p:cNvSpPr/>
          <p:nvPr/>
        </p:nvSpPr>
        <p:spPr>
          <a:xfrm>
            <a:off x="5638274" y="3115949"/>
            <a:ext cx="2769989" cy="8309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rPr>
              <a:t>研究结论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4A38101-7CB4-4926-9325-2B6DDA64FAFC}"/>
              </a:ext>
            </a:extLst>
          </p:cNvPr>
          <p:cNvSpPr txBox="1"/>
          <p:nvPr/>
        </p:nvSpPr>
        <p:spPr>
          <a:xfrm>
            <a:off x="5682357" y="2460532"/>
            <a:ext cx="16142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77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PART  </a:t>
            </a:r>
            <a:r>
              <a:rPr lang="en-US" altLang="zh-CN" sz="2000">
                <a:solidFill>
                  <a:srgbClr val="0077FF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FOUR</a:t>
            </a:r>
            <a:endParaRPr lang="zh-CN" altLang="en-US" sz="20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D6DA606-782F-41B0-9740-3EBADB4444B7}"/>
              </a:ext>
            </a:extLst>
          </p:cNvPr>
          <p:cNvSpPr txBox="1"/>
          <p:nvPr/>
        </p:nvSpPr>
        <p:spPr>
          <a:xfrm>
            <a:off x="5705173" y="3974272"/>
            <a:ext cx="3975447" cy="21031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此处可以输入一段比较长的内容，复制文本选择粘贴，并保留只选文字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39" name="方块4">
            <a:extLst>
              <a:ext uri="{FF2B5EF4-FFF2-40B4-BE49-F238E27FC236}">
                <a16:creationId xmlns:a16="http://schemas.microsoft.com/office/drawing/2014/main" id="{7F4D5C69-10BF-41F7-97B2-1702334D61DC}"/>
              </a:ext>
            </a:extLst>
          </p:cNvPr>
          <p:cNvGrpSpPr/>
          <p:nvPr/>
        </p:nvGrpSpPr>
        <p:grpSpPr>
          <a:xfrm>
            <a:off x="2511380" y="1902480"/>
            <a:ext cx="2466055" cy="3350641"/>
            <a:chOff x="682756" y="2362269"/>
            <a:chExt cx="2466055" cy="3350641"/>
          </a:xfrm>
        </p:grpSpPr>
        <p:sp>
          <p:nvSpPr>
            <p:cNvPr id="40" name="方块4-1">
              <a:extLst>
                <a:ext uri="{FF2B5EF4-FFF2-40B4-BE49-F238E27FC236}">
                  <a16:creationId xmlns:a16="http://schemas.microsoft.com/office/drawing/2014/main" id="{77F8A14E-16BC-4B93-A5CB-B084FFD22D9B}"/>
                </a:ext>
              </a:extLst>
            </p:cNvPr>
            <p:cNvSpPr/>
            <p:nvPr/>
          </p:nvSpPr>
          <p:spPr>
            <a:xfrm>
              <a:off x="813184" y="3507712"/>
              <a:ext cx="2205198" cy="2205198"/>
            </a:xfrm>
            <a:prstGeom prst="rect">
              <a:avLst/>
            </a:prstGeom>
            <a:noFill/>
            <a:ln w="15875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方块4-2">
              <a:extLst>
                <a:ext uri="{FF2B5EF4-FFF2-40B4-BE49-F238E27FC236}">
                  <a16:creationId xmlns:a16="http://schemas.microsoft.com/office/drawing/2014/main" id="{79366CC8-D95D-495A-B8A7-1D1B5AF4DA7B}"/>
                </a:ext>
              </a:extLst>
            </p:cNvPr>
            <p:cNvSpPr/>
            <p:nvPr/>
          </p:nvSpPr>
          <p:spPr>
            <a:xfrm>
              <a:off x="1275135" y="3969663"/>
              <a:ext cx="1281296" cy="128129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方块4-3">
              <a:extLst>
                <a:ext uri="{FF2B5EF4-FFF2-40B4-BE49-F238E27FC236}">
                  <a16:creationId xmlns:a16="http://schemas.microsoft.com/office/drawing/2014/main" id="{517BC43D-7E0E-4345-BF8D-6F7E835291D4}"/>
                </a:ext>
              </a:extLst>
            </p:cNvPr>
            <p:cNvSpPr/>
            <p:nvPr/>
          </p:nvSpPr>
          <p:spPr>
            <a:xfrm>
              <a:off x="1193913" y="3539562"/>
              <a:ext cx="1443740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381000" dist="393700" dir="7500000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25400"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方块4-4">
              <a:extLst>
                <a:ext uri="{FF2B5EF4-FFF2-40B4-BE49-F238E27FC236}">
                  <a16:creationId xmlns:a16="http://schemas.microsoft.com/office/drawing/2014/main" id="{7D209ECD-A2C0-48AD-89FA-4104D6852EDE}"/>
                </a:ext>
              </a:extLst>
            </p:cNvPr>
            <p:cNvSpPr/>
            <p:nvPr/>
          </p:nvSpPr>
          <p:spPr>
            <a:xfrm>
              <a:off x="682756" y="2654215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方块4-5">
              <a:extLst>
                <a:ext uri="{FF2B5EF4-FFF2-40B4-BE49-F238E27FC236}">
                  <a16:creationId xmlns:a16="http://schemas.microsoft.com/office/drawing/2014/main" id="{3A5C677B-72E1-4BAA-A176-52B823525458}"/>
                </a:ext>
              </a:extLst>
            </p:cNvPr>
            <p:cNvSpPr/>
            <p:nvPr/>
          </p:nvSpPr>
          <p:spPr>
            <a:xfrm>
              <a:off x="1705072" y="2654215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-04">
              <a:extLst>
                <a:ext uri="{FF2B5EF4-FFF2-40B4-BE49-F238E27FC236}">
                  <a16:creationId xmlns:a16="http://schemas.microsoft.com/office/drawing/2014/main" id="{7D1837BE-CE1E-424F-8F7B-E1F158B88391}"/>
                </a:ext>
              </a:extLst>
            </p:cNvPr>
            <p:cNvSpPr txBox="1"/>
            <p:nvPr/>
          </p:nvSpPr>
          <p:spPr>
            <a:xfrm>
              <a:off x="890005" y="2851930"/>
              <a:ext cx="2051556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6350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04</a:t>
              </a:r>
              <a:endParaRPr lang="zh-CN" altLang="en-US" sz="110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方块4-7">
              <a:extLst>
                <a:ext uri="{FF2B5EF4-FFF2-40B4-BE49-F238E27FC236}">
                  <a16:creationId xmlns:a16="http://schemas.microsoft.com/office/drawing/2014/main" id="{943966AF-C4D9-44F3-9C3A-976B71C001F0}"/>
                </a:ext>
              </a:extLst>
            </p:cNvPr>
            <p:cNvSpPr/>
            <p:nvPr/>
          </p:nvSpPr>
          <p:spPr>
            <a:xfrm>
              <a:off x="1705072" y="3247793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方块4-8">
              <a:extLst>
                <a:ext uri="{FF2B5EF4-FFF2-40B4-BE49-F238E27FC236}">
                  <a16:creationId xmlns:a16="http://schemas.microsoft.com/office/drawing/2014/main" id="{6DF56ACC-FDC2-4271-BF9F-69E3DED3D7D5}"/>
                </a:ext>
              </a:extLst>
            </p:cNvPr>
            <p:cNvSpPr/>
            <p:nvPr/>
          </p:nvSpPr>
          <p:spPr>
            <a:xfrm>
              <a:off x="682756" y="3247793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方块4-9">
              <a:extLst>
                <a:ext uri="{FF2B5EF4-FFF2-40B4-BE49-F238E27FC236}">
                  <a16:creationId xmlns:a16="http://schemas.microsoft.com/office/drawing/2014/main" id="{21EF4B01-543D-4D9B-B483-996A06E8BBDD}"/>
                </a:ext>
              </a:extLst>
            </p:cNvPr>
            <p:cNvSpPr/>
            <p:nvPr/>
          </p:nvSpPr>
          <p:spPr>
            <a:xfrm>
              <a:off x="1193913" y="2362269"/>
              <a:ext cx="1443740" cy="1443739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C03A724-B455-452F-9AB2-138FD5603A2C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ECEFCC3-8066-44EA-8701-93DEDA1DAFA9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左上角装饰">
              <a:extLst>
                <a:ext uri="{FF2B5EF4-FFF2-40B4-BE49-F238E27FC236}">
                  <a16:creationId xmlns:a16="http://schemas.microsoft.com/office/drawing/2014/main" id="{2C17ED12-5536-403C-9707-9C2CA6C13849}"/>
                </a:ext>
              </a:extLst>
            </p:cNvPr>
            <p:cNvGrpSpPr/>
            <p:nvPr/>
          </p:nvGrpSpPr>
          <p:grpSpPr>
            <a:xfrm>
              <a:off x="219020" y="187773"/>
              <a:ext cx="927730" cy="463865"/>
              <a:chOff x="1371600" y="213360"/>
              <a:chExt cx="927730" cy="463865"/>
            </a:xfrm>
          </p:grpSpPr>
          <p:sp>
            <p:nvSpPr>
              <p:cNvPr id="47" name="菱形 1">
                <a:extLst>
                  <a:ext uri="{FF2B5EF4-FFF2-40B4-BE49-F238E27FC236}">
                    <a16:creationId xmlns:a16="http://schemas.microsoft.com/office/drawing/2014/main" id="{1061626D-9007-4799-9D08-E24221380D30}"/>
                  </a:ext>
                </a:extLst>
              </p:cNvPr>
              <p:cNvSpPr/>
              <p:nvPr/>
            </p:nvSpPr>
            <p:spPr>
              <a:xfrm>
                <a:off x="1371600" y="213360"/>
                <a:ext cx="463865" cy="463865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菱形 2">
                <a:extLst>
                  <a:ext uri="{FF2B5EF4-FFF2-40B4-BE49-F238E27FC236}">
                    <a16:creationId xmlns:a16="http://schemas.microsoft.com/office/drawing/2014/main" id="{9D9F42F5-D35E-48F8-91B3-59433134D061}"/>
                  </a:ext>
                </a:extLst>
              </p:cNvPr>
              <p:cNvSpPr/>
              <p:nvPr/>
            </p:nvSpPr>
            <p:spPr>
              <a:xfrm rot="10800000">
                <a:off x="1835465" y="213360"/>
                <a:ext cx="463865" cy="463865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3">
                <a:extLst>
                  <a:ext uri="{FF2B5EF4-FFF2-40B4-BE49-F238E27FC236}">
                    <a16:creationId xmlns:a16="http://schemas.microsoft.com/office/drawing/2014/main" id="{90A532CD-62B4-4E71-B0EC-ADB271F94D06}"/>
                  </a:ext>
                </a:extLst>
              </p:cNvPr>
              <p:cNvSpPr/>
              <p:nvPr/>
            </p:nvSpPr>
            <p:spPr>
              <a:xfrm>
                <a:off x="1705447" y="315275"/>
                <a:ext cx="260036" cy="260036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右上角装饰">
              <a:extLst>
                <a:ext uri="{FF2B5EF4-FFF2-40B4-BE49-F238E27FC236}">
                  <a16:creationId xmlns:a16="http://schemas.microsoft.com/office/drawing/2014/main" id="{DD27C484-E42B-4FC2-B8DF-725ED4CC8D6F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35" name="椭圆 1">
                <a:extLst>
                  <a:ext uri="{FF2B5EF4-FFF2-40B4-BE49-F238E27FC236}">
                    <a16:creationId xmlns:a16="http://schemas.microsoft.com/office/drawing/2014/main" id="{88816F8A-D731-4EA6-A719-FA693C4249E2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6" name="椭圆 2">
                <a:extLst>
                  <a:ext uri="{FF2B5EF4-FFF2-40B4-BE49-F238E27FC236}">
                    <a16:creationId xmlns:a16="http://schemas.microsoft.com/office/drawing/2014/main" id="{BB1D6765-9AC0-426E-9F3D-67E67BF7E3B8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7" name="椭圆 3">
                <a:extLst>
                  <a:ext uri="{FF2B5EF4-FFF2-40B4-BE49-F238E27FC236}">
                    <a16:creationId xmlns:a16="http://schemas.microsoft.com/office/drawing/2014/main" id="{BFC97529-2DE8-44BD-988F-77ED9031BE2F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5019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6F7DD736-CF0A-46DC-B2A3-862FF5AA5B22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图标 1">
            <a:extLst>
              <a:ext uri="{FF2B5EF4-FFF2-40B4-BE49-F238E27FC236}">
                <a16:creationId xmlns:a16="http://schemas.microsoft.com/office/drawing/2014/main" id="{29FFDADF-1C2E-48A5-AB9F-CD0FBA757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968" y="2732883"/>
            <a:ext cx="2755484" cy="864529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sz="110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7" name="图标 2">
            <a:extLst>
              <a:ext uri="{FF2B5EF4-FFF2-40B4-BE49-F238E27FC236}">
                <a16:creationId xmlns:a16="http://schemas.microsoft.com/office/drawing/2014/main" id="{B1190D66-93FB-4A25-95FB-3AE2B9A1F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1236" y="2732883"/>
            <a:ext cx="2755484" cy="864529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sz="110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5" name="图标 3">
            <a:extLst>
              <a:ext uri="{FF2B5EF4-FFF2-40B4-BE49-F238E27FC236}">
                <a16:creationId xmlns:a16="http://schemas.microsoft.com/office/drawing/2014/main" id="{E5B9C27E-FB1E-4523-9A95-162BDC632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0922" y="2732883"/>
            <a:ext cx="2755484" cy="864529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sz="110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6" name="图标 4">
            <a:extLst>
              <a:ext uri="{FF2B5EF4-FFF2-40B4-BE49-F238E27FC236}">
                <a16:creationId xmlns:a16="http://schemas.microsoft.com/office/drawing/2014/main" id="{30ADF108-7FF8-457E-A790-44A5062DE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858" y="2732883"/>
            <a:ext cx="2755484" cy="864529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sz="110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5" name="文本框 01">
            <a:extLst>
              <a:ext uri="{FF2B5EF4-FFF2-40B4-BE49-F238E27FC236}">
                <a16:creationId xmlns:a16="http://schemas.microsoft.com/office/drawing/2014/main" id="{ACBD4737-F9E6-480F-BE07-6E86E60E4FAF}"/>
              </a:ext>
            </a:extLst>
          </p:cNvPr>
          <p:cNvSpPr txBox="1"/>
          <p:nvPr/>
        </p:nvSpPr>
        <p:spPr>
          <a:xfrm>
            <a:off x="1754116" y="4248254"/>
            <a:ext cx="1600363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r"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点击输入标题</a:t>
            </a:r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sym typeface="汉仪雅酷黑 65W" panose="020B0604020202020204" pitchFamily="34" charset="-122"/>
            </a:endParaRPr>
          </a:p>
        </p:txBody>
      </p:sp>
      <p:sp>
        <p:nvSpPr>
          <p:cNvPr id="109" name="文本框 02">
            <a:extLst>
              <a:ext uri="{FF2B5EF4-FFF2-40B4-BE49-F238E27FC236}">
                <a16:creationId xmlns:a16="http://schemas.microsoft.com/office/drawing/2014/main" id="{AFC83CB1-651B-43FE-9A76-2209AB5AB6DB}"/>
              </a:ext>
            </a:extLst>
          </p:cNvPr>
          <p:cNvSpPr txBox="1"/>
          <p:nvPr/>
        </p:nvSpPr>
        <p:spPr>
          <a:xfrm>
            <a:off x="4117448" y="4248254"/>
            <a:ext cx="1395179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r"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汉仪雅酷黑 65W" panose="020B0604020202020204" pitchFamily="34" charset="-122"/>
              </a:rPr>
              <a:t>点击输入标题</a:t>
            </a:r>
          </a:p>
        </p:txBody>
      </p:sp>
      <p:sp>
        <p:nvSpPr>
          <p:cNvPr id="110" name="文本框 03">
            <a:extLst>
              <a:ext uri="{FF2B5EF4-FFF2-40B4-BE49-F238E27FC236}">
                <a16:creationId xmlns:a16="http://schemas.microsoft.com/office/drawing/2014/main" id="{5703EAE9-1383-43A1-8E70-7AA9450C000C}"/>
              </a:ext>
            </a:extLst>
          </p:cNvPr>
          <p:cNvSpPr txBox="1"/>
          <p:nvPr/>
        </p:nvSpPr>
        <p:spPr>
          <a:xfrm>
            <a:off x="6268872" y="4248254"/>
            <a:ext cx="1600363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r"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汉仪雅酷黑 65W" panose="020B0604020202020204" pitchFamily="34" charset="-122"/>
              </a:rPr>
              <a:t>点击输入标题</a:t>
            </a:r>
          </a:p>
        </p:txBody>
      </p:sp>
      <p:sp>
        <p:nvSpPr>
          <p:cNvPr id="111" name="文本框 04">
            <a:extLst>
              <a:ext uri="{FF2B5EF4-FFF2-40B4-BE49-F238E27FC236}">
                <a16:creationId xmlns:a16="http://schemas.microsoft.com/office/drawing/2014/main" id="{536BF105-FEC8-4732-B27E-72A7A579C8BD}"/>
              </a:ext>
            </a:extLst>
          </p:cNvPr>
          <p:cNvSpPr txBox="1"/>
          <p:nvPr/>
        </p:nvSpPr>
        <p:spPr>
          <a:xfrm>
            <a:off x="8686406" y="4248254"/>
            <a:ext cx="1600363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>
            <a:defPPr>
              <a:defRPr lang="zh-CN"/>
            </a:defPPr>
            <a:lvl1pPr algn="r">
              <a:defRPr sz="1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sym typeface="汉仪雅酷黑 65W" panose="020B0604020202020204" pitchFamily="34" charset="-122"/>
              </a:rPr>
              <a:t>点击输入标题</a:t>
            </a:r>
          </a:p>
        </p:txBody>
      </p:sp>
      <p:sp>
        <p:nvSpPr>
          <p:cNvPr id="106" name="文本框 2">
            <a:extLst>
              <a:ext uri="{FF2B5EF4-FFF2-40B4-BE49-F238E27FC236}">
                <a16:creationId xmlns:a16="http://schemas.microsoft.com/office/drawing/2014/main" id="{892EC41E-4EA6-4F49-9D68-1D2757906E47}"/>
              </a:ext>
            </a:extLst>
          </p:cNvPr>
          <p:cNvSpPr txBox="1"/>
          <p:nvPr/>
        </p:nvSpPr>
        <p:spPr>
          <a:xfrm>
            <a:off x="1539434" y="4726862"/>
            <a:ext cx="2013827" cy="80643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l"/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112" name="文本框 3">
            <a:extLst>
              <a:ext uri="{FF2B5EF4-FFF2-40B4-BE49-F238E27FC236}">
                <a16:creationId xmlns:a16="http://schemas.microsoft.com/office/drawing/2014/main" id="{7579C186-7FC8-44B0-843F-AE1BCA0FBAC2}"/>
              </a:ext>
            </a:extLst>
          </p:cNvPr>
          <p:cNvSpPr txBox="1"/>
          <p:nvPr/>
        </p:nvSpPr>
        <p:spPr>
          <a:xfrm>
            <a:off x="3819244" y="4726862"/>
            <a:ext cx="2010761" cy="80643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l"/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113" name="文本框 4">
            <a:extLst>
              <a:ext uri="{FF2B5EF4-FFF2-40B4-BE49-F238E27FC236}">
                <a16:creationId xmlns:a16="http://schemas.microsoft.com/office/drawing/2014/main" id="{56BCA7B4-AB2F-498A-B042-F01E1C7401AB}"/>
              </a:ext>
            </a:extLst>
          </p:cNvPr>
          <p:cNvSpPr txBox="1"/>
          <p:nvPr/>
        </p:nvSpPr>
        <p:spPr>
          <a:xfrm>
            <a:off x="6071672" y="4726862"/>
            <a:ext cx="2013827" cy="80643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l"/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114" name="文本框 5">
            <a:extLst>
              <a:ext uri="{FF2B5EF4-FFF2-40B4-BE49-F238E27FC236}">
                <a16:creationId xmlns:a16="http://schemas.microsoft.com/office/drawing/2014/main" id="{F382BB8C-450E-43D5-AD4D-FCA12234E227}"/>
              </a:ext>
            </a:extLst>
          </p:cNvPr>
          <p:cNvSpPr txBox="1"/>
          <p:nvPr/>
        </p:nvSpPr>
        <p:spPr>
          <a:xfrm>
            <a:off x="8500781" y="4726862"/>
            <a:ext cx="2013827" cy="80643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l"/>
            <a:r>
              <a:rPr lang="zh-CN" altLang="en-US" sz="1200"/>
              <a:t>您的内容打在这里，或者通过复制您的文本后，在此框中选择粘贴，并选择只保留文字。</a:t>
            </a:r>
          </a:p>
        </p:txBody>
      </p:sp>
      <p:sp>
        <p:nvSpPr>
          <p:cNvPr id="115" name="文本框 1">
            <a:extLst>
              <a:ext uri="{FF2B5EF4-FFF2-40B4-BE49-F238E27FC236}">
                <a16:creationId xmlns:a16="http://schemas.microsoft.com/office/drawing/2014/main" id="{31DB639E-A97E-4E86-96E7-490AA95D88E4}"/>
              </a:ext>
            </a:extLst>
          </p:cNvPr>
          <p:cNvSpPr txBox="1"/>
          <p:nvPr/>
        </p:nvSpPr>
        <p:spPr>
          <a:xfrm>
            <a:off x="3517900" y="1259305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rPr>
              <a:t>此处可以输入一段比较长的内容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E96763F7-821A-4EB7-A639-5CC669C1C1A4}"/>
              </a:ext>
            </a:extLst>
          </p:cNvPr>
          <p:cNvCxnSpPr>
            <a:cxnSpLocks/>
          </p:cNvCxnSpPr>
          <p:nvPr/>
        </p:nvCxnSpPr>
        <p:spPr>
          <a:xfrm flipH="1">
            <a:off x="5618858" y="20046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形 44" descr="31393935333139373b31393936363233343bd1a7d0a3">
            <a:extLst>
              <a:ext uri="{FF2B5EF4-FFF2-40B4-BE49-F238E27FC236}">
                <a16:creationId xmlns:a16="http://schemas.microsoft.com/office/drawing/2014/main" id="{E625E066-9327-4874-99DB-FF3DF9A32D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5238" y="2820753"/>
            <a:ext cx="629105" cy="629105"/>
          </a:xfrm>
          <a:prstGeom prst="rect">
            <a:avLst/>
          </a:prstGeom>
        </p:spPr>
      </p:pic>
      <p:pic>
        <p:nvPicPr>
          <p:cNvPr id="47" name="图形 46" descr="31393935333139373b31393936363233353bd1a7d0a3">
            <a:extLst>
              <a:ext uri="{FF2B5EF4-FFF2-40B4-BE49-F238E27FC236}">
                <a16:creationId xmlns:a16="http://schemas.microsoft.com/office/drawing/2014/main" id="{CB39C98A-8538-4029-B1EC-AD5489D59E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04425" y="2840631"/>
            <a:ext cx="629105" cy="629105"/>
          </a:xfrm>
          <a:prstGeom prst="rect">
            <a:avLst/>
          </a:prstGeom>
        </p:spPr>
      </p:pic>
      <p:pic>
        <p:nvPicPr>
          <p:cNvPr id="48" name="图形 47" descr="31393935333139373b31393936363233393bd1a7d0a3">
            <a:extLst>
              <a:ext uri="{FF2B5EF4-FFF2-40B4-BE49-F238E27FC236}">
                <a16:creationId xmlns:a16="http://schemas.microsoft.com/office/drawing/2014/main" id="{FCFCAA2C-1F95-4EAC-BB28-6CBEF69FDC3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27243" y="2820753"/>
            <a:ext cx="629105" cy="629105"/>
          </a:xfrm>
          <a:prstGeom prst="rect">
            <a:avLst/>
          </a:prstGeom>
        </p:spPr>
      </p:pic>
      <p:pic>
        <p:nvPicPr>
          <p:cNvPr id="53" name="图形 52" descr="31393935333139373b31393936363234383bd1a7d0a3">
            <a:extLst>
              <a:ext uri="{FF2B5EF4-FFF2-40B4-BE49-F238E27FC236}">
                <a16:creationId xmlns:a16="http://schemas.microsoft.com/office/drawing/2014/main" id="{F5F36738-DCAD-42B6-BCBF-B70695F2C9B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83798" y="2817088"/>
            <a:ext cx="696117" cy="696117"/>
          </a:xfrm>
          <a:prstGeom prst="rect">
            <a:avLst/>
          </a:prstGeom>
        </p:spPr>
      </p:pic>
      <p:grpSp>
        <p:nvGrpSpPr>
          <p:cNvPr id="57" name="此处输入你的标题">
            <a:extLst>
              <a:ext uri="{FF2B5EF4-FFF2-40B4-BE49-F238E27FC236}">
                <a16:creationId xmlns:a16="http://schemas.microsoft.com/office/drawing/2014/main" id="{4EC2BB61-CB39-4F10-8505-C627F0EF3914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6E80BE-F83C-4609-A9A5-3493E7878F46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F5ADEDC-85D8-488B-AAEA-BC4695FDA5F5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64" name="文本框 1">
                <a:extLst>
                  <a:ext uri="{FF2B5EF4-FFF2-40B4-BE49-F238E27FC236}">
                    <a16:creationId xmlns:a16="http://schemas.microsoft.com/office/drawing/2014/main" id="{2EA4F7A8-BE35-456D-B44D-CB8B4837293C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65" name="组合 左上角装饰">
                <a:extLst>
                  <a:ext uri="{FF2B5EF4-FFF2-40B4-BE49-F238E27FC236}">
                    <a16:creationId xmlns:a16="http://schemas.microsoft.com/office/drawing/2014/main" id="{F318760F-7B3A-484C-A51D-1204CC5EF602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66" name="菱形 1">
                  <a:extLst>
                    <a:ext uri="{FF2B5EF4-FFF2-40B4-BE49-F238E27FC236}">
                      <a16:creationId xmlns:a16="http://schemas.microsoft.com/office/drawing/2014/main" id="{49D4431A-8D05-41E6-9CE7-2FEC500822D7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7" name="菱形 2">
                  <a:extLst>
                    <a:ext uri="{FF2B5EF4-FFF2-40B4-BE49-F238E27FC236}">
                      <a16:creationId xmlns:a16="http://schemas.microsoft.com/office/drawing/2014/main" id="{F2997684-AC24-4715-AAE2-77DA6308E138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菱形 3">
                  <a:extLst>
                    <a:ext uri="{FF2B5EF4-FFF2-40B4-BE49-F238E27FC236}">
                      <a16:creationId xmlns:a16="http://schemas.microsoft.com/office/drawing/2014/main" id="{57761088-8A2F-4FFC-A235-F7B3F0FD6D9A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0" name="组合 右上角装饰">
              <a:extLst>
                <a:ext uri="{FF2B5EF4-FFF2-40B4-BE49-F238E27FC236}">
                  <a16:creationId xmlns:a16="http://schemas.microsoft.com/office/drawing/2014/main" id="{33F2F0C8-F8B8-4200-9CDB-CE43EA22BCFF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1" name="椭圆 1">
                <a:extLst>
                  <a:ext uri="{FF2B5EF4-FFF2-40B4-BE49-F238E27FC236}">
                    <a16:creationId xmlns:a16="http://schemas.microsoft.com/office/drawing/2014/main" id="{BA7EBC65-592E-4D35-A533-20D3339FCB3E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2" name="椭圆 2">
                <a:extLst>
                  <a:ext uri="{FF2B5EF4-FFF2-40B4-BE49-F238E27FC236}">
                    <a16:creationId xmlns:a16="http://schemas.microsoft.com/office/drawing/2014/main" id="{A48878BE-2C66-4766-9605-33195A1AD759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3" name="椭圆 3">
                <a:extLst>
                  <a:ext uri="{FF2B5EF4-FFF2-40B4-BE49-F238E27FC236}">
                    <a16:creationId xmlns:a16="http://schemas.microsoft.com/office/drawing/2014/main" id="{039431B8-4022-40C9-9979-EC28298AD147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1077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底线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1">
            <a:extLst>
              <a:ext uri="{FF2B5EF4-FFF2-40B4-BE49-F238E27FC236}">
                <a16:creationId xmlns:a16="http://schemas.microsoft.com/office/drawing/2014/main" id="{750CB1C1-C2C7-4601-8E98-937BBCA879E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21780" y="1367707"/>
            <a:ext cx="1824879" cy="2479474"/>
            <a:chOff x="1003344" y="2797852"/>
            <a:chExt cx="1824879" cy="2479474"/>
          </a:xfrm>
        </p:grpSpPr>
        <p:sp>
          <p:nvSpPr>
            <p:cNvPr id="40" name="方块1-1">
              <a:extLst>
                <a:ext uri="{FF2B5EF4-FFF2-40B4-BE49-F238E27FC236}">
                  <a16:creationId xmlns:a16="http://schemas.microsoft.com/office/drawing/2014/main" id="{D28B643B-75F1-4E58-BC5F-A8A4FF1149B1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1099860" y="3645480"/>
              <a:ext cx="1631846" cy="1631846"/>
            </a:xfrm>
            <a:prstGeom prst="rect">
              <a:avLst/>
            </a:prstGeom>
            <a:noFill/>
            <a:ln w="11748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41" name="方块1-2">
              <a:extLst>
                <a:ext uri="{FF2B5EF4-FFF2-40B4-BE49-F238E27FC236}">
                  <a16:creationId xmlns:a16="http://schemas.microsoft.com/office/drawing/2014/main" id="{A77C2FA2-356F-4E68-A0C5-3732FBB525CD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1441704" y="3987324"/>
              <a:ext cx="948160" cy="948160"/>
            </a:xfrm>
            <a:prstGeom prst="rect">
              <a:avLst/>
            </a:prstGeom>
            <a:noFill/>
            <a:ln w="9398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42" name="方块1-3">
              <a:extLst>
                <a:ext uri="{FF2B5EF4-FFF2-40B4-BE49-F238E27FC236}">
                  <a16:creationId xmlns:a16="http://schemas.microsoft.com/office/drawing/2014/main" id="{111BE767-BAB7-4D67-9E24-BF260FFDF49C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381599" y="3669049"/>
              <a:ext cx="1068367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281940" dist="291338" dir="7500002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18796">
              <a:bevelT w="0" h="0"/>
              <a:bevelB w="0" h="0"/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43" name="方块1-4">
              <a:extLst>
                <a:ext uri="{FF2B5EF4-FFF2-40B4-BE49-F238E27FC236}">
                  <a16:creationId xmlns:a16="http://schemas.microsoft.com/office/drawing/2014/main" id="{9A7E7619-6908-4593-BA21-E1215905357D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1003344" y="3013892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44" name="方块1-5">
              <a:extLst>
                <a:ext uri="{FF2B5EF4-FFF2-40B4-BE49-F238E27FC236}">
                  <a16:creationId xmlns:a16="http://schemas.microsoft.com/office/drawing/2014/main" id="{8BBFD877-345F-4EBA-A27F-22D6AA992D5E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759857" y="3013892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45" name="文本框-01">
              <a:extLst>
                <a:ext uri="{FF2B5EF4-FFF2-40B4-BE49-F238E27FC236}">
                  <a16:creationId xmlns:a16="http://schemas.microsoft.com/office/drawing/2014/main" id="{34F7719B-7ABA-45DF-9EF0-9535B6ED8677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1156708" y="3160203"/>
              <a:ext cx="1518151" cy="1320977"/>
            </a:xfrm>
            <a:prstGeom prst="rect">
              <a:avLst/>
            </a:prstGeom>
            <a:noFill/>
            <a:effectLst/>
          </p:spPr>
          <p:txBody>
            <a:bodyPr wrap="square" lIns="67666" tIns="33833" rIns="67666" bIns="33833" rtlCol="0">
              <a:spAutoFit/>
            </a:bodyPr>
            <a:lstStyle/>
            <a:p>
              <a:pPr algn="ctr"/>
              <a:r>
                <a:rPr lang="en-US" altLang="zh-CN" sz="8140" dirty="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4699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01</a:t>
              </a:r>
              <a:endParaRPr lang="zh-CN" altLang="en-US" sz="814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4699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6" name="方块1-7">
              <a:extLst>
                <a:ext uri="{FF2B5EF4-FFF2-40B4-BE49-F238E27FC236}">
                  <a16:creationId xmlns:a16="http://schemas.microsoft.com/office/drawing/2014/main" id="{AE32AE0B-62A7-4412-B38A-A598FC082F8A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1759857" y="3453140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67" name="方块1-8">
              <a:extLst>
                <a:ext uri="{FF2B5EF4-FFF2-40B4-BE49-F238E27FC236}">
                  <a16:creationId xmlns:a16="http://schemas.microsoft.com/office/drawing/2014/main" id="{F771F892-3150-49B7-9452-2F5922ED9750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1003344" y="3453140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68" name="方块1-9">
              <a:extLst>
                <a:ext uri="{FF2B5EF4-FFF2-40B4-BE49-F238E27FC236}">
                  <a16:creationId xmlns:a16="http://schemas.microsoft.com/office/drawing/2014/main" id="{EF6B6D18-9030-4DCF-B7AF-E8BBCE809C5F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381599" y="2797852"/>
              <a:ext cx="1068367" cy="1068366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</p:grpSp>
      <p:grpSp>
        <p:nvGrpSpPr>
          <p:cNvPr id="127" name="组合2">
            <a:extLst>
              <a:ext uri="{FF2B5EF4-FFF2-40B4-BE49-F238E27FC236}">
                <a16:creationId xmlns:a16="http://schemas.microsoft.com/office/drawing/2014/main" id="{2E44AF47-DF13-41C1-9C45-123AD45F393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09692" y="1367707"/>
            <a:ext cx="1824879" cy="2479474"/>
            <a:chOff x="1003344" y="2797852"/>
            <a:chExt cx="1824879" cy="2479474"/>
          </a:xfrm>
        </p:grpSpPr>
        <p:sp>
          <p:nvSpPr>
            <p:cNvPr id="128" name="方块1-1">
              <a:extLst>
                <a:ext uri="{FF2B5EF4-FFF2-40B4-BE49-F238E27FC236}">
                  <a16:creationId xmlns:a16="http://schemas.microsoft.com/office/drawing/2014/main" id="{FBA0690D-F12C-4056-A027-B661B7CEC0D9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1099860" y="3645480"/>
              <a:ext cx="1631846" cy="1631846"/>
            </a:xfrm>
            <a:prstGeom prst="rect">
              <a:avLst/>
            </a:prstGeom>
            <a:noFill/>
            <a:ln w="11748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129" name="方块1-2">
              <a:extLst>
                <a:ext uri="{FF2B5EF4-FFF2-40B4-BE49-F238E27FC236}">
                  <a16:creationId xmlns:a16="http://schemas.microsoft.com/office/drawing/2014/main" id="{0F6F63B6-F2C4-4004-9B80-15A182AA9A1C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1441704" y="3987324"/>
              <a:ext cx="948160" cy="948160"/>
            </a:xfrm>
            <a:prstGeom prst="rect">
              <a:avLst/>
            </a:prstGeom>
            <a:noFill/>
            <a:ln w="9398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130" name="方块1-3">
              <a:extLst>
                <a:ext uri="{FF2B5EF4-FFF2-40B4-BE49-F238E27FC236}">
                  <a16:creationId xmlns:a16="http://schemas.microsoft.com/office/drawing/2014/main" id="{AF4542A7-A068-456C-9C2A-3CB901A6C142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1381599" y="3669049"/>
              <a:ext cx="1068367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281940" dist="291338" dir="7500002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18796">
              <a:bevelT w="0" h="0"/>
              <a:bevelB w="0" h="0"/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131" name="方块1-4">
              <a:extLst>
                <a:ext uri="{FF2B5EF4-FFF2-40B4-BE49-F238E27FC236}">
                  <a16:creationId xmlns:a16="http://schemas.microsoft.com/office/drawing/2014/main" id="{96219EB6-92C8-49EB-8553-D0EF6A9042E7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1003344" y="3013892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132" name="方块1-5">
              <a:extLst>
                <a:ext uri="{FF2B5EF4-FFF2-40B4-BE49-F238E27FC236}">
                  <a16:creationId xmlns:a16="http://schemas.microsoft.com/office/drawing/2014/main" id="{FB43D887-534A-4339-BD68-BE6EE781300A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1759857" y="3013892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133" name="文本框-02">
              <a:extLst>
                <a:ext uri="{FF2B5EF4-FFF2-40B4-BE49-F238E27FC236}">
                  <a16:creationId xmlns:a16="http://schemas.microsoft.com/office/drawing/2014/main" id="{3D4FE786-9EF9-45D0-A0E4-A6B8CD92B28F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1156708" y="3160203"/>
              <a:ext cx="1518151" cy="1320977"/>
            </a:xfrm>
            <a:prstGeom prst="rect">
              <a:avLst/>
            </a:prstGeom>
            <a:noFill/>
            <a:effectLst/>
          </p:spPr>
          <p:txBody>
            <a:bodyPr wrap="square" lIns="67666" tIns="33833" rIns="67666" bIns="33833" rtlCol="0">
              <a:spAutoFit/>
            </a:bodyPr>
            <a:lstStyle/>
            <a:p>
              <a:pPr algn="ctr"/>
              <a:r>
                <a:rPr lang="en-US" altLang="zh-CN" sz="814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4699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02</a:t>
              </a:r>
              <a:endParaRPr lang="zh-CN" altLang="en-US" sz="814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4699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34" name="方块1-7">
              <a:extLst>
                <a:ext uri="{FF2B5EF4-FFF2-40B4-BE49-F238E27FC236}">
                  <a16:creationId xmlns:a16="http://schemas.microsoft.com/office/drawing/2014/main" id="{DE772402-8CA5-459E-BB02-705C1A692DE8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1759857" y="3453140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135" name="方块1-8">
              <a:extLst>
                <a:ext uri="{FF2B5EF4-FFF2-40B4-BE49-F238E27FC236}">
                  <a16:creationId xmlns:a16="http://schemas.microsoft.com/office/drawing/2014/main" id="{B4201694-FB06-4E70-9133-D68406A64052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1003344" y="3453140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136" name="方块1-9">
              <a:extLst>
                <a:ext uri="{FF2B5EF4-FFF2-40B4-BE49-F238E27FC236}">
                  <a16:creationId xmlns:a16="http://schemas.microsoft.com/office/drawing/2014/main" id="{599DCA91-C34B-47EA-9F71-2D1E850795F3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1381599" y="2797852"/>
              <a:ext cx="1068367" cy="1068366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</p:grpSp>
      <p:grpSp>
        <p:nvGrpSpPr>
          <p:cNvPr id="79" name="组合3">
            <a:extLst>
              <a:ext uri="{FF2B5EF4-FFF2-40B4-BE49-F238E27FC236}">
                <a16:creationId xmlns:a16="http://schemas.microsoft.com/office/drawing/2014/main" id="{6AE4463C-7EC0-4C54-BCEA-988768C640F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597604" y="1367707"/>
            <a:ext cx="1824879" cy="2479474"/>
            <a:chOff x="1003344" y="2797852"/>
            <a:chExt cx="1824879" cy="2479474"/>
          </a:xfrm>
        </p:grpSpPr>
        <p:sp>
          <p:nvSpPr>
            <p:cNvPr id="80" name="方块1-1">
              <a:extLst>
                <a:ext uri="{FF2B5EF4-FFF2-40B4-BE49-F238E27FC236}">
                  <a16:creationId xmlns:a16="http://schemas.microsoft.com/office/drawing/2014/main" id="{30E1F9B8-64BD-4395-A18A-468FDC99558C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099860" y="3645480"/>
              <a:ext cx="1631846" cy="1631846"/>
            </a:xfrm>
            <a:prstGeom prst="rect">
              <a:avLst/>
            </a:prstGeom>
            <a:noFill/>
            <a:ln w="11748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81" name="方块1-2">
              <a:extLst>
                <a:ext uri="{FF2B5EF4-FFF2-40B4-BE49-F238E27FC236}">
                  <a16:creationId xmlns:a16="http://schemas.microsoft.com/office/drawing/2014/main" id="{F9497E9F-0DCC-42BE-B369-33D411C65B35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441704" y="3987324"/>
              <a:ext cx="948160" cy="948160"/>
            </a:xfrm>
            <a:prstGeom prst="rect">
              <a:avLst/>
            </a:prstGeom>
            <a:noFill/>
            <a:ln w="9398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82" name="方块1-3">
              <a:extLst>
                <a:ext uri="{FF2B5EF4-FFF2-40B4-BE49-F238E27FC236}">
                  <a16:creationId xmlns:a16="http://schemas.microsoft.com/office/drawing/2014/main" id="{CD6BE0DA-D6C0-4465-9D5F-DD4CBDE0CD5A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381599" y="3669049"/>
              <a:ext cx="1068367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281940" dist="291338" dir="7500002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18796">
              <a:bevelT w="0" h="0"/>
              <a:bevelB w="0" h="0"/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83" name="方块1-4">
              <a:extLst>
                <a:ext uri="{FF2B5EF4-FFF2-40B4-BE49-F238E27FC236}">
                  <a16:creationId xmlns:a16="http://schemas.microsoft.com/office/drawing/2014/main" id="{9DB0B999-CFC1-47B8-A76B-D8FADCDEE4E8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003344" y="3013892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84" name="方块1-5">
              <a:extLst>
                <a:ext uri="{FF2B5EF4-FFF2-40B4-BE49-F238E27FC236}">
                  <a16:creationId xmlns:a16="http://schemas.microsoft.com/office/drawing/2014/main" id="{177E7E2A-D51A-487F-8A34-3E0E23DE5F35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759857" y="3013892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85" name="文本框-03">
              <a:extLst>
                <a:ext uri="{FF2B5EF4-FFF2-40B4-BE49-F238E27FC236}">
                  <a16:creationId xmlns:a16="http://schemas.microsoft.com/office/drawing/2014/main" id="{A2F2A9D1-7C98-4903-AF23-1F90EAACE351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1156708" y="3160203"/>
              <a:ext cx="1518151" cy="1320977"/>
            </a:xfrm>
            <a:prstGeom prst="rect">
              <a:avLst/>
            </a:prstGeom>
            <a:noFill/>
            <a:effectLst/>
          </p:spPr>
          <p:txBody>
            <a:bodyPr wrap="square" lIns="67666" tIns="33833" rIns="67666" bIns="33833" rtlCol="0">
              <a:spAutoFit/>
            </a:bodyPr>
            <a:lstStyle/>
            <a:p>
              <a:pPr algn="ctr"/>
              <a:r>
                <a:rPr lang="en-US" altLang="zh-CN" sz="814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4699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03</a:t>
              </a:r>
              <a:endParaRPr lang="zh-CN" altLang="en-US" sz="814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4699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86" name="方块1-7">
              <a:extLst>
                <a:ext uri="{FF2B5EF4-FFF2-40B4-BE49-F238E27FC236}">
                  <a16:creationId xmlns:a16="http://schemas.microsoft.com/office/drawing/2014/main" id="{6858033C-271E-4B42-B985-D9E2ECB36FD3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759857" y="3453140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87" name="方块1-8">
              <a:extLst>
                <a:ext uri="{FF2B5EF4-FFF2-40B4-BE49-F238E27FC236}">
                  <a16:creationId xmlns:a16="http://schemas.microsoft.com/office/drawing/2014/main" id="{5654F4A0-ED79-42AC-B5D5-E8DFCDAB1399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003344" y="3453140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88" name="方块1-9">
              <a:extLst>
                <a:ext uri="{FF2B5EF4-FFF2-40B4-BE49-F238E27FC236}">
                  <a16:creationId xmlns:a16="http://schemas.microsoft.com/office/drawing/2014/main" id="{AA9D7F85-B4DC-4D76-BF11-3ADEA825F4C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381599" y="2797852"/>
              <a:ext cx="1068367" cy="1068366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</p:grpSp>
      <p:grpSp>
        <p:nvGrpSpPr>
          <p:cNvPr id="89" name="组合4">
            <a:extLst>
              <a:ext uri="{FF2B5EF4-FFF2-40B4-BE49-F238E27FC236}">
                <a16:creationId xmlns:a16="http://schemas.microsoft.com/office/drawing/2014/main" id="{2B9E1F69-E01E-4C1A-B5B4-69C075B802E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385517" y="1367707"/>
            <a:ext cx="1824879" cy="2479474"/>
            <a:chOff x="1003344" y="2797852"/>
            <a:chExt cx="1824879" cy="2479474"/>
          </a:xfrm>
        </p:grpSpPr>
        <p:sp>
          <p:nvSpPr>
            <p:cNvPr id="90" name="方块1-1">
              <a:extLst>
                <a:ext uri="{FF2B5EF4-FFF2-40B4-BE49-F238E27FC236}">
                  <a16:creationId xmlns:a16="http://schemas.microsoft.com/office/drawing/2014/main" id="{D75C8013-D6D2-43FF-A62A-03087E57CF2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099860" y="3645480"/>
              <a:ext cx="1631846" cy="1631846"/>
            </a:xfrm>
            <a:prstGeom prst="rect">
              <a:avLst/>
            </a:prstGeom>
            <a:noFill/>
            <a:ln w="11748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91" name="方块1-2">
              <a:extLst>
                <a:ext uri="{FF2B5EF4-FFF2-40B4-BE49-F238E27FC236}">
                  <a16:creationId xmlns:a16="http://schemas.microsoft.com/office/drawing/2014/main" id="{1C07708D-40FB-4222-B757-E8DC91BC3884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441704" y="3987324"/>
              <a:ext cx="948160" cy="948160"/>
            </a:xfrm>
            <a:prstGeom prst="rect">
              <a:avLst/>
            </a:prstGeom>
            <a:noFill/>
            <a:ln w="9398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281940" dist="291338" dir="7500002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92" name="方块1-3">
              <a:extLst>
                <a:ext uri="{FF2B5EF4-FFF2-40B4-BE49-F238E27FC236}">
                  <a16:creationId xmlns:a16="http://schemas.microsoft.com/office/drawing/2014/main" id="{294407C5-7E30-40E7-9074-95C8C8A77C93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381599" y="3669049"/>
              <a:ext cx="1068367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281940" dist="291338" dir="7500002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18796">
              <a:bevelT w="0" h="0"/>
              <a:bevelB w="0" h="0"/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93" name="方块1-4">
              <a:extLst>
                <a:ext uri="{FF2B5EF4-FFF2-40B4-BE49-F238E27FC236}">
                  <a16:creationId xmlns:a16="http://schemas.microsoft.com/office/drawing/2014/main" id="{EBAD7262-744A-4610-9A11-2FB385BD20E8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003344" y="3013892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94" name="方块1-5">
              <a:extLst>
                <a:ext uri="{FF2B5EF4-FFF2-40B4-BE49-F238E27FC236}">
                  <a16:creationId xmlns:a16="http://schemas.microsoft.com/office/drawing/2014/main" id="{D37DABE1-C73B-4182-AFB1-0957C7A3BB06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759857" y="3013892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95" name="文本框-04">
              <a:extLst>
                <a:ext uri="{FF2B5EF4-FFF2-40B4-BE49-F238E27FC236}">
                  <a16:creationId xmlns:a16="http://schemas.microsoft.com/office/drawing/2014/main" id="{6635DCDD-797C-419E-A678-04C2588B31D7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1156708" y="3160203"/>
              <a:ext cx="1518151" cy="1320977"/>
            </a:xfrm>
            <a:prstGeom prst="rect">
              <a:avLst/>
            </a:prstGeom>
            <a:noFill/>
            <a:effectLst/>
          </p:spPr>
          <p:txBody>
            <a:bodyPr wrap="square" lIns="67666" tIns="33833" rIns="67666" bIns="33833" rtlCol="0">
              <a:spAutoFit/>
            </a:bodyPr>
            <a:lstStyle/>
            <a:p>
              <a:pPr algn="ctr"/>
              <a:r>
                <a:rPr lang="en-US" altLang="zh-CN" sz="814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4699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04</a:t>
              </a:r>
              <a:endParaRPr lang="zh-CN" altLang="en-US" sz="814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4699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96" name="方块1-7">
              <a:extLst>
                <a:ext uri="{FF2B5EF4-FFF2-40B4-BE49-F238E27FC236}">
                  <a16:creationId xmlns:a16="http://schemas.microsoft.com/office/drawing/2014/main" id="{55D23781-07DD-4FA9-A0E1-9BF006927BFC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759857" y="3453140"/>
              <a:ext cx="1068366" cy="1068366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  <p:sp>
          <p:nvSpPr>
            <p:cNvPr id="97" name="方块1-8">
              <a:extLst>
                <a:ext uri="{FF2B5EF4-FFF2-40B4-BE49-F238E27FC236}">
                  <a16:creationId xmlns:a16="http://schemas.microsoft.com/office/drawing/2014/main" id="{506F4228-B715-468E-9097-6662D9CFCEAB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003344" y="3453140"/>
              <a:ext cx="1068366" cy="106836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 dirty="0"/>
            </a:p>
          </p:txBody>
        </p:sp>
        <p:sp>
          <p:nvSpPr>
            <p:cNvPr id="98" name="方块1-9">
              <a:extLst>
                <a:ext uri="{FF2B5EF4-FFF2-40B4-BE49-F238E27FC236}">
                  <a16:creationId xmlns:a16="http://schemas.microsoft.com/office/drawing/2014/main" id="{FFC3458F-2B77-4942-9AB3-36FA9AF7F6F8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381599" y="2797852"/>
              <a:ext cx="1068367" cy="1068366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66" tIns="33833" rIns="67666" bIns="33833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332"/>
            </a:p>
          </p:txBody>
        </p:sp>
      </p:grpSp>
      <p:grpSp>
        <p:nvGrpSpPr>
          <p:cNvPr id="3" name="文本组合1">
            <a:extLst>
              <a:ext uri="{FF2B5EF4-FFF2-40B4-BE49-F238E27FC236}">
                <a16:creationId xmlns:a16="http://schemas.microsoft.com/office/drawing/2014/main" id="{AED0BE4F-BC64-404A-8B07-921D47936DD8}"/>
              </a:ext>
            </a:extLst>
          </p:cNvPr>
          <p:cNvGrpSpPr/>
          <p:nvPr/>
        </p:nvGrpSpPr>
        <p:grpSpPr>
          <a:xfrm>
            <a:off x="881861" y="4039521"/>
            <a:ext cx="2104714" cy="1703849"/>
            <a:chOff x="881861" y="4108971"/>
            <a:chExt cx="2104714" cy="1703849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8502F35-3F65-45C7-8C31-C5E5049F2EF5}"/>
                </a:ext>
              </a:extLst>
            </p:cNvPr>
            <p:cNvGrpSpPr/>
            <p:nvPr/>
          </p:nvGrpSpPr>
          <p:grpSpPr>
            <a:xfrm>
              <a:off x="1663877" y="4654491"/>
              <a:ext cx="540682" cy="132978"/>
              <a:chOff x="2258071" y="2859059"/>
              <a:chExt cx="540682" cy="132978"/>
            </a:xfrm>
          </p:grpSpPr>
          <p:sp>
            <p:nvSpPr>
              <p:cNvPr id="100" name="星星 3">
                <a:extLst>
                  <a:ext uri="{FF2B5EF4-FFF2-40B4-BE49-F238E27FC236}">
                    <a16:creationId xmlns:a16="http://schemas.microsoft.com/office/drawing/2014/main" id="{EEE6BD31-C11D-493C-BD17-C0B6936AF09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1" name="星星 2">
                <a:extLst>
                  <a:ext uri="{FF2B5EF4-FFF2-40B4-BE49-F238E27FC236}">
                    <a16:creationId xmlns:a16="http://schemas.microsoft.com/office/drawing/2014/main" id="{18DA5E20-5888-497E-8AF2-12E914F7CE9B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03" name="星星 1">
                <a:extLst>
                  <a:ext uri="{FF2B5EF4-FFF2-40B4-BE49-F238E27FC236}">
                    <a16:creationId xmlns:a16="http://schemas.microsoft.com/office/drawing/2014/main" id="{76B9B761-037C-4E5D-B401-FFFD2B6AFC16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solidFill>
                <a:schemeClr val="accent1"/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104" name="文本框 2">
              <a:extLst>
                <a:ext uri="{FF2B5EF4-FFF2-40B4-BE49-F238E27FC236}">
                  <a16:creationId xmlns:a16="http://schemas.microsoft.com/office/drawing/2014/main" id="{7BF47363-50C1-4798-8FB9-28EBF8259E6A}"/>
                </a:ext>
              </a:extLst>
            </p:cNvPr>
            <p:cNvSpPr txBox="1">
              <a:spLocks/>
            </p:cNvSpPr>
            <p:nvPr/>
          </p:nvSpPr>
          <p:spPr>
            <a:xfrm>
              <a:off x="881861" y="5006381"/>
              <a:ext cx="210471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105" name="文本框 1">
              <a:extLst>
                <a:ext uri="{FF2B5EF4-FFF2-40B4-BE49-F238E27FC236}">
                  <a16:creationId xmlns:a16="http://schemas.microsoft.com/office/drawing/2014/main" id="{B029C5BB-1AC0-4FA9-B848-B25DE29959BB}"/>
                </a:ext>
              </a:extLst>
            </p:cNvPr>
            <p:cNvSpPr txBox="1">
              <a:spLocks/>
            </p:cNvSpPr>
            <p:nvPr/>
          </p:nvSpPr>
          <p:spPr>
            <a:xfrm>
              <a:off x="932642" y="4108971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研究背景</a:t>
              </a:r>
            </a:p>
          </p:txBody>
        </p:sp>
      </p:grpSp>
      <p:grpSp>
        <p:nvGrpSpPr>
          <p:cNvPr id="11" name="文本组合2">
            <a:extLst>
              <a:ext uri="{FF2B5EF4-FFF2-40B4-BE49-F238E27FC236}">
                <a16:creationId xmlns:a16="http://schemas.microsoft.com/office/drawing/2014/main" id="{F4E7B67E-B48D-4546-B866-C856D290A452}"/>
              </a:ext>
            </a:extLst>
          </p:cNvPr>
          <p:cNvGrpSpPr/>
          <p:nvPr/>
        </p:nvGrpSpPr>
        <p:grpSpPr>
          <a:xfrm>
            <a:off x="3670925" y="4039521"/>
            <a:ext cx="2104714" cy="1703849"/>
            <a:chOff x="3670925" y="4039521"/>
            <a:chExt cx="2104714" cy="1703849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DC93BE81-17ED-4A51-930C-B1013E79B74E}"/>
                </a:ext>
              </a:extLst>
            </p:cNvPr>
            <p:cNvGrpSpPr/>
            <p:nvPr/>
          </p:nvGrpSpPr>
          <p:grpSpPr>
            <a:xfrm>
              <a:off x="4452941" y="4585041"/>
              <a:ext cx="540682" cy="132978"/>
              <a:chOff x="2258071" y="2859059"/>
              <a:chExt cx="540682" cy="132978"/>
            </a:xfrm>
            <a:solidFill>
              <a:schemeClr val="accent2"/>
            </a:solidFill>
          </p:grpSpPr>
          <p:sp>
            <p:nvSpPr>
              <p:cNvPr id="110" name="星星 3">
                <a:extLst>
                  <a:ext uri="{FF2B5EF4-FFF2-40B4-BE49-F238E27FC236}">
                    <a16:creationId xmlns:a16="http://schemas.microsoft.com/office/drawing/2014/main" id="{768D4B82-D75C-49AA-A491-FFC759C5BB15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1" name="星星 2">
                <a:extLst>
                  <a:ext uri="{FF2B5EF4-FFF2-40B4-BE49-F238E27FC236}">
                    <a16:creationId xmlns:a16="http://schemas.microsoft.com/office/drawing/2014/main" id="{6FE09959-2B08-4B6E-AEF8-80B9D1D3FEE2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2" name="星星 1">
                <a:extLst>
                  <a:ext uri="{FF2B5EF4-FFF2-40B4-BE49-F238E27FC236}">
                    <a16:creationId xmlns:a16="http://schemas.microsoft.com/office/drawing/2014/main" id="{8D038A08-CB22-4C63-A4B7-89778EE62A2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2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108" name="文本框 02">
              <a:extLst>
                <a:ext uri="{FF2B5EF4-FFF2-40B4-BE49-F238E27FC236}">
                  <a16:creationId xmlns:a16="http://schemas.microsoft.com/office/drawing/2014/main" id="{227773B3-51F7-4F20-AC8D-4868C316700D}"/>
                </a:ext>
              </a:extLst>
            </p:cNvPr>
            <p:cNvSpPr txBox="1">
              <a:spLocks/>
            </p:cNvSpPr>
            <p:nvPr/>
          </p:nvSpPr>
          <p:spPr>
            <a:xfrm>
              <a:off x="3670925" y="4936931"/>
              <a:ext cx="210471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109" name="文本框 01">
              <a:extLst>
                <a:ext uri="{FF2B5EF4-FFF2-40B4-BE49-F238E27FC236}">
                  <a16:creationId xmlns:a16="http://schemas.microsoft.com/office/drawing/2014/main" id="{70D6E6AD-80D8-468A-AA5E-01D8F6F0614F}"/>
                </a:ext>
              </a:extLst>
            </p:cNvPr>
            <p:cNvSpPr txBox="1">
              <a:spLocks/>
            </p:cNvSpPr>
            <p:nvPr/>
          </p:nvSpPr>
          <p:spPr>
            <a:xfrm>
              <a:off x="3721706" y="4039521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主要内容</a:t>
              </a:r>
            </a:p>
          </p:txBody>
        </p:sp>
      </p:grpSp>
      <p:grpSp>
        <p:nvGrpSpPr>
          <p:cNvPr id="12" name="文本组合3">
            <a:extLst>
              <a:ext uri="{FF2B5EF4-FFF2-40B4-BE49-F238E27FC236}">
                <a16:creationId xmlns:a16="http://schemas.microsoft.com/office/drawing/2014/main" id="{9FE89ECE-3AE0-41B0-9DCA-2F5064C50E9E}"/>
              </a:ext>
            </a:extLst>
          </p:cNvPr>
          <p:cNvGrpSpPr/>
          <p:nvPr/>
        </p:nvGrpSpPr>
        <p:grpSpPr>
          <a:xfrm>
            <a:off x="6459989" y="4039521"/>
            <a:ext cx="2104714" cy="1703849"/>
            <a:chOff x="6459989" y="4039521"/>
            <a:chExt cx="2104714" cy="1703849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6ACBF2AC-9E32-45ED-8329-AF8F6907EE35}"/>
                </a:ext>
              </a:extLst>
            </p:cNvPr>
            <p:cNvGrpSpPr/>
            <p:nvPr/>
          </p:nvGrpSpPr>
          <p:grpSpPr>
            <a:xfrm>
              <a:off x="7242005" y="4585041"/>
              <a:ext cx="540682" cy="132978"/>
              <a:chOff x="2258071" y="2859059"/>
              <a:chExt cx="540682" cy="132978"/>
            </a:xfrm>
            <a:solidFill>
              <a:schemeClr val="accent3"/>
            </a:solidFill>
          </p:grpSpPr>
          <p:sp>
            <p:nvSpPr>
              <p:cNvPr id="124" name="星星 3">
                <a:extLst>
                  <a:ext uri="{FF2B5EF4-FFF2-40B4-BE49-F238E27FC236}">
                    <a16:creationId xmlns:a16="http://schemas.microsoft.com/office/drawing/2014/main" id="{0AC520B8-B300-430F-89E9-6F7D621A0CA7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25" name="星星 2">
                <a:extLst>
                  <a:ext uri="{FF2B5EF4-FFF2-40B4-BE49-F238E27FC236}">
                    <a16:creationId xmlns:a16="http://schemas.microsoft.com/office/drawing/2014/main" id="{1606E173-602E-4181-B447-E1A76A76EB2F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26" name="星星 1">
                <a:extLst>
                  <a:ext uri="{FF2B5EF4-FFF2-40B4-BE49-F238E27FC236}">
                    <a16:creationId xmlns:a16="http://schemas.microsoft.com/office/drawing/2014/main" id="{FFAB47EA-C52F-4627-BDEB-7BDFB9E98955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122" name="文本框 1">
              <a:extLst>
                <a:ext uri="{FF2B5EF4-FFF2-40B4-BE49-F238E27FC236}">
                  <a16:creationId xmlns:a16="http://schemas.microsoft.com/office/drawing/2014/main" id="{4C9F4B7C-73FE-4EBC-9887-39326873C0E0}"/>
                </a:ext>
              </a:extLst>
            </p:cNvPr>
            <p:cNvSpPr txBox="1">
              <a:spLocks/>
            </p:cNvSpPr>
            <p:nvPr/>
          </p:nvSpPr>
          <p:spPr>
            <a:xfrm>
              <a:off x="6459989" y="4936931"/>
              <a:ext cx="210471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123" name="文本框 3">
              <a:extLst>
                <a:ext uri="{FF2B5EF4-FFF2-40B4-BE49-F238E27FC236}">
                  <a16:creationId xmlns:a16="http://schemas.microsoft.com/office/drawing/2014/main" id="{04275429-7FBF-45B9-BD96-469F2FB58FCE}"/>
                </a:ext>
              </a:extLst>
            </p:cNvPr>
            <p:cNvSpPr txBox="1">
              <a:spLocks/>
            </p:cNvSpPr>
            <p:nvPr/>
          </p:nvSpPr>
          <p:spPr>
            <a:xfrm>
              <a:off x="6510770" y="4039521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研究方法</a:t>
              </a:r>
            </a:p>
          </p:txBody>
        </p:sp>
      </p:grpSp>
      <p:grpSp>
        <p:nvGrpSpPr>
          <p:cNvPr id="13" name="文本组合4">
            <a:extLst>
              <a:ext uri="{FF2B5EF4-FFF2-40B4-BE49-F238E27FC236}">
                <a16:creationId xmlns:a16="http://schemas.microsoft.com/office/drawing/2014/main" id="{77A5CD2C-B725-4A11-9CE0-D91D418D0828}"/>
              </a:ext>
            </a:extLst>
          </p:cNvPr>
          <p:cNvGrpSpPr/>
          <p:nvPr/>
        </p:nvGrpSpPr>
        <p:grpSpPr>
          <a:xfrm>
            <a:off x="9249053" y="4039521"/>
            <a:ext cx="2104714" cy="1703849"/>
            <a:chOff x="9249053" y="4039521"/>
            <a:chExt cx="2104714" cy="1703849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1DBF63ED-2DB8-4A4A-B450-7014497A774F}"/>
                </a:ext>
              </a:extLst>
            </p:cNvPr>
            <p:cNvGrpSpPr/>
            <p:nvPr/>
          </p:nvGrpSpPr>
          <p:grpSpPr>
            <a:xfrm>
              <a:off x="10031069" y="4585041"/>
              <a:ext cx="540682" cy="132978"/>
              <a:chOff x="2258071" y="2859059"/>
              <a:chExt cx="540682" cy="132978"/>
            </a:xfrm>
            <a:solidFill>
              <a:schemeClr val="accent4"/>
            </a:solidFill>
          </p:grpSpPr>
          <p:sp>
            <p:nvSpPr>
              <p:cNvPr id="117" name="星星 3">
                <a:extLst>
                  <a:ext uri="{FF2B5EF4-FFF2-40B4-BE49-F238E27FC236}">
                    <a16:creationId xmlns:a16="http://schemas.microsoft.com/office/drawing/2014/main" id="{8DD24FD2-ED4A-4A42-9439-91E84233822B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258071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4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8" name="星星 2">
                <a:extLst>
                  <a:ext uri="{FF2B5EF4-FFF2-40B4-BE49-F238E27FC236}">
                    <a16:creationId xmlns:a16="http://schemas.microsoft.com/office/drawing/2014/main" id="{8CEDEF90-C3F1-41F4-854A-9046756AD0D6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461924" y="2859059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4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9" name="星星 1">
                <a:extLst>
                  <a:ext uri="{FF2B5EF4-FFF2-40B4-BE49-F238E27FC236}">
                    <a16:creationId xmlns:a16="http://schemas.microsoft.com/office/drawing/2014/main" id="{D16E2F90-7CAA-438D-A921-BC1462B633EA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2665777" y="2859061"/>
                <a:ext cx="132976" cy="132976"/>
              </a:xfrm>
              <a:prstGeom prst="star5">
                <a:avLst/>
              </a:prstGeom>
              <a:grpFill/>
              <a:ln w="3175">
                <a:solidFill>
                  <a:schemeClr val="accent4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115" name="文本框 2">
              <a:extLst>
                <a:ext uri="{FF2B5EF4-FFF2-40B4-BE49-F238E27FC236}">
                  <a16:creationId xmlns:a16="http://schemas.microsoft.com/office/drawing/2014/main" id="{0ECEFC4C-1A21-44F4-977B-DFBA7F4AF6A8}"/>
                </a:ext>
              </a:extLst>
            </p:cNvPr>
            <p:cNvSpPr txBox="1">
              <a:spLocks/>
            </p:cNvSpPr>
            <p:nvPr/>
          </p:nvSpPr>
          <p:spPr>
            <a:xfrm>
              <a:off x="9249053" y="4936931"/>
              <a:ext cx="210471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sp>
          <p:nvSpPr>
            <p:cNvPr id="116" name="文本框 1">
              <a:extLst>
                <a:ext uri="{FF2B5EF4-FFF2-40B4-BE49-F238E27FC236}">
                  <a16:creationId xmlns:a16="http://schemas.microsoft.com/office/drawing/2014/main" id="{783E84C1-2078-4D25-B4DA-296F04515451}"/>
                </a:ext>
              </a:extLst>
            </p:cNvPr>
            <p:cNvSpPr txBox="1">
              <a:spLocks/>
            </p:cNvSpPr>
            <p:nvPr/>
          </p:nvSpPr>
          <p:spPr>
            <a:xfrm>
              <a:off x="9299834" y="4039521"/>
              <a:ext cx="2003153" cy="381972"/>
            </a:xfrm>
            <a:prstGeom prst="rect">
              <a:avLst/>
            </a:prstGeom>
          </p:spPr>
          <p:txBody>
            <a:bodyPr anchor="ctr" anchorCtr="1"/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400" kern="1200" smtClean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zh-CN" altLang="en-US" sz="2000">
                  <a:solidFill>
                    <a:schemeClr val="accent4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研究结论</a:t>
              </a:r>
            </a:p>
          </p:txBody>
        </p:sp>
      </p:grpSp>
      <p:grpSp>
        <p:nvGrpSpPr>
          <p:cNvPr id="137" name="此处输入你的标题">
            <a:extLst>
              <a:ext uri="{FF2B5EF4-FFF2-40B4-BE49-F238E27FC236}">
                <a16:creationId xmlns:a16="http://schemas.microsoft.com/office/drawing/2014/main" id="{CF36B8EA-731A-4E45-8F9B-857D5AB7BD1C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5F1EBA80-5408-452C-9F6C-6EE910D0470E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318E14E8-3C6A-4753-B88D-E02995AD67BA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144" name="文本框 1">
                <a:extLst>
                  <a:ext uri="{FF2B5EF4-FFF2-40B4-BE49-F238E27FC236}">
                    <a16:creationId xmlns:a16="http://schemas.microsoft.com/office/drawing/2014/main" id="{E7EAB433-E730-4D71-9FB0-595F34E6C188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目录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145" name="组合 左上角装饰">
                <a:extLst>
                  <a:ext uri="{FF2B5EF4-FFF2-40B4-BE49-F238E27FC236}">
                    <a16:creationId xmlns:a16="http://schemas.microsoft.com/office/drawing/2014/main" id="{F269114C-BD3B-4E51-A5AF-1A06B5380938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146" name="菱形 1">
                  <a:extLst>
                    <a:ext uri="{FF2B5EF4-FFF2-40B4-BE49-F238E27FC236}">
                      <a16:creationId xmlns:a16="http://schemas.microsoft.com/office/drawing/2014/main" id="{A1F45E74-95D0-4C14-AB4B-85FECFF0359F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7" name="菱形 2">
                  <a:extLst>
                    <a:ext uri="{FF2B5EF4-FFF2-40B4-BE49-F238E27FC236}">
                      <a16:creationId xmlns:a16="http://schemas.microsoft.com/office/drawing/2014/main" id="{07DA0673-945F-4BC1-B0BD-A0ACA0184B38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菱形 3">
                  <a:extLst>
                    <a:ext uri="{FF2B5EF4-FFF2-40B4-BE49-F238E27FC236}">
                      <a16:creationId xmlns:a16="http://schemas.microsoft.com/office/drawing/2014/main" id="{080FA138-4FB7-4B50-B611-84DF2E6FE386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0" name="组合 右上角装饰">
              <a:extLst>
                <a:ext uri="{FF2B5EF4-FFF2-40B4-BE49-F238E27FC236}">
                  <a16:creationId xmlns:a16="http://schemas.microsoft.com/office/drawing/2014/main" id="{606F5680-424E-4E11-8130-6F1445F89C64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141" name="椭圆 1">
                <a:extLst>
                  <a:ext uri="{FF2B5EF4-FFF2-40B4-BE49-F238E27FC236}">
                    <a16:creationId xmlns:a16="http://schemas.microsoft.com/office/drawing/2014/main" id="{F858F033-9A76-4985-8331-B39001581EF3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42" name="椭圆 2">
                <a:extLst>
                  <a:ext uri="{FF2B5EF4-FFF2-40B4-BE49-F238E27FC236}">
                    <a16:creationId xmlns:a16="http://schemas.microsoft.com/office/drawing/2014/main" id="{B57D568C-EC7E-4C51-AEDB-B3DEF3463653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43" name="椭圆 3">
                <a:extLst>
                  <a:ext uri="{FF2B5EF4-FFF2-40B4-BE49-F238E27FC236}">
                    <a16:creationId xmlns:a16="http://schemas.microsoft.com/office/drawing/2014/main" id="{E7118ED4-0C67-4656-A87C-6028A0D583B6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3484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8CA09C0C-F699-4DE4-A85D-AFC8D6D7C3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8750168"/>
              </p:ext>
            </p:extLst>
          </p:nvPr>
        </p:nvGraphicFramePr>
        <p:xfrm>
          <a:off x="868484" y="1961536"/>
          <a:ext cx="3880260" cy="2586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2A79D213-EBA0-4E66-8401-D1D5BA7E82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1098263"/>
              </p:ext>
            </p:extLst>
          </p:nvPr>
        </p:nvGraphicFramePr>
        <p:xfrm>
          <a:off x="4160685" y="1961536"/>
          <a:ext cx="3880260" cy="2586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6" name="图表 65">
            <a:extLst>
              <a:ext uri="{FF2B5EF4-FFF2-40B4-BE49-F238E27FC236}">
                <a16:creationId xmlns:a16="http://schemas.microsoft.com/office/drawing/2014/main" id="{91A24BDA-94FE-4BEA-9419-4F8968DF69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9284720"/>
              </p:ext>
            </p:extLst>
          </p:nvPr>
        </p:nvGraphicFramePr>
        <p:xfrm>
          <a:off x="7474827" y="1961536"/>
          <a:ext cx="3880260" cy="2586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67" name="文本框 66">
            <a:extLst>
              <a:ext uri="{FF2B5EF4-FFF2-40B4-BE49-F238E27FC236}">
                <a16:creationId xmlns:a16="http://schemas.microsoft.com/office/drawing/2014/main" id="{D627B6B7-978B-442A-A7DA-89405938D877}"/>
              </a:ext>
            </a:extLst>
          </p:cNvPr>
          <p:cNvSpPr txBox="1"/>
          <p:nvPr/>
        </p:nvSpPr>
        <p:spPr>
          <a:xfrm>
            <a:off x="1523385" y="1459041"/>
            <a:ext cx="2540000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15E6CFD-BFA9-4ED5-817C-3EB9CD72706F}"/>
              </a:ext>
            </a:extLst>
          </p:cNvPr>
          <p:cNvSpPr txBox="1"/>
          <p:nvPr/>
        </p:nvSpPr>
        <p:spPr>
          <a:xfrm>
            <a:off x="4833528" y="1459041"/>
            <a:ext cx="2540000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2CB76E1-4478-4005-83A8-B130E16684DF}"/>
              </a:ext>
            </a:extLst>
          </p:cNvPr>
          <p:cNvSpPr txBox="1"/>
          <p:nvPr/>
        </p:nvSpPr>
        <p:spPr>
          <a:xfrm>
            <a:off x="8143671" y="1459041"/>
            <a:ext cx="2540000" cy="24622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点击输入标题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6DF0B8-8DA5-444F-B769-6852AD7E9BEC}"/>
              </a:ext>
            </a:extLst>
          </p:cNvPr>
          <p:cNvGrpSpPr/>
          <p:nvPr/>
        </p:nvGrpSpPr>
        <p:grpSpPr>
          <a:xfrm>
            <a:off x="1690002" y="4864285"/>
            <a:ext cx="2237224" cy="1127523"/>
            <a:chOff x="1092226" y="3383728"/>
            <a:chExt cx="2237224" cy="1127523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3C0A3AE-C466-443B-8A32-27E9DFAA38E3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800469" y="3383728"/>
              <a:ext cx="820739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你的内容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84EB321D-0729-4768-B89F-93BE381914D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092226" y="3704812"/>
              <a:ext cx="223722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5401379-A05B-4353-AAE0-350307510B66}"/>
              </a:ext>
            </a:extLst>
          </p:cNvPr>
          <p:cNvGrpSpPr/>
          <p:nvPr/>
        </p:nvGrpSpPr>
        <p:grpSpPr>
          <a:xfrm>
            <a:off x="4982203" y="4864285"/>
            <a:ext cx="2237224" cy="1127523"/>
            <a:chOff x="1092226" y="3383728"/>
            <a:chExt cx="2237224" cy="1127523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9F274634-E601-4D0B-9814-AFA31E7CC28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800469" y="3383728"/>
              <a:ext cx="820739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你的内容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1567E72-0009-4441-8148-7EFC05BBBB83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092226" y="3704812"/>
              <a:ext cx="223722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EC4C17B8-BEA1-4B6E-B17D-60E8584B415C}"/>
              </a:ext>
            </a:extLst>
          </p:cNvPr>
          <p:cNvGrpSpPr/>
          <p:nvPr/>
        </p:nvGrpSpPr>
        <p:grpSpPr>
          <a:xfrm>
            <a:off x="8295059" y="4864285"/>
            <a:ext cx="2237224" cy="1127523"/>
            <a:chOff x="1092226" y="3383728"/>
            <a:chExt cx="2237224" cy="1127523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BBE076B-4990-44FA-85DF-F6A755298A3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800469" y="3383728"/>
              <a:ext cx="820739" cy="246221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你的内容</a:t>
              </a:r>
              <a:endParaRPr lang="zh-CN" altLang="en-US" sz="1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E3191311-9015-4040-BD30-64F2AE4E205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092226" y="3704812"/>
              <a:ext cx="2237224" cy="80643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41" name="此处输入你的标题">
            <a:extLst>
              <a:ext uri="{FF2B5EF4-FFF2-40B4-BE49-F238E27FC236}">
                <a16:creationId xmlns:a16="http://schemas.microsoft.com/office/drawing/2014/main" id="{7CF8A79E-530A-4DFF-AAD8-4208341C4164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F0683A1-35D4-4EC8-ADFE-567943770919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F6F4908-2442-476C-91B3-EC475B88874A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48" name="文本框 1">
                <a:extLst>
                  <a:ext uri="{FF2B5EF4-FFF2-40B4-BE49-F238E27FC236}">
                    <a16:creationId xmlns:a16="http://schemas.microsoft.com/office/drawing/2014/main" id="{8148C96F-8F4E-4514-A7A4-9FF063CD5F2A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49" name="组合 左上角装饰">
                <a:extLst>
                  <a:ext uri="{FF2B5EF4-FFF2-40B4-BE49-F238E27FC236}">
                    <a16:creationId xmlns:a16="http://schemas.microsoft.com/office/drawing/2014/main" id="{2A1308F7-0D4A-4612-B573-D46A3B77FA8A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50" name="菱形 1">
                  <a:extLst>
                    <a:ext uri="{FF2B5EF4-FFF2-40B4-BE49-F238E27FC236}">
                      <a16:creationId xmlns:a16="http://schemas.microsoft.com/office/drawing/2014/main" id="{63106B56-9896-4CF0-8D4F-5BEC739FD6D7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1" name="菱形 2">
                  <a:extLst>
                    <a:ext uri="{FF2B5EF4-FFF2-40B4-BE49-F238E27FC236}">
                      <a16:creationId xmlns:a16="http://schemas.microsoft.com/office/drawing/2014/main" id="{1A9D04A4-EF87-4D5C-A809-5D8C3813A5AC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菱形 3">
                  <a:extLst>
                    <a:ext uri="{FF2B5EF4-FFF2-40B4-BE49-F238E27FC236}">
                      <a16:creationId xmlns:a16="http://schemas.microsoft.com/office/drawing/2014/main" id="{1F3243A8-3F97-4B73-82BB-B13C4E717534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右上角装饰">
              <a:extLst>
                <a:ext uri="{FF2B5EF4-FFF2-40B4-BE49-F238E27FC236}">
                  <a16:creationId xmlns:a16="http://schemas.microsoft.com/office/drawing/2014/main" id="{7E7E92BB-FC79-4AA7-A0E8-87BF501BB97E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45" name="椭圆 1">
                <a:extLst>
                  <a:ext uri="{FF2B5EF4-FFF2-40B4-BE49-F238E27FC236}">
                    <a16:creationId xmlns:a16="http://schemas.microsoft.com/office/drawing/2014/main" id="{BFBD6FB7-7225-434D-AFFF-A864E5AF0443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46" name="椭圆 2">
                <a:extLst>
                  <a:ext uri="{FF2B5EF4-FFF2-40B4-BE49-F238E27FC236}">
                    <a16:creationId xmlns:a16="http://schemas.microsoft.com/office/drawing/2014/main" id="{274006FB-D15F-4363-BDEF-D94AFCB35E59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47" name="椭圆 3">
                <a:extLst>
                  <a:ext uri="{FF2B5EF4-FFF2-40B4-BE49-F238E27FC236}">
                    <a16:creationId xmlns:a16="http://schemas.microsoft.com/office/drawing/2014/main" id="{98EE78C6-FA69-45F4-84D9-A874D6AC0175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3084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BE6A33-C138-48AB-840B-BEB37F7C3651}"/>
              </a:ext>
            </a:extLst>
          </p:cNvPr>
          <p:cNvGrpSpPr/>
          <p:nvPr/>
        </p:nvGrpSpPr>
        <p:grpSpPr>
          <a:xfrm>
            <a:off x="912207" y="2445764"/>
            <a:ext cx="3116378" cy="4391455"/>
            <a:chOff x="912207" y="2466546"/>
            <a:chExt cx="3116378" cy="4391455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E34767D-A437-4FA3-8DBA-CC06B9D81E3F}"/>
                </a:ext>
              </a:extLst>
            </p:cNvPr>
            <p:cNvSpPr/>
            <p:nvPr/>
          </p:nvSpPr>
          <p:spPr>
            <a:xfrm>
              <a:off x="912207" y="2466546"/>
              <a:ext cx="3116378" cy="4391454"/>
            </a:xfrm>
            <a:custGeom>
              <a:avLst/>
              <a:gdLst>
                <a:gd name="connsiteX0" fmla="*/ 96016 w 3116378"/>
                <a:gd name="connsiteY0" fmla="*/ 0 h 4391454"/>
                <a:gd name="connsiteX1" fmla="*/ 3020362 w 3116378"/>
                <a:gd name="connsiteY1" fmla="*/ 0 h 4391454"/>
                <a:gd name="connsiteX2" fmla="*/ 3116378 w 3116378"/>
                <a:gd name="connsiteY2" fmla="*/ 96016 h 4391454"/>
                <a:gd name="connsiteX3" fmla="*/ 3116378 w 3116378"/>
                <a:gd name="connsiteY3" fmla="*/ 4355764 h 4391454"/>
                <a:gd name="connsiteX4" fmla="*/ 3109173 w 3116378"/>
                <a:gd name="connsiteY4" fmla="*/ 4391454 h 4391454"/>
                <a:gd name="connsiteX5" fmla="*/ 7206 w 3116378"/>
                <a:gd name="connsiteY5" fmla="*/ 4391454 h 4391454"/>
                <a:gd name="connsiteX6" fmla="*/ 0 w 3116378"/>
                <a:gd name="connsiteY6" fmla="*/ 4355764 h 4391454"/>
                <a:gd name="connsiteX7" fmla="*/ 0 w 3116378"/>
                <a:gd name="connsiteY7" fmla="*/ 96016 h 4391454"/>
                <a:gd name="connsiteX8" fmla="*/ 96016 w 3116378"/>
                <a:gd name="connsiteY8" fmla="*/ 0 h 439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6378" h="4391454">
                  <a:moveTo>
                    <a:pt x="96016" y="0"/>
                  </a:moveTo>
                  <a:lnTo>
                    <a:pt x="3020362" y="0"/>
                  </a:lnTo>
                  <a:cubicBezTo>
                    <a:pt x="3073390" y="0"/>
                    <a:pt x="3116378" y="42988"/>
                    <a:pt x="3116378" y="96016"/>
                  </a:cubicBezTo>
                  <a:lnTo>
                    <a:pt x="3116378" y="4355764"/>
                  </a:lnTo>
                  <a:lnTo>
                    <a:pt x="3109173" y="4391454"/>
                  </a:lnTo>
                  <a:lnTo>
                    <a:pt x="7206" y="4391454"/>
                  </a:lnTo>
                  <a:lnTo>
                    <a:pt x="0" y="4355764"/>
                  </a:lnTo>
                  <a:lnTo>
                    <a:pt x="0" y="96016"/>
                  </a:lnTo>
                  <a:cubicBezTo>
                    <a:pt x="0" y="42988"/>
                    <a:pt x="42988" y="0"/>
                    <a:pt x="9601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3000"/>
                  </a:schemeClr>
                </a:gs>
                <a:gs pos="77000">
                  <a:schemeClr val="bg1"/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  <a:effectLst>
              <a:outerShdw blurRad="342900" sx="94000" sy="94000" algn="ctr" rotWithShape="0">
                <a:srgbClr val="3171B7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F94C349-A294-4213-AB25-414E94CC8984}"/>
                </a:ext>
              </a:extLst>
            </p:cNvPr>
            <p:cNvSpPr/>
            <p:nvPr/>
          </p:nvSpPr>
          <p:spPr>
            <a:xfrm>
              <a:off x="1133389" y="3479802"/>
              <a:ext cx="2674014" cy="3378199"/>
            </a:xfrm>
            <a:custGeom>
              <a:avLst/>
              <a:gdLst>
                <a:gd name="connsiteX0" fmla="*/ 75434 w 2674014"/>
                <a:gd name="connsiteY0" fmla="*/ 0 h 3378199"/>
                <a:gd name="connsiteX1" fmla="*/ 2598580 w 2674014"/>
                <a:gd name="connsiteY1" fmla="*/ 0 h 3378199"/>
                <a:gd name="connsiteX2" fmla="*/ 2674014 w 2674014"/>
                <a:gd name="connsiteY2" fmla="*/ 122424 h 3378199"/>
                <a:gd name="connsiteX3" fmla="*/ 2674014 w 2674014"/>
                <a:gd name="connsiteY3" fmla="*/ 3378199 h 3378199"/>
                <a:gd name="connsiteX4" fmla="*/ 0 w 2674014"/>
                <a:gd name="connsiteY4" fmla="*/ 3378199 h 3378199"/>
                <a:gd name="connsiteX5" fmla="*/ 0 w 2674014"/>
                <a:gd name="connsiteY5" fmla="*/ 122424 h 3378199"/>
                <a:gd name="connsiteX6" fmla="*/ 75434 w 2674014"/>
                <a:gd name="connsiteY6" fmla="*/ 0 h 337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4014" h="3378199">
                  <a:moveTo>
                    <a:pt x="75434" y="0"/>
                  </a:moveTo>
                  <a:lnTo>
                    <a:pt x="2598580" y="0"/>
                  </a:lnTo>
                  <a:cubicBezTo>
                    <a:pt x="2640241" y="0"/>
                    <a:pt x="2674014" y="54811"/>
                    <a:pt x="2674014" y="122424"/>
                  </a:cubicBezTo>
                  <a:lnTo>
                    <a:pt x="2674014" y="3378199"/>
                  </a:lnTo>
                  <a:lnTo>
                    <a:pt x="0" y="3378199"/>
                  </a:lnTo>
                  <a:lnTo>
                    <a:pt x="0" y="122424"/>
                  </a:lnTo>
                  <a:cubicBezTo>
                    <a:pt x="0" y="54811"/>
                    <a:pt x="33773" y="0"/>
                    <a:pt x="75434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3">
              <a:extLst>
                <a:ext uri="{FF2B5EF4-FFF2-40B4-BE49-F238E27FC236}">
                  <a16:creationId xmlns:a16="http://schemas.microsoft.com/office/drawing/2014/main" id="{5FA6A8D5-262E-438A-92BA-D78DC4ABFA77}"/>
                </a:ext>
              </a:extLst>
            </p:cNvPr>
            <p:cNvSpPr txBox="1"/>
            <p:nvPr/>
          </p:nvSpPr>
          <p:spPr>
            <a:xfrm>
              <a:off x="1388710" y="3771206"/>
              <a:ext cx="2195990" cy="172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7F9CF68-E2C5-4E62-A21F-6726A80750CD}"/>
                </a:ext>
              </a:extLst>
            </p:cNvPr>
            <p:cNvGrpSpPr/>
            <p:nvPr/>
          </p:nvGrpSpPr>
          <p:grpSpPr>
            <a:xfrm>
              <a:off x="3113485" y="6006395"/>
              <a:ext cx="359022" cy="88487"/>
              <a:chOff x="11200518" y="251954"/>
              <a:chExt cx="566808" cy="139700"/>
            </a:xfrm>
            <a:solidFill>
              <a:schemeClr val="accent1"/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C0B94D53-8B0D-4694-811E-9E498ABD5E1A}"/>
                  </a:ext>
                </a:extLst>
              </p:cNvPr>
              <p:cNvSpPr/>
              <p:nvPr/>
            </p:nvSpPr>
            <p:spPr>
              <a:xfrm>
                <a:off x="11200518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A8A28BE-33EA-4EBD-ADD3-A8166CDA3595}"/>
                  </a:ext>
                </a:extLst>
              </p:cNvPr>
              <p:cNvSpPr/>
              <p:nvPr/>
            </p:nvSpPr>
            <p:spPr>
              <a:xfrm>
                <a:off x="11406258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A7D1582-B4E7-4C5F-9079-33DE42053187}"/>
                  </a:ext>
                </a:extLst>
              </p:cNvPr>
              <p:cNvSpPr/>
              <p:nvPr/>
            </p:nvSpPr>
            <p:spPr>
              <a:xfrm>
                <a:off x="11627626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2">
              <a:extLst>
                <a:ext uri="{FF2B5EF4-FFF2-40B4-BE49-F238E27FC236}">
                  <a16:creationId xmlns:a16="http://schemas.microsoft.com/office/drawing/2014/main" id="{980B8512-9FAF-4C5C-A4B3-AEFA087F79EC}"/>
                </a:ext>
              </a:extLst>
            </p:cNvPr>
            <p:cNvSpPr txBox="1"/>
            <p:nvPr/>
          </p:nvSpPr>
          <p:spPr>
            <a:xfrm>
              <a:off x="1904983" y="2892563"/>
              <a:ext cx="1560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343743B-B198-4DEA-8EE9-DF63AFEE6BC9}"/>
                </a:ext>
              </a:extLst>
            </p:cNvPr>
            <p:cNvSpPr/>
            <p:nvPr/>
          </p:nvSpPr>
          <p:spPr>
            <a:xfrm>
              <a:off x="1475197" y="2798438"/>
              <a:ext cx="495838" cy="4958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文本框 1">
              <a:extLst>
                <a:ext uri="{FF2B5EF4-FFF2-40B4-BE49-F238E27FC236}">
                  <a16:creationId xmlns:a16="http://schemas.microsoft.com/office/drawing/2014/main" id="{129D88B3-6D6A-4484-A9BA-5BE46DFEC487}"/>
                </a:ext>
              </a:extLst>
            </p:cNvPr>
            <p:cNvSpPr txBox="1"/>
            <p:nvPr/>
          </p:nvSpPr>
          <p:spPr>
            <a:xfrm>
              <a:off x="1520298" y="2861691"/>
              <a:ext cx="405636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7514BF-66CE-4495-867F-0D9B183F2E50}"/>
              </a:ext>
            </a:extLst>
          </p:cNvPr>
          <p:cNvGrpSpPr/>
          <p:nvPr/>
        </p:nvGrpSpPr>
        <p:grpSpPr>
          <a:xfrm>
            <a:off x="4529626" y="2445764"/>
            <a:ext cx="3116378" cy="4391455"/>
            <a:chOff x="4529626" y="2466546"/>
            <a:chExt cx="3116378" cy="439145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4383C83-E2F2-43EC-8B0D-DB01729DB744}"/>
                </a:ext>
              </a:extLst>
            </p:cNvPr>
            <p:cNvSpPr/>
            <p:nvPr/>
          </p:nvSpPr>
          <p:spPr>
            <a:xfrm>
              <a:off x="4529626" y="2466546"/>
              <a:ext cx="3116378" cy="4391454"/>
            </a:xfrm>
            <a:custGeom>
              <a:avLst/>
              <a:gdLst>
                <a:gd name="connsiteX0" fmla="*/ 96017 w 3116378"/>
                <a:gd name="connsiteY0" fmla="*/ 0 h 4391454"/>
                <a:gd name="connsiteX1" fmla="*/ 3020362 w 3116378"/>
                <a:gd name="connsiteY1" fmla="*/ 0 h 4391454"/>
                <a:gd name="connsiteX2" fmla="*/ 3116378 w 3116378"/>
                <a:gd name="connsiteY2" fmla="*/ 96016 h 4391454"/>
                <a:gd name="connsiteX3" fmla="*/ 3116378 w 3116378"/>
                <a:gd name="connsiteY3" fmla="*/ 4367830 h 4391454"/>
                <a:gd name="connsiteX4" fmla="*/ 3111609 w 3116378"/>
                <a:gd name="connsiteY4" fmla="*/ 4391454 h 4391454"/>
                <a:gd name="connsiteX5" fmla="*/ 4770 w 3116378"/>
                <a:gd name="connsiteY5" fmla="*/ 4391454 h 4391454"/>
                <a:gd name="connsiteX6" fmla="*/ 0 w 3116378"/>
                <a:gd name="connsiteY6" fmla="*/ 4367830 h 4391454"/>
                <a:gd name="connsiteX7" fmla="*/ 0 w 3116378"/>
                <a:gd name="connsiteY7" fmla="*/ 96016 h 4391454"/>
                <a:gd name="connsiteX8" fmla="*/ 96017 w 3116378"/>
                <a:gd name="connsiteY8" fmla="*/ 0 h 439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6378" h="4391454">
                  <a:moveTo>
                    <a:pt x="96017" y="0"/>
                  </a:moveTo>
                  <a:lnTo>
                    <a:pt x="3020362" y="0"/>
                  </a:lnTo>
                  <a:cubicBezTo>
                    <a:pt x="3073390" y="0"/>
                    <a:pt x="3116378" y="42988"/>
                    <a:pt x="3116378" y="96016"/>
                  </a:cubicBezTo>
                  <a:lnTo>
                    <a:pt x="3116378" y="4367830"/>
                  </a:lnTo>
                  <a:lnTo>
                    <a:pt x="3111609" y="4391454"/>
                  </a:lnTo>
                  <a:lnTo>
                    <a:pt x="4770" y="4391454"/>
                  </a:lnTo>
                  <a:lnTo>
                    <a:pt x="0" y="4367830"/>
                  </a:lnTo>
                  <a:lnTo>
                    <a:pt x="0" y="96016"/>
                  </a:lnTo>
                  <a:cubicBezTo>
                    <a:pt x="0" y="42988"/>
                    <a:pt x="42988" y="0"/>
                    <a:pt x="960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3000"/>
                  </a:schemeClr>
                </a:gs>
                <a:gs pos="77000">
                  <a:schemeClr val="bg1"/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  <a:effectLst>
              <a:outerShdw blurRad="342900" sx="94000" sy="94000" algn="ctr" rotWithShape="0">
                <a:srgbClr val="3171B7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65D9676-8429-41AF-83FD-817E3B2D12F5}"/>
                </a:ext>
              </a:extLst>
            </p:cNvPr>
            <p:cNvSpPr/>
            <p:nvPr/>
          </p:nvSpPr>
          <p:spPr>
            <a:xfrm>
              <a:off x="4750808" y="3479802"/>
              <a:ext cx="2674014" cy="3378199"/>
            </a:xfrm>
            <a:custGeom>
              <a:avLst/>
              <a:gdLst>
                <a:gd name="connsiteX0" fmla="*/ 75434 w 2674014"/>
                <a:gd name="connsiteY0" fmla="*/ 0 h 3378199"/>
                <a:gd name="connsiteX1" fmla="*/ 2598580 w 2674014"/>
                <a:gd name="connsiteY1" fmla="*/ 0 h 3378199"/>
                <a:gd name="connsiteX2" fmla="*/ 2674014 w 2674014"/>
                <a:gd name="connsiteY2" fmla="*/ 121320 h 3378199"/>
                <a:gd name="connsiteX3" fmla="*/ 2674014 w 2674014"/>
                <a:gd name="connsiteY3" fmla="*/ 3378199 h 3378199"/>
                <a:gd name="connsiteX4" fmla="*/ 0 w 2674014"/>
                <a:gd name="connsiteY4" fmla="*/ 3378199 h 3378199"/>
                <a:gd name="connsiteX5" fmla="*/ 0 w 2674014"/>
                <a:gd name="connsiteY5" fmla="*/ 121320 h 3378199"/>
                <a:gd name="connsiteX6" fmla="*/ 75434 w 2674014"/>
                <a:gd name="connsiteY6" fmla="*/ 0 h 337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4014" h="3378199">
                  <a:moveTo>
                    <a:pt x="75434" y="0"/>
                  </a:moveTo>
                  <a:lnTo>
                    <a:pt x="2598580" y="0"/>
                  </a:lnTo>
                  <a:cubicBezTo>
                    <a:pt x="2640241" y="0"/>
                    <a:pt x="2674014" y="54317"/>
                    <a:pt x="2674014" y="121320"/>
                  </a:cubicBezTo>
                  <a:lnTo>
                    <a:pt x="2674014" y="3378199"/>
                  </a:lnTo>
                  <a:lnTo>
                    <a:pt x="0" y="3378199"/>
                  </a:lnTo>
                  <a:lnTo>
                    <a:pt x="0" y="121320"/>
                  </a:lnTo>
                  <a:cubicBezTo>
                    <a:pt x="0" y="54317"/>
                    <a:pt x="33773" y="0"/>
                    <a:pt x="75434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文本框 3">
              <a:extLst>
                <a:ext uri="{FF2B5EF4-FFF2-40B4-BE49-F238E27FC236}">
                  <a16:creationId xmlns:a16="http://schemas.microsoft.com/office/drawing/2014/main" id="{B419BE46-8CB2-43F0-A598-EA26926B5912}"/>
                </a:ext>
              </a:extLst>
            </p:cNvPr>
            <p:cNvSpPr txBox="1"/>
            <p:nvPr/>
          </p:nvSpPr>
          <p:spPr>
            <a:xfrm>
              <a:off x="5006129" y="3771206"/>
              <a:ext cx="2195990" cy="172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0093648-0B6D-4A75-AA66-FAB3598C8AE8}"/>
                </a:ext>
              </a:extLst>
            </p:cNvPr>
            <p:cNvGrpSpPr/>
            <p:nvPr/>
          </p:nvGrpSpPr>
          <p:grpSpPr>
            <a:xfrm>
              <a:off x="6743097" y="6006395"/>
              <a:ext cx="359022" cy="88487"/>
              <a:chOff x="11200518" y="251954"/>
              <a:chExt cx="566808" cy="139700"/>
            </a:xfrm>
            <a:solidFill>
              <a:schemeClr val="accent2"/>
            </a:solidFill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64C079B-872D-4D87-83A0-FE10983425C0}"/>
                  </a:ext>
                </a:extLst>
              </p:cNvPr>
              <p:cNvSpPr/>
              <p:nvPr/>
            </p:nvSpPr>
            <p:spPr>
              <a:xfrm>
                <a:off x="11200518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D312ECE0-D5E5-4801-BA17-79067D3FF05C}"/>
                  </a:ext>
                </a:extLst>
              </p:cNvPr>
              <p:cNvSpPr/>
              <p:nvPr/>
            </p:nvSpPr>
            <p:spPr>
              <a:xfrm>
                <a:off x="11406258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6EE58CF-49E9-4D82-BE9E-D4F644D0B39A}"/>
                  </a:ext>
                </a:extLst>
              </p:cNvPr>
              <p:cNvSpPr/>
              <p:nvPr/>
            </p:nvSpPr>
            <p:spPr>
              <a:xfrm>
                <a:off x="11627626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2">
              <a:extLst>
                <a:ext uri="{FF2B5EF4-FFF2-40B4-BE49-F238E27FC236}">
                  <a16:creationId xmlns:a16="http://schemas.microsoft.com/office/drawing/2014/main" id="{219F9544-1988-436F-B3C5-C63CFDA475A3}"/>
                </a:ext>
              </a:extLst>
            </p:cNvPr>
            <p:cNvSpPr txBox="1"/>
            <p:nvPr/>
          </p:nvSpPr>
          <p:spPr>
            <a:xfrm>
              <a:off x="5522715" y="2892563"/>
              <a:ext cx="1560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0882367-430C-40CF-A6F5-D10C00FD9A4E}"/>
                </a:ext>
              </a:extLst>
            </p:cNvPr>
            <p:cNvSpPr/>
            <p:nvPr/>
          </p:nvSpPr>
          <p:spPr>
            <a:xfrm>
              <a:off x="5092303" y="2798438"/>
              <a:ext cx="495838" cy="4958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1">
              <a:extLst>
                <a:ext uri="{FF2B5EF4-FFF2-40B4-BE49-F238E27FC236}">
                  <a16:creationId xmlns:a16="http://schemas.microsoft.com/office/drawing/2014/main" id="{A5BEBF1C-6123-414C-A5B7-94F085D4910A}"/>
                </a:ext>
              </a:extLst>
            </p:cNvPr>
            <p:cNvSpPr txBox="1"/>
            <p:nvPr/>
          </p:nvSpPr>
          <p:spPr>
            <a:xfrm>
              <a:off x="5092304" y="2861691"/>
              <a:ext cx="495837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D558F1-464B-4202-A806-B201DA5C54DF}"/>
              </a:ext>
            </a:extLst>
          </p:cNvPr>
          <p:cNvGrpSpPr/>
          <p:nvPr/>
        </p:nvGrpSpPr>
        <p:grpSpPr>
          <a:xfrm>
            <a:off x="8163414" y="2445764"/>
            <a:ext cx="3116378" cy="4391455"/>
            <a:chOff x="8163414" y="2466546"/>
            <a:chExt cx="3116378" cy="439145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48B5F68-7F77-4FDF-B5A2-4BB6078386C3}"/>
                </a:ext>
              </a:extLst>
            </p:cNvPr>
            <p:cNvSpPr/>
            <p:nvPr/>
          </p:nvSpPr>
          <p:spPr>
            <a:xfrm>
              <a:off x="8163414" y="2466546"/>
              <a:ext cx="3116378" cy="4391454"/>
            </a:xfrm>
            <a:custGeom>
              <a:avLst/>
              <a:gdLst>
                <a:gd name="connsiteX0" fmla="*/ 108699 w 3116378"/>
                <a:gd name="connsiteY0" fmla="*/ 0 h 4391454"/>
                <a:gd name="connsiteX1" fmla="*/ 3007679 w 3116378"/>
                <a:gd name="connsiteY1" fmla="*/ 0 h 4391454"/>
                <a:gd name="connsiteX2" fmla="*/ 3116378 w 3116378"/>
                <a:gd name="connsiteY2" fmla="*/ 108699 h 4391454"/>
                <a:gd name="connsiteX3" fmla="*/ 3116378 w 3116378"/>
                <a:gd name="connsiteY3" fmla="*/ 4355147 h 4391454"/>
                <a:gd name="connsiteX4" fmla="*/ 3109048 w 3116378"/>
                <a:gd name="connsiteY4" fmla="*/ 4391454 h 4391454"/>
                <a:gd name="connsiteX5" fmla="*/ 7330 w 3116378"/>
                <a:gd name="connsiteY5" fmla="*/ 4391454 h 4391454"/>
                <a:gd name="connsiteX6" fmla="*/ 0 w 3116378"/>
                <a:gd name="connsiteY6" fmla="*/ 4355147 h 4391454"/>
                <a:gd name="connsiteX7" fmla="*/ 0 w 3116378"/>
                <a:gd name="connsiteY7" fmla="*/ 108699 h 4391454"/>
                <a:gd name="connsiteX8" fmla="*/ 108699 w 3116378"/>
                <a:gd name="connsiteY8" fmla="*/ 0 h 439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6378" h="4391454">
                  <a:moveTo>
                    <a:pt x="108699" y="0"/>
                  </a:moveTo>
                  <a:lnTo>
                    <a:pt x="3007679" y="0"/>
                  </a:lnTo>
                  <a:cubicBezTo>
                    <a:pt x="3067712" y="0"/>
                    <a:pt x="3116378" y="48666"/>
                    <a:pt x="3116378" y="108699"/>
                  </a:cubicBezTo>
                  <a:lnTo>
                    <a:pt x="3116378" y="4355147"/>
                  </a:lnTo>
                  <a:lnTo>
                    <a:pt x="3109048" y="4391454"/>
                  </a:lnTo>
                  <a:lnTo>
                    <a:pt x="7330" y="4391454"/>
                  </a:lnTo>
                  <a:lnTo>
                    <a:pt x="0" y="4355147"/>
                  </a:lnTo>
                  <a:lnTo>
                    <a:pt x="0" y="108699"/>
                  </a:lnTo>
                  <a:cubicBezTo>
                    <a:pt x="0" y="48666"/>
                    <a:pt x="48666" y="0"/>
                    <a:pt x="1086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3000"/>
                  </a:schemeClr>
                </a:gs>
                <a:gs pos="77000">
                  <a:schemeClr val="bg1"/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  <a:effectLst>
              <a:outerShdw blurRad="342900" sx="94000" sy="94000" algn="ctr" rotWithShape="0">
                <a:srgbClr val="3171B7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D6525D2-13E0-45B9-8348-3D9C9EB604B3}"/>
                </a:ext>
              </a:extLst>
            </p:cNvPr>
            <p:cNvSpPr/>
            <p:nvPr/>
          </p:nvSpPr>
          <p:spPr>
            <a:xfrm>
              <a:off x="8384596" y="3479802"/>
              <a:ext cx="2674014" cy="3378199"/>
            </a:xfrm>
            <a:custGeom>
              <a:avLst/>
              <a:gdLst>
                <a:gd name="connsiteX0" fmla="*/ 75434 w 2674014"/>
                <a:gd name="connsiteY0" fmla="*/ 0 h 3378199"/>
                <a:gd name="connsiteX1" fmla="*/ 2598580 w 2674014"/>
                <a:gd name="connsiteY1" fmla="*/ 0 h 3378199"/>
                <a:gd name="connsiteX2" fmla="*/ 2674014 w 2674014"/>
                <a:gd name="connsiteY2" fmla="*/ 120213 h 3378199"/>
                <a:gd name="connsiteX3" fmla="*/ 2674014 w 2674014"/>
                <a:gd name="connsiteY3" fmla="*/ 3378199 h 3378199"/>
                <a:gd name="connsiteX4" fmla="*/ 0 w 2674014"/>
                <a:gd name="connsiteY4" fmla="*/ 3378199 h 3378199"/>
                <a:gd name="connsiteX5" fmla="*/ 0 w 2674014"/>
                <a:gd name="connsiteY5" fmla="*/ 120213 h 3378199"/>
                <a:gd name="connsiteX6" fmla="*/ 75434 w 2674014"/>
                <a:gd name="connsiteY6" fmla="*/ 0 h 337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4014" h="3378199">
                  <a:moveTo>
                    <a:pt x="75434" y="0"/>
                  </a:moveTo>
                  <a:lnTo>
                    <a:pt x="2598580" y="0"/>
                  </a:lnTo>
                  <a:cubicBezTo>
                    <a:pt x="2640241" y="0"/>
                    <a:pt x="2674014" y="53821"/>
                    <a:pt x="2674014" y="120213"/>
                  </a:cubicBezTo>
                  <a:lnTo>
                    <a:pt x="2674014" y="3378199"/>
                  </a:lnTo>
                  <a:lnTo>
                    <a:pt x="0" y="3378199"/>
                  </a:lnTo>
                  <a:lnTo>
                    <a:pt x="0" y="120213"/>
                  </a:lnTo>
                  <a:cubicBezTo>
                    <a:pt x="0" y="53821"/>
                    <a:pt x="33773" y="0"/>
                    <a:pt x="75434" y="0"/>
                  </a:cubicBezTo>
                  <a:close/>
                </a:path>
              </a:pathLst>
            </a:custGeom>
            <a:solidFill>
              <a:srgbClr val="F7F7F7"/>
            </a:solidFill>
            <a:ln w="1270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">
              <a:extLst>
                <a:ext uri="{FF2B5EF4-FFF2-40B4-BE49-F238E27FC236}">
                  <a16:creationId xmlns:a16="http://schemas.microsoft.com/office/drawing/2014/main" id="{67CDC115-97A9-43E6-9139-EA97BF0C0540}"/>
                </a:ext>
              </a:extLst>
            </p:cNvPr>
            <p:cNvSpPr txBox="1"/>
            <p:nvPr/>
          </p:nvSpPr>
          <p:spPr>
            <a:xfrm>
              <a:off x="8639917" y="3771206"/>
              <a:ext cx="2195990" cy="172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B154CEA-3B66-42BE-BCAE-AA4D13B586F4}"/>
                </a:ext>
              </a:extLst>
            </p:cNvPr>
            <p:cNvGrpSpPr/>
            <p:nvPr/>
          </p:nvGrpSpPr>
          <p:grpSpPr>
            <a:xfrm>
              <a:off x="10372709" y="6006395"/>
              <a:ext cx="359022" cy="88487"/>
              <a:chOff x="11200518" y="251954"/>
              <a:chExt cx="566808" cy="139700"/>
            </a:xfrm>
            <a:solidFill>
              <a:schemeClr val="accent4"/>
            </a:solidFill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931E6A3-6843-4807-96A8-021769CA317C}"/>
                  </a:ext>
                </a:extLst>
              </p:cNvPr>
              <p:cNvSpPr/>
              <p:nvPr/>
            </p:nvSpPr>
            <p:spPr>
              <a:xfrm>
                <a:off x="11200518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D7D4E58-D34A-4DA8-93D6-D1D8B9D56D19}"/>
                  </a:ext>
                </a:extLst>
              </p:cNvPr>
              <p:cNvSpPr/>
              <p:nvPr/>
            </p:nvSpPr>
            <p:spPr>
              <a:xfrm>
                <a:off x="11406258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2713637-2DAB-403D-BB87-139F06184251}"/>
                  </a:ext>
                </a:extLst>
              </p:cNvPr>
              <p:cNvSpPr/>
              <p:nvPr/>
            </p:nvSpPr>
            <p:spPr>
              <a:xfrm>
                <a:off x="11627626" y="251954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2">
              <a:extLst>
                <a:ext uri="{FF2B5EF4-FFF2-40B4-BE49-F238E27FC236}">
                  <a16:creationId xmlns:a16="http://schemas.microsoft.com/office/drawing/2014/main" id="{509419F0-B26D-45A9-BA03-EEC2AC40F633}"/>
                </a:ext>
              </a:extLst>
            </p:cNvPr>
            <p:cNvSpPr txBox="1"/>
            <p:nvPr/>
          </p:nvSpPr>
          <p:spPr>
            <a:xfrm>
              <a:off x="9156190" y="2892563"/>
              <a:ext cx="1560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09233AE-03B5-455A-92DC-72CD369B4840}"/>
                </a:ext>
              </a:extLst>
            </p:cNvPr>
            <p:cNvSpPr/>
            <p:nvPr/>
          </p:nvSpPr>
          <p:spPr>
            <a:xfrm>
              <a:off x="8726404" y="2798438"/>
              <a:ext cx="495838" cy="4958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文本框 1">
              <a:extLst>
                <a:ext uri="{FF2B5EF4-FFF2-40B4-BE49-F238E27FC236}">
                  <a16:creationId xmlns:a16="http://schemas.microsoft.com/office/drawing/2014/main" id="{1A9EDE6F-15B7-4883-8DA3-2C4095A0A43C}"/>
                </a:ext>
              </a:extLst>
            </p:cNvPr>
            <p:cNvSpPr txBox="1"/>
            <p:nvPr/>
          </p:nvSpPr>
          <p:spPr>
            <a:xfrm>
              <a:off x="8738479" y="2861691"/>
              <a:ext cx="471688" cy="369332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algn="ctr">
                <a:lnSpc>
                  <a:spcPct val="114166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6" name="文本框 1">
            <a:extLst>
              <a:ext uri="{FF2B5EF4-FFF2-40B4-BE49-F238E27FC236}">
                <a16:creationId xmlns:a16="http://schemas.microsoft.com/office/drawing/2014/main" id="{F903EF04-9561-456A-98F0-B27FAE1C199E}"/>
              </a:ext>
            </a:extLst>
          </p:cNvPr>
          <p:cNvSpPr txBox="1"/>
          <p:nvPr/>
        </p:nvSpPr>
        <p:spPr>
          <a:xfrm>
            <a:off x="3517900" y="1259305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rPr>
              <a:t>此处可以输入一段比较长的内容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B63BFED-C885-421E-B439-3388278BC15D}"/>
              </a:ext>
            </a:extLst>
          </p:cNvPr>
          <p:cNvCxnSpPr>
            <a:cxnSpLocks/>
          </p:cNvCxnSpPr>
          <p:nvPr/>
        </p:nvCxnSpPr>
        <p:spPr>
          <a:xfrm flipH="1">
            <a:off x="5618858" y="20046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此处输入你的标题">
            <a:extLst>
              <a:ext uri="{FF2B5EF4-FFF2-40B4-BE49-F238E27FC236}">
                <a16:creationId xmlns:a16="http://schemas.microsoft.com/office/drawing/2014/main" id="{ADE067A0-238C-426E-AFEA-B5846B498620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2B701502-5CC5-4B50-8D63-93C02C588121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9C01ABDE-B729-4763-9050-3033804E60F3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87" name="文本框 1">
                <a:extLst>
                  <a:ext uri="{FF2B5EF4-FFF2-40B4-BE49-F238E27FC236}">
                    <a16:creationId xmlns:a16="http://schemas.microsoft.com/office/drawing/2014/main" id="{790CF085-A919-4A30-8515-5F3C0887A78A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88" name="组合 左上角装饰">
                <a:extLst>
                  <a:ext uri="{FF2B5EF4-FFF2-40B4-BE49-F238E27FC236}">
                    <a16:creationId xmlns:a16="http://schemas.microsoft.com/office/drawing/2014/main" id="{07192E08-FE9E-428E-814C-D8F852645EBE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89" name="菱形 1">
                  <a:extLst>
                    <a:ext uri="{FF2B5EF4-FFF2-40B4-BE49-F238E27FC236}">
                      <a16:creationId xmlns:a16="http://schemas.microsoft.com/office/drawing/2014/main" id="{1BEE91F5-5C2B-4A29-AB34-97D4C40F246F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0" name="菱形 2">
                  <a:extLst>
                    <a:ext uri="{FF2B5EF4-FFF2-40B4-BE49-F238E27FC236}">
                      <a16:creationId xmlns:a16="http://schemas.microsoft.com/office/drawing/2014/main" id="{586D586E-B709-4633-AAC0-FF0ED0DDA145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菱形 3">
                  <a:extLst>
                    <a:ext uri="{FF2B5EF4-FFF2-40B4-BE49-F238E27FC236}">
                      <a16:creationId xmlns:a16="http://schemas.microsoft.com/office/drawing/2014/main" id="{390E1B79-5F1C-4A18-BFF1-226230A56A3E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3" name="组合 右上角装饰">
              <a:extLst>
                <a:ext uri="{FF2B5EF4-FFF2-40B4-BE49-F238E27FC236}">
                  <a16:creationId xmlns:a16="http://schemas.microsoft.com/office/drawing/2014/main" id="{F6801193-427C-4370-8777-86039549F26A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84" name="椭圆 1">
                <a:extLst>
                  <a:ext uri="{FF2B5EF4-FFF2-40B4-BE49-F238E27FC236}">
                    <a16:creationId xmlns:a16="http://schemas.microsoft.com/office/drawing/2014/main" id="{B3EB5928-1177-4FB0-93EF-A3A0A57CBA00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5" name="椭圆 2">
                <a:extLst>
                  <a:ext uri="{FF2B5EF4-FFF2-40B4-BE49-F238E27FC236}">
                    <a16:creationId xmlns:a16="http://schemas.microsoft.com/office/drawing/2014/main" id="{89A035D3-B888-4C34-ADE2-D44618684006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6" name="椭圆 3">
                <a:extLst>
                  <a:ext uri="{FF2B5EF4-FFF2-40B4-BE49-F238E27FC236}">
                    <a16:creationId xmlns:a16="http://schemas.microsoft.com/office/drawing/2014/main" id="{A5321D2C-8DD0-46A9-9C14-7E7F891B3979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66886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波浪图形">
            <a:extLst>
              <a:ext uri="{FF2B5EF4-FFF2-40B4-BE49-F238E27FC236}">
                <a16:creationId xmlns:a16="http://schemas.microsoft.com/office/drawing/2014/main" id="{4DC142C8-DB80-43EB-B41D-D9B4A19F2C45}"/>
              </a:ext>
            </a:extLst>
          </p:cNvPr>
          <p:cNvSpPr/>
          <p:nvPr/>
        </p:nvSpPr>
        <p:spPr>
          <a:xfrm>
            <a:off x="4579878" y="0"/>
            <a:ext cx="7612123" cy="6858000"/>
          </a:xfrm>
          <a:custGeom>
            <a:avLst/>
            <a:gdLst>
              <a:gd name="connsiteX0" fmla="*/ 872 w 7612123"/>
              <a:gd name="connsiteY0" fmla="*/ 0 h 6858000"/>
              <a:gd name="connsiteX1" fmla="*/ 7612123 w 7612123"/>
              <a:gd name="connsiteY1" fmla="*/ 0 h 6858000"/>
              <a:gd name="connsiteX2" fmla="*/ 7612123 w 7612123"/>
              <a:gd name="connsiteY2" fmla="*/ 6858000 h 6858000"/>
              <a:gd name="connsiteX3" fmla="*/ 5111987 w 7612123"/>
              <a:gd name="connsiteY3" fmla="*/ 6858000 h 6858000"/>
              <a:gd name="connsiteX4" fmla="*/ 5085317 w 7612123"/>
              <a:gd name="connsiteY4" fmla="*/ 6838950 h 6858000"/>
              <a:gd name="connsiteX5" fmla="*/ 4642087 w 7612123"/>
              <a:gd name="connsiteY5" fmla="*/ 6426835 h 6858000"/>
              <a:gd name="connsiteX6" fmla="*/ 4106147 w 7612123"/>
              <a:gd name="connsiteY6" fmla="*/ 4759960 h 6858000"/>
              <a:gd name="connsiteX7" fmla="*/ 1963022 w 7612123"/>
              <a:gd name="connsiteY7" fmla="*/ 3616960 h 6858000"/>
              <a:gd name="connsiteX8" fmla="*/ 1867773 w 7612123"/>
              <a:gd name="connsiteY8" fmla="*/ 1878330 h 6858000"/>
              <a:gd name="connsiteX9" fmla="*/ 225027 w 7612123"/>
              <a:gd name="connsiteY9" fmla="*/ 985520 h 6858000"/>
              <a:gd name="connsiteX10" fmla="*/ 237 w 7612123"/>
              <a:gd name="connsiteY10" fmla="*/ 19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12123" h="6858000">
                <a:moveTo>
                  <a:pt x="872" y="0"/>
                </a:moveTo>
                <a:lnTo>
                  <a:pt x="7612123" y="0"/>
                </a:lnTo>
                <a:lnTo>
                  <a:pt x="7612123" y="6858000"/>
                </a:lnTo>
                <a:lnTo>
                  <a:pt x="5111987" y="6858000"/>
                </a:lnTo>
                <a:lnTo>
                  <a:pt x="5085317" y="6838950"/>
                </a:lnTo>
                <a:cubicBezTo>
                  <a:pt x="4917042" y="6716395"/>
                  <a:pt x="4762737" y="6580505"/>
                  <a:pt x="4642087" y="6426835"/>
                </a:cubicBezTo>
                <a:cubicBezTo>
                  <a:pt x="4189332" y="5848350"/>
                  <a:pt x="4642087" y="5321935"/>
                  <a:pt x="4106147" y="4759960"/>
                </a:cubicBezTo>
                <a:cubicBezTo>
                  <a:pt x="3570207" y="4197985"/>
                  <a:pt x="2410697" y="4193540"/>
                  <a:pt x="1963022" y="3616960"/>
                </a:cubicBezTo>
                <a:cubicBezTo>
                  <a:pt x="1515347" y="3040380"/>
                  <a:pt x="2215117" y="2404745"/>
                  <a:pt x="1867773" y="1878330"/>
                </a:cubicBezTo>
                <a:cubicBezTo>
                  <a:pt x="1520428" y="1351915"/>
                  <a:pt x="589518" y="1509395"/>
                  <a:pt x="225027" y="985520"/>
                </a:cubicBezTo>
                <a:cubicBezTo>
                  <a:pt x="37067" y="715645"/>
                  <a:pt x="-3573" y="352425"/>
                  <a:pt x="237" y="19050"/>
                </a:cubicBezTo>
                <a:close/>
              </a:path>
            </a:pathLst>
          </a:custGeom>
          <a:gradFill>
            <a:gsLst>
              <a:gs pos="0">
                <a:srgbClr val="B9D2FD">
                  <a:lumMod val="75000"/>
                </a:srgbClr>
              </a:gs>
              <a:gs pos="100000">
                <a:srgbClr val="B9D2FD">
                  <a:lumMod val="50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31" name="圆环 左">
            <a:extLst>
              <a:ext uri="{FF2B5EF4-FFF2-40B4-BE49-F238E27FC236}">
                <a16:creationId xmlns:a16="http://schemas.microsoft.com/office/drawing/2014/main" id="{A53B04BB-5507-4108-8390-9B4A5288092F}"/>
              </a:ext>
            </a:extLst>
          </p:cNvPr>
          <p:cNvSpPr/>
          <p:nvPr/>
        </p:nvSpPr>
        <p:spPr>
          <a:xfrm>
            <a:off x="635" y="2159000"/>
            <a:ext cx="5493385" cy="477964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506" h="9140">
                <a:moveTo>
                  <a:pt x="0" y="7847"/>
                </a:moveTo>
                <a:lnTo>
                  <a:pt x="11" y="7877"/>
                </a:lnTo>
                <a:cubicBezTo>
                  <a:pt x="181" y="8324"/>
                  <a:pt x="420" y="8737"/>
                  <a:pt x="715" y="9103"/>
                </a:cubicBezTo>
                <a:lnTo>
                  <a:pt x="745" y="9140"/>
                </a:lnTo>
                <a:lnTo>
                  <a:pt x="0" y="9140"/>
                </a:lnTo>
                <a:lnTo>
                  <a:pt x="0" y="7847"/>
                </a:lnTo>
                <a:close/>
                <a:moveTo>
                  <a:pt x="4235" y="0"/>
                </a:moveTo>
                <a:cubicBezTo>
                  <a:pt x="7698" y="0"/>
                  <a:pt x="10506" y="2808"/>
                  <a:pt x="10506" y="6272"/>
                </a:cubicBezTo>
                <a:cubicBezTo>
                  <a:pt x="10506" y="7300"/>
                  <a:pt x="10259" y="8270"/>
                  <a:pt x="9820" y="9127"/>
                </a:cubicBezTo>
                <a:lnTo>
                  <a:pt x="9813" y="9140"/>
                </a:lnTo>
                <a:lnTo>
                  <a:pt x="7724" y="9140"/>
                </a:lnTo>
                <a:lnTo>
                  <a:pt x="7754" y="9103"/>
                </a:lnTo>
                <a:cubicBezTo>
                  <a:pt x="8378" y="8329"/>
                  <a:pt x="8751" y="7344"/>
                  <a:pt x="8751" y="6272"/>
                </a:cubicBezTo>
                <a:cubicBezTo>
                  <a:pt x="8751" y="3776"/>
                  <a:pt x="6730" y="1755"/>
                  <a:pt x="4235" y="1755"/>
                </a:cubicBezTo>
                <a:cubicBezTo>
                  <a:pt x="2304" y="1755"/>
                  <a:pt x="658" y="2964"/>
                  <a:pt x="11" y="4666"/>
                </a:cubicBezTo>
                <a:lnTo>
                  <a:pt x="0" y="4696"/>
                </a:lnTo>
                <a:lnTo>
                  <a:pt x="0" y="1645"/>
                </a:lnTo>
                <a:lnTo>
                  <a:pt x="18" y="1629"/>
                </a:lnTo>
                <a:cubicBezTo>
                  <a:pt x="1131" y="617"/>
                  <a:pt x="2611" y="0"/>
                  <a:pt x="4235" y="0"/>
                </a:cubicBezTo>
                <a:close/>
              </a:path>
            </a:pathLst>
          </a:custGeom>
          <a:solidFill>
            <a:srgbClr val="B9D2F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60" name="圆环 右">
            <a:extLst>
              <a:ext uri="{FF2B5EF4-FFF2-40B4-BE49-F238E27FC236}">
                <a16:creationId xmlns:a16="http://schemas.microsoft.com/office/drawing/2014/main" id="{7C1E9360-FF58-48C6-9A72-6825A51C424C}"/>
              </a:ext>
            </a:extLst>
          </p:cNvPr>
          <p:cNvSpPr/>
          <p:nvPr/>
        </p:nvSpPr>
        <p:spPr>
          <a:xfrm flipH="1" flipV="1">
            <a:off x="10650104" y="0"/>
            <a:ext cx="1541897" cy="1423678"/>
          </a:xfrm>
          <a:custGeom>
            <a:avLst/>
            <a:gdLst>
              <a:gd name="connsiteX0" fmla="*/ 1541897 w 1541897"/>
              <a:gd name="connsiteY0" fmla="*/ 1423678 h 1423678"/>
              <a:gd name="connsiteX1" fmla="*/ 950523 w 1541897"/>
              <a:gd name="connsiteY1" fmla="*/ 1423678 h 1423678"/>
              <a:gd name="connsiteX2" fmla="*/ 943881 w 1541897"/>
              <a:gd name="connsiteY2" fmla="*/ 1405515 h 1423678"/>
              <a:gd name="connsiteX3" fmla="*/ 42580 w 1541897"/>
              <a:gd name="connsiteY3" fmla="*/ 588158 h 1423678"/>
              <a:gd name="connsiteX4" fmla="*/ 0 w 1541897"/>
              <a:gd name="connsiteY4" fmla="*/ 577213 h 1423678"/>
              <a:gd name="connsiteX5" fmla="*/ 0 w 1541897"/>
              <a:gd name="connsiteY5" fmla="*/ 0 h 1423678"/>
              <a:gd name="connsiteX6" fmla="*/ 17143 w 1541897"/>
              <a:gd name="connsiteY6" fmla="*/ 2618 h 1423678"/>
              <a:gd name="connsiteX7" fmla="*/ 1528482 w 1541897"/>
              <a:gd name="connsiteY7" fmla="*/ 1371498 h 14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1897" h="1423678">
                <a:moveTo>
                  <a:pt x="1541897" y="1423678"/>
                </a:moveTo>
                <a:lnTo>
                  <a:pt x="950523" y="1423678"/>
                </a:lnTo>
                <a:lnTo>
                  <a:pt x="943881" y="1405515"/>
                </a:lnTo>
                <a:cubicBezTo>
                  <a:pt x="779478" y="1016532"/>
                  <a:pt x="449690" y="714742"/>
                  <a:pt x="42580" y="588158"/>
                </a:cubicBezTo>
                <a:lnTo>
                  <a:pt x="0" y="577213"/>
                </a:lnTo>
                <a:lnTo>
                  <a:pt x="0" y="0"/>
                </a:lnTo>
                <a:lnTo>
                  <a:pt x="17143" y="2618"/>
                </a:lnTo>
                <a:cubicBezTo>
                  <a:pt x="735215" y="149602"/>
                  <a:pt x="1313583" y="680457"/>
                  <a:pt x="1528482" y="1371498"/>
                </a:cubicBezTo>
                <a:close/>
              </a:path>
            </a:pathLst>
          </a:custGeom>
          <a:solidFill>
            <a:srgbClr val="B9D2F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62" name="图形-圆形">
            <a:extLst>
              <a:ext uri="{FF2B5EF4-FFF2-40B4-BE49-F238E27FC236}">
                <a16:creationId xmlns:a16="http://schemas.microsoft.com/office/drawing/2014/main" id="{C90DF106-7BAB-4434-830A-919BDB79194D}"/>
              </a:ext>
            </a:extLst>
          </p:cNvPr>
          <p:cNvSpPr/>
          <p:nvPr/>
        </p:nvSpPr>
        <p:spPr>
          <a:xfrm>
            <a:off x="0" y="5589439"/>
            <a:ext cx="2825646" cy="1268561"/>
          </a:xfrm>
          <a:custGeom>
            <a:avLst/>
            <a:gdLst>
              <a:gd name="connsiteX0" fmla="*/ 999649 w 2825646"/>
              <a:gd name="connsiteY0" fmla="*/ 0 h 1268561"/>
              <a:gd name="connsiteX1" fmla="*/ 2771919 w 2825646"/>
              <a:gd name="connsiteY1" fmla="*/ 1125124 h 1268561"/>
              <a:gd name="connsiteX2" fmla="*/ 2825646 w 2825646"/>
              <a:gd name="connsiteY2" fmla="*/ 1268561 h 1268561"/>
              <a:gd name="connsiteX3" fmla="*/ 0 w 2825646"/>
              <a:gd name="connsiteY3" fmla="*/ 1268561 h 1268561"/>
              <a:gd name="connsiteX4" fmla="*/ 0 w 2825646"/>
              <a:gd name="connsiteY4" fmla="*/ 274695 h 1268561"/>
              <a:gd name="connsiteX5" fmla="*/ 118927 w 2825646"/>
              <a:gd name="connsiteY5" fmla="*/ 208955 h 1268561"/>
              <a:gd name="connsiteX6" fmla="*/ 999649 w 2825646"/>
              <a:gd name="connsiteY6" fmla="*/ 0 h 126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5646" h="1268561">
                <a:moveTo>
                  <a:pt x="999649" y="0"/>
                </a:moveTo>
                <a:cubicBezTo>
                  <a:pt x="1783069" y="0"/>
                  <a:pt x="2459046" y="460405"/>
                  <a:pt x="2771919" y="1125124"/>
                </a:cubicBezTo>
                <a:lnTo>
                  <a:pt x="2825646" y="1268561"/>
                </a:lnTo>
                <a:lnTo>
                  <a:pt x="0" y="1268561"/>
                </a:lnTo>
                <a:lnTo>
                  <a:pt x="0" y="274695"/>
                </a:lnTo>
                <a:lnTo>
                  <a:pt x="118927" y="208955"/>
                </a:lnTo>
                <a:cubicBezTo>
                  <a:pt x="383748" y="75367"/>
                  <a:pt x="682948" y="0"/>
                  <a:pt x="999649" y="0"/>
                </a:cubicBezTo>
                <a:close/>
              </a:path>
            </a:pathLst>
          </a:custGeom>
          <a:gradFill>
            <a:gsLst>
              <a:gs pos="0">
                <a:srgbClr val="B9D2FD">
                  <a:lumMod val="75000"/>
                </a:srgbClr>
              </a:gs>
              <a:gs pos="100000">
                <a:srgbClr val="0652D5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 panose="00020600040101010101" pitchFamily="18" charset="-122"/>
              <a:ea typeface="OPPOSans R"/>
              <a:cs typeface="+mn-cs"/>
            </a:endParaRPr>
          </a:p>
        </p:txBody>
      </p:sp>
      <p:grpSp>
        <p:nvGrpSpPr>
          <p:cNvPr id="58" name="文字-答辩人">
            <a:extLst>
              <a:ext uri="{FF2B5EF4-FFF2-40B4-BE49-F238E27FC236}">
                <a16:creationId xmlns:a16="http://schemas.microsoft.com/office/drawing/2014/main" id="{2D23FB02-CFCE-4BD5-802C-4993061919C7}"/>
              </a:ext>
            </a:extLst>
          </p:cNvPr>
          <p:cNvGrpSpPr/>
          <p:nvPr/>
        </p:nvGrpSpPr>
        <p:grpSpPr>
          <a:xfrm>
            <a:off x="642505" y="4322496"/>
            <a:ext cx="3556550" cy="390474"/>
            <a:chOff x="607780" y="4261536"/>
            <a:chExt cx="3556550" cy="39047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2C8B6CB-431C-40CE-B57C-ADCA4A2463DD}"/>
                </a:ext>
              </a:extLst>
            </p:cNvPr>
            <p:cNvGrpSpPr/>
            <p:nvPr/>
          </p:nvGrpSpPr>
          <p:grpSpPr>
            <a:xfrm>
              <a:off x="607780" y="4261536"/>
              <a:ext cx="3556550" cy="390474"/>
              <a:chOff x="1736" y="6679"/>
              <a:chExt cx="5403" cy="521"/>
            </a:xfrm>
          </p:grpSpPr>
          <p:sp>
            <p:nvSpPr>
              <p:cNvPr id="35" name="圆角矩形 6">
                <a:extLst>
                  <a:ext uri="{FF2B5EF4-FFF2-40B4-BE49-F238E27FC236}">
                    <a16:creationId xmlns:a16="http://schemas.microsoft.com/office/drawing/2014/main" id="{95436A17-41DD-4286-B636-679184A39705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736" y="6679"/>
                <a:ext cx="5403" cy="52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73888" dist="151892" dir="5400000" sx="80000" sy="80000" algn="t" rotWithShape="0">
                  <a:srgbClr val="B9D2FD">
                    <a:lumMod val="75000"/>
                    <a:alpha val="41000"/>
                  </a:srgbClr>
                </a:outerShdw>
              </a:effectLst>
            </p:spPr>
            <p:txBody>
              <a:bodyPr lIns="84125" tIns="42062" rIns="84125" bIns="42062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5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R"/>
                  <a:cs typeface="+mn-cs"/>
                </a:endParaRPr>
              </a:p>
            </p:txBody>
          </p:sp>
          <p:sp>
            <p:nvSpPr>
              <p:cNvPr id="36" name="等腰三角形 35">
                <a:extLst>
                  <a:ext uri="{FF2B5EF4-FFF2-40B4-BE49-F238E27FC236}">
                    <a16:creationId xmlns:a16="http://schemas.microsoft.com/office/drawing/2014/main" id="{1CE18638-8C2C-4C2D-923E-2D6396960ED9}"/>
                  </a:ext>
                </a:extLst>
              </p:cNvPr>
              <p:cNvSpPr/>
              <p:nvPr/>
            </p:nvSpPr>
            <p:spPr>
              <a:xfrm rot="5400000">
                <a:off x="6712" y="6882"/>
                <a:ext cx="173" cy="110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4125" tIns="42062" rIns="84125" bIns="42062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56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R"/>
                  <a:cs typeface="+mn-cs"/>
                </a:endParaRPr>
              </a:p>
            </p:txBody>
          </p:sp>
        </p:grpSp>
        <p:sp>
          <p:nvSpPr>
            <p:cNvPr id="34" name="文本框 3">
              <a:extLst>
                <a:ext uri="{FF2B5EF4-FFF2-40B4-BE49-F238E27FC236}">
                  <a16:creationId xmlns:a16="http://schemas.microsoft.com/office/drawing/2014/main" id="{882778B6-8B35-4DC3-B777-1835A5A1ACC7}"/>
                </a:ext>
              </a:extLst>
            </p:cNvPr>
            <p:cNvSpPr txBox="1"/>
            <p:nvPr/>
          </p:nvSpPr>
          <p:spPr>
            <a:xfrm>
              <a:off x="806189" y="4302811"/>
              <a:ext cx="3123533" cy="311482"/>
            </a:xfrm>
            <a:prstGeom prst="rect">
              <a:avLst/>
            </a:prstGeom>
            <a:noFill/>
            <a:effectLst/>
          </p:spPr>
          <p:txBody>
            <a:bodyPr wrap="square" lIns="84125" tIns="42062" rIns="84125" bIns="42062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答辩人</a:t>
              </a:r>
              <a:r>
                <a:rPr kumimoji="0" lang="en-US" altLang="zh-CN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:</a:t>
              </a:r>
              <a:r>
                <a:rPr kumimoji="0" lang="zh-CN" altLang="en-US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某某    指导老师</a:t>
              </a:r>
              <a:r>
                <a:rPr kumimoji="0" lang="en-US" altLang="zh-CN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: </a:t>
              </a:r>
              <a:r>
                <a:rPr lang="zh-CN" altLang="en-US" sz="1472" kern="0" cap="all">
                  <a:solidFill>
                    <a:srgbClr val="FFFFFF"/>
                  </a:solidFill>
                  <a:latin typeface="OPPOSans B"/>
                  <a:ea typeface="OPPOSans B"/>
                </a:rPr>
                <a:t>某某某</a:t>
              </a:r>
              <a:r>
                <a:rPr kumimoji="0" lang="zh-CN" altLang="en-US" sz="1472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</a:rPr>
                <a:t> </a:t>
              </a:r>
              <a:endParaRPr kumimoji="0" lang="en-US" altLang="zh-CN" sz="1472" b="0" i="0" u="none" strike="noStrike" kern="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</a:endParaRPr>
            </a:p>
          </p:txBody>
        </p:sp>
      </p:grpSp>
      <p:grpSp>
        <p:nvGrpSpPr>
          <p:cNvPr id="42" name="文字 标题">
            <a:extLst>
              <a:ext uri="{FF2B5EF4-FFF2-40B4-BE49-F238E27FC236}">
                <a16:creationId xmlns:a16="http://schemas.microsoft.com/office/drawing/2014/main" id="{5787E876-2AFE-4415-950B-23F9B603F0C7}"/>
              </a:ext>
            </a:extLst>
          </p:cNvPr>
          <p:cNvGrpSpPr/>
          <p:nvPr/>
        </p:nvGrpSpPr>
        <p:grpSpPr>
          <a:xfrm>
            <a:off x="783039" y="1844479"/>
            <a:ext cx="4583357" cy="1506932"/>
            <a:chOff x="419261" y="2203469"/>
            <a:chExt cx="3090380" cy="1506932"/>
          </a:xfrm>
        </p:grpSpPr>
        <p:sp>
          <p:nvSpPr>
            <p:cNvPr id="43" name="文本框 4">
              <a:extLst>
                <a:ext uri="{FF2B5EF4-FFF2-40B4-BE49-F238E27FC236}">
                  <a16:creationId xmlns:a16="http://schemas.microsoft.com/office/drawing/2014/main" id="{4B394CA2-290F-42D0-933B-298165CB7ADA}"/>
                </a:ext>
              </a:extLst>
            </p:cNvPr>
            <p:cNvSpPr txBox="1"/>
            <p:nvPr/>
          </p:nvSpPr>
          <p:spPr>
            <a:xfrm>
              <a:off x="453018" y="2233073"/>
              <a:ext cx="3056623" cy="14773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dist">
                <a:defRPr/>
              </a:pPr>
              <a:r>
                <a:rPr lang="zh-CN" altLang="en-US" sz="9600" b="1">
                  <a:ln>
                    <a:solidFill>
                      <a:prstClr val="white"/>
                    </a:solidFill>
                  </a:ln>
                  <a:solidFill>
                    <a:srgbClr val="4472C4">
                      <a:lumMod val="75000"/>
                      <a:alpha val="50000"/>
                    </a:srgb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  <a:sym typeface="+mn-lt"/>
                </a:rPr>
                <a:t>谢谢观看</a:t>
              </a:r>
            </a:p>
          </p:txBody>
        </p:sp>
        <p:sp>
          <p:nvSpPr>
            <p:cNvPr id="44" name="文本框 5">
              <a:extLst>
                <a:ext uri="{FF2B5EF4-FFF2-40B4-BE49-F238E27FC236}">
                  <a16:creationId xmlns:a16="http://schemas.microsoft.com/office/drawing/2014/main" id="{73B6963D-D54D-46CA-9A69-4A1905FCF04D}"/>
                </a:ext>
              </a:extLst>
            </p:cNvPr>
            <p:cNvSpPr txBox="1"/>
            <p:nvPr/>
          </p:nvSpPr>
          <p:spPr>
            <a:xfrm>
              <a:off x="419261" y="2203469"/>
              <a:ext cx="3056623" cy="14773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dist">
                <a:defRPr/>
              </a:pPr>
              <a:r>
                <a:rPr lang="zh-CN" altLang="en-US" sz="9600" b="1">
                  <a:ln w="9525">
                    <a:solidFill>
                      <a:prstClr val="white"/>
                    </a:solidFill>
                  </a:ln>
                  <a:gradFill>
                    <a:gsLst>
                      <a:gs pos="0">
                        <a:schemeClr val="accent1"/>
                      </a:gs>
                      <a:gs pos="65000">
                        <a:schemeClr val="accent1">
                          <a:lumMod val="85000"/>
                        </a:schemeClr>
                      </a:gs>
                      <a:gs pos="100000">
                        <a:schemeClr val="accent1">
                          <a:lumMod val="80000"/>
                        </a:schemeClr>
                      </a:gs>
                    </a:gsLst>
                    <a:lin ang="5400000" scaled="0"/>
                  </a:gradFill>
                  <a:effectLst>
                    <a:outerShdw blurRad="152400" dist="63500" dir="5400000" algn="t" rotWithShape="0">
                      <a:srgbClr val="4472C4">
                        <a:alpha val="2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  <a:sym typeface="+mn-lt"/>
                </a:rPr>
                <a:t>谢谢观看</a:t>
              </a:r>
            </a:p>
          </p:txBody>
        </p:sp>
      </p:grpSp>
      <p:grpSp>
        <p:nvGrpSpPr>
          <p:cNvPr id="45" name="文字 毕业答辩">
            <a:extLst>
              <a:ext uri="{FF2B5EF4-FFF2-40B4-BE49-F238E27FC236}">
                <a16:creationId xmlns:a16="http://schemas.microsoft.com/office/drawing/2014/main" id="{DA52058B-54E2-4E69-A458-DA4A40019D3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30173" y="3433515"/>
            <a:ext cx="5190661" cy="505066"/>
            <a:chOff x="860752" y="3844470"/>
            <a:chExt cx="4024289" cy="505066"/>
          </a:xfrm>
        </p:grpSpPr>
        <p:sp>
          <p:nvSpPr>
            <p:cNvPr id="46" name="白边">
              <a:extLst>
                <a:ext uri="{FF2B5EF4-FFF2-40B4-BE49-F238E27FC236}">
                  <a16:creationId xmlns:a16="http://schemas.microsoft.com/office/drawing/2014/main" id="{4F23D9B1-3B92-45DB-8886-E8051980389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74626" y="3885369"/>
              <a:ext cx="4010415" cy="464167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85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124668" dist="79334" dir="2699998" algn="tl" rotWithShape="0">
                <a:srgbClr val="ED7D31">
                  <a:lumMod val="50000"/>
                  <a:alpha val="20000"/>
                </a:srgbClr>
              </a:outerShdw>
            </a:effectLst>
          </p:spPr>
          <p:txBody>
            <a:bodyPr lIns="81601" tIns="40800" rIns="81601" bIns="40800" rtlCol="0" anchor="ctr"/>
            <a:lstStyle/>
            <a:p>
              <a:pPr algn="ctr">
                <a:defRPr/>
              </a:pPr>
              <a:endParaRPr lang="zh-CN" altLang="en-US" sz="2142" kern="0" spc="600" dirty="0">
                <a:solidFill>
                  <a:prstClr val="white"/>
                </a:solidFill>
                <a:effectLst>
                  <a:outerShdw blurRad="79334" dist="79334" dir="5400000" algn="t" rotWithShape="0">
                    <a:srgbClr val="ED7D31">
                      <a:lumMod val="50000"/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sp>
          <p:nvSpPr>
            <p:cNvPr id="47" name="文本框 6">
              <a:extLst>
                <a:ext uri="{FF2B5EF4-FFF2-40B4-BE49-F238E27FC236}">
                  <a16:creationId xmlns:a16="http://schemas.microsoft.com/office/drawing/2014/main" id="{D0132284-D100-4820-AFEC-3112C1F2AE9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60752" y="3844470"/>
              <a:ext cx="4010414" cy="46416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0"/>
            </a:gradFill>
            <a:ln w="85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124668" dist="68001" dir="2700013" algn="tl" rotWithShape="0">
                <a:schemeClr val="accent3">
                  <a:alpha val="20000"/>
                </a:schemeClr>
              </a:outerShdw>
            </a:effectLst>
          </p:spPr>
          <p:txBody>
            <a:bodyPr lIns="81601" tIns="40800" rIns="81601" bIns="40800" rtlCol="0" anchor="ctr"/>
            <a:lstStyle/>
            <a:p>
              <a:pPr algn="ctr">
                <a:defRPr/>
              </a:pP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毕业答辩</a:t>
              </a:r>
              <a:r>
                <a:rPr lang="en-US" altLang="zh-CN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/</a:t>
              </a: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开题报告</a:t>
              </a:r>
              <a:r>
                <a:rPr lang="en-US" altLang="zh-CN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/</a:t>
              </a: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论文答辩</a:t>
              </a:r>
              <a:r>
                <a:rPr lang="en-US" altLang="zh-CN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/</a:t>
              </a:r>
              <a:r>
                <a:rPr lang="zh-CN" altLang="en-US" sz="1785" kern="0" spc="300">
                  <a:solidFill>
                    <a:prstClr val="white"/>
                  </a:solidFill>
                  <a:effectLst>
                    <a:outerShdw blurRad="79334" dist="79334" dir="5400000" algn="t" rotWithShape="0">
                      <a:srgbClr val="ED7D31">
                        <a:lumMod val="50000"/>
                        <a:alpha val="40000"/>
                      </a:srgb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完整框架</a:t>
              </a:r>
            </a:p>
          </p:txBody>
        </p:sp>
      </p:grpSp>
      <p:grpSp>
        <p:nvGrpSpPr>
          <p:cNvPr id="63" name="组合">
            <a:extLst>
              <a:ext uri="{FF2B5EF4-FFF2-40B4-BE49-F238E27FC236}">
                <a16:creationId xmlns:a16="http://schemas.microsoft.com/office/drawing/2014/main" id="{57A1D595-62FD-4248-B23B-C774DFD8D302}"/>
              </a:ext>
            </a:extLst>
          </p:cNvPr>
          <p:cNvGrpSpPr/>
          <p:nvPr/>
        </p:nvGrpSpPr>
        <p:grpSpPr>
          <a:xfrm>
            <a:off x="1421747" y="408360"/>
            <a:ext cx="2554651" cy="607695"/>
            <a:chOff x="1909399" y="454660"/>
            <a:chExt cx="2554651" cy="607695"/>
          </a:xfrm>
        </p:grpSpPr>
        <p:sp>
          <p:nvSpPr>
            <p:cNvPr id="64" name="文本框 7">
              <a:extLst>
                <a:ext uri="{FF2B5EF4-FFF2-40B4-BE49-F238E27FC236}">
                  <a16:creationId xmlns:a16="http://schemas.microsoft.com/office/drawing/2014/main" id="{7B668B0B-D51F-45B0-9946-B40D47114DB5}"/>
                </a:ext>
              </a:extLst>
            </p:cNvPr>
            <p:cNvSpPr txBox="1"/>
            <p:nvPr/>
          </p:nvSpPr>
          <p:spPr>
            <a:xfrm>
              <a:off x="1993900" y="454660"/>
              <a:ext cx="2470150" cy="6076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>
                  <a:solidFill>
                    <a:prstClr val="black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某某大学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OPPOSans R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某某学院某某专业毕业答辩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cxnSp>
          <p:nvCxnSpPr>
            <p:cNvPr id="65" name="虚线">
              <a:extLst>
                <a:ext uri="{FF2B5EF4-FFF2-40B4-BE49-F238E27FC236}">
                  <a16:creationId xmlns:a16="http://schemas.microsoft.com/office/drawing/2014/main" id="{89CA5541-5817-4467-8667-C4E104E1230D}"/>
                </a:ext>
              </a:extLst>
            </p:cNvPr>
            <p:cNvCxnSpPr/>
            <p:nvPr/>
          </p:nvCxnSpPr>
          <p:spPr>
            <a:xfrm>
              <a:off x="1909399" y="522452"/>
              <a:ext cx="0" cy="496802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alpha val="70000"/>
                </a:srgbClr>
              </a:solidFill>
              <a:prstDash val="lgDash"/>
              <a:miter lim="800000"/>
            </a:ln>
            <a:effectLst/>
          </p:spPr>
        </p:cxnSp>
      </p:grpSp>
      <p:sp>
        <p:nvSpPr>
          <p:cNvPr id="67" name="图形 2">
            <a:extLst>
              <a:ext uri="{FF2B5EF4-FFF2-40B4-BE49-F238E27FC236}">
                <a16:creationId xmlns:a16="http://schemas.microsoft.com/office/drawing/2014/main" id="{FC7524F6-B084-41DB-8F61-A3FB97704A7C}"/>
              </a:ext>
            </a:extLst>
          </p:cNvPr>
          <p:cNvSpPr/>
          <p:nvPr/>
        </p:nvSpPr>
        <p:spPr>
          <a:xfrm rot="6148190">
            <a:off x="701812" y="457771"/>
            <a:ext cx="503902" cy="455261"/>
          </a:xfrm>
          <a:custGeom>
            <a:avLst/>
            <a:gdLst>
              <a:gd name="connsiteX0" fmla="*/ 1138442 w 1667061"/>
              <a:gd name="connsiteY0" fmla="*/ 0 h 1506140"/>
              <a:gd name="connsiteX1" fmla="*/ 528619 w 1667061"/>
              <a:gd name="connsiteY1" fmla="*/ 0 h 1506140"/>
              <a:gd name="connsiteX2" fmla="*/ 335142 w 1667061"/>
              <a:gd name="connsiteY2" fmla="*/ 111807 h 1506140"/>
              <a:gd name="connsiteX3" fmla="*/ 29859 w 1667061"/>
              <a:gd name="connsiteY3" fmla="*/ 641635 h 1506140"/>
              <a:gd name="connsiteX4" fmla="*/ 29859 w 1667061"/>
              <a:gd name="connsiteY4" fmla="*/ 864505 h 1506140"/>
              <a:gd name="connsiteX5" fmla="*/ 335142 w 1667061"/>
              <a:gd name="connsiteY5" fmla="*/ 1394334 h 1506140"/>
              <a:gd name="connsiteX6" fmla="*/ 528619 w 1667061"/>
              <a:gd name="connsiteY6" fmla="*/ 1506141 h 1506140"/>
              <a:gd name="connsiteX7" fmla="*/ 1138442 w 1667061"/>
              <a:gd name="connsiteY7" fmla="*/ 1506141 h 1506140"/>
              <a:gd name="connsiteX8" fmla="*/ 1331919 w 1667061"/>
              <a:gd name="connsiteY8" fmla="*/ 1394334 h 1506140"/>
              <a:gd name="connsiteX9" fmla="*/ 1637202 w 1667061"/>
              <a:gd name="connsiteY9" fmla="*/ 864505 h 1506140"/>
              <a:gd name="connsiteX10" fmla="*/ 1637202 w 1667061"/>
              <a:gd name="connsiteY10" fmla="*/ 641635 h 1506140"/>
              <a:gd name="connsiteX11" fmla="*/ 1331919 w 1667061"/>
              <a:gd name="connsiteY11" fmla="*/ 111807 h 1506140"/>
              <a:gd name="connsiteX12" fmla="*/ 1138442 w 1667061"/>
              <a:gd name="connsiteY12" fmla="*/ 0 h 1506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67061" h="1506140">
                <a:moveTo>
                  <a:pt x="1138442" y="0"/>
                </a:moveTo>
                <a:lnTo>
                  <a:pt x="528619" y="0"/>
                </a:lnTo>
                <a:cubicBezTo>
                  <a:pt x="448810" y="0"/>
                  <a:pt x="375140" y="42602"/>
                  <a:pt x="335142" y="111807"/>
                </a:cubicBezTo>
                <a:lnTo>
                  <a:pt x="29859" y="641635"/>
                </a:lnTo>
                <a:cubicBezTo>
                  <a:pt x="-9953" y="710654"/>
                  <a:pt x="-9953" y="795486"/>
                  <a:pt x="29859" y="864505"/>
                </a:cubicBezTo>
                <a:lnTo>
                  <a:pt x="335142" y="1394334"/>
                </a:lnTo>
                <a:cubicBezTo>
                  <a:pt x="374954" y="1463539"/>
                  <a:pt x="448810" y="1506141"/>
                  <a:pt x="528619" y="1506141"/>
                </a:cubicBezTo>
                <a:lnTo>
                  <a:pt x="1138442" y="1506141"/>
                </a:lnTo>
                <a:cubicBezTo>
                  <a:pt x="1218251" y="1506141"/>
                  <a:pt x="1291921" y="1463539"/>
                  <a:pt x="1331919" y="1394334"/>
                </a:cubicBezTo>
                <a:lnTo>
                  <a:pt x="1637202" y="864505"/>
                </a:lnTo>
                <a:cubicBezTo>
                  <a:pt x="1677014" y="795486"/>
                  <a:pt x="1677014" y="710654"/>
                  <a:pt x="1637202" y="641635"/>
                </a:cubicBezTo>
                <a:lnTo>
                  <a:pt x="1331919" y="111807"/>
                </a:lnTo>
                <a:cubicBezTo>
                  <a:pt x="1292107" y="42788"/>
                  <a:pt x="1218251" y="0"/>
                  <a:pt x="1138442" y="0"/>
                </a:cubicBezTo>
                <a:close/>
              </a:path>
            </a:pathLst>
          </a:custGeom>
          <a:gradFill>
            <a:gsLst>
              <a:gs pos="0">
                <a:srgbClr val="FF7700"/>
              </a:gs>
              <a:gs pos="100000">
                <a:srgbClr val="FE5901"/>
              </a:gs>
            </a:gsLst>
            <a:lin ang="0" scaled="0"/>
          </a:gradFill>
          <a:ln w="1860" cap="flat">
            <a:noFill/>
            <a:prstDash val="solid"/>
            <a:miter/>
          </a:ln>
          <a:effectLst>
            <a:outerShdw blurRad="76200" dist="38100" dir="8100000" algn="tr" rotWithShape="0">
              <a:srgbClr val="FC680D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4AEFA1D1-2224-EC21-2740-4E6481DD0F99}"/>
              </a:ext>
            </a:extLst>
          </p:cNvPr>
          <p:cNvSpPr/>
          <p:nvPr/>
        </p:nvSpPr>
        <p:spPr>
          <a:xfrm>
            <a:off x="800933" y="554960"/>
            <a:ext cx="307663" cy="247864"/>
          </a:xfrm>
          <a:custGeom>
            <a:avLst/>
            <a:gdLst>
              <a:gd name="connsiteX0" fmla="*/ 1313241 w 1594567"/>
              <a:gd name="connsiteY0" fmla="*/ 601734 h 1284637"/>
              <a:gd name="connsiteX1" fmla="*/ 1313241 w 1594567"/>
              <a:gd name="connsiteY1" fmla="*/ 1086200 h 1284637"/>
              <a:gd name="connsiteX2" fmla="*/ 797303 w 1594567"/>
              <a:gd name="connsiteY2" fmla="*/ 1284637 h 1284637"/>
              <a:gd name="connsiteX3" fmla="*/ 281564 w 1594567"/>
              <a:gd name="connsiteY3" fmla="*/ 1091756 h 1284637"/>
              <a:gd name="connsiteX4" fmla="*/ 281366 w 1594567"/>
              <a:gd name="connsiteY4" fmla="*/ 1086200 h 1284637"/>
              <a:gd name="connsiteX5" fmla="*/ 281366 w 1594567"/>
              <a:gd name="connsiteY5" fmla="*/ 601734 h 1284637"/>
              <a:gd name="connsiteX6" fmla="*/ 765157 w 1594567"/>
              <a:gd name="connsiteY6" fmla="*/ 816206 h 1284637"/>
              <a:gd name="connsiteX7" fmla="*/ 822545 w 1594567"/>
              <a:gd name="connsiteY7" fmla="*/ 818904 h 1284637"/>
              <a:gd name="connsiteX8" fmla="*/ 829490 w 1594567"/>
              <a:gd name="connsiteY8" fmla="*/ 816206 h 1284637"/>
              <a:gd name="connsiteX9" fmla="*/ 1313241 w 1594567"/>
              <a:gd name="connsiteY9" fmla="*/ 601734 h 1284637"/>
              <a:gd name="connsiteX10" fmla="*/ 829450 w 1594567"/>
              <a:gd name="connsiteY10" fmla="*/ 6819 h 1284637"/>
              <a:gd name="connsiteX11" fmla="*/ 1570972 w 1594567"/>
              <a:gd name="connsiteY11" fmla="*/ 335550 h 1284637"/>
              <a:gd name="connsiteX12" fmla="*/ 1591144 w 1594567"/>
              <a:gd name="connsiteY12" fmla="*/ 387926 h 1284637"/>
              <a:gd name="connsiteX13" fmla="*/ 1570972 w 1594567"/>
              <a:gd name="connsiteY13" fmla="*/ 408099 h 1284637"/>
              <a:gd name="connsiteX14" fmla="*/ 1471991 w 1594567"/>
              <a:gd name="connsiteY14" fmla="*/ 451993 h 1284637"/>
              <a:gd name="connsiteX15" fmla="*/ 1471991 w 1594567"/>
              <a:gd name="connsiteY15" fmla="*/ 819103 h 1284637"/>
              <a:gd name="connsiteX16" fmla="*/ 1500882 w 1594567"/>
              <a:gd name="connsiteY16" fmla="*/ 927575 h 1284637"/>
              <a:gd name="connsiteX17" fmla="*/ 1392410 w 1594567"/>
              <a:gd name="connsiteY17" fmla="*/ 956465 h 1284637"/>
              <a:gd name="connsiteX18" fmla="*/ 1363519 w 1594567"/>
              <a:gd name="connsiteY18" fmla="*/ 847993 h 1284637"/>
              <a:gd name="connsiteX19" fmla="*/ 1392616 w 1594567"/>
              <a:gd name="connsiteY19" fmla="*/ 818984 h 1284637"/>
              <a:gd name="connsiteX20" fmla="*/ 1392616 w 1594567"/>
              <a:gd name="connsiteY20" fmla="*/ 487077 h 1284637"/>
              <a:gd name="connsiteX21" fmla="*/ 829450 w 1594567"/>
              <a:gd name="connsiteY21" fmla="*/ 736791 h 1284637"/>
              <a:gd name="connsiteX22" fmla="*/ 765157 w 1594567"/>
              <a:gd name="connsiteY22" fmla="*/ 736791 h 1284637"/>
              <a:gd name="connsiteX23" fmla="*/ 23596 w 1594567"/>
              <a:gd name="connsiteY23" fmla="*/ 408099 h 1284637"/>
              <a:gd name="connsiteX24" fmla="*/ 3423 w 1594567"/>
              <a:gd name="connsiteY24" fmla="*/ 355723 h 1284637"/>
              <a:gd name="connsiteX25" fmla="*/ 23596 w 1594567"/>
              <a:gd name="connsiteY25" fmla="*/ 335550 h 1284637"/>
              <a:gd name="connsiteX26" fmla="*/ 765077 w 1594567"/>
              <a:gd name="connsiteY26" fmla="*/ 6819 h 1284637"/>
              <a:gd name="connsiteX27" fmla="*/ 829450 w 1594567"/>
              <a:gd name="connsiteY27" fmla="*/ 6819 h 1284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94567" h="1284637">
                <a:moveTo>
                  <a:pt x="1313241" y="601734"/>
                </a:moveTo>
                <a:lnTo>
                  <a:pt x="1313241" y="1086200"/>
                </a:lnTo>
                <a:cubicBezTo>
                  <a:pt x="1313241" y="1195777"/>
                  <a:pt x="1082260" y="1284637"/>
                  <a:pt x="797303" y="1284637"/>
                </a:cubicBezTo>
                <a:cubicBezTo>
                  <a:pt x="517189" y="1284637"/>
                  <a:pt x="289224" y="1198793"/>
                  <a:pt x="281564" y="1091756"/>
                </a:cubicBezTo>
                <a:lnTo>
                  <a:pt x="281366" y="1086200"/>
                </a:lnTo>
                <a:lnTo>
                  <a:pt x="281366" y="601734"/>
                </a:lnTo>
                <a:lnTo>
                  <a:pt x="765157" y="816206"/>
                </a:lnTo>
                <a:cubicBezTo>
                  <a:pt x="783278" y="824239"/>
                  <a:pt x="803749" y="825202"/>
                  <a:pt x="822545" y="818904"/>
                </a:cubicBezTo>
                <a:lnTo>
                  <a:pt x="829490" y="816206"/>
                </a:lnTo>
                <a:lnTo>
                  <a:pt x="1313241" y="601734"/>
                </a:lnTo>
                <a:close/>
                <a:moveTo>
                  <a:pt x="829450" y="6819"/>
                </a:moveTo>
                <a:lnTo>
                  <a:pt x="1570972" y="335550"/>
                </a:lnTo>
                <a:cubicBezTo>
                  <a:pt x="1591005" y="344443"/>
                  <a:pt x="1600037" y="367893"/>
                  <a:pt x="1591144" y="387926"/>
                </a:cubicBezTo>
                <a:cubicBezTo>
                  <a:pt x="1587153" y="396918"/>
                  <a:pt x="1579964" y="404108"/>
                  <a:pt x="1570972" y="408099"/>
                </a:cubicBezTo>
                <a:lnTo>
                  <a:pt x="1471991" y="451993"/>
                </a:lnTo>
                <a:lnTo>
                  <a:pt x="1471991" y="819103"/>
                </a:lnTo>
                <a:cubicBezTo>
                  <a:pt x="1509923" y="841079"/>
                  <a:pt x="1522857" y="889643"/>
                  <a:pt x="1500882" y="927575"/>
                </a:cubicBezTo>
                <a:cubicBezTo>
                  <a:pt x="1478906" y="965506"/>
                  <a:pt x="1430341" y="978441"/>
                  <a:pt x="1392410" y="956465"/>
                </a:cubicBezTo>
                <a:cubicBezTo>
                  <a:pt x="1354478" y="934489"/>
                  <a:pt x="1341544" y="885925"/>
                  <a:pt x="1363519" y="847993"/>
                </a:cubicBezTo>
                <a:cubicBezTo>
                  <a:pt x="1370504" y="835937"/>
                  <a:pt x="1380539" y="825932"/>
                  <a:pt x="1392616" y="818984"/>
                </a:cubicBezTo>
                <a:lnTo>
                  <a:pt x="1392616" y="487077"/>
                </a:lnTo>
                <a:lnTo>
                  <a:pt x="829450" y="736791"/>
                </a:lnTo>
                <a:cubicBezTo>
                  <a:pt x="808978" y="745859"/>
                  <a:pt x="785629" y="745859"/>
                  <a:pt x="765157" y="736791"/>
                </a:cubicBezTo>
                <a:lnTo>
                  <a:pt x="23596" y="408099"/>
                </a:lnTo>
                <a:cubicBezTo>
                  <a:pt x="3562" y="399206"/>
                  <a:pt x="-5470" y="375757"/>
                  <a:pt x="3423" y="355723"/>
                </a:cubicBezTo>
                <a:cubicBezTo>
                  <a:pt x="7415" y="346731"/>
                  <a:pt x="14604" y="339542"/>
                  <a:pt x="23596" y="335550"/>
                </a:cubicBezTo>
                <a:lnTo>
                  <a:pt x="765077" y="6819"/>
                </a:lnTo>
                <a:cubicBezTo>
                  <a:pt x="785572" y="-2273"/>
                  <a:pt x="808956" y="-2273"/>
                  <a:pt x="829450" y="681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C1A9994-C4A9-9461-FA97-0F581F5395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4046" y="0"/>
            <a:ext cx="5726257" cy="6858000"/>
          </a:xfrm>
          <a:prstGeom prst="rect">
            <a:avLst/>
          </a:prstGeom>
        </p:spPr>
      </p:pic>
      <p:grpSp>
        <p:nvGrpSpPr>
          <p:cNvPr id="50" name="文本-政策解读">
            <a:extLst>
              <a:ext uri="{FF2B5EF4-FFF2-40B4-BE49-F238E27FC236}">
                <a16:creationId xmlns:a16="http://schemas.microsoft.com/office/drawing/2014/main" id="{6C5652A9-53F2-49E5-B913-45DE2AA5ADCF}"/>
              </a:ext>
            </a:extLst>
          </p:cNvPr>
          <p:cNvGrpSpPr/>
          <p:nvPr/>
        </p:nvGrpSpPr>
        <p:grpSpPr>
          <a:xfrm>
            <a:off x="9863738" y="1804608"/>
            <a:ext cx="2056915" cy="1216385"/>
            <a:chOff x="5648120" y="5285807"/>
            <a:chExt cx="1797475" cy="968315"/>
          </a:xfrm>
          <a:effectLst>
            <a:outerShdw blurRad="381000" dist="88900" dir="2700000" algn="tl" rotWithShape="0">
              <a:srgbClr val="FFFFFF">
                <a:lumMod val="65000"/>
                <a:alpha val="20000"/>
              </a:srgbClr>
            </a:outerShdw>
          </a:effectLst>
        </p:grpSpPr>
        <p:sp>
          <p:nvSpPr>
            <p:cNvPr id="51" name="矩形">
              <a:extLst>
                <a:ext uri="{FF2B5EF4-FFF2-40B4-BE49-F238E27FC236}">
                  <a16:creationId xmlns:a16="http://schemas.microsoft.com/office/drawing/2014/main" id="{5703AFA0-35BA-4008-A4A9-A9B87B426F2C}"/>
                </a:ext>
              </a:extLst>
            </p:cNvPr>
            <p:cNvSpPr/>
            <p:nvPr/>
          </p:nvSpPr>
          <p:spPr>
            <a:xfrm>
              <a:off x="5648120" y="5285807"/>
              <a:ext cx="1797475" cy="968315"/>
            </a:xfrm>
            <a:prstGeom prst="roundRect">
              <a:avLst>
                <a:gd name="adj" fmla="val 2805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88900" dir="8100000" algn="tr" rotWithShape="0">
                <a:srgbClr val="B9D3F2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cxnSp>
          <p:nvCxnSpPr>
            <p:cNvPr id="52" name="直线">
              <a:extLst>
                <a:ext uri="{FF2B5EF4-FFF2-40B4-BE49-F238E27FC236}">
                  <a16:creationId xmlns:a16="http://schemas.microsoft.com/office/drawing/2014/main" id="{BEB09603-73DC-40C7-B7ED-14AE05155A20}"/>
                </a:ext>
              </a:extLst>
            </p:cNvPr>
            <p:cNvCxnSpPr/>
            <p:nvPr/>
          </p:nvCxnSpPr>
          <p:spPr>
            <a:xfrm>
              <a:off x="5855696" y="5424755"/>
              <a:ext cx="0" cy="147921"/>
            </a:xfrm>
            <a:prstGeom prst="line">
              <a:avLst/>
            </a:prstGeom>
            <a:noFill/>
            <a:ln w="444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53" name="文本框 1">
              <a:extLst>
                <a:ext uri="{FF2B5EF4-FFF2-40B4-BE49-F238E27FC236}">
                  <a16:creationId xmlns:a16="http://schemas.microsoft.com/office/drawing/2014/main" id="{1287C110-4D96-4DA6-8F15-CAA88BBE9F40}"/>
                </a:ext>
              </a:extLst>
            </p:cNvPr>
            <p:cNvSpPr txBox="1"/>
            <p:nvPr/>
          </p:nvSpPr>
          <p:spPr>
            <a:xfrm>
              <a:off x="5893445" y="5384807"/>
              <a:ext cx="872206" cy="245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研究方向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</p:txBody>
        </p:sp>
        <p:sp>
          <p:nvSpPr>
            <p:cNvPr id="54" name="文本框 2">
              <a:extLst>
                <a:ext uri="{FF2B5EF4-FFF2-40B4-BE49-F238E27FC236}">
                  <a16:creationId xmlns:a16="http://schemas.microsoft.com/office/drawing/2014/main" id="{F4F295CC-45EA-4B46-95D1-3B4955E52FFC}"/>
                </a:ext>
              </a:extLst>
            </p:cNvPr>
            <p:cNvSpPr txBox="1"/>
            <p:nvPr/>
          </p:nvSpPr>
          <p:spPr>
            <a:xfrm>
              <a:off x="5810614" y="5630188"/>
              <a:ext cx="1417833" cy="529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&gt;&gt; 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按来源分类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&gt;&gt; 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按地区分类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R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&gt;&gt; </a:t>
              </a:r>
              <a:r>
                <a: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按</a:t>
              </a:r>
              <a:r>
                <a:rPr lang="zh-CN" altLang="en-US" sz="1050" ker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研究</a:t>
              </a:r>
              <a:r>
                <a:rPr kumimoji="0" lang="zh-CN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类型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R"/>
                  <a:sym typeface="+mn-lt"/>
                </a:rPr>
                <a:t>分类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647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0A914B-BA71-5A1E-B6DE-2BF98E1C1E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6814" y="2323710"/>
            <a:ext cx="2858372" cy="285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347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DD8F73-20B2-5A21-8173-83499A373312}"/>
              </a:ext>
            </a:extLst>
          </p:cNvPr>
          <p:cNvSpPr txBox="1"/>
          <p:nvPr/>
        </p:nvSpPr>
        <p:spPr>
          <a:xfrm>
            <a:off x="926185" y="2600954"/>
            <a:ext cx="60944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P</a:t>
            </a:r>
            <a:r>
              <a:rPr lang="zh-CN" altLang="en-US" dirty="0"/>
              <a:t>界达人  简嘉  </a:t>
            </a:r>
            <a:r>
              <a:rPr lang="en-US" altLang="zh-CN" dirty="0"/>
              <a:t>PPT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 </a:t>
            </a:r>
          </a:p>
        </p:txBody>
      </p:sp>
    </p:spTree>
    <p:extLst>
      <p:ext uri="{BB962C8B-B14F-4D97-AF65-F5344CB8AC3E}">
        <p14:creationId xmlns:p14="http://schemas.microsoft.com/office/powerpoint/2010/main" val="132904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底线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方块1">
            <a:extLst>
              <a:ext uri="{FF2B5EF4-FFF2-40B4-BE49-F238E27FC236}">
                <a16:creationId xmlns:a16="http://schemas.microsoft.com/office/drawing/2014/main" id="{7F4D5C69-10BF-41F7-97B2-1702334D61DC}"/>
              </a:ext>
            </a:extLst>
          </p:cNvPr>
          <p:cNvGrpSpPr/>
          <p:nvPr/>
        </p:nvGrpSpPr>
        <p:grpSpPr>
          <a:xfrm>
            <a:off x="2511380" y="1902480"/>
            <a:ext cx="2466055" cy="3350641"/>
            <a:chOff x="682756" y="2362269"/>
            <a:chExt cx="2466055" cy="3350641"/>
          </a:xfrm>
        </p:grpSpPr>
        <p:sp>
          <p:nvSpPr>
            <p:cNvPr id="40" name="方块1-1">
              <a:extLst>
                <a:ext uri="{FF2B5EF4-FFF2-40B4-BE49-F238E27FC236}">
                  <a16:creationId xmlns:a16="http://schemas.microsoft.com/office/drawing/2014/main" id="{77F8A14E-16BC-4B93-A5CB-B084FFD22D9B}"/>
                </a:ext>
              </a:extLst>
            </p:cNvPr>
            <p:cNvSpPr/>
            <p:nvPr/>
          </p:nvSpPr>
          <p:spPr>
            <a:xfrm>
              <a:off x="813184" y="3507712"/>
              <a:ext cx="2205198" cy="2205198"/>
            </a:xfrm>
            <a:prstGeom prst="rect">
              <a:avLst/>
            </a:prstGeom>
            <a:noFill/>
            <a:ln w="15875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方块1-2">
              <a:extLst>
                <a:ext uri="{FF2B5EF4-FFF2-40B4-BE49-F238E27FC236}">
                  <a16:creationId xmlns:a16="http://schemas.microsoft.com/office/drawing/2014/main" id="{79366CC8-D95D-495A-B8A7-1D1B5AF4DA7B}"/>
                </a:ext>
              </a:extLst>
            </p:cNvPr>
            <p:cNvSpPr/>
            <p:nvPr/>
          </p:nvSpPr>
          <p:spPr>
            <a:xfrm>
              <a:off x="1275135" y="3969663"/>
              <a:ext cx="1281296" cy="128129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方块1-3">
              <a:extLst>
                <a:ext uri="{FF2B5EF4-FFF2-40B4-BE49-F238E27FC236}">
                  <a16:creationId xmlns:a16="http://schemas.microsoft.com/office/drawing/2014/main" id="{517BC43D-7E0E-4345-BF8D-6F7E835291D4}"/>
                </a:ext>
              </a:extLst>
            </p:cNvPr>
            <p:cNvSpPr/>
            <p:nvPr/>
          </p:nvSpPr>
          <p:spPr>
            <a:xfrm>
              <a:off x="1193913" y="3539562"/>
              <a:ext cx="1443740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381000" dist="393700" dir="7500000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25400"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方块1-4">
              <a:extLst>
                <a:ext uri="{FF2B5EF4-FFF2-40B4-BE49-F238E27FC236}">
                  <a16:creationId xmlns:a16="http://schemas.microsoft.com/office/drawing/2014/main" id="{7D209ECD-A2C0-48AD-89FA-4104D6852EDE}"/>
                </a:ext>
              </a:extLst>
            </p:cNvPr>
            <p:cNvSpPr/>
            <p:nvPr/>
          </p:nvSpPr>
          <p:spPr>
            <a:xfrm>
              <a:off x="682756" y="2654215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方块1-5">
              <a:extLst>
                <a:ext uri="{FF2B5EF4-FFF2-40B4-BE49-F238E27FC236}">
                  <a16:creationId xmlns:a16="http://schemas.microsoft.com/office/drawing/2014/main" id="{3A5C677B-72E1-4BAA-A176-52B823525458}"/>
                </a:ext>
              </a:extLst>
            </p:cNvPr>
            <p:cNvSpPr/>
            <p:nvPr/>
          </p:nvSpPr>
          <p:spPr>
            <a:xfrm>
              <a:off x="1705072" y="2654215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-01">
              <a:extLst>
                <a:ext uri="{FF2B5EF4-FFF2-40B4-BE49-F238E27FC236}">
                  <a16:creationId xmlns:a16="http://schemas.microsoft.com/office/drawing/2014/main" id="{7D1837BE-CE1E-424F-8F7B-E1F158B88391}"/>
                </a:ext>
              </a:extLst>
            </p:cNvPr>
            <p:cNvSpPr txBox="1"/>
            <p:nvPr/>
          </p:nvSpPr>
          <p:spPr>
            <a:xfrm>
              <a:off x="890005" y="2851930"/>
              <a:ext cx="2051556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0" dirty="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6350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01</a:t>
              </a:r>
              <a:endParaRPr lang="zh-CN" altLang="en-US" sz="110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方块1-7">
              <a:extLst>
                <a:ext uri="{FF2B5EF4-FFF2-40B4-BE49-F238E27FC236}">
                  <a16:creationId xmlns:a16="http://schemas.microsoft.com/office/drawing/2014/main" id="{943966AF-C4D9-44F3-9C3A-976B71C001F0}"/>
                </a:ext>
              </a:extLst>
            </p:cNvPr>
            <p:cNvSpPr/>
            <p:nvPr/>
          </p:nvSpPr>
          <p:spPr>
            <a:xfrm>
              <a:off x="1705072" y="3247793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方块1-8">
              <a:extLst>
                <a:ext uri="{FF2B5EF4-FFF2-40B4-BE49-F238E27FC236}">
                  <a16:creationId xmlns:a16="http://schemas.microsoft.com/office/drawing/2014/main" id="{6DF56ACC-FDC2-4271-BF9F-69E3DED3D7D5}"/>
                </a:ext>
              </a:extLst>
            </p:cNvPr>
            <p:cNvSpPr/>
            <p:nvPr/>
          </p:nvSpPr>
          <p:spPr>
            <a:xfrm>
              <a:off x="682756" y="3247793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方块1-9">
              <a:extLst>
                <a:ext uri="{FF2B5EF4-FFF2-40B4-BE49-F238E27FC236}">
                  <a16:creationId xmlns:a16="http://schemas.microsoft.com/office/drawing/2014/main" id="{21EF4B01-543D-4D9B-B483-996A06E8BBDD}"/>
                </a:ext>
              </a:extLst>
            </p:cNvPr>
            <p:cNvSpPr/>
            <p:nvPr/>
          </p:nvSpPr>
          <p:spPr>
            <a:xfrm>
              <a:off x="1193913" y="2362269"/>
              <a:ext cx="1443740" cy="1443739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DD0350-8519-4ED3-84A0-DADF9A313093}"/>
              </a:ext>
            </a:extLst>
          </p:cNvPr>
          <p:cNvGrpSpPr/>
          <p:nvPr/>
        </p:nvGrpSpPr>
        <p:grpSpPr>
          <a:xfrm>
            <a:off x="5638274" y="2460532"/>
            <a:ext cx="4042346" cy="1724054"/>
            <a:chOff x="5638274" y="2460532"/>
            <a:chExt cx="4042346" cy="1724054"/>
          </a:xfrm>
        </p:grpSpPr>
        <p:cxnSp>
          <p:nvCxnSpPr>
            <p:cNvPr id="26" name="直接连接符">
              <a:extLst>
                <a:ext uri="{FF2B5EF4-FFF2-40B4-BE49-F238E27FC236}">
                  <a16:creationId xmlns:a16="http://schemas.microsoft.com/office/drawing/2014/main" id="{F37EDD8E-72CE-4501-B8B1-276A2478D1BF}"/>
                </a:ext>
              </a:extLst>
            </p:cNvPr>
            <p:cNvCxnSpPr>
              <a:cxnSpLocks/>
            </p:cNvCxnSpPr>
            <p:nvPr/>
          </p:nvCxnSpPr>
          <p:spPr>
            <a:xfrm>
              <a:off x="5807395" y="2976880"/>
              <a:ext cx="36599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1">
              <a:extLst>
                <a:ext uri="{FF2B5EF4-FFF2-40B4-BE49-F238E27FC236}">
                  <a16:creationId xmlns:a16="http://schemas.microsoft.com/office/drawing/2014/main" id="{11EE7E8F-00A5-41B3-8DB5-D26CFBD56DC4}"/>
                </a:ext>
              </a:extLst>
            </p:cNvPr>
            <p:cNvSpPr/>
            <p:nvPr/>
          </p:nvSpPr>
          <p:spPr>
            <a:xfrm>
              <a:off x="5682357" y="2941324"/>
              <a:ext cx="1444622" cy="914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28" name="文本框 2">
              <a:extLst>
                <a:ext uri="{FF2B5EF4-FFF2-40B4-BE49-F238E27FC236}">
                  <a16:creationId xmlns:a16="http://schemas.microsoft.com/office/drawing/2014/main" id="{EF08A0F1-C8B8-4FE0-AE74-B3ED63A82E76}"/>
                </a:ext>
              </a:extLst>
            </p:cNvPr>
            <p:cNvSpPr/>
            <p:nvPr/>
          </p:nvSpPr>
          <p:spPr>
            <a:xfrm>
              <a:off x="5638274" y="3115949"/>
              <a:ext cx="2769989" cy="8309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H" panose="00020600040101010101" pitchFamily="18" charset="-122"/>
                </a:rPr>
                <a:t>研究背景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9" name="文本框 1">
              <a:extLst>
                <a:ext uri="{FF2B5EF4-FFF2-40B4-BE49-F238E27FC236}">
                  <a16:creationId xmlns:a16="http://schemas.microsoft.com/office/drawing/2014/main" id="{24A38101-7CB4-4926-9325-2B6DDA64FAFC}"/>
                </a:ext>
              </a:extLst>
            </p:cNvPr>
            <p:cNvSpPr txBox="1"/>
            <p:nvPr/>
          </p:nvSpPr>
          <p:spPr>
            <a:xfrm>
              <a:off x="5682357" y="2460532"/>
              <a:ext cx="144270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7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PART  ONE</a:t>
              </a:r>
              <a:endParaRPr lang="zh-CN" altLang="en-US" sz="20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30" name="文本框 01">
              <a:extLst>
                <a:ext uri="{FF2B5EF4-FFF2-40B4-BE49-F238E27FC236}">
                  <a16:creationId xmlns:a16="http://schemas.microsoft.com/office/drawing/2014/main" id="{5D6DA606-782F-41B0-9740-3EBADB4444B7}"/>
                </a:ext>
              </a:extLst>
            </p:cNvPr>
            <p:cNvSpPr txBox="1"/>
            <p:nvPr/>
          </p:nvSpPr>
          <p:spPr>
            <a:xfrm>
              <a:off x="5705173" y="3974272"/>
              <a:ext cx="3975447" cy="210314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POSans R" panose="00020600040101010101" pitchFamily="18" charset="-122"/>
                </a:rPr>
                <a:t>此处可以输入一段比较长的内容，复制文本选择粘贴，并保留只选文字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31" name="组合 2">
            <a:extLst>
              <a:ext uri="{FF2B5EF4-FFF2-40B4-BE49-F238E27FC236}">
                <a16:creationId xmlns:a16="http://schemas.microsoft.com/office/drawing/2014/main" id="{DB300301-E31F-4B34-8EFF-3E093608A790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C9814B0-66F5-4037-9886-DDABF7A650C0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左上角装饰">
              <a:extLst>
                <a:ext uri="{FF2B5EF4-FFF2-40B4-BE49-F238E27FC236}">
                  <a16:creationId xmlns:a16="http://schemas.microsoft.com/office/drawing/2014/main" id="{7D782919-1162-4AF7-B5B5-323E7C1E9762}"/>
                </a:ext>
              </a:extLst>
            </p:cNvPr>
            <p:cNvGrpSpPr/>
            <p:nvPr/>
          </p:nvGrpSpPr>
          <p:grpSpPr>
            <a:xfrm>
              <a:off x="219020" y="187773"/>
              <a:ext cx="927730" cy="463865"/>
              <a:chOff x="1371600" y="213360"/>
              <a:chExt cx="927730" cy="463865"/>
            </a:xfrm>
          </p:grpSpPr>
          <p:sp>
            <p:nvSpPr>
              <p:cNvPr id="47" name="菱形 1">
                <a:extLst>
                  <a:ext uri="{FF2B5EF4-FFF2-40B4-BE49-F238E27FC236}">
                    <a16:creationId xmlns:a16="http://schemas.microsoft.com/office/drawing/2014/main" id="{EE36E0DC-4C81-4F82-8513-4E1AA905B9CB}"/>
                  </a:ext>
                </a:extLst>
              </p:cNvPr>
              <p:cNvSpPr/>
              <p:nvPr/>
            </p:nvSpPr>
            <p:spPr>
              <a:xfrm>
                <a:off x="1371600" y="213360"/>
                <a:ext cx="463865" cy="463865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菱形 2">
                <a:extLst>
                  <a:ext uri="{FF2B5EF4-FFF2-40B4-BE49-F238E27FC236}">
                    <a16:creationId xmlns:a16="http://schemas.microsoft.com/office/drawing/2014/main" id="{FA8CBE31-D773-4465-868B-EE479CBDB796}"/>
                  </a:ext>
                </a:extLst>
              </p:cNvPr>
              <p:cNvSpPr/>
              <p:nvPr/>
            </p:nvSpPr>
            <p:spPr>
              <a:xfrm rot="10800000">
                <a:off x="1835465" y="213360"/>
                <a:ext cx="463865" cy="463865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3">
                <a:extLst>
                  <a:ext uri="{FF2B5EF4-FFF2-40B4-BE49-F238E27FC236}">
                    <a16:creationId xmlns:a16="http://schemas.microsoft.com/office/drawing/2014/main" id="{947479FB-9517-4367-8179-C7119BFB5499}"/>
                  </a:ext>
                </a:extLst>
              </p:cNvPr>
              <p:cNvSpPr/>
              <p:nvPr/>
            </p:nvSpPr>
            <p:spPr>
              <a:xfrm>
                <a:off x="1705447" y="315275"/>
                <a:ext cx="260036" cy="260036"/>
              </a:xfrm>
              <a:prstGeom prst="diamond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右上角装饰">
              <a:extLst>
                <a:ext uri="{FF2B5EF4-FFF2-40B4-BE49-F238E27FC236}">
                  <a16:creationId xmlns:a16="http://schemas.microsoft.com/office/drawing/2014/main" id="{0502B9A4-B3F7-4DEA-AEC0-DE2FA27CE5D9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35" name="椭圆 1">
                <a:extLst>
                  <a:ext uri="{FF2B5EF4-FFF2-40B4-BE49-F238E27FC236}">
                    <a16:creationId xmlns:a16="http://schemas.microsoft.com/office/drawing/2014/main" id="{17829541-E569-4E5C-8843-E86A8B91744D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6" name="椭圆 2">
                <a:extLst>
                  <a:ext uri="{FF2B5EF4-FFF2-40B4-BE49-F238E27FC236}">
                    <a16:creationId xmlns:a16="http://schemas.microsoft.com/office/drawing/2014/main" id="{3352C033-3F56-40AF-8071-A222A92BE9F2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7" name="椭圆 3">
                <a:extLst>
                  <a:ext uri="{FF2B5EF4-FFF2-40B4-BE49-F238E27FC236}">
                    <a16:creationId xmlns:a16="http://schemas.microsoft.com/office/drawing/2014/main" id="{1953321D-D8DD-4C67-9240-A2013BC1472D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2606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底线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5027C63-80E4-444D-B65D-9F9CC0607346}"/>
              </a:ext>
            </a:extLst>
          </p:cNvPr>
          <p:cNvGrpSpPr/>
          <p:nvPr/>
        </p:nvGrpSpPr>
        <p:grpSpPr>
          <a:xfrm>
            <a:off x="674914" y="1664907"/>
            <a:ext cx="5376454" cy="1972555"/>
            <a:chOff x="674914" y="1664907"/>
            <a:chExt cx="5376454" cy="1972555"/>
          </a:xfrm>
        </p:grpSpPr>
        <p:sp>
          <p:nvSpPr>
            <p:cNvPr id="31" name="底块 1">
              <a:extLst>
                <a:ext uri="{FF2B5EF4-FFF2-40B4-BE49-F238E27FC236}">
                  <a16:creationId xmlns:a16="http://schemas.microsoft.com/office/drawing/2014/main" id="{9656D9BB-32F7-487C-9D7C-3518EA6C5A3D}"/>
                </a:ext>
              </a:extLst>
            </p:cNvPr>
            <p:cNvSpPr/>
            <p:nvPr/>
          </p:nvSpPr>
          <p:spPr>
            <a:xfrm flipV="1">
              <a:off x="674914" y="1664907"/>
              <a:ext cx="5376454" cy="1972555"/>
            </a:xfrm>
            <a:prstGeom prst="round2DiagRect">
              <a:avLst>
                <a:gd name="adj1" fmla="val 13151"/>
                <a:gd name="adj2" fmla="val 0"/>
              </a:avLst>
            </a:prstGeom>
            <a:gradFill>
              <a:gsLst>
                <a:gs pos="1300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35" name="正文 1">
              <a:extLst>
                <a:ext uri="{FF2B5EF4-FFF2-40B4-BE49-F238E27FC236}">
                  <a16:creationId xmlns:a16="http://schemas.microsoft.com/office/drawing/2014/main" id="{C57F62B8-AA5F-4F31-93F8-15E7AA1E7E85}"/>
                </a:ext>
              </a:extLst>
            </p:cNvPr>
            <p:cNvSpPr txBox="1"/>
            <p:nvPr/>
          </p:nvSpPr>
          <p:spPr>
            <a:xfrm>
              <a:off x="927847" y="2570283"/>
              <a:ext cx="4814047" cy="8064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HarmonyOS Sans SC Medium" panose="00000600000000000000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40" name="标题 1">
              <a:extLst>
                <a:ext uri="{FF2B5EF4-FFF2-40B4-BE49-F238E27FC236}">
                  <a16:creationId xmlns:a16="http://schemas.microsoft.com/office/drawing/2014/main" id="{FA64AAC9-A42C-4A64-9BF2-88CD5E7E4C2B}"/>
                </a:ext>
              </a:extLst>
            </p:cNvPr>
            <p:cNvSpPr txBox="1"/>
            <p:nvPr/>
          </p:nvSpPr>
          <p:spPr>
            <a:xfrm>
              <a:off x="1711133" y="2067310"/>
              <a:ext cx="1900030" cy="2811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  <a:sym typeface="HarmonyOS Sans SC Medium" panose="00000600000000000000" pitchFamily="2" charset="-122"/>
                </a:rPr>
                <a:t>点击输入标题</a:t>
              </a:r>
            </a:p>
          </p:txBody>
        </p:sp>
        <p:pic>
          <p:nvPicPr>
            <p:cNvPr id="41" name="图标 1">
              <a:extLst>
                <a:ext uri="{FF2B5EF4-FFF2-40B4-BE49-F238E27FC236}">
                  <a16:creationId xmlns:a16="http://schemas.microsoft.com/office/drawing/2014/main" id="{F0C245FD-74E7-4398-BD1E-7D0A05D4F34A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6913" y="1779889"/>
              <a:ext cx="597186" cy="597186"/>
            </a:xfrm>
            <a:prstGeom prst="rect">
              <a:avLst/>
            </a:prstGeom>
          </p:spPr>
        </p:pic>
        <p:cxnSp>
          <p:nvCxnSpPr>
            <p:cNvPr id="42" name="直接连接符 1">
              <a:extLst>
                <a:ext uri="{FF2B5EF4-FFF2-40B4-BE49-F238E27FC236}">
                  <a16:creationId xmlns:a16="http://schemas.microsoft.com/office/drawing/2014/main" id="{210C8A30-0FFD-4B17-BD47-A43E44CC06A2}"/>
                </a:ext>
              </a:extLst>
            </p:cNvPr>
            <p:cNvCxnSpPr/>
            <p:nvPr/>
          </p:nvCxnSpPr>
          <p:spPr>
            <a:xfrm>
              <a:off x="926913" y="2410675"/>
              <a:ext cx="268425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B02C25-F100-45ED-A544-C185350F815E}"/>
              </a:ext>
            </a:extLst>
          </p:cNvPr>
          <p:cNvGrpSpPr/>
          <p:nvPr/>
        </p:nvGrpSpPr>
        <p:grpSpPr>
          <a:xfrm>
            <a:off x="6142447" y="1664907"/>
            <a:ext cx="5376453" cy="1972555"/>
            <a:chOff x="6142447" y="1664907"/>
            <a:chExt cx="5376453" cy="1972555"/>
          </a:xfrm>
        </p:grpSpPr>
        <p:sp>
          <p:nvSpPr>
            <p:cNvPr id="32" name="矩形 2">
              <a:extLst>
                <a:ext uri="{FF2B5EF4-FFF2-40B4-BE49-F238E27FC236}">
                  <a16:creationId xmlns:a16="http://schemas.microsoft.com/office/drawing/2014/main" id="{577DCB88-53E7-499F-8642-EABF81C28F2A}"/>
                </a:ext>
              </a:extLst>
            </p:cNvPr>
            <p:cNvSpPr/>
            <p:nvPr/>
          </p:nvSpPr>
          <p:spPr>
            <a:xfrm>
              <a:off x="6142447" y="1664907"/>
              <a:ext cx="5376453" cy="1972555"/>
            </a:xfrm>
            <a:prstGeom prst="round2DiagRect">
              <a:avLst>
                <a:gd name="adj1" fmla="val 13151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36" name="正文 2">
              <a:extLst>
                <a:ext uri="{FF2B5EF4-FFF2-40B4-BE49-F238E27FC236}">
                  <a16:creationId xmlns:a16="http://schemas.microsoft.com/office/drawing/2014/main" id="{0DAEB856-EBAA-4E4E-A2B9-3D3DB485B518}"/>
                </a:ext>
              </a:extLst>
            </p:cNvPr>
            <p:cNvSpPr txBox="1"/>
            <p:nvPr/>
          </p:nvSpPr>
          <p:spPr>
            <a:xfrm>
              <a:off x="6404943" y="2565815"/>
              <a:ext cx="4845763" cy="8064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HarmonyOS Sans SC Medium" panose="00000600000000000000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52" name="标题 2">
              <a:extLst>
                <a:ext uri="{FF2B5EF4-FFF2-40B4-BE49-F238E27FC236}">
                  <a16:creationId xmlns:a16="http://schemas.microsoft.com/office/drawing/2014/main" id="{2341FB06-80F2-454B-983B-A06FB8A17663}"/>
                </a:ext>
              </a:extLst>
            </p:cNvPr>
            <p:cNvSpPr txBox="1">
              <a:spLocks/>
            </p:cNvSpPr>
            <p:nvPr/>
          </p:nvSpPr>
          <p:spPr>
            <a:xfrm>
              <a:off x="7181716" y="2058118"/>
              <a:ext cx="2572384" cy="2811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>
                  <a:solidFill>
                    <a:prstClr val="black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  <a:sym typeface="HarmonyOS Sans SC Medium" panose="00000600000000000000" pitchFamily="2" charset="-122"/>
                </a:rPr>
                <a:t>点击输入标题</a:t>
              </a:r>
            </a:p>
          </p:txBody>
        </p:sp>
        <p:cxnSp>
          <p:nvCxnSpPr>
            <p:cNvPr id="54" name="直接连接符 2">
              <a:extLst>
                <a:ext uri="{FF2B5EF4-FFF2-40B4-BE49-F238E27FC236}">
                  <a16:creationId xmlns:a16="http://schemas.microsoft.com/office/drawing/2014/main" id="{E0F07597-638D-4B72-BC98-E9A743B77A42}"/>
                </a:ext>
              </a:extLst>
            </p:cNvPr>
            <p:cNvCxnSpPr/>
            <p:nvPr/>
          </p:nvCxnSpPr>
          <p:spPr>
            <a:xfrm>
              <a:off x="6397496" y="2408548"/>
              <a:ext cx="268425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图标 2">
              <a:extLst>
                <a:ext uri="{FF2B5EF4-FFF2-40B4-BE49-F238E27FC236}">
                  <a16:creationId xmlns:a16="http://schemas.microsoft.com/office/drawing/2014/main" id="{4F1FE410-D936-4374-A03A-266ACCA50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7496" y="1770953"/>
              <a:ext cx="598402" cy="597186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3AA8F2C-6931-48E8-942F-51C155ADB0E8}"/>
              </a:ext>
            </a:extLst>
          </p:cNvPr>
          <p:cNvGrpSpPr/>
          <p:nvPr/>
        </p:nvGrpSpPr>
        <p:grpSpPr>
          <a:xfrm>
            <a:off x="674914" y="3726904"/>
            <a:ext cx="5376454" cy="1972555"/>
            <a:chOff x="674914" y="3726904"/>
            <a:chExt cx="5376454" cy="1972555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6F51563D-7413-4B87-9CB8-93919201CEC2}"/>
                </a:ext>
              </a:extLst>
            </p:cNvPr>
            <p:cNvSpPr/>
            <p:nvPr/>
          </p:nvSpPr>
          <p:spPr>
            <a:xfrm>
              <a:off x="674914" y="3726904"/>
              <a:ext cx="5376454" cy="1972555"/>
            </a:xfrm>
            <a:prstGeom prst="round2DiagRect">
              <a:avLst>
                <a:gd name="adj1" fmla="val 13151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37" name="正文 3">
              <a:extLst>
                <a:ext uri="{FF2B5EF4-FFF2-40B4-BE49-F238E27FC236}">
                  <a16:creationId xmlns:a16="http://schemas.microsoft.com/office/drawing/2014/main" id="{8DDD6861-85BA-4D10-8747-033D091808E4}"/>
                </a:ext>
              </a:extLst>
            </p:cNvPr>
            <p:cNvSpPr txBox="1"/>
            <p:nvPr/>
          </p:nvSpPr>
          <p:spPr>
            <a:xfrm>
              <a:off x="927847" y="4631125"/>
              <a:ext cx="4909252" cy="8064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HarmonyOS Sans SC Medium" panose="00000600000000000000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46" name="标题 3">
              <a:extLst>
                <a:ext uri="{FF2B5EF4-FFF2-40B4-BE49-F238E27FC236}">
                  <a16:creationId xmlns:a16="http://schemas.microsoft.com/office/drawing/2014/main" id="{0D68DDFD-6BF8-4BC7-961B-397F810E5B20}"/>
                </a:ext>
              </a:extLst>
            </p:cNvPr>
            <p:cNvSpPr txBox="1"/>
            <p:nvPr/>
          </p:nvSpPr>
          <p:spPr>
            <a:xfrm>
              <a:off x="1711133" y="4142109"/>
              <a:ext cx="2572384" cy="2811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  <a:sym typeface="HarmonyOS Sans SC Medium" panose="00000600000000000000" pitchFamily="2" charset="-122"/>
                </a:rPr>
                <a:t>点击输入标题</a:t>
              </a:r>
            </a:p>
          </p:txBody>
        </p:sp>
        <p:cxnSp>
          <p:nvCxnSpPr>
            <p:cNvPr id="45" name="直接连接符 3">
              <a:extLst>
                <a:ext uri="{FF2B5EF4-FFF2-40B4-BE49-F238E27FC236}">
                  <a16:creationId xmlns:a16="http://schemas.microsoft.com/office/drawing/2014/main" id="{02D45B6E-192B-4D57-A020-ECBBE3B7C989}"/>
                </a:ext>
              </a:extLst>
            </p:cNvPr>
            <p:cNvCxnSpPr/>
            <p:nvPr/>
          </p:nvCxnSpPr>
          <p:spPr>
            <a:xfrm>
              <a:off x="926913" y="4492539"/>
              <a:ext cx="268425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图标 3">
              <a:extLst>
                <a:ext uri="{FF2B5EF4-FFF2-40B4-BE49-F238E27FC236}">
                  <a16:creationId xmlns:a16="http://schemas.microsoft.com/office/drawing/2014/main" id="{46DC69D4-BF39-47E9-938B-1825DF1BA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6913" y="3854944"/>
              <a:ext cx="598402" cy="59718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889499D-84AC-435D-8491-B8B23C1966A6}"/>
              </a:ext>
            </a:extLst>
          </p:cNvPr>
          <p:cNvGrpSpPr/>
          <p:nvPr/>
        </p:nvGrpSpPr>
        <p:grpSpPr>
          <a:xfrm>
            <a:off x="6141797" y="3726902"/>
            <a:ext cx="5377103" cy="1972555"/>
            <a:chOff x="6141797" y="3726902"/>
            <a:chExt cx="5377103" cy="1972555"/>
          </a:xfrm>
        </p:grpSpPr>
        <p:sp>
          <p:nvSpPr>
            <p:cNvPr id="33" name="矩形 4">
              <a:extLst>
                <a:ext uri="{FF2B5EF4-FFF2-40B4-BE49-F238E27FC236}">
                  <a16:creationId xmlns:a16="http://schemas.microsoft.com/office/drawing/2014/main" id="{7586F80E-F546-4FB7-9923-02B2FCAB4F2E}"/>
                </a:ext>
              </a:extLst>
            </p:cNvPr>
            <p:cNvSpPr/>
            <p:nvPr/>
          </p:nvSpPr>
          <p:spPr>
            <a:xfrm flipV="1">
              <a:off x="6141797" y="3726902"/>
              <a:ext cx="5377103" cy="1972555"/>
            </a:xfrm>
            <a:prstGeom prst="round2DiagRect">
              <a:avLst>
                <a:gd name="adj1" fmla="val 13151"/>
                <a:gd name="adj2" fmla="val 0"/>
              </a:avLst>
            </a:prstGeom>
            <a:gradFill>
              <a:gsLst>
                <a:gs pos="13000">
                  <a:schemeClr val="accent3"/>
                </a:gs>
                <a:gs pos="97000">
                  <a:schemeClr val="accent3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38" name="正文 4">
              <a:extLst>
                <a:ext uri="{FF2B5EF4-FFF2-40B4-BE49-F238E27FC236}">
                  <a16:creationId xmlns:a16="http://schemas.microsoft.com/office/drawing/2014/main" id="{86082B12-7BA9-45B4-A33A-4EF72BB39BB9}"/>
                </a:ext>
              </a:extLst>
            </p:cNvPr>
            <p:cNvSpPr txBox="1"/>
            <p:nvPr/>
          </p:nvSpPr>
          <p:spPr>
            <a:xfrm>
              <a:off x="6404943" y="4631125"/>
              <a:ext cx="4845764" cy="8064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HarmonyOS Sans SC Medium" panose="00000600000000000000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49" name="标题 4">
              <a:extLst>
                <a:ext uri="{FF2B5EF4-FFF2-40B4-BE49-F238E27FC236}">
                  <a16:creationId xmlns:a16="http://schemas.microsoft.com/office/drawing/2014/main" id="{0E3972A8-4D80-49DC-9C00-ED3A14CD9A47}"/>
                </a:ext>
              </a:extLst>
            </p:cNvPr>
            <p:cNvSpPr txBox="1">
              <a:spLocks/>
            </p:cNvSpPr>
            <p:nvPr/>
          </p:nvSpPr>
          <p:spPr>
            <a:xfrm>
              <a:off x="7181716" y="4137384"/>
              <a:ext cx="1900030" cy="2811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  <a:sym typeface="HarmonyOS Sans SC Medium" panose="00000600000000000000" pitchFamily="2" charset="-122"/>
                </a:rPr>
                <a:t>点击输入标题</a:t>
              </a:r>
            </a:p>
          </p:txBody>
        </p:sp>
        <p:pic>
          <p:nvPicPr>
            <p:cNvPr id="50" name="图标 4">
              <a:extLst>
                <a:ext uri="{FF2B5EF4-FFF2-40B4-BE49-F238E27FC236}">
                  <a16:creationId xmlns:a16="http://schemas.microsoft.com/office/drawing/2014/main" id="{402995EE-1A3F-4402-AABE-BCAED029D2D0}"/>
                </a:ext>
              </a:extLst>
            </p:cNvPr>
            <p:cNvPicPr>
              <a:picLocks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7496" y="3849963"/>
              <a:ext cx="597186" cy="597186"/>
            </a:xfrm>
            <a:prstGeom prst="rect">
              <a:avLst/>
            </a:prstGeom>
          </p:spPr>
        </p:pic>
        <p:cxnSp>
          <p:nvCxnSpPr>
            <p:cNvPr id="51" name="直接连接符 4">
              <a:extLst>
                <a:ext uri="{FF2B5EF4-FFF2-40B4-BE49-F238E27FC236}">
                  <a16:creationId xmlns:a16="http://schemas.microsoft.com/office/drawing/2014/main" id="{86F420A6-073C-455D-AAF0-E9C0790B9633}"/>
                </a:ext>
              </a:extLst>
            </p:cNvPr>
            <p:cNvCxnSpPr/>
            <p:nvPr/>
          </p:nvCxnSpPr>
          <p:spPr>
            <a:xfrm>
              <a:off x="6397496" y="4480749"/>
              <a:ext cx="268425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此处输入你的标题">
            <a:extLst>
              <a:ext uri="{FF2B5EF4-FFF2-40B4-BE49-F238E27FC236}">
                <a16:creationId xmlns:a16="http://schemas.microsoft.com/office/drawing/2014/main" id="{08057EEC-4E9C-4494-BFD3-B5D706BD8C13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187D06B-747A-4180-AA1C-DEB6B6630973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6A9A363-6242-4D2E-BF93-B688FC9D1B1E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70" name="文本框 1">
                <a:extLst>
                  <a:ext uri="{FF2B5EF4-FFF2-40B4-BE49-F238E27FC236}">
                    <a16:creationId xmlns:a16="http://schemas.microsoft.com/office/drawing/2014/main" id="{154C3272-BB7A-4EAB-B939-2F464093AED3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71" name="组合 左上角装饰">
                <a:extLst>
                  <a:ext uri="{FF2B5EF4-FFF2-40B4-BE49-F238E27FC236}">
                    <a16:creationId xmlns:a16="http://schemas.microsoft.com/office/drawing/2014/main" id="{DC803DAB-62F2-4C47-82D5-C9C943CE094B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72" name="菱形 1">
                  <a:extLst>
                    <a:ext uri="{FF2B5EF4-FFF2-40B4-BE49-F238E27FC236}">
                      <a16:creationId xmlns:a16="http://schemas.microsoft.com/office/drawing/2014/main" id="{AD085089-6338-4659-9C9B-CF6D23A6735A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3" name="菱形 2">
                  <a:extLst>
                    <a:ext uri="{FF2B5EF4-FFF2-40B4-BE49-F238E27FC236}">
                      <a16:creationId xmlns:a16="http://schemas.microsoft.com/office/drawing/2014/main" id="{AD27C710-C69F-447D-889A-55CFF79D12B7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菱形 3">
                  <a:extLst>
                    <a:ext uri="{FF2B5EF4-FFF2-40B4-BE49-F238E27FC236}">
                      <a16:creationId xmlns:a16="http://schemas.microsoft.com/office/drawing/2014/main" id="{B922BA5D-BF21-4052-8A5C-58D1B34C4CE4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6" name="组合 右上角装饰">
              <a:extLst>
                <a:ext uri="{FF2B5EF4-FFF2-40B4-BE49-F238E27FC236}">
                  <a16:creationId xmlns:a16="http://schemas.microsoft.com/office/drawing/2014/main" id="{C82BECC3-B579-41A4-90D1-8C67B96D141A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7" name="椭圆 1">
                <a:extLst>
                  <a:ext uri="{FF2B5EF4-FFF2-40B4-BE49-F238E27FC236}">
                    <a16:creationId xmlns:a16="http://schemas.microsoft.com/office/drawing/2014/main" id="{7F621C93-965A-49A7-8FB8-5919DB845E45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8" name="椭圆 2">
                <a:extLst>
                  <a:ext uri="{FF2B5EF4-FFF2-40B4-BE49-F238E27FC236}">
                    <a16:creationId xmlns:a16="http://schemas.microsoft.com/office/drawing/2014/main" id="{46C92B23-801F-4404-8EFB-91896FD4ABC6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9" name="椭圆 3">
                <a:extLst>
                  <a:ext uri="{FF2B5EF4-FFF2-40B4-BE49-F238E27FC236}">
                    <a16:creationId xmlns:a16="http://schemas.microsoft.com/office/drawing/2014/main" id="{D2A0D2F9-46EE-44DF-A53A-172B3306BA4E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0328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底线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此处输入你的标题">
            <a:extLst>
              <a:ext uri="{FF2B5EF4-FFF2-40B4-BE49-F238E27FC236}">
                <a16:creationId xmlns:a16="http://schemas.microsoft.com/office/drawing/2014/main" id="{08057EEC-4E9C-4494-BFD3-B5D706BD8C13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187D06B-747A-4180-AA1C-DEB6B6630973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6A9A363-6242-4D2E-BF93-B688FC9D1B1E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70" name="文本框 1">
                <a:extLst>
                  <a:ext uri="{FF2B5EF4-FFF2-40B4-BE49-F238E27FC236}">
                    <a16:creationId xmlns:a16="http://schemas.microsoft.com/office/drawing/2014/main" id="{154C3272-BB7A-4EAB-B939-2F464093AED3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71" name="组合 左上角装饰">
                <a:extLst>
                  <a:ext uri="{FF2B5EF4-FFF2-40B4-BE49-F238E27FC236}">
                    <a16:creationId xmlns:a16="http://schemas.microsoft.com/office/drawing/2014/main" id="{DC803DAB-62F2-4C47-82D5-C9C943CE094B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72" name="菱形 1">
                  <a:extLst>
                    <a:ext uri="{FF2B5EF4-FFF2-40B4-BE49-F238E27FC236}">
                      <a16:creationId xmlns:a16="http://schemas.microsoft.com/office/drawing/2014/main" id="{AD085089-6338-4659-9C9B-CF6D23A6735A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3" name="菱形 2">
                  <a:extLst>
                    <a:ext uri="{FF2B5EF4-FFF2-40B4-BE49-F238E27FC236}">
                      <a16:creationId xmlns:a16="http://schemas.microsoft.com/office/drawing/2014/main" id="{AD27C710-C69F-447D-889A-55CFF79D12B7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菱形 3">
                  <a:extLst>
                    <a:ext uri="{FF2B5EF4-FFF2-40B4-BE49-F238E27FC236}">
                      <a16:creationId xmlns:a16="http://schemas.microsoft.com/office/drawing/2014/main" id="{B922BA5D-BF21-4052-8A5C-58D1B34C4CE4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6" name="组合 右上角装饰">
              <a:extLst>
                <a:ext uri="{FF2B5EF4-FFF2-40B4-BE49-F238E27FC236}">
                  <a16:creationId xmlns:a16="http://schemas.microsoft.com/office/drawing/2014/main" id="{C82BECC3-B579-41A4-90D1-8C67B96D141A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7" name="椭圆 1">
                <a:extLst>
                  <a:ext uri="{FF2B5EF4-FFF2-40B4-BE49-F238E27FC236}">
                    <a16:creationId xmlns:a16="http://schemas.microsoft.com/office/drawing/2014/main" id="{7F621C93-965A-49A7-8FB8-5919DB845E45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8" name="椭圆 2">
                <a:extLst>
                  <a:ext uri="{FF2B5EF4-FFF2-40B4-BE49-F238E27FC236}">
                    <a16:creationId xmlns:a16="http://schemas.microsoft.com/office/drawing/2014/main" id="{46C92B23-801F-4404-8EFB-91896FD4ABC6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9" name="椭圆 3">
                <a:extLst>
                  <a:ext uri="{FF2B5EF4-FFF2-40B4-BE49-F238E27FC236}">
                    <a16:creationId xmlns:a16="http://schemas.microsoft.com/office/drawing/2014/main" id="{D2A0D2F9-46EE-44DF-A53A-172B3306BA4E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sp>
        <p:nvSpPr>
          <p:cNvPr id="39" name="PPT世界-2-1">
            <a:extLst>
              <a:ext uri="{FF2B5EF4-FFF2-40B4-BE49-F238E27FC236}">
                <a16:creationId xmlns:a16="http://schemas.microsoft.com/office/drawing/2014/main" id="{590CE2B5-496E-B8BA-27C2-026047C8070E}"/>
              </a:ext>
            </a:extLst>
          </p:cNvPr>
          <p:cNvSpPr/>
          <p:nvPr/>
        </p:nvSpPr>
        <p:spPr>
          <a:xfrm>
            <a:off x="6015991" y="1455875"/>
            <a:ext cx="5048884" cy="4583114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139700" dir="5400000" sx="97000" sy="97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43" name="PPT世界-2-2">
            <a:extLst>
              <a:ext uri="{FF2B5EF4-FFF2-40B4-BE49-F238E27FC236}">
                <a16:creationId xmlns:a16="http://schemas.microsoft.com/office/drawing/2014/main" id="{AF6B0B80-420B-A2AF-3419-3A64B161BD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5390737"/>
              </p:ext>
            </p:extLst>
          </p:nvPr>
        </p:nvGraphicFramePr>
        <p:xfrm>
          <a:off x="6230621" y="1936242"/>
          <a:ext cx="4619625" cy="3922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PPT世界-2-3">
            <a:extLst>
              <a:ext uri="{FF2B5EF4-FFF2-40B4-BE49-F238E27FC236}">
                <a16:creationId xmlns:a16="http://schemas.microsoft.com/office/drawing/2014/main" id="{D4927636-70E4-3778-8AC9-1DEF9937EEEB}"/>
              </a:ext>
            </a:extLst>
          </p:cNvPr>
          <p:cNvSpPr txBox="1"/>
          <p:nvPr/>
        </p:nvSpPr>
        <p:spPr>
          <a:xfrm>
            <a:off x="7536814" y="1573458"/>
            <a:ext cx="2007238" cy="37170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48" name="PPT世界-3-2">
            <a:extLst>
              <a:ext uri="{FF2B5EF4-FFF2-40B4-BE49-F238E27FC236}">
                <a16:creationId xmlns:a16="http://schemas.microsoft.com/office/drawing/2014/main" id="{3111E65E-7979-8754-C94B-7E6DFBE0C65F}"/>
              </a:ext>
            </a:extLst>
          </p:cNvPr>
          <p:cNvSpPr/>
          <p:nvPr/>
        </p:nvSpPr>
        <p:spPr>
          <a:xfrm>
            <a:off x="1127125" y="3436212"/>
            <a:ext cx="4674236" cy="1483587"/>
          </a:xfrm>
          <a:prstGeom prst="rect">
            <a:avLst/>
          </a:prstGeom>
          <a:gradFill>
            <a:gsLst>
              <a:gs pos="1300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B" panose="00020600040101010101" pitchFamily="18" charset="-122"/>
              <a:ea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3" name="PPT世界-3-3">
            <a:extLst>
              <a:ext uri="{FF2B5EF4-FFF2-40B4-BE49-F238E27FC236}">
                <a16:creationId xmlns:a16="http://schemas.microsoft.com/office/drawing/2014/main" id="{8E9AEEB5-F351-2AA1-0E86-EDB77B0AE9D0}"/>
              </a:ext>
            </a:extLst>
          </p:cNvPr>
          <p:cNvSpPr/>
          <p:nvPr/>
        </p:nvSpPr>
        <p:spPr>
          <a:xfrm>
            <a:off x="1127126" y="5064128"/>
            <a:ext cx="1443731" cy="9748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PPT世界-3-4">
            <a:extLst>
              <a:ext uri="{FF2B5EF4-FFF2-40B4-BE49-F238E27FC236}">
                <a16:creationId xmlns:a16="http://schemas.microsoft.com/office/drawing/2014/main" id="{061D62DA-1CCA-5DE3-16E2-7EDFCA647721}"/>
              </a:ext>
            </a:extLst>
          </p:cNvPr>
          <p:cNvSpPr/>
          <p:nvPr/>
        </p:nvSpPr>
        <p:spPr>
          <a:xfrm>
            <a:off x="2742379" y="5064128"/>
            <a:ext cx="1443731" cy="9748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schemeClr val="accent2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PPT世界-3-5">
            <a:extLst>
              <a:ext uri="{FF2B5EF4-FFF2-40B4-BE49-F238E27FC236}">
                <a16:creationId xmlns:a16="http://schemas.microsoft.com/office/drawing/2014/main" id="{B0B76F6F-6B32-D5A7-2E14-D08E9F2C628E}"/>
              </a:ext>
            </a:extLst>
          </p:cNvPr>
          <p:cNvSpPr/>
          <p:nvPr/>
        </p:nvSpPr>
        <p:spPr>
          <a:xfrm>
            <a:off x="4357631" y="5064128"/>
            <a:ext cx="1443731" cy="9748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39700" dir="5400000" sx="97000" sy="97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PPT世界-3-6">
            <a:extLst>
              <a:ext uri="{FF2B5EF4-FFF2-40B4-BE49-F238E27FC236}">
                <a16:creationId xmlns:a16="http://schemas.microsoft.com/office/drawing/2014/main" id="{887C24E2-355A-9E58-0E88-7D61E1249D95}"/>
              </a:ext>
            </a:extLst>
          </p:cNvPr>
          <p:cNvSpPr txBox="1"/>
          <p:nvPr/>
        </p:nvSpPr>
        <p:spPr>
          <a:xfrm>
            <a:off x="1315212" y="4282082"/>
            <a:ext cx="4250436" cy="4324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HarmonyOS Sans SC Medium" panose="000006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60" name="PPT世界-3-7">
            <a:extLst>
              <a:ext uri="{FF2B5EF4-FFF2-40B4-BE49-F238E27FC236}">
                <a16:creationId xmlns:a16="http://schemas.microsoft.com/office/drawing/2014/main" id="{11C0B7E0-5F68-4254-45B4-786C1122BAE3}"/>
              </a:ext>
            </a:extLst>
          </p:cNvPr>
          <p:cNvSpPr txBox="1"/>
          <p:nvPr/>
        </p:nvSpPr>
        <p:spPr>
          <a:xfrm>
            <a:off x="1242060" y="3520396"/>
            <a:ext cx="4343400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61" name="PPT世界-3-8">
            <a:extLst>
              <a:ext uri="{FF2B5EF4-FFF2-40B4-BE49-F238E27FC236}">
                <a16:creationId xmlns:a16="http://schemas.microsoft.com/office/drawing/2014/main" id="{0B3C4825-1F86-E2D9-B46C-6B9C50C22913}"/>
              </a:ext>
            </a:extLst>
          </p:cNvPr>
          <p:cNvSpPr txBox="1"/>
          <p:nvPr/>
        </p:nvSpPr>
        <p:spPr>
          <a:xfrm>
            <a:off x="1248156" y="3960045"/>
            <a:ext cx="2506980" cy="27699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TITLE TEXT ADDITION</a:t>
            </a:r>
            <a:endParaRPr lang="zh-CN" altLang="en-US" sz="1200" dirty="0">
              <a:solidFill>
                <a:schemeClr val="bg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PPT世界-3-9">
            <a:extLst>
              <a:ext uri="{FF2B5EF4-FFF2-40B4-BE49-F238E27FC236}">
                <a16:creationId xmlns:a16="http://schemas.microsoft.com/office/drawing/2014/main" id="{101BE2A9-E53C-F34B-3703-FEE62ECF3D1D}"/>
              </a:ext>
            </a:extLst>
          </p:cNvPr>
          <p:cNvSpPr/>
          <p:nvPr/>
        </p:nvSpPr>
        <p:spPr>
          <a:xfrm rot="5400000">
            <a:off x="5022605" y="3385166"/>
            <a:ext cx="395385" cy="333656"/>
          </a:xfrm>
          <a:prstGeom prst="homePlate">
            <a:avLst>
              <a:gd name="adj" fmla="val 26913"/>
            </a:avLst>
          </a:prstGeom>
          <a:solidFill>
            <a:schemeClr val="accent3"/>
          </a:solidFill>
          <a:ln>
            <a:noFill/>
          </a:ln>
          <a:effectLst>
            <a:outerShdw blurRad="127000" dist="88900" dir="5400000" sx="98000" sy="98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PPT世界-3-10">
            <a:extLst>
              <a:ext uri="{FF2B5EF4-FFF2-40B4-BE49-F238E27FC236}">
                <a16:creationId xmlns:a16="http://schemas.microsoft.com/office/drawing/2014/main" id="{84CB2CB1-2E09-900C-86CF-7840E5747DD2}"/>
              </a:ext>
            </a:extLst>
          </p:cNvPr>
          <p:cNvSpPr/>
          <p:nvPr/>
        </p:nvSpPr>
        <p:spPr>
          <a:xfrm>
            <a:off x="5093297" y="3402134"/>
            <a:ext cx="254000" cy="25400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PPT世界-3-11">
            <a:extLst>
              <a:ext uri="{FF2B5EF4-FFF2-40B4-BE49-F238E27FC236}">
                <a16:creationId xmlns:a16="http://schemas.microsoft.com/office/drawing/2014/main" id="{E1D34CBC-E01E-91EB-E966-4BB2BCA59E4E}"/>
              </a:ext>
            </a:extLst>
          </p:cNvPr>
          <p:cNvSpPr/>
          <p:nvPr/>
        </p:nvSpPr>
        <p:spPr>
          <a:xfrm>
            <a:off x="4357631" y="5064128"/>
            <a:ext cx="1443731" cy="4934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PPT世界-3-12">
            <a:extLst>
              <a:ext uri="{FF2B5EF4-FFF2-40B4-BE49-F238E27FC236}">
                <a16:creationId xmlns:a16="http://schemas.microsoft.com/office/drawing/2014/main" id="{4DA81A3E-4934-8F0D-E886-163D10EA64F0}"/>
              </a:ext>
            </a:extLst>
          </p:cNvPr>
          <p:cNvSpPr/>
          <p:nvPr/>
        </p:nvSpPr>
        <p:spPr>
          <a:xfrm>
            <a:off x="2742379" y="5064128"/>
            <a:ext cx="1443731" cy="49347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PPT世界-3-13">
            <a:extLst>
              <a:ext uri="{FF2B5EF4-FFF2-40B4-BE49-F238E27FC236}">
                <a16:creationId xmlns:a16="http://schemas.microsoft.com/office/drawing/2014/main" id="{5507A489-54D9-902A-1900-A33D21A28C7D}"/>
              </a:ext>
            </a:extLst>
          </p:cNvPr>
          <p:cNvSpPr/>
          <p:nvPr/>
        </p:nvSpPr>
        <p:spPr>
          <a:xfrm>
            <a:off x="1127126" y="5064128"/>
            <a:ext cx="1443731" cy="4934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PPT世界-3-14">
            <a:extLst>
              <a:ext uri="{FF2B5EF4-FFF2-40B4-BE49-F238E27FC236}">
                <a16:creationId xmlns:a16="http://schemas.microsoft.com/office/drawing/2014/main" id="{8A9EE30D-7527-C806-6A46-6B2730C64789}"/>
              </a:ext>
            </a:extLst>
          </p:cNvPr>
          <p:cNvSpPr txBox="1"/>
          <p:nvPr/>
        </p:nvSpPr>
        <p:spPr>
          <a:xfrm>
            <a:off x="1270944" y="5626838"/>
            <a:ext cx="1156094" cy="298672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80" name="PPT世界-3-15">
            <a:extLst>
              <a:ext uri="{FF2B5EF4-FFF2-40B4-BE49-F238E27FC236}">
                <a16:creationId xmlns:a16="http://schemas.microsoft.com/office/drawing/2014/main" id="{5E4F4911-74C0-8EA1-108A-58D0AECFD851}"/>
              </a:ext>
            </a:extLst>
          </p:cNvPr>
          <p:cNvSpPr txBox="1"/>
          <p:nvPr/>
        </p:nvSpPr>
        <p:spPr>
          <a:xfrm>
            <a:off x="1315144" y="5131798"/>
            <a:ext cx="1067695" cy="514051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85%</a:t>
            </a:r>
            <a:endParaRPr lang="zh-CN" altLang="en-US" sz="2400" dirty="0">
              <a:solidFill>
                <a:schemeClr val="accent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PPT世界-3-16">
            <a:extLst>
              <a:ext uri="{FF2B5EF4-FFF2-40B4-BE49-F238E27FC236}">
                <a16:creationId xmlns:a16="http://schemas.microsoft.com/office/drawing/2014/main" id="{1F9D8DBD-7713-6744-5F68-92BE1DBC71CA}"/>
              </a:ext>
            </a:extLst>
          </p:cNvPr>
          <p:cNvSpPr txBox="1"/>
          <p:nvPr/>
        </p:nvSpPr>
        <p:spPr>
          <a:xfrm>
            <a:off x="2868036" y="5626838"/>
            <a:ext cx="1192416" cy="298672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82" name="PPT世界-3-17">
            <a:extLst>
              <a:ext uri="{FF2B5EF4-FFF2-40B4-BE49-F238E27FC236}">
                <a16:creationId xmlns:a16="http://schemas.microsoft.com/office/drawing/2014/main" id="{2FC81CFF-4462-893B-3331-4CF4C92C1E9E}"/>
              </a:ext>
            </a:extLst>
          </p:cNvPr>
          <p:cNvSpPr txBox="1"/>
          <p:nvPr/>
        </p:nvSpPr>
        <p:spPr>
          <a:xfrm>
            <a:off x="2704833" y="5131798"/>
            <a:ext cx="1518824" cy="514051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accent3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2000w</a:t>
            </a:r>
            <a:endParaRPr lang="zh-CN" altLang="en-US" sz="2400" dirty="0">
              <a:solidFill>
                <a:schemeClr val="accent3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PPT世界-3-18">
            <a:extLst>
              <a:ext uri="{FF2B5EF4-FFF2-40B4-BE49-F238E27FC236}">
                <a16:creationId xmlns:a16="http://schemas.microsoft.com/office/drawing/2014/main" id="{FC17C378-2514-90ED-4F51-CFC01EFDC51E}"/>
              </a:ext>
            </a:extLst>
          </p:cNvPr>
          <p:cNvSpPr txBox="1"/>
          <p:nvPr/>
        </p:nvSpPr>
        <p:spPr>
          <a:xfrm>
            <a:off x="4450343" y="5626838"/>
            <a:ext cx="1258306" cy="298672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84" name="PPT世界-3-19">
            <a:extLst>
              <a:ext uri="{FF2B5EF4-FFF2-40B4-BE49-F238E27FC236}">
                <a16:creationId xmlns:a16="http://schemas.microsoft.com/office/drawing/2014/main" id="{168F3D60-86A2-AE74-3F76-946E1A294286}"/>
              </a:ext>
            </a:extLst>
          </p:cNvPr>
          <p:cNvSpPr txBox="1"/>
          <p:nvPr/>
        </p:nvSpPr>
        <p:spPr>
          <a:xfrm>
            <a:off x="4450343" y="5131798"/>
            <a:ext cx="1258308" cy="514051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+mn-ea"/>
                <a:cs typeface="思源黑体 CN Bold" panose="020B0800000000000000" pitchFamily="34" charset="-122"/>
                <a:sym typeface="微软雅黑" panose="020B0503020204020204" pitchFamily="34" charset="-122"/>
              </a:rPr>
              <a:t>100+</a:t>
            </a:r>
            <a:endParaRPr lang="zh-CN" altLang="en-US" sz="2400" dirty="0">
              <a:solidFill>
                <a:schemeClr val="accent1"/>
              </a:solidFill>
              <a:latin typeface="+mn-ea"/>
              <a:cs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7E06995-1C72-DF2B-5E04-9D10CF45BF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455877"/>
            <a:ext cx="4674236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08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">
            <a:extLst>
              <a:ext uri="{FF2B5EF4-FFF2-40B4-BE49-F238E27FC236}">
                <a16:creationId xmlns:a16="http://schemas.microsoft.com/office/drawing/2014/main" id="{F8026509-1D2F-45B5-B4CA-4568B4344AD4}"/>
              </a:ext>
            </a:extLst>
          </p:cNvPr>
          <p:cNvSpPr/>
          <p:nvPr/>
        </p:nvSpPr>
        <p:spPr>
          <a:xfrm>
            <a:off x="0" y="3800342"/>
            <a:ext cx="12217393" cy="36933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矩形: 圆角 3">
            <a:extLst>
              <a:ext uri="{FF2B5EF4-FFF2-40B4-BE49-F238E27FC236}">
                <a16:creationId xmlns:a16="http://schemas.microsoft.com/office/drawing/2014/main" id="{2DF686B9-7F87-498A-8BB6-17F3E407822E}"/>
              </a:ext>
            </a:extLst>
          </p:cNvPr>
          <p:cNvSpPr/>
          <p:nvPr/>
        </p:nvSpPr>
        <p:spPr>
          <a:xfrm>
            <a:off x="713480" y="1850667"/>
            <a:ext cx="10765041" cy="4300971"/>
          </a:xfrm>
          <a:prstGeom prst="roundRect">
            <a:avLst>
              <a:gd name="adj" fmla="val 2199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73" name="任意多边形: 形状 4">
            <a:extLst>
              <a:ext uri="{FF2B5EF4-FFF2-40B4-BE49-F238E27FC236}">
                <a16:creationId xmlns:a16="http://schemas.microsoft.com/office/drawing/2014/main" id="{0242742B-615B-4B22-8F02-C5A4DD05F3B3}"/>
              </a:ext>
            </a:extLst>
          </p:cNvPr>
          <p:cNvSpPr/>
          <p:nvPr/>
        </p:nvSpPr>
        <p:spPr>
          <a:xfrm rot="16200000">
            <a:off x="10868823" y="1896284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7" name="组合 0">
            <a:extLst>
              <a:ext uri="{FF2B5EF4-FFF2-40B4-BE49-F238E27FC236}">
                <a16:creationId xmlns:a16="http://schemas.microsoft.com/office/drawing/2014/main" id="{F4100BA8-FD67-4EEA-99F5-84B5111A97D2}"/>
              </a:ext>
            </a:extLst>
          </p:cNvPr>
          <p:cNvGrpSpPr/>
          <p:nvPr/>
        </p:nvGrpSpPr>
        <p:grpSpPr>
          <a:xfrm>
            <a:off x="10528248" y="5899061"/>
            <a:ext cx="359022" cy="88487"/>
            <a:chOff x="11200518" y="251954"/>
            <a:chExt cx="566808" cy="139700"/>
          </a:xfrm>
          <a:solidFill>
            <a:schemeClr val="accent1"/>
          </a:solidFill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2EF84C00-EAF6-4BE8-97CB-66A4876ACADC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4407CF0-DA02-40E3-9C3A-4F723E7AC15B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F4EEC34F-8AAC-4C20-9DB6-E6F7E70E858D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F377CB5-1352-A648-BF4D-3593C36D622A}"/>
              </a:ext>
            </a:extLst>
          </p:cNvPr>
          <p:cNvGrpSpPr/>
          <p:nvPr/>
        </p:nvGrpSpPr>
        <p:grpSpPr>
          <a:xfrm>
            <a:off x="5126793" y="2630395"/>
            <a:ext cx="5970339" cy="2941111"/>
            <a:chOff x="5126793" y="2630395"/>
            <a:chExt cx="5970339" cy="294111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DCFE825-0B4F-477C-B5B4-5378446AE731}"/>
                </a:ext>
              </a:extLst>
            </p:cNvPr>
            <p:cNvGrpSpPr/>
            <p:nvPr/>
          </p:nvGrpSpPr>
          <p:grpSpPr>
            <a:xfrm>
              <a:off x="5126793" y="2630395"/>
              <a:ext cx="2891733" cy="1259166"/>
              <a:chOff x="4837419" y="2630395"/>
              <a:chExt cx="2891733" cy="1259166"/>
            </a:xfrm>
          </p:grpSpPr>
          <p:sp>
            <p:nvSpPr>
              <p:cNvPr id="52" name="文本框 1">
                <a:extLst>
                  <a:ext uri="{FF2B5EF4-FFF2-40B4-BE49-F238E27FC236}">
                    <a16:creationId xmlns:a16="http://schemas.microsoft.com/office/drawing/2014/main" id="{91A725BF-794D-4F24-81C7-B7F3BBBA03B8}"/>
                  </a:ext>
                </a:extLst>
              </p:cNvPr>
              <p:cNvSpPr txBox="1"/>
              <p:nvPr/>
            </p:nvSpPr>
            <p:spPr>
              <a:xfrm>
                <a:off x="5092606" y="2630395"/>
                <a:ext cx="1786506" cy="24622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defRPr sz="160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pPr algn="l"/>
                <a:r>
                  <a:rPr lang="en-US" altLang="zh-CN">
                    <a:sym typeface="+mn-lt"/>
                  </a:rPr>
                  <a:t>01.</a:t>
                </a:r>
                <a:r>
                  <a:rPr lang="zh-CN" altLang="en-US">
                    <a:sym typeface="+mn-lt"/>
                  </a:rPr>
                  <a:t>点击</a:t>
                </a:r>
                <a:r>
                  <a:rPr lang="zh-CN" altLang="en-US" dirty="0">
                    <a:sym typeface="+mn-lt"/>
                  </a:rPr>
                  <a:t>输入标题</a:t>
                </a:r>
              </a:p>
            </p:txBody>
          </p:sp>
          <p:sp>
            <p:nvSpPr>
              <p:cNvPr id="53" name="文本框 1">
                <a:extLst>
                  <a:ext uri="{FF2B5EF4-FFF2-40B4-BE49-F238E27FC236}">
                    <a16:creationId xmlns:a16="http://schemas.microsoft.com/office/drawing/2014/main" id="{CBE7AAA6-AE07-4CE4-BAEB-E8BC1763C332}"/>
                  </a:ext>
                </a:extLst>
              </p:cNvPr>
              <p:cNvSpPr txBox="1"/>
              <p:nvPr/>
            </p:nvSpPr>
            <p:spPr>
              <a:xfrm>
                <a:off x="4837419" y="2990789"/>
                <a:ext cx="2891733" cy="898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08B6E84-DF69-406A-8B45-F1AF1BDAA9A1}"/>
                </a:ext>
              </a:extLst>
            </p:cNvPr>
            <p:cNvGrpSpPr/>
            <p:nvPr/>
          </p:nvGrpSpPr>
          <p:grpSpPr>
            <a:xfrm>
              <a:off x="8205399" y="2630395"/>
              <a:ext cx="2891733" cy="1246025"/>
              <a:chOff x="7916025" y="2630395"/>
              <a:chExt cx="2891733" cy="1246025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BAB374C0-95FA-43A5-9A24-6E39BA5CF4D0}"/>
                  </a:ext>
                </a:extLst>
              </p:cNvPr>
              <p:cNvSpPr txBox="1"/>
              <p:nvPr/>
            </p:nvSpPr>
            <p:spPr>
              <a:xfrm>
                <a:off x="8171212" y="2630395"/>
                <a:ext cx="1939721" cy="24622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defRPr sz="16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en-US" altLang="zh-CN">
                    <a:solidFill>
                      <a:schemeClr val="accent3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02.</a:t>
                </a:r>
                <a:r>
                  <a:rPr lang="zh-CN" altLang="en-US">
                    <a:solidFill>
                      <a:schemeClr val="accent3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点击输入标题</a:t>
                </a:r>
              </a:p>
            </p:txBody>
          </p:sp>
          <p:sp>
            <p:nvSpPr>
              <p:cNvPr id="78" name="文本框 2">
                <a:extLst>
                  <a:ext uri="{FF2B5EF4-FFF2-40B4-BE49-F238E27FC236}">
                    <a16:creationId xmlns:a16="http://schemas.microsoft.com/office/drawing/2014/main" id="{A5AC533B-5082-45ED-8555-3B33F96A9BAF}"/>
                  </a:ext>
                </a:extLst>
              </p:cNvPr>
              <p:cNvSpPr txBox="1"/>
              <p:nvPr/>
            </p:nvSpPr>
            <p:spPr>
              <a:xfrm>
                <a:off x="7916025" y="2977648"/>
                <a:ext cx="2891733" cy="898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457F5E7-5E9E-4D6E-92B3-9F72FEA7719E}"/>
                </a:ext>
              </a:extLst>
            </p:cNvPr>
            <p:cNvGrpSpPr/>
            <p:nvPr/>
          </p:nvGrpSpPr>
          <p:grpSpPr>
            <a:xfrm>
              <a:off x="5126793" y="4342991"/>
              <a:ext cx="2891733" cy="1223737"/>
              <a:chOff x="4837419" y="4342991"/>
              <a:chExt cx="2891733" cy="1223737"/>
            </a:xfrm>
          </p:grpSpPr>
          <p:sp>
            <p:nvSpPr>
              <p:cNvPr id="54" name="文本框 3">
                <a:extLst>
                  <a:ext uri="{FF2B5EF4-FFF2-40B4-BE49-F238E27FC236}">
                    <a16:creationId xmlns:a16="http://schemas.microsoft.com/office/drawing/2014/main" id="{DD3525E3-BC54-4134-B9C6-621485FB03B5}"/>
                  </a:ext>
                </a:extLst>
              </p:cNvPr>
              <p:cNvSpPr txBox="1"/>
              <p:nvPr/>
            </p:nvSpPr>
            <p:spPr>
              <a:xfrm>
                <a:off x="4837419" y="4667956"/>
                <a:ext cx="2891733" cy="898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AC107FAA-04C3-402E-AFFE-12966612A22A}"/>
                  </a:ext>
                </a:extLst>
              </p:cNvPr>
              <p:cNvSpPr txBox="1"/>
              <p:nvPr/>
            </p:nvSpPr>
            <p:spPr>
              <a:xfrm>
                <a:off x="5092606" y="4342991"/>
                <a:ext cx="1786506" cy="24622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defRPr sz="16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en-US" altLang="zh-CN">
                    <a:solidFill>
                      <a:schemeClr val="accent2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03.</a:t>
                </a:r>
                <a:r>
                  <a:rPr lang="zh-CN" altLang="en-US">
                    <a:solidFill>
                      <a:schemeClr val="accent2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点击输入标题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F8B3F40-2DEA-477C-BD0C-793C5470D9A1}"/>
                </a:ext>
              </a:extLst>
            </p:cNvPr>
            <p:cNvGrpSpPr/>
            <p:nvPr/>
          </p:nvGrpSpPr>
          <p:grpSpPr>
            <a:xfrm>
              <a:off x="8205399" y="4342991"/>
              <a:ext cx="2891733" cy="1228515"/>
              <a:chOff x="7916025" y="4342991"/>
              <a:chExt cx="2891733" cy="1228515"/>
            </a:xfrm>
          </p:grpSpPr>
          <p:sp>
            <p:nvSpPr>
              <p:cNvPr id="55" name="文本框 4">
                <a:extLst>
                  <a:ext uri="{FF2B5EF4-FFF2-40B4-BE49-F238E27FC236}">
                    <a16:creationId xmlns:a16="http://schemas.microsoft.com/office/drawing/2014/main" id="{22780D94-2217-4D76-B211-47C0F50AAC16}"/>
                  </a:ext>
                </a:extLst>
              </p:cNvPr>
              <p:cNvSpPr txBox="1"/>
              <p:nvPr/>
            </p:nvSpPr>
            <p:spPr>
              <a:xfrm>
                <a:off x="7916025" y="4672734"/>
                <a:ext cx="2891733" cy="898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C685EEFC-821D-4486-8535-CBA1EF0CA659}"/>
                  </a:ext>
                </a:extLst>
              </p:cNvPr>
              <p:cNvSpPr txBox="1"/>
              <p:nvPr/>
            </p:nvSpPr>
            <p:spPr>
              <a:xfrm>
                <a:off x="8171212" y="4342991"/>
                <a:ext cx="1771441" cy="24622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6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>
                    <a:solidFill>
                      <a:schemeClr val="accent4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04.</a:t>
                </a:r>
                <a:r>
                  <a:rPr lang="zh-CN" altLang="en-US">
                    <a:solidFill>
                      <a:schemeClr val="accent4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点击输入标题</a:t>
                </a:r>
              </a:p>
            </p:txBody>
          </p:sp>
        </p:grpSp>
      </p:grpSp>
      <p:grpSp>
        <p:nvGrpSpPr>
          <p:cNvPr id="61" name="此处输入你的标题">
            <a:extLst>
              <a:ext uri="{FF2B5EF4-FFF2-40B4-BE49-F238E27FC236}">
                <a16:creationId xmlns:a16="http://schemas.microsoft.com/office/drawing/2014/main" id="{4CBB5959-6CD1-4F15-9350-BCC66E3CB4D0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F520B23-8848-4120-87ED-C9A3705FEAE7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76B70562-2275-43BE-B535-D882517459CB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68" name="文本框 1">
                <a:extLst>
                  <a:ext uri="{FF2B5EF4-FFF2-40B4-BE49-F238E27FC236}">
                    <a16:creationId xmlns:a16="http://schemas.microsoft.com/office/drawing/2014/main" id="{9962B74D-755A-4266-8D1A-F2185155F24C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69" name="组合 左上角装饰">
                <a:extLst>
                  <a:ext uri="{FF2B5EF4-FFF2-40B4-BE49-F238E27FC236}">
                    <a16:creationId xmlns:a16="http://schemas.microsoft.com/office/drawing/2014/main" id="{17308C4C-3F92-476C-8F68-96892592B139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70" name="菱形 1">
                  <a:extLst>
                    <a:ext uri="{FF2B5EF4-FFF2-40B4-BE49-F238E27FC236}">
                      <a16:creationId xmlns:a16="http://schemas.microsoft.com/office/drawing/2014/main" id="{3670763C-30FA-489B-B7B8-765D54D7C25E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1" name="菱形 2">
                  <a:extLst>
                    <a:ext uri="{FF2B5EF4-FFF2-40B4-BE49-F238E27FC236}">
                      <a16:creationId xmlns:a16="http://schemas.microsoft.com/office/drawing/2014/main" id="{F39A375A-A67A-4B6D-925C-8A8FDC1A111F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菱形 3">
                  <a:extLst>
                    <a:ext uri="{FF2B5EF4-FFF2-40B4-BE49-F238E27FC236}">
                      <a16:creationId xmlns:a16="http://schemas.microsoft.com/office/drawing/2014/main" id="{B9A870A4-B392-4877-BA7D-DF3C463829FF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4" name="组合 右上角装饰">
              <a:extLst>
                <a:ext uri="{FF2B5EF4-FFF2-40B4-BE49-F238E27FC236}">
                  <a16:creationId xmlns:a16="http://schemas.microsoft.com/office/drawing/2014/main" id="{42F5DF01-E2F4-4815-8C49-5D959D8C88D9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65" name="椭圆 1">
                <a:extLst>
                  <a:ext uri="{FF2B5EF4-FFF2-40B4-BE49-F238E27FC236}">
                    <a16:creationId xmlns:a16="http://schemas.microsoft.com/office/drawing/2014/main" id="{349C79E6-C8C3-4149-8ABB-14DDC78A5CC9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6" name="椭圆 2">
                <a:extLst>
                  <a:ext uri="{FF2B5EF4-FFF2-40B4-BE49-F238E27FC236}">
                    <a16:creationId xmlns:a16="http://schemas.microsoft.com/office/drawing/2014/main" id="{794A2046-57EB-431A-BDD5-4A148D72B209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7" name="椭圆 3">
                <a:extLst>
                  <a:ext uri="{FF2B5EF4-FFF2-40B4-BE49-F238E27FC236}">
                    <a16:creationId xmlns:a16="http://schemas.microsoft.com/office/drawing/2014/main" id="{40D97087-7985-4E5F-94D4-4BCC5216B2A0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81FDB0DF-4F24-D671-EA37-83787F5BE2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2268" y="1858019"/>
            <a:ext cx="6293693" cy="429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477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底线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左-蓝狐">
            <a:extLst>
              <a:ext uri="{FF2B5EF4-FFF2-40B4-BE49-F238E27FC236}">
                <a16:creationId xmlns:a16="http://schemas.microsoft.com/office/drawing/2014/main" id="{FBF44DD1-E377-45E8-BEED-6BE6F772B2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559" y="803723"/>
            <a:ext cx="1262579" cy="5755574"/>
          </a:xfrm>
          <a:prstGeom prst="rect">
            <a:avLst/>
          </a:prstGeom>
        </p:spPr>
      </p:pic>
      <p:pic>
        <p:nvPicPr>
          <p:cNvPr id="51" name="右-橙弧">
            <a:extLst>
              <a:ext uri="{FF2B5EF4-FFF2-40B4-BE49-F238E27FC236}">
                <a16:creationId xmlns:a16="http://schemas.microsoft.com/office/drawing/2014/main" id="{F8C5FFE4-B76D-43E7-ACCE-57DD65AE26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85819" y="805070"/>
            <a:ext cx="1169621" cy="568205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EE15141-0A32-4EEA-BFA7-7AF0E1F47480}"/>
              </a:ext>
            </a:extLst>
          </p:cNvPr>
          <p:cNvGrpSpPr/>
          <p:nvPr/>
        </p:nvGrpSpPr>
        <p:grpSpPr>
          <a:xfrm>
            <a:off x="739769" y="1510452"/>
            <a:ext cx="3390271" cy="1114157"/>
            <a:chOff x="739769" y="1510452"/>
            <a:chExt cx="3390271" cy="1114157"/>
          </a:xfrm>
        </p:grpSpPr>
        <p:sp>
          <p:nvSpPr>
            <p:cNvPr id="14" name="椭圆 1">
              <a:extLst>
                <a:ext uri="{FF2B5EF4-FFF2-40B4-BE49-F238E27FC236}">
                  <a16:creationId xmlns:a16="http://schemas.microsoft.com/office/drawing/2014/main" id="{A9847B49-7245-4ED2-A4FB-25C91499DE03}"/>
                </a:ext>
              </a:extLst>
            </p:cNvPr>
            <p:cNvSpPr/>
            <p:nvPr/>
          </p:nvSpPr>
          <p:spPr>
            <a:xfrm>
              <a:off x="739769" y="1599095"/>
              <a:ext cx="703070" cy="70307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5" name="标题">
              <a:extLst>
                <a:ext uri="{FF2B5EF4-FFF2-40B4-BE49-F238E27FC236}">
                  <a16:creationId xmlns:a16="http://schemas.microsoft.com/office/drawing/2014/main" id="{32B449DB-0776-406C-BA81-3AAE2FF1DCBC}"/>
                </a:ext>
              </a:extLst>
            </p:cNvPr>
            <p:cNvSpPr txBox="1">
              <a:spLocks/>
            </p:cNvSpPr>
            <p:nvPr/>
          </p:nvSpPr>
          <p:spPr>
            <a:xfrm>
              <a:off x="1477951" y="1510452"/>
              <a:ext cx="1415772" cy="318100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defPPr>
                <a:defRPr lang="zh-CN"/>
              </a:defPPr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defRPr lang="zh-CN" altLang="en-US" sz="2000" b="1" kern="1200" smtClean="0">
                  <a:solidFill>
                    <a:schemeClr val="accent2"/>
                  </a:solidFill>
                  <a:latin typeface="+mj-ea"/>
                  <a:ea typeface="+mj-ea"/>
                  <a:cs typeface="+mn-cs"/>
                </a:defRPr>
              </a:lvl1pPr>
              <a:lvl2pPr marL="457200" algn="l" defTabSz="914400" rtl="0" eaLnBrk="1" latinLnBrk="0" hangingPunct="1"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sp>
          <p:nvSpPr>
            <p:cNvPr id="36" name="正文">
              <a:extLst>
                <a:ext uri="{FF2B5EF4-FFF2-40B4-BE49-F238E27FC236}">
                  <a16:creationId xmlns:a16="http://schemas.microsoft.com/office/drawing/2014/main" id="{643A1591-ADEA-4425-B2FF-65841425057D}"/>
                </a:ext>
              </a:extLst>
            </p:cNvPr>
            <p:cNvSpPr txBox="1">
              <a:spLocks/>
            </p:cNvSpPr>
            <p:nvPr/>
          </p:nvSpPr>
          <p:spPr>
            <a:xfrm>
              <a:off x="1477951" y="1725837"/>
              <a:ext cx="2652089" cy="89877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defPPr>
                <a:defRPr lang="zh-CN"/>
              </a:defPPr>
              <a:lvl1pPr marL="0" marR="0" indent="0" algn="just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defRPr lang="zh-CN" altLang="en-US" sz="1600" kern="1200" smtClean="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pic>
          <p:nvPicPr>
            <p:cNvPr id="48" name="图标" descr="31393935333436333b31393936333833373bcfdfd0d4cafdbeddcdbc">
              <a:extLst>
                <a:ext uri="{FF2B5EF4-FFF2-40B4-BE49-F238E27FC236}">
                  <a16:creationId xmlns:a16="http://schemas.microsoft.com/office/drawing/2014/main" id="{F642CF10-0335-4183-80A6-473D77F04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2666" y="1752091"/>
              <a:ext cx="397078" cy="397078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6586A7-C15E-420E-8069-A6B634AD0B8B}"/>
              </a:ext>
            </a:extLst>
          </p:cNvPr>
          <p:cNvGrpSpPr/>
          <p:nvPr/>
        </p:nvGrpSpPr>
        <p:grpSpPr>
          <a:xfrm>
            <a:off x="516771" y="3390198"/>
            <a:ext cx="3358595" cy="1171363"/>
            <a:chOff x="516771" y="3390198"/>
            <a:chExt cx="3358595" cy="1171363"/>
          </a:xfrm>
        </p:grpSpPr>
        <p:sp>
          <p:nvSpPr>
            <p:cNvPr id="25" name="椭圆">
              <a:extLst>
                <a:ext uri="{FF2B5EF4-FFF2-40B4-BE49-F238E27FC236}">
                  <a16:creationId xmlns:a16="http://schemas.microsoft.com/office/drawing/2014/main" id="{3DFEA910-E263-4F47-A108-AD949DD1BF1B}"/>
                </a:ext>
              </a:extLst>
            </p:cNvPr>
            <p:cNvSpPr/>
            <p:nvPr/>
          </p:nvSpPr>
          <p:spPr>
            <a:xfrm>
              <a:off x="516771" y="3456101"/>
              <a:ext cx="703070" cy="70307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7" name="正文">
              <a:extLst>
                <a:ext uri="{FF2B5EF4-FFF2-40B4-BE49-F238E27FC236}">
                  <a16:creationId xmlns:a16="http://schemas.microsoft.com/office/drawing/2014/main" id="{D1241828-AEDB-49FB-B2FD-CFA65DA3EDA4}"/>
                </a:ext>
              </a:extLst>
            </p:cNvPr>
            <p:cNvSpPr txBox="1">
              <a:spLocks/>
            </p:cNvSpPr>
            <p:nvPr/>
          </p:nvSpPr>
          <p:spPr>
            <a:xfrm>
              <a:off x="1223277" y="3662789"/>
              <a:ext cx="2652089" cy="8987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marR="0" indent="0" algn="just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8" name="标题">
              <a:extLst>
                <a:ext uri="{FF2B5EF4-FFF2-40B4-BE49-F238E27FC236}">
                  <a16:creationId xmlns:a16="http://schemas.microsoft.com/office/drawing/2014/main" id="{21DEA7FD-F565-4F9B-8C84-94A844E58D69}"/>
                </a:ext>
              </a:extLst>
            </p:cNvPr>
            <p:cNvSpPr txBox="1">
              <a:spLocks/>
            </p:cNvSpPr>
            <p:nvPr/>
          </p:nvSpPr>
          <p:spPr>
            <a:xfrm>
              <a:off x="1223277" y="3390198"/>
              <a:ext cx="1415772" cy="3181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000" b="1" kern="1200" smtClean="0">
                  <a:solidFill>
                    <a:schemeClr val="accent2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1600" b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pic>
          <p:nvPicPr>
            <p:cNvPr id="49" name="图标" descr="31393935333436333b31393936333833373bcfdfd0d4cafdbeddcdbc">
              <a:extLst>
                <a:ext uri="{FF2B5EF4-FFF2-40B4-BE49-F238E27FC236}">
                  <a16:creationId xmlns:a16="http://schemas.microsoft.com/office/drawing/2014/main" id="{554727BB-1DB5-4085-8544-D9E6CFEF6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65921" y="3618787"/>
              <a:ext cx="397078" cy="39707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5CDFECF-522F-4159-AA26-3896349EC20B}"/>
              </a:ext>
            </a:extLst>
          </p:cNvPr>
          <p:cNvGrpSpPr/>
          <p:nvPr/>
        </p:nvGrpSpPr>
        <p:grpSpPr>
          <a:xfrm>
            <a:off x="741091" y="4961640"/>
            <a:ext cx="3388949" cy="1168309"/>
            <a:chOff x="741091" y="4961640"/>
            <a:chExt cx="3388949" cy="1168309"/>
          </a:xfrm>
        </p:grpSpPr>
        <p:sp>
          <p:nvSpPr>
            <p:cNvPr id="26" name="椭圆">
              <a:extLst>
                <a:ext uri="{FF2B5EF4-FFF2-40B4-BE49-F238E27FC236}">
                  <a16:creationId xmlns:a16="http://schemas.microsoft.com/office/drawing/2014/main" id="{83D1ADB9-98D1-4A21-AE43-467640FC6338}"/>
                </a:ext>
              </a:extLst>
            </p:cNvPr>
            <p:cNvSpPr/>
            <p:nvPr/>
          </p:nvSpPr>
          <p:spPr>
            <a:xfrm>
              <a:off x="741091" y="5052185"/>
              <a:ext cx="703070" cy="70307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9" name="正文">
              <a:extLst>
                <a:ext uri="{FF2B5EF4-FFF2-40B4-BE49-F238E27FC236}">
                  <a16:creationId xmlns:a16="http://schemas.microsoft.com/office/drawing/2014/main" id="{9882526A-0A6F-4EFD-9559-E120F96DF607}"/>
                </a:ext>
              </a:extLst>
            </p:cNvPr>
            <p:cNvSpPr txBox="1">
              <a:spLocks/>
            </p:cNvSpPr>
            <p:nvPr/>
          </p:nvSpPr>
          <p:spPr>
            <a:xfrm>
              <a:off x="1477951" y="5231177"/>
              <a:ext cx="2652089" cy="8987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marR="0" indent="0" algn="just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0" name="标题">
              <a:extLst>
                <a:ext uri="{FF2B5EF4-FFF2-40B4-BE49-F238E27FC236}">
                  <a16:creationId xmlns:a16="http://schemas.microsoft.com/office/drawing/2014/main" id="{FAF5D30C-7732-48CD-BF5E-18106150C94C}"/>
                </a:ext>
              </a:extLst>
            </p:cNvPr>
            <p:cNvSpPr txBox="1">
              <a:spLocks/>
            </p:cNvSpPr>
            <p:nvPr/>
          </p:nvSpPr>
          <p:spPr>
            <a:xfrm>
              <a:off x="1477951" y="4961640"/>
              <a:ext cx="1415772" cy="3181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000" b="1" kern="1200" smtClean="0">
                  <a:solidFill>
                    <a:schemeClr val="accent2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1600" b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pic>
          <p:nvPicPr>
            <p:cNvPr id="50" name="图标" descr="31393935333436333b31393936333833373bcfdfd0d4cafdbeddcdbc">
              <a:extLst>
                <a:ext uri="{FF2B5EF4-FFF2-40B4-BE49-F238E27FC236}">
                  <a16:creationId xmlns:a16="http://schemas.microsoft.com/office/drawing/2014/main" id="{2F0EE00F-C56B-4FC4-A9DB-F6C66C87F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2666" y="5212714"/>
              <a:ext cx="397078" cy="39707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EE1380-832A-4019-B5C5-CCA453A3855B}"/>
              </a:ext>
            </a:extLst>
          </p:cNvPr>
          <p:cNvGrpSpPr/>
          <p:nvPr/>
        </p:nvGrpSpPr>
        <p:grpSpPr>
          <a:xfrm>
            <a:off x="8031151" y="1510452"/>
            <a:ext cx="3421080" cy="1152231"/>
            <a:chOff x="8031151" y="1510452"/>
            <a:chExt cx="3421080" cy="1152231"/>
          </a:xfrm>
        </p:grpSpPr>
        <p:sp>
          <p:nvSpPr>
            <p:cNvPr id="27" name="椭圆">
              <a:extLst>
                <a:ext uri="{FF2B5EF4-FFF2-40B4-BE49-F238E27FC236}">
                  <a16:creationId xmlns:a16="http://schemas.microsoft.com/office/drawing/2014/main" id="{21026847-9D40-4C34-A517-B87C4902514D}"/>
                </a:ext>
              </a:extLst>
            </p:cNvPr>
            <p:cNvSpPr/>
            <p:nvPr/>
          </p:nvSpPr>
          <p:spPr>
            <a:xfrm flipH="1">
              <a:off x="10749161" y="1599095"/>
              <a:ext cx="703070" cy="703070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5" name="正文">
              <a:extLst>
                <a:ext uri="{FF2B5EF4-FFF2-40B4-BE49-F238E27FC236}">
                  <a16:creationId xmlns:a16="http://schemas.microsoft.com/office/drawing/2014/main" id="{7878D809-C801-4A45-9CA4-DA2F2BDFD3FD}"/>
                </a:ext>
              </a:extLst>
            </p:cNvPr>
            <p:cNvSpPr txBox="1">
              <a:spLocks/>
            </p:cNvSpPr>
            <p:nvPr/>
          </p:nvSpPr>
          <p:spPr>
            <a:xfrm>
              <a:off x="8031151" y="1763911"/>
              <a:ext cx="2652089" cy="8987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marR="0" indent="0" algn="r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6" name="标题">
              <a:extLst>
                <a:ext uri="{FF2B5EF4-FFF2-40B4-BE49-F238E27FC236}">
                  <a16:creationId xmlns:a16="http://schemas.microsoft.com/office/drawing/2014/main" id="{2E3FE9BF-0446-4F96-A32A-55F5698E6C6A}"/>
                </a:ext>
              </a:extLst>
            </p:cNvPr>
            <p:cNvSpPr txBox="1">
              <a:spLocks/>
            </p:cNvSpPr>
            <p:nvPr/>
          </p:nvSpPr>
          <p:spPr>
            <a:xfrm>
              <a:off x="9239008" y="1510452"/>
              <a:ext cx="1415772" cy="3181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000" b="1" kern="1200" smtClean="0">
                  <a:solidFill>
                    <a:schemeClr val="accent2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buFont typeface="Arial" panose="020B0604020202020204" pitchFamily="34" charset="0"/>
                <a:buNone/>
              </a:pPr>
              <a:r>
                <a:rPr lang="zh-CN" altLang="en-US" sz="1600" b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pic>
          <p:nvPicPr>
            <p:cNvPr id="53" name="图标" descr="31393935333436333b31393936333834303bcfdfd0d4cafdbeddcdbc">
              <a:extLst>
                <a:ext uri="{FF2B5EF4-FFF2-40B4-BE49-F238E27FC236}">
                  <a16:creationId xmlns:a16="http://schemas.microsoft.com/office/drawing/2014/main" id="{4738312C-D06B-4F87-822A-70A4F93F3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918148" y="1773154"/>
              <a:ext cx="354952" cy="354952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8A7A752-C123-46DF-8916-9E78F65F8024}"/>
              </a:ext>
            </a:extLst>
          </p:cNvPr>
          <p:cNvGrpSpPr/>
          <p:nvPr/>
        </p:nvGrpSpPr>
        <p:grpSpPr>
          <a:xfrm>
            <a:off x="8279682" y="3390198"/>
            <a:ext cx="3395547" cy="1171363"/>
            <a:chOff x="8279682" y="3390198"/>
            <a:chExt cx="3395547" cy="1171363"/>
          </a:xfrm>
        </p:grpSpPr>
        <p:sp>
          <p:nvSpPr>
            <p:cNvPr id="28" name="椭圆">
              <a:extLst>
                <a:ext uri="{FF2B5EF4-FFF2-40B4-BE49-F238E27FC236}">
                  <a16:creationId xmlns:a16="http://schemas.microsoft.com/office/drawing/2014/main" id="{E13A30E6-98E1-4E2C-A52D-8B3E35347F45}"/>
                </a:ext>
              </a:extLst>
            </p:cNvPr>
            <p:cNvSpPr/>
            <p:nvPr/>
          </p:nvSpPr>
          <p:spPr>
            <a:xfrm flipH="1">
              <a:off x="10972159" y="3456101"/>
              <a:ext cx="703070" cy="703070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3" name="正文">
              <a:extLst>
                <a:ext uri="{FF2B5EF4-FFF2-40B4-BE49-F238E27FC236}">
                  <a16:creationId xmlns:a16="http://schemas.microsoft.com/office/drawing/2014/main" id="{B0A42289-B0F6-4B3D-83A6-50367F0D0674}"/>
                </a:ext>
              </a:extLst>
            </p:cNvPr>
            <p:cNvSpPr txBox="1">
              <a:spLocks/>
            </p:cNvSpPr>
            <p:nvPr/>
          </p:nvSpPr>
          <p:spPr>
            <a:xfrm>
              <a:off x="8279682" y="3662789"/>
              <a:ext cx="2652089" cy="8987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marR="0" indent="0" algn="r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4" name="标题">
              <a:extLst>
                <a:ext uri="{FF2B5EF4-FFF2-40B4-BE49-F238E27FC236}">
                  <a16:creationId xmlns:a16="http://schemas.microsoft.com/office/drawing/2014/main" id="{41A49E45-6170-46C0-9BF4-AEB9588B3A5B}"/>
                </a:ext>
              </a:extLst>
            </p:cNvPr>
            <p:cNvSpPr txBox="1">
              <a:spLocks/>
            </p:cNvSpPr>
            <p:nvPr/>
          </p:nvSpPr>
          <p:spPr>
            <a:xfrm>
              <a:off x="9515999" y="3390198"/>
              <a:ext cx="1415772" cy="3181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000" b="1" kern="1200" smtClean="0">
                  <a:solidFill>
                    <a:schemeClr val="accent2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buFont typeface="Arial" panose="020B0604020202020204" pitchFamily="34" charset="0"/>
                <a:buNone/>
              </a:pPr>
              <a:r>
                <a:rPr lang="zh-CN" altLang="en-US" sz="1600" b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pic>
          <p:nvPicPr>
            <p:cNvPr id="54" name="图标" descr="31393935333436333b31393936333834303bcfdfd0d4cafdbeddcdbc">
              <a:extLst>
                <a:ext uri="{FF2B5EF4-FFF2-40B4-BE49-F238E27FC236}">
                  <a16:creationId xmlns:a16="http://schemas.microsoft.com/office/drawing/2014/main" id="{E0750BD5-85B5-4EDF-9F4F-76FC09F2B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165371" y="3638668"/>
              <a:ext cx="337935" cy="337935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08BA116-F78C-4DD2-8CF4-817DB95F99BB}"/>
              </a:ext>
            </a:extLst>
          </p:cNvPr>
          <p:cNvGrpSpPr/>
          <p:nvPr/>
        </p:nvGrpSpPr>
        <p:grpSpPr>
          <a:xfrm>
            <a:off x="8030836" y="4950132"/>
            <a:ext cx="3420073" cy="1168309"/>
            <a:chOff x="8030836" y="4950132"/>
            <a:chExt cx="3420073" cy="1168309"/>
          </a:xfrm>
        </p:grpSpPr>
        <p:sp>
          <p:nvSpPr>
            <p:cNvPr id="29" name="椭圆">
              <a:extLst>
                <a:ext uri="{FF2B5EF4-FFF2-40B4-BE49-F238E27FC236}">
                  <a16:creationId xmlns:a16="http://schemas.microsoft.com/office/drawing/2014/main" id="{B22741EF-597D-4B6D-A971-C9CC4F1EB144}"/>
                </a:ext>
              </a:extLst>
            </p:cNvPr>
            <p:cNvSpPr/>
            <p:nvPr/>
          </p:nvSpPr>
          <p:spPr>
            <a:xfrm flipH="1">
              <a:off x="10747839" y="5052185"/>
              <a:ext cx="703070" cy="703070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1" name="正文">
              <a:extLst>
                <a:ext uri="{FF2B5EF4-FFF2-40B4-BE49-F238E27FC236}">
                  <a16:creationId xmlns:a16="http://schemas.microsoft.com/office/drawing/2014/main" id="{043AFC1C-100F-4670-860F-5C23A1839C15}"/>
                </a:ext>
              </a:extLst>
            </p:cNvPr>
            <p:cNvSpPr txBox="1">
              <a:spLocks/>
            </p:cNvSpPr>
            <p:nvPr/>
          </p:nvSpPr>
          <p:spPr>
            <a:xfrm>
              <a:off x="9267153" y="4950132"/>
              <a:ext cx="1415772" cy="3181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2000" b="1" kern="1200" smtClean="0">
                  <a:solidFill>
                    <a:schemeClr val="accent2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buFont typeface="Arial" panose="020B0604020202020204" pitchFamily="34" charset="0"/>
                <a:buNone/>
              </a:pPr>
              <a:r>
                <a:rPr lang="zh-CN" altLang="en-US" sz="1600" b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点击输入标题</a:t>
              </a:r>
            </a:p>
          </p:txBody>
        </p:sp>
        <p:sp>
          <p:nvSpPr>
            <p:cNvPr id="42" name="标题">
              <a:extLst>
                <a:ext uri="{FF2B5EF4-FFF2-40B4-BE49-F238E27FC236}">
                  <a16:creationId xmlns:a16="http://schemas.microsoft.com/office/drawing/2014/main" id="{1C592722-28F6-4BC7-9A7E-0A00444B6A7C}"/>
                </a:ext>
              </a:extLst>
            </p:cNvPr>
            <p:cNvSpPr txBox="1">
              <a:spLocks/>
            </p:cNvSpPr>
            <p:nvPr/>
          </p:nvSpPr>
          <p:spPr>
            <a:xfrm>
              <a:off x="8030836" y="5219669"/>
              <a:ext cx="2652089" cy="8987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marR="0" indent="0" algn="r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lang="zh-CN" altLang="en-US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20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  <p:pic>
          <p:nvPicPr>
            <p:cNvPr id="55" name="图标" descr="31393935333436333b31393936333834303bcfdfd0d4cafdbeddcdbc">
              <a:extLst>
                <a:ext uri="{FF2B5EF4-FFF2-40B4-BE49-F238E27FC236}">
                  <a16:creationId xmlns:a16="http://schemas.microsoft.com/office/drawing/2014/main" id="{234A7395-99DD-4F87-AFE0-9C433805C3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929578" y="5238218"/>
              <a:ext cx="337935" cy="337935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A67278-34DD-4377-82E8-0301EE077DAF}"/>
              </a:ext>
            </a:extLst>
          </p:cNvPr>
          <p:cNvGrpSpPr/>
          <p:nvPr/>
        </p:nvGrpSpPr>
        <p:grpSpPr>
          <a:xfrm>
            <a:off x="4195760" y="1719717"/>
            <a:ext cx="3800480" cy="3800480"/>
            <a:chOff x="4195760" y="1719717"/>
            <a:chExt cx="3800480" cy="3800480"/>
          </a:xfrm>
        </p:grpSpPr>
        <p:sp>
          <p:nvSpPr>
            <p:cNvPr id="30" name="圆线4">
              <a:extLst>
                <a:ext uri="{FF2B5EF4-FFF2-40B4-BE49-F238E27FC236}">
                  <a16:creationId xmlns:a16="http://schemas.microsoft.com/office/drawing/2014/main" id="{3E2C7FDC-A269-40F8-B626-D6E19871B845}"/>
                </a:ext>
              </a:extLst>
            </p:cNvPr>
            <p:cNvSpPr/>
            <p:nvPr/>
          </p:nvSpPr>
          <p:spPr>
            <a:xfrm>
              <a:off x="4195760" y="1719717"/>
              <a:ext cx="3800480" cy="3800480"/>
            </a:xfrm>
            <a:prstGeom prst="ellipse">
              <a:avLst/>
            </a:prstGeom>
            <a:noFill/>
            <a:ln w="22225">
              <a:solidFill>
                <a:schemeClr val="accent1">
                  <a:alpha val="38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1" name="圆线3">
              <a:extLst>
                <a:ext uri="{FF2B5EF4-FFF2-40B4-BE49-F238E27FC236}">
                  <a16:creationId xmlns:a16="http://schemas.microsoft.com/office/drawing/2014/main" id="{15070C12-04F5-4C4B-A37E-E9F95AD27CD5}"/>
                </a:ext>
              </a:extLst>
            </p:cNvPr>
            <p:cNvSpPr/>
            <p:nvPr/>
          </p:nvSpPr>
          <p:spPr>
            <a:xfrm>
              <a:off x="4462755" y="1986712"/>
              <a:ext cx="3266490" cy="3266490"/>
            </a:xfrm>
            <a:prstGeom prst="ellipse">
              <a:avLst/>
            </a:prstGeom>
            <a:noFill/>
            <a:ln w="9525">
              <a:solidFill>
                <a:schemeClr val="accent1">
                  <a:alpha val="38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2" name="圆线2">
              <a:extLst>
                <a:ext uri="{FF2B5EF4-FFF2-40B4-BE49-F238E27FC236}">
                  <a16:creationId xmlns:a16="http://schemas.microsoft.com/office/drawing/2014/main" id="{3876EF7F-53E1-4306-9361-6C25B28DAE20}"/>
                </a:ext>
              </a:extLst>
            </p:cNvPr>
            <p:cNvSpPr/>
            <p:nvPr/>
          </p:nvSpPr>
          <p:spPr>
            <a:xfrm>
              <a:off x="4771325" y="2294112"/>
              <a:ext cx="2649350" cy="2649350"/>
            </a:xfrm>
            <a:prstGeom prst="ellipse">
              <a:avLst/>
            </a:prstGeom>
            <a:noFill/>
            <a:ln w="9525">
              <a:solidFill>
                <a:schemeClr val="accent1">
                  <a:alpha val="38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3" name="圆线1">
              <a:extLst>
                <a:ext uri="{FF2B5EF4-FFF2-40B4-BE49-F238E27FC236}">
                  <a16:creationId xmlns:a16="http://schemas.microsoft.com/office/drawing/2014/main" id="{87D860FC-3122-4C28-94E7-88A4D135ED52}"/>
                </a:ext>
              </a:extLst>
            </p:cNvPr>
            <p:cNvSpPr/>
            <p:nvPr/>
          </p:nvSpPr>
          <p:spPr>
            <a:xfrm>
              <a:off x="4667530" y="2191488"/>
              <a:ext cx="2856941" cy="2856939"/>
            </a:xfrm>
            <a:prstGeom prst="ellipse">
              <a:avLst/>
            </a:prstGeom>
            <a:ln w="635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4" name="圆形">
              <a:extLst>
                <a:ext uri="{FF2B5EF4-FFF2-40B4-BE49-F238E27FC236}">
                  <a16:creationId xmlns:a16="http://schemas.microsoft.com/office/drawing/2014/main" id="{FF7B527A-0BBA-478B-A4F5-E305B4E14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800" y="2632424"/>
              <a:ext cx="1976400" cy="197506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7" name="你的标题">
              <a:extLst>
                <a:ext uri="{FF2B5EF4-FFF2-40B4-BE49-F238E27FC236}">
                  <a16:creationId xmlns:a16="http://schemas.microsoft.com/office/drawing/2014/main" id="{C1369D73-574C-455C-B55E-124DDABA00A2}"/>
                </a:ext>
              </a:extLst>
            </p:cNvPr>
            <p:cNvSpPr txBox="1">
              <a:spLocks/>
            </p:cNvSpPr>
            <p:nvPr/>
          </p:nvSpPr>
          <p:spPr>
            <a:xfrm>
              <a:off x="5490706" y="338783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marL="0" marR="0" indent="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kumimoji="0" lang="zh-CN" altLang="en-US" sz="2400" b="1" i="0" u="none" strike="noStrike" kern="1200" cap="none" spc="0" normalizeH="0" baseline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zh-CN" altLang="en-US" sz="2000" b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你的标题</a:t>
              </a:r>
            </a:p>
          </p:txBody>
        </p:sp>
      </p:grpSp>
      <p:grpSp>
        <p:nvGrpSpPr>
          <p:cNvPr id="68" name="此处输入你的标题">
            <a:extLst>
              <a:ext uri="{FF2B5EF4-FFF2-40B4-BE49-F238E27FC236}">
                <a16:creationId xmlns:a16="http://schemas.microsoft.com/office/drawing/2014/main" id="{79D37EE0-71E5-43EA-9716-5BEBA40E25D8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0B1B542F-9004-4B38-98B4-3641D8910744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2705C449-2032-40E7-BB35-695FC1E1E341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75" name="文本框 1">
                <a:extLst>
                  <a:ext uri="{FF2B5EF4-FFF2-40B4-BE49-F238E27FC236}">
                    <a16:creationId xmlns:a16="http://schemas.microsoft.com/office/drawing/2014/main" id="{369F6AE4-8E45-49EF-8F6B-7E1FBBA40FF6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76" name="组合 左上角装饰">
                <a:extLst>
                  <a:ext uri="{FF2B5EF4-FFF2-40B4-BE49-F238E27FC236}">
                    <a16:creationId xmlns:a16="http://schemas.microsoft.com/office/drawing/2014/main" id="{C323C94E-91C9-4E1C-ADF8-C694A1E99644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77" name="菱形 1">
                  <a:extLst>
                    <a:ext uri="{FF2B5EF4-FFF2-40B4-BE49-F238E27FC236}">
                      <a16:creationId xmlns:a16="http://schemas.microsoft.com/office/drawing/2014/main" id="{42C9B07D-A91D-4352-935A-0B1987D4C352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8" name="菱形 2">
                  <a:extLst>
                    <a:ext uri="{FF2B5EF4-FFF2-40B4-BE49-F238E27FC236}">
                      <a16:creationId xmlns:a16="http://schemas.microsoft.com/office/drawing/2014/main" id="{75878799-3D70-47AF-82E1-DD6138C73E19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菱形 3">
                  <a:extLst>
                    <a:ext uri="{FF2B5EF4-FFF2-40B4-BE49-F238E27FC236}">
                      <a16:creationId xmlns:a16="http://schemas.microsoft.com/office/drawing/2014/main" id="{12E887D9-CFDA-47E3-A7B7-D4D06F71103B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1" name="组合 右上角装饰">
              <a:extLst>
                <a:ext uri="{FF2B5EF4-FFF2-40B4-BE49-F238E27FC236}">
                  <a16:creationId xmlns:a16="http://schemas.microsoft.com/office/drawing/2014/main" id="{D91124B0-F612-4AE9-A483-5156C1BBE054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72" name="椭圆 1">
                <a:extLst>
                  <a:ext uri="{FF2B5EF4-FFF2-40B4-BE49-F238E27FC236}">
                    <a16:creationId xmlns:a16="http://schemas.microsoft.com/office/drawing/2014/main" id="{2E732860-EFED-4868-9C3A-F453F2F6AE6A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73" name="椭圆 2">
                <a:extLst>
                  <a:ext uri="{FF2B5EF4-FFF2-40B4-BE49-F238E27FC236}">
                    <a16:creationId xmlns:a16="http://schemas.microsoft.com/office/drawing/2014/main" id="{312B0E08-F4B8-4F1E-ADF1-858CCDD49438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74" name="椭圆 3">
                <a:extLst>
                  <a:ext uri="{FF2B5EF4-FFF2-40B4-BE49-F238E27FC236}">
                    <a16:creationId xmlns:a16="http://schemas.microsoft.com/office/drawing/2014/main" id="{C5D0F9F6-17C6-4514-AAE5-E408F88B249D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7738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02EB38-1E55-4BE9-BEF0-78998C04CE9C}"/>
              </a:ext>
            </a:extLst>
          </p:cNvPr>
          <p:cNvGrpSpPr/>
          <p:nvPr/>
        </p:nvGrpSpPr>
        <p:grpSpPr>
          <a:xfrm>
            <a:off x="11051214" y="370876"/>
            <a:ext cx="566249" cy="164110"/>
            <a:chOff x="11036721" y="382301"/>
            <a:chExt cx="566249" cy="16411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0A61EF1-098A-443A-A1F2-272F81812056}"/>
                </a:ext>
              </a:extLst>
            </p:cNvPr>
            <p:cNvSpPr/>
            <p:nvPr/>
          </p:nvSpPr>
          <p:spPr>
            <a:xfrm>
              <a:off x="11237791" y="382301"/>
              <a:ext cx="164110" cy="1641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96A2E60-7DC8-4F2F-9C1D-174561B79F40}"/>
                </a:ext>
              </a:extLst>
            </p:cNvPr>
            <p:cNvSpPr/>
            <p:nvPr/>
          </p:nvSpPr>
          <p:spPr>
            <a:xfrm>
              <a:off x="11514149" y="419946"/>
              <a:ext cx="88821" cy="88821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0740177-2921-4D90-8226-EBD389831710}"/>
                </a:ext>
              </a:extLst>
            </p:cNvPr>
            <p:cNvSpPr/>
            <p:nvPr/>
          </p:nvSpPr>
          <p:spPr>
            <a:xfrm>
              <a:off x="11036721" y="419946"/>
              <a:ext cx="88821" cy="88821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3D485D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C6360E8-0E26-4ACF-A5F7-1D78F3E2F1D6}"/>
              </a:ext>
            </a:extLst>
          </p:cNvPr>
          <p:cNvCxnSpPr>
            <a:cxnSpLocks/>
          </p:cNvCxnSpPr>
          <p:nvPr/>
        </p:nvCxnSpPr>
        <p:spPr>
          <a:xfrm>
            <a:off x="152400" y="805070"/>
            <a:ext cx="1188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13D15B-A2B0-46AA-B5C0-81A862F2CF7D}"/>
              </a:ext>
            </a:extLst>
          </p:cNvPr>
          <p:cNvGrpSpPr/>
          <p:nvPr/>
        </p:nvGrpSpPr>
        <p:grpSpPr>
          <a:xfrm>
            <a:off x="219020" y="187773"/>
            <a:ext cx="927730" cy="463865"/>
            <a:chOff x="1371600" y="213360"/>
            <a:chExt cx="927730" cy="463865"/>
          </a:xfrm>
        </p:grpSpPr>
        <p:sp>
          <p:nvSpPr>
            <p:cNvPr id="22" name="菱形 21">
              <a:extLst>
                <a:ext uri="{FF2B5EF4-FFF2-40B4-BE49-F238E27FC236}">
                  <a16:creationId xmlns:a16="http://schemas.microsoft.com/office/drawing/2014/main" id="{C659D3A5-F8CD-4ADE-8254-8E6EB68924E0}"/>
                </a:ext>
              </a:extLst>
            </p:cNvPr>
            <p:cNvSpPr/>
            <p:nvPr/>
          </p:nvSpPr>
          <p:spPr>
            <a:xfrm>
              <a:off x="1371600" y="213360"/>
              <a:ext cx="463865" cy="463865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83DB705A-FB90-4133-AD41-63CD2508FA43}"/>
                </a:ext>
              </a:extLst>
            </p:cNvPr>
            <p:cNvSpPr/>
            <p:nvPr/>
          </p:nvSpPr>
          <p:spPr>
            <a:xfrm rot="10800000">
              <a:off x="1835465" y="213360"/>
              <a:ext cx="463865" cy="463865"/>
            </a:xfrm>
            <a:prstGeom prst="diamond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84A8405D-4515-4F20-AD23-EF65B8484256}"/>
                </a:ext>
              </a:extLst>
            </p:cNvPr>
            <p:cNvSpPr/>
            <p:nvPr/>
          </p:nvSpPr>
          <p:spPr>
            <a:xfrm>
              <a:off x="1705447" y="315275"/>
              <a:ext cx="260036" cy="260036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37EDD8E-72CE-4501-B8B1-276A2478D1BF}"/>
              </a:ext>
            </a:extLst>
          </p:cNvPr>
          <p:cNvCxnSpPr>
            <a:cxnSpLocks/>
          </p:cNvCxnSpPr>
          <p:nvPr/>
        </p:nvCxnSpPr>
        <p:spPr>
          <a:xfrm>
            <a:off x="5807395" y="2976880"/>
            <a:ext cx="3659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11EE7E8F-00A5-41B3-8DB5-D26CFBD56DC4}"/>
              </a:ext>
            </a:extLst>
          </p:cNvPr>
          <p:cNvSpPr/>
          <p:nvPr/>
        </p:nvSpPr>
        <p:spPr>
          <a:xfrm>
            <a:off x="5682357" y="2941324"/>
            <a:ext cx="1444622" cy="914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kern="0">
              <a:solidFill>
                <a:srgbClr val="3D485D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F08A0F1-C8B8-4FE0-AE74-B3ED63A82E76}"/>
              </a:ext>
            </a:extLst>
          </p:cNvPr>
          <p:cNvSpPr/>
          <p:nvPr/>
        </p:nvSpPr>
        <p:spPr>
          <a:xfrm>
            <a:off x="5638274" y="3115949"/>
            <a:ext cx="2769989" cy="8309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rPr>
              <a:t>主要内容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4A38101-7CB4-4926-9325-2B6DDA64FAFC}"/>
              </a:ext>
            </a:extLst>
          </p:cNvPr>
          <p:cNvSpPr txBox="1"/>
          <p:nvPr/>
        </p:nvSpPr>
        <p:spPr>
          <a:xfrm>
            <a:off x="5682357" y="2460532"/>
            <a:ext cx="152125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77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PART  </a:t>
            </a:r>
            <a:r>
              <a:rPr lang="en-US" altLang="zh-CN" sz="2000">
                <a:solidFill>
                  <a:srgbClr val="0077FF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TWO</a:t>
            </a:r>
            <a:endParaRPr lang="zh-CN" altLang="en-US" sz="20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D6DA606-782F-41B0-9740-3EBADB4444B7}"/>
              </a:ext>
            </a:extLst>
          </p:cNvPr>
          <p:cNvSpPr txBox="1"/>
          <p:nvPr/>
        </p:nvSpPr>
        <p:spPr>
          <a:xfrm>
            <a:off x="5705173" y="3974272"/>
            <a:ext cx="3975447" cy="21031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此处可以输入一段比较长的内容，复制文本选择粘贴，并保留只选文字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grpSp>
        <p:nvGrpSpPr>
          <p:cNvPr id="39" name="方块2">
            <a:extLst>
              <a:ext uri="{FF2B5EF4-FFF2-40B4-BE49-F238E27FC236}">
                <a16:creationId xmlns:a16="http://schemas.microsoft.com/office/drawing/2014/main" id="{7F4D5C69-10BF-41F7-97B2-1702334D61DC}"/>
              </a:ext>
            </a:extLst>
          </p:cNvPr>
          <p:cNvGrpSpPr/>
          <p:nvPr/>
        </p:nvGrpSpPr>
        <p:grpSpPr>
          <a:xfrm>
            <a:off x="2511380" y="1902480"/>
            <a:ext cx="2466055" cy="3350641"/>
            <a:chOff x="682756" y="2362269"/>
            <a:chExt cx="2466055" cy="3350641"/>
          </a:xfrm>
        </p:grpSpPr>
        <p:sp>
          <p:nvSpPr>
            <p:cNvPr id="40" name="方块2-1">
              <a:extLst>
                <a:ext uri="{FF2B5EF4-FFF2-40B4-BE49-F238E27FC236}">
                  <a16:creationId xmlns:a16="http://schemas.microsoft.com/office/drawing/2014/main" id="{77F8A14E-16BC-4B93-A5CB-B084FFD22D9B}"/>
                </a:ext>
              </a:extLst>
            </p:cNvPr>
            <p:cNvSpPr/>
            <p:nvPr/>
          </p:nvSpPr>
          <p:spPr>
            <a:xfrm>
              <a:off x="813184" y="3507712"/>
              <a:ext cx="2205198" cy="2205198"/>
            </a:xfrm>
            <a:prstGeom prst="rect">
              <a:avLst/>
            </a:prstGeom>
            <a:noFill/>
            <a:ln w="15875" cap="rnd">
              <a:gradFill>
                <a:gsLst>
                  <a:gs pos="17000">
                    <a:schemeClr val="accent1">
                      <a:alpha val="0"/>
                    </a:schemeClr>
                  </a:gs>
                  <a:gs pos="97345">
                    <a:schemeClr val="accent1">
                      <a:alpha val="19000"/>
                    </a:schemeClr>
                  </a:gs>
                  <a:gs pos="54000">
                    <a:schemeClr val="accent1">
                      <a:alpha val="14000"/>
                    </a:scheme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方块2-2">
              <a:extLst>
                <a:ext uri="{FF2B5EF4-FFF2-40B4-BE49-F238E27FC236}">
                  <a16:creationId xmlns:a16="http://schemas.microsoft.com/office/drawing/2014/main" id="{79366CC8-D95D-495A-B8A7-1D1B5AF4DA7B}"/>
                </a:ext>
              </a:extLst>
            </p:cNvPr>
            <p:cNvSpPr/>
            <p:nvPr/>
          </p:nvSpPr>
          <p:spPr>
            <a:xfrm>
              <a:off x="1275135" y="3969663"/>
              <a:ext cx="1281296" cy="128129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6000"/>
                    </a:schemeClr>
                  </a:gs>
                </a:gsLst>
                <a:lin ang="8100000" scaled="0"/>
              </a:gradFill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方块2-3">
              <a:extLst>
                <a:ext uri="{FF2B5EF4-FFF2-40B4-BE49-F238E27FC236}">
                  <a16:creationId xmlns:a16="http://schemas.microsoft.com/office/drawing/2014/main" id="{517BC43D-7E0E-4345-BF8D-6F7E835291D4}"/>
                </a:ext>
              </a:extLst>
            </p:cNvPr>
            <p:cNvSpPr/>
            <p:nvPr/>
          </p:nvSpPr>
          <p:spPr>
            <a:xfrm>
              <a:off x="1193913" y="3539562"/>
              <a:ext cx="1443740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381000" dist="393700" dir="7500000" sx="87000" sy="87000" algn="t" rotWithShape="0">
                <a:schemeClr val="accent1">
                  <a:alpha val="40000"/>
                </a:schemeClr>
              </a:outerShdw>
            </a:effectLst>
            <a:scene3d>
              <a:camera prst="isometricTopUp"/>
              <a:lightRig rig="contrasting" dir="t"/>
            </a:scene3d>
            <a:sp3d extrusionH="25400"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方块2-4">
              <a:extLst>
                <a:ext uri="{FF2B5EF4-FFF2-40B4-BE49-F238E27FC236}">
                  <a16:creationId xmlns:a16="http://schemas.microsoft.com/office/drawing/2014/main" id="{7D209ECD-A2C0-48AD-89FA-4104D6852EDE}"/>
                </a:ext>
              </a:extLst>
            </p:cNvPr>
            <p:cNvSpPr/>
            <p:nvPr/>
          </p:nvSpPr>
          <p:spPr>
            <a:xfrm>
              <a:off x="682756" y="2654215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方块2-5">
              <a:extLst>
                <a:ext uri="{FF2B5EF4-FFF2-40B4-BE49-F238E27FC236}">
                  <a16:creationId xmlns:a16="http://schemas.microsoft.com/office/drawing/2014/main" id="{3A5C677B-72E1-4BAA-A176-52B823525458}"/>
                </a:ext>
              </a:extLst>
            </p:cNvPr>
            <p:cNvSpPr/>
            <p:nvPr/>
          </p:nvSpPr>
          <p:spPr>
            <a:xfrm>
              <a:off x="1705072" y="2654215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33000"/>
                  </a:schemeClr>
                </a:gs>
                <a:gs pos="4000">
                  <a:schemeClr val="accent1">
                    <a:lumMod val="60000"/>
                    <a:lumOff val="40000"/>
                    <a:alpha val="4000"/>
                  </a:scheme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-02">
              <a:extLst>
                <a:ext uri="{FF2B5EF4-FFF2-40B4-BE49-F238E27FC236}">
                  <a16:creationId xmlns:a16="http://schemas.microsoft.com/office/drawing/2014/main" id="{7D1837BE-CE1E-424F-8F7B-E1F158B88391}"/>
                </a:ext>
              </a:extLst>
            </p:cNvPr>
            <p:cNvSpPr txBox="1"/>
            <p:nvPr/>
          </p:nvSpPr>
          <p:spPr>
            <a:xfrm>
              <a:off x="890005" y="2851930"/>
              <a:ext cx="2051556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>
                    <a:outerShdw blurRad="63500" sx="102000" sy="102000" algn="ctr" rotWithShape="0">
                      <a:schemeClr val="accent1">
                        <a:alpha val="20000"/>
                      </a:schemeClr>
                    </a:outerShdw>
                    <a:reflection blurRad="50800" stA="54000" endPos="290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02</a:t>
              </a:r>
              <a:endParaRPr lang="zh-CN" altLang="en-US" sz="110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1">
                      <a:alpha val="20000"/>
                    </a:schemeClr>
                  </a:outerShdw>
                  <a:reflection blurRad="50800" stA="54000" endPos="290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方块2-7">
              <a:extLst>
                <a:ext uri="{FF2B5EF4-FFF2-40B4-BE49-F238E27FC236}">
                  <a16:creationId xmlns:a16="http://schemas.microsoft.com/office/drawing/2014/main" id="{943966AF-C4D9-44F3-9C3A-976B71C001F0}"/>
                </a:ext>
              </a:extLst>
            </p:cNvPr>
            <p:cNvSpPr/>
            <p:nvPr/>
          </p:nvSpPr>
          <p:spPr>
            <a:xfrm>
              <a:off x="1705072" y="3247793"/>
              <a:ext cx="1443739" cy="144373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33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方块2-8">
              <a:extLst>
                <a:ext uri="{FF2B5EF4-FFF2-40B4-BE49-F238E27FC236}">
                  <a16:creationId xmlns:a16="http://schemas.microsoft.com/office/drawing/2014/main" id="{6DF56ACC-FDC2-4271-BF9F-69E3DED3D7D5}"/>
                </a:ext>
              </a:extLst>
            </p:cNvPr>
            <p:cNvSpPr/>
            <p:nvPr/>
          </p:nvSpPr>
          <p:spPr>
            <a:xfrm>
              <a:off x="682756" y="3247793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3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方块2-9">
              <a:extLst>
                <a:ext uri="{FF2B5EF4-FFF2-40B4-BE49-F238E27FC236}">
                  <a16:creationId xmlns:a16="http://schemas.microsoft.com/office/drawing/2014/main" id="{21EF4B01-543D-4D9B-B483-996A06E8BBDD}"/>
                </a:ext>
              </a:extLst>
            </p:cNvPr>
            <p:cNvSpPr/>
            <p:nvPr/>
          </p:nvSpPr>
          <p:spPr>
            <a:xfrm>
              <a:off x="1193913" y="2362269"/>
              <a:ext cx="1443740" cy="1443739"/>
            </a:xfrm>
            <a:prstGeom prst="rect">
              <a:avLst/>
            </a:prstGeom>
            <a:gradFill flip="none" rotWithShape="1">
              <a:gsLst>
                <a:gs pos="75000">
                  <a:schemeClr val="accent1">
                    <a:lumMod val="20000"/>
                    <a:lumOff val="80000"/>
                    <a:alpha val="0"/>
                  </a:schemeClr>
                </a:gs>
                <a:gs pos="1000">
                  <a:schemeClr val="accent1">
                    <a:alpha val="24000"/>
                  </a:scheme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9936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">
            <a:extLst>
              <a:ext uri="{FF2B5EF4-FFF2-40B4-BE49-F238E27FC236}">
                <a16:creationId xmlns:a16="http://schemas.microsoft.com/office/drawing/2014/main" id="{F3AFD20C-E33D-4A55-8922-AFFBC6C00080}"/>
              </a:ext>
            </a:extLst>
          </p:cNvPr>
          <p:cNvSpPr/>
          <p:nvPr/>
        </p:nvSpPr>
        <p:spPr>
          <a:xfrm>
            <a:off x="0" y="6559296"/>
            <a:ext cx="12192000" cy="29870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FA9C85A-CF21-4005-ACB3-9EB2814040B4}"/>
              </a:ext>
            </a:extLst>
          </p:cNvPr>
          <p:cNvSpPr/>
          <p:nvPr/>
        </p:nvSpPr>
        <p:spPr>
          <a:xfrm>
            <a:off x="661540" y="2127410"/>
            <a:ext cx="10868920" cy="4140040"/>
          </a:xfrm>
          <a:prstGeom prst="roundRect">
            <a:avLst>
              <a:gd name="adj" fmla="val 1524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15900" dist="38100" dir="10800000" algn="r" rotWithShape="0">
              <a:srgbClr val="0C53C6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7EF7B05-6D77-4186-850D-5E6C8F3488CE}"/>
              </a:ext>
            </a:extLst>
          </p:cNvPr>
          <p:cNvSpPr/>
          <p:nvPr/>
        </p:nvSpPr>
        <p:spPr>
          <a:xfrm>
            <a:off x="4789091" y="2692401"/>
            <a:ext cx="6542187" cy="3110867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>
            <a:noFill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0" name="图表 1">
            <a:extLst>
              <a:ext uri="{FF2B5EF4-FFF2-40B4-BE49-F238E27FC236}">
                <a16:creationId xmlns:a16="http://schemas.microsoft.com/office/drawing/2014/main" id="{49C0015A-EA93-4184-8E38-E108626C09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5043139"/>
              </p:ext>
            </p:extLst>
          </p:nvPr>
        </p:nvGraphicFramePr>
        <p:xfrm>
          <a:off x="5045973" y="3632200"/>
          <a:ext cx="6101996" cy="213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id="{CFA61A8B-0869-45D0-9C6C-2006DA229B20}"/>
              </a:ext>
            </a:extLst>
          </p:cNvPr>
          <p:cNvSpPr txBox="1"/>
          <p:nvPr/>
        </p:nvSpPr>
        <p:spPr>
          <a:xfrm>
            <a:off x="7024876" y="2981054"/>
            <a:ext cx="2070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sym typeface="+mn-lt"/>
              </a:rPr>
              <a:t>在此输入图表标题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0200A134-59BA-4BE8-9355-7481D5C96A96}"/>
              </a:ext>
            </a:extLst>
          </p:cNvPr>
          <p:cNvCxnSpPr>
            <a:cxnSpLocks/>
          </p:cNvCxnSpPr>
          <p:nvPr/>
        </p:nvCxnSpPr>
        <p:spPr>
          <a:xfrm flipH="1">
            <a:off x="5618858" y="1903021"/>
            <a:ext cx="954284" cy="0"/>
          </a:xfrm>
          <a:prstGeom prst="line">
            <a:avLst/>
          </a:prstGeom>
          <a:ln w="76200" cap="rnd">
            <a:gradFill flip="none" rotWithShape="1">
              <a:gsLst>
                <a:gs pos="6195">
                  <a:schemeClr val="accent1"/>
                </a:gs>
                <a:gs pos="61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3EFA9FA-9B90-4868-9F40-DEE0E6296F72}"/>
              </a:ext>
            </a:extLst>
          </p:cNvPr>
          <p:cNvGrpSpPr/>
          <p:nvPr/>
        </p:nvGrpSpPr>
        <p:grpSpPr>
          <a:xfrm>
            <a:off x="10883848" y="5927327"/>
            <a:ext cx="359022" cy="88487"/>
            <a:chOff x="11200518" y="251954"/>
            <a:chExt cx="566808" cy="139700"/>
          </a:xfrm>
          <a:solidFill>
            <a:schemeClr val="accent4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9111D1C-86AF-4BEE-A7CE-BE78F456F546}"/>
                </a:ext>
              </a:extLst>
            </p:cNvPr>
            <p:cNvSpPr/>
            <p:nvPr/>
          </p:nvSpPr>
          <p:spPr>
            <a:xfrm>
              <a:off x="1120051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542FE13-B6BA-40F3-BA76-8E29B576213B}"/>
                </a:ext>
              </a:extLst>
            </p:cNvPr>
            <p:cNvSpPr/>
            <p:nvPr/>
          </p:nvSpPr>
          <p:spPr>
            <a:xfrm>
              <a:off x="11406258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0C5563E-F562-48C6-BFCE-FDB5B03F3F41}"/>
                </a:ext>
              </a:extLst>
            </p:cNvPr>
            <p:cNvSpPr/>
            <p:nvPr/>
          </p:nvSpPr>
          <p:spPr>
            <a:xfrm>
              <a:off x="11627626" y="251954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D6BC2D-8073-4D92-BC1C-02E15A4C25CB}"/>
              </a:ext>
            </a:extLst>
          </p:cNvPr>
          <p:cNvGrpSpPr/>
          <p:nvPr/>
        </p:nvGrpSpPr>
        <p:grpSpPr>
          <a:xfrm>
            <a:off x="1143919" y="2692400"/>
            <a:ext cx="3457303" cy="1367815"/>
            <a:chOff x="1143919" y="2692400"/>
            <a:chExt cx="3457303" cy="1367815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4ED59243-EECD-49BF-AF21-304C3DA8B707}"/>
                </a:ext>
              </a:extLst>
            </p:cNvPr>
            <p:cNvSpPr/>
            <p:nvPr/>
          </p:nvSpPr>
          <p:spPr>
            <a:xfrm>
              <a:off x="1143919" y="2692400"/>
              <a:ext cx="3457303" cy="1367815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noFill/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1">
              <a:extLst>
                <a:ext uri="{FF2B5EF4-FFF2-40B4-BE49-F238E27FC236}">
                  <a16:creationId xmlns:a16="http://schemas.microsoft.com/office/drawing/2014/main" id="{39775939-1DC9-4072-9C7D-D72CDD0BC582}"/>
                </a:ext>
              </a:extLst>
            </p:cNvPr>
            <p:cNvSpPr txBox="1"/>
            <p:nvPr/>
          </p:nvSpPr>
          <p:spPr>
            <a:xfrm>
              <a:off x="1336834" y="3352584"/>
              <a:ext cx="3071472" cy="6217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直接连接符 1">
              <a:extLst>
                <a:ext uri="{FF2B5EF4-FFF2-40B4-BE49-F238E27FC236}">
                  <a16:creationId xmlns:a16="http://schemas.microsoft.com/office/drawing/2014/main" id="{DF955DE3-DCA0-4869-A6A0-D7D5B57F6E12}"/>
                </a:ext>
              </a:extLst>
            </p:cNvPr>
            <p:cNvCxnSpPr/>
            <p:nvPr/>
          </p:nvCxnSpPr>
          <p:spPr>
            <a:xfrm>
              <a:off x="1675087" y="3309875"/>
              <a:ext cx="1529573" cy="0"/>
            </a:xfrm>
            <a:prstGeom prst="line">
              <a:avLst/>
            </a:prstGeom>
            <a:ln>
              <a:solidFill>
                <a:schemeClr val="bg2">
                  <a:lumMod val="90000"/>
                  <a:alpha val="8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4">
              <a:extLst>
                <a:ext uri="{FF2B5EF4-FFF2-40B4-BE49-F238E27FC236}">
                  <a16:creationId xmlns:a16="http://schemas.microsoft.com/office/drawing/2014/main" id="{EFAF899B-BBA6-4425-812B-44B7EF0DE2C2}"/>
                </a:ext>
              </a:extLst>
            </p:cNvPr>
            <p:cNvGrpSpPr/>
            <p:nvPr/>
          </p:nvGrpSpPr>
          <p:grpSpPr>
            <a:xfrm>
              <a:off x="1357049" y="2877290"/>
              <a:ext cx="2000337" cy="495838"/>
              <a:chOff x="1678866" y="2747638"/>
              <a:chExt cx="2000337" cy="495838"/>
            </a:xfrm>
          </p:grpSpPr>
          <p:sp>
            <p:nvSpPr>
              <p:cNvPr id="41" name="文本框 1">
                <a:extLst>
                  <a:ext uri="{FF2B5EF4-FFF2-40B4-BE49-F238E27FC236}">
                    <a16:creationId xmlns:a16="http://schemas.microsoft.com/office/drawing/2014/main" id="{F6A8865A-EC2D-4DA8-A91E-0C521F59BB7D}"/>
                  </a:ext>
                </a:extLst>
              </p:cNvPr>
              <p:cNvSpPr txBox="1"/>
              <p:nvPr/>
            </p:nvSpPr>
            <p:spPr>
              <a:xfrm>
                <a:off x="2118591" y="2841763"/>
                <a:ext cx="15606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2" name="椭圆 1">
                <a:extLst>
                  <a:ext uri="{FF2B5EF4-FFF2-40B4-BE49-F238E27FC236}">
                    <a16:creationId xmlns:a16="http://schemas.microsoft.com/office/drawing/2014/main" id="{15219422-562C-4B4D-807B-926777E04849}"/>
                  </a:ext>
                </a:extLst>
              </p:cNvPr>
              <p:cNvSpPr/>
              <p:nvPr/>
            </p:nvSpPr>
            <p:spPr>
              <a:xfrm>
                <a:off x="1678866" y="2747638"/>
                <a:ext cx="495838" cy="4958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文本框 01">
                <a:extLst>
                  <a:ext uri="{FF2B5EF4-FFF2-40B4-BE49-F238E27FC236}">
                    <a16:creationId xmlns:a16="http://schemas.microsoft.com/office/drawing/2014/main" id="{CEE1D0C9-79AD-4AB6-A84F-A09C0B79630D}"/>
                  </a:ext>
                </a:extLst>
              </p:cNvPr>
              <p:cNvSpPr txBox="1"/>
              <p:nvPr/>
            </p:nvSpPr>
            <p:spPr>
              <a:xfrm>
                <a:off x="1723967" y="2810891"/>
                <a:ext cx="405636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2">
              <a:extLst>
                <a:ext uri="{FF2B5EF4-FFF2-40B4-BE49-F238E27FC236}">
                  <a16:creationId xmlns:a16="http://schemas.microsoft.com/office/drawing/2014/main" id="{F36804FD-A5F0-4263-8E8F-0C972FD04F5C}"/>
                </a:ext>
              </a:extLst>
            </p:cNvPr>
            <p:cNvGrpSpPr/>
            <p:nvPr/>
          </p:nvGrpSpPr>
          <p:grpSpPr>
            <a:xfrm>
              <a:off x="3587670" y="3125209"/>
              <a:ext cx="663042" cy="111904"/>
              <a:chOff x="6572251" y="-1254662"/>
              <a:chExt cx="663042" cy="196801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C0725EDC-2DEE-4587-BB1A-0F4B7386CE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7221AC0C-FEFE-43B8-92D3-F707020DDE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DF32A05F-A0E4-4E80-9B78-6800EBCBE8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3C9B5127-82B6-49B8-9DA4-CBAA993B63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AC9392E8-18DD-4AE1-99DB-D11FEF090D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4BB05647-FFD8-4F14-9FCA-2878FC5D3B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0A05A067-B792-473C-B469-2EF6F54870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1257520-8E4E-4BC1-A9CD-FD022FB0EF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5412C79B-D3E6-4A91-98A5-3259CCD1C8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B8A26BC6-8032-432E-BF13-89736E12E1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748BD839-49A1-467E-9D80-038E3F307A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F77FD81F-50F1-41B2-85D1-20FAB6B21C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1DA8ED-5F37-4256-9FB0-5071AD1063A8}"/>
              </a:ext>
            </a:extLst>
          </p:cNvPr>
          <p:cNvGrpSpPr/>
          <p:nvPr/>
        </p:nvGrpSpPr>
        <p:grpSpPr>
          <a:xfrm>
            <a:off x="1143919" y="4435454"/>
            <a:ext cx="3457303" cy="1367815"/>
            <a:chOff x="1143919" y="4435454"/>
            <a:chExt cx="3457303" cy="1367815"/>
          </a:xfrm>
        </p:grpSpPr>
        <p:sp>
          <p:nvSpPr>
            <p:cNvPr id="32" name="矩形: 圆角 2">
              <a:extLst>
                <a:ext uri="{FF2B5EF4-FFF2-40B4-BE49-F238E27FC236}">
                  <a16:creationId xmlns:a16="http://schemas.microsoft.com/office/drawing/2014/main" id="{3C01E416-1A80-41FA-B1D7-F213CCB312B5}"/>
                </a:ext>
              </a:extLst>
            </p:cNvPr>
            <p:cNvSpPr/>
            <p:nvPr/>
          </p:nvSpPr>
          <p:spPr>
            <a:xfrm>
              <a:off x="1143919" y="4435454"/>
              <a:ext cx="3457303" cy="1367815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>
              <a:noFill/>
            </a:ln>
            <a:effectLst>
              <a:outerShdw blurRad="165100" dist="38100" dir="10800000" algn="r" rotWithShape="0">
                <a:srgbClr val="0C53C6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2">
              <a:extLst>
                <a:ext uri="{FF2B5EF4-FFF2-40B4-BE49-F238E27FC236}">
                  <a16:creationId xmlns:a16="http://schemas.microsoft.com/office/drawing/2014/main" id="{75B7CE49-5089-49C9-AE77-1B821AC8D0E2}"/>
                </a:ext>
              </a:extLst>
            </p:cNvPr>
            <p:cNvSpPr txBox="1"/>
            <p:nvPr/>
          </p:nvSpPr>
          <p:spPr>
            <a:xfrm>
              <a:off x="1336834" y="5086113"/>
              <a:ext cx="3071472" cy="6217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2">
              <a:extLst>
                <a:ext uri="{FF2B5EF4-FFF2-40B4-BE49-F238E27FC236}">
                  <a16:creationId xmlns:a16="http://schemas.microsoft.com/office/drawing/2014/main" id="{2F3E7C5B-14A2-49E0-90CC-1E47103F05AF}"/>
                </a:ext>
              </a:extLst>
            </p:cNvPr>
            <p:cNvCxnSpPr/>
            <p:nvPr/>
          </p:nvCxnSpPr>
          <p:spPr>
            <a:xfrm>
              <a:off x="1675087" y="5008634"/>
              <a:ext cx="1529573" cy="0"/>
            </a:xfrm>
            <a:prstGeom prst="line">
              <a:avLst/>
            </a:prstGeom>
            <a:ln>
              <a:solidFill>
                <a:schemeClr val="bg2">
                  <a:lumMod val="90000"/>
                  <a:alpha val="8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3">
              <a:extLst>
                <a:ext uri="{FF2B5EF4-FFF2-40B4-BE49-F238E27FC236}">
                  <a16:creationId xmlns:a16="http://schemas.microsoft.com/office/drawing/2014/main" id="{0CD6B43B-A3FB-45B7-BB78-FA869EE722A3}"/>
                </a:ext>
              </a:extLst>
            </p:cNvPr>
            <p:cNvGrpSpPr/>
            <p:nvPr/>
          </p:nvGrpSpPr>
          <p:grpSpPr>
            <a:xfrm>
              <a:off x="1357049" y="4576049"/>
              <a:ext cx="2000337" cy="495838"/>
              <a:chOff x="1678866" y="2747638"/>
              <a:chExt cx="2000337" cy="495838"/>
            </a:xfrm>
          </p:grpSpPr>
          <p:sp>
            <p:nvSpPr>
              <p:cNvPr id="46" name="文本框 2">
                <a:extLst>
                  <a:ext uri="{FF2B5EF4-FFF2-40B4-BE49-F238E27FC236}">
                    <a16:creationId xmlns:a16="http://schemas.microsoft.com/office/drawing/2014/main" id="{65E19378-7B66-421E-985F-F0D9194D48A1}"/>
                  </a:ext>
                </a:extLst>
              </p:cNvPr>
              <p:cNvSpPr txBox="1"/>
              <p:nvPr/>
            </p:nvSpPr>
            <p:spPr>
              <a:xfrm>
                <a:off x="2118591" y="2861641"/>
                <a:ext cx="15606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7" name="椭圆 2">
                <a:extLst>
                  <a:ext uri="{FF2B5EF4-FFF2-40B4-BE49-F238E27FC236}">
                    <a16:creationId xmlns:a16="http://schemas.microsoft.com/office/drawing/2014/main" id="{65A0A5F5-775E-42EF-94C0-FAFE3544FE81}"/>
                  </a:ext>
                </a:extLst>
              </p:cNvPr>
              <p:cNvSpPr/>
              <p:nvPr/>
            </p:nvSpPr>
            <p:spPr>
              <a:xfrm>
                <a:off x="1678866" y="2747638"/>
                <a:ext cx="495838" cy="4958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文本框 02">
                <a:extLst>
                  <a:ext uri="{FF2B5EF4-FFF2-40B4-BE49-F238E27FC236}">
                    <a16:creationId xmlns:a16="http://schemas.microsoft.com/office/drawing/2014/main" id="{AC28CE34-E00E-4693-AFCC-6816ECDF601D}"/>
                  </a:ext>
                </a:extLst>
              </p:cNvPr>
              <p:cNvSpPr txBox="1"/>
              <p:nvPr/>
            </p:nvSpPr>
            <p:spPr>
              <a:xfrm>
                <a:off x="1704916" y="2810891"/>
                <a:ext cx="450737" cy="369332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 algn="ctr">
                  <a:lnSpc>
                    <a:spcPct val="114166"/>
                  </a:lnSpc>
                </a:pPr>
                <a:r>
                  <a:rPr lang="en-US" altLang="zh-CN" b="1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+mn-ea"/>
                    <a:sym typeface="+mn-lt"/>
                  </a:rPr>
                  <a:t>02</a:t>
                </a:r>
                <a:endParaRPr lang="zh-CN" altLang="en-US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1">
              <a:extLst>
                <a:ext uri="{FF2B5EF4-FFF2-40B4-BE49-F238E27FC236}">
                  <a16:creationId xmlns:a16="http://schemas.microsoft.com/office/drawing/2014/main" id="{A23162F6-76A6-466A-B7A9-F4D55F52CD4C}"/>
                </a:ext>
              </a:extLst>
            </p:cNvPr>
            <p:cNvGrpSpPr/>
            <p:nvPr/>
          </p:nvGrpSpPr>
          <p:grpSpPr>
            <a:xfrm>
              <a:off x="3587670" y="4859640"/>
              <a:ext cx="663042" cy="111904"/>
              <a:chOff x="6572251" y="-1254662"/>
              <a:chExt cx="663042" cy="196801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6345868C-70E4-4F5B-B00B-BACA19D5B5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722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4999E39D-C18D-4B45-986C-5ECFC5D2AA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286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72188AA1-A3D8-4BF9-A32B-639CE10E78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850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FFE4C139-0E3D-414D-B3C0-38BEBC2629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3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3B30929F-F93E-4FE3-B4E2-FCD8A1A803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977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55D501A8-5AC8-4C1F-B12A-352BA62CDC0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41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AF00111D-2E4E-4061-8382-C6E1E13AD6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1053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D066092A-9DE9-4F28-954C-76D73EEA7C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6691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9987904F-90FB-49C0-8724-3DDFFBA421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329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278BC596-F86F-4A1D-829F-CBF6445A81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7967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359245AE-CA6C-423D-A8F3-97ECD8E765F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36051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F1ED98FA-58F1-4CC4-89A7-9A0D10D9EB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92432" y="-1254662"/>
                <a:ext cx="42861" cy="19680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8" name="此处输入你的标题">
            <a:extLst>
              <a:ext uri="{FF2B5EF4-FFF2-40B4-BE49-F238E27FC236}">
                <a16:creationId xmlns:a16="http://schemas.microsoft.com/office/drawing/2014/main" id="{70A57012-10B7-481F-9753-4B367EB2B175}"/>
              </a:ext>
            </a:extLst>
          </p:cNvPr>
          <p:cNvGrpSpPr/>
          <p:nvPr/>
        </p:nvGrpSpPr>
        <p:grpSpPr>
          <a:xfrm>
            <a:off x="152400" y="187773"/>
            <a:ext cx="11887200" cy="617297"/>
            <a:chOff x="152400" y="187773"/>
            <a:chExt cx="11887200" cy="617297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210BBCED-1041-4106-89FD-DA8D1D087054}"/>
                </a:ext>
              </a:extLst>
            </p:cNvPr>
            <p:cNvCxnSpPr>
              <a:cxnSpLocks/>
            </p:cNvCxnSpPr>
            <p:nvPr/>
          </p:nvCxnSpPr>
          <p:spPr>
            <a:xfrm>
              <a:off x="152400" y="805070"/>
              <a:ext cx="1188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587EBCB-5C54-4084-8A93-5230835BE5D1}"/>
                </a:ext>
              </a:extLst>
            </p:cNvPr>
            <p:cNvGrpSpPr/>
            <p:nvPr/>
          </p:nvGrpSpPr>
          <p:grpSpPr>
            <a:xfrm>
              <a:off x="219020" y="187773"/>
              <a:ext cx="3614534" cy="465213"/>
              <a:chOff x="219020" y="187773"/>
              <a:chExt cx="3614534" cy="465213"/>
            </a:xfrm>
          </p:grpSpPr>
          <p:sp>
            <p:nvSpPr>
              <p:cNvPr id="95" name="文本框 1">
                <a:extLst>
                  <a:ext uri="{FF2B5EF4-FFF2-40B4-BE49-F238E27FC236}">
                    <a16:creationId xmlns:a16="http://schemas.microsoft.com/office/drawing/2014/main" id="{006FA817-8A19-47FE-9E0F-E4682740569B}"/>
                  </a:ext>
                </a:extLst>
              </p:cNvPr>
              <p:cNvSpPr txBox="1"/>
              <p:nvPr/>
            </p:nvSpPr>
            <p:spPr>
              <a:xfrm>
                <a:off x="1293554" y="252876"/>
                <a:ext cx="2540000" cy="40011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tx2"/>
                    </a:solidFill>
                    <a:latin typeface="+mn-ea"/>
                  </a:defRPr>
                </a:lvl1pPr>
              </a:lstStyle>
              <a:p>
                <a:r>
                  <a:rPr lang="zh-CN" altLang="en-US"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点击输入标题</a:t>
                </a:r>
                <a:endPara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grpSp>
            <p:nvGrpSpPr>
              <p:cNvPr id="96" name="组合 左上角装饰">
                <a:extLst>
                  <a:ext uri="{FF2B5EF4-FFF2-40B4-BE49-F238E27FC236}">
                    <a16:creationId xmlns:a16="http://schemas.microsoft.com/office/drawing/2014/main" id="{6050BEC1-BB56-4F87-BB67-66194E4030BA}"/>
                  </a:ext>
                </a:extLst>
              </p:cNvPr>
              <p:cNvGrpSpPr/>
              <p:nvPr/>
            </p:nvGrpSpPr>
            <p:grpSpPr>
              <a:xfrm>
                <a:off x="219020" y="187773"/>
                <a:ext cx="927730" cy="463865"/>
                <a:chOff x="1371600" y="213360"/>
                <a:chExt cx="927730" cy="463865"/>
              </a:xfrm>
            </p:grpSpPr>
            <p:sp>
              <p:nvSpPr>
                <p:cNvPr id="97" name="菱形 1">
                  <a:extLst>
                    <a:ext uri="{FF2B5EF4-FFF2-40B4-BE49-F238E27FC236}">
                      <a16:creationId xmlns:a16="http://schemas.microsoft.com/office/drawing/2014/main" id="{D0D26748-E59D-41A2-A8B4-320959294FCB}"/>
                    </a:ext>
                  </a:extLst>
                </p:cNvPr>
                <p:cNvSpPr/>
                <p:nvPr/>
              </p:nvSpPr>
              <p:spPr>
                <a:xfrm>
                  <a:off x="1371600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" name="菱形 2">
                  <a:extLst>
                    <a:ext uri="{FF2B5EF4-FFF2-40B4-BE49-F238E27FC236}">
                      <a16:creationId xmlns:a16="http://schemas.microsoft.com/office/drawing/2014/main" id="{D226F012-2554-4F18-904B-87B710892C0E}"/>
                    </a:ext>
                  </a:extLst>
                </p:cNvPr>
                <p:cNvSpPr/>
                <p:nvPr/>
              </p:nvSpPr>
              <p:spPr>
                <a:xfrm rot="10800000">
                  <a:off x="1835465" y="213360"/>
                  <a:ext cx="463865" cy="463865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菱形 3">
                  <a:extLst>
                    <a:ext uri="{FF2B5EF4-FFF2-40B4-BE49-F238E27FC236}">
                      <a16:creationId xmlns:a16="http://schemas.microsoft.com/office/drawing/2014/main" id="{FD62359E-8A0A-4F18-9BBD-1FD0407E8570}"/>
                    </a:ext>
                  </a:extLst>
                </p:cNvPr>
                <p:cNvSpPr/>
                <p:nvPr/>
              </p:nvSpPr>
              <p:spPr>
                <a:xfrm>
                  <a:off x="1705447" y="315275"/>
                  <a:ext cx="260036" cy="260036"/>
                </a:xfrm>
                <a:prstGeom prst="diamond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1" name="组合 右上角装饰">
              <a:extLst>
                <a:ext uri="{FF2B5EF4-FFF2-40B4-BE49-F238E27FC236}">
                  <a16:creationId xmlns:a16="http://schemas.microsoft.com/office/drawing/2014/main" id="{D4EE7281-8578-4EF3-893F-1C950E710382}"/>
                </a:ext>
              </a:extLst>
            </p:cNvPr>
            <p:cNvGrpSpPr/>
            <p:nvPr/>
          </p:nvGrpSpPr>
          <p:grpSpPr>
            <a:xfrm>
              <a:off x="11051214" y="370876"/>
              <a:ext cx="566249" cy="164110"/>
              <a:chOff x="11036721" y="382301"/>
              <a:chExt cx="566249" cy="164110"/>
            </a:xfrm>
          </p:grpSpPr>
          <p:sp>
            <p:nvSpPr>
              <p:cNvPr id="92" name="椭圆 1">
                <a:extLst>
                  <a:ext uri="{FF2B5EF4-FFF2-40B4-BE49-F238E27FC236}">
                    <a16:creationId xmlns:a16="http://schemas.microsoft.com/office/drawing/2014/main" id="{0FD99867-516B-420D-8370-AB627C2E0B18}"/>
                  </a:ext>
                </a:extLst>
              </p:cNvPr>
              <p:cNvSpPr/>
              <p:nvPr/>
            </p:nvSpPr>
            <p:spPr>
              <a:xfrm>
                <a:off x="11237791" y="382301"/>
                <a:ext cx="164110" cy="1641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93" name="椭圆 2">
                <a:extLst>
                  <a:ext uri="{FF2B5EF4-FFF2-40B4-BE49-F238E27FC236}">
                    <a16:creationId xmlns:a16="http://schemas.microsoft.com/office/drawing/2014/main" id="{BFE687C8-AF99-44E7-BF15-2E8CD4317064}"/>
                  </a:ext>
                </a:extLst>
              </p:cNvPr>
              <p:cNvSpPr/>
              <p:nvPr/>
            </p:nvSpPr>
            <p:spPr>
              <a:xfrm>
                <a:off x="11514149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94" name="椭圆 3">
                <a:extLst>
                  <a:ext uri="{FF2B5EF4-FFF2-40B4-BE49-F238E27FC236}">
                    <a16:creationId xmlns:a16="http://schemas.microsoft.com/office/drawing/2014/main" id="{C8602F42-FFBF-4705-9AFE-DD638E2713DB}"/>
                  </a:ext>
                </a:extLst>
              </p:cNvPr>
              <p:cNvSpPr/>
              <p:nvPr/>
            </p:nvSpPr>
            <p:spPr>
              <a:xfrm>
                <a:off x="11036721" y="419946"/>
                <a:ext cx="88821" cy="88821"/>
              </a:xfrm>
              <a:prstGeom prst="ellipse">
                <a:avLst/>
              </a:prstGeom>
              <a:solidFill>
                <a:schemeClr val="accent1">
                  <a:alpha val="46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rgbClr val="3D485D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sp>
        <p:nvSpPr>
          <p:cNvPr id="75" name="文本框 1">
            <a:extLst>
              <a:ext uri="{FF2B5EF4-FFF2-40B4-BE49-F238E27FC236}">
                <a16:creationId xmlns:a16="http://schemas.microsoft.com/office/drawing/2014/main" id="{5FFB604D-152F-4223-9AB3-085E67A3CA54}"/>
              </a:ext>
            </a:extLst>
          </p:cNvPr>
          <p:cNvSpPr txBox="1"/>
          <p:nvPr/>
        </p:nvSpPr>
        <p:spPr>
          <a:xfrm>
            <a:off x="3517900" y="1259305"/>
            <a:ext cx="51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+mn-lt"/>
              </a:rPr>
              <a:t>此处可以输入一段比较长的内容</a:t>
            </a:r>
          </a:p>
        </p:txBody>
      </p:sp>
    </p:spTree>
    <p:extLst>
      <p:ext uri="{BB962C8B-B14F-4D97-AF65-F5344CB8AC3E}">
        <p14:creationId xmlns:p14="http://schemas.microsoft.com/office/powerpoint/2010/main" val="26349409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5"/>
  <p:tag name="SHADOWSIZE" val="8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ADJUSTMENTS" val="18.8394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ADJUSTMENTS" val="18.839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87"/>
  <p:tag name="TEXTZ '" val="-2.147484E+0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8.20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ADJUSTMENTS" val="18.8394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ADJUSTMENTS" val="18.8394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5"/>
  <p:tag name="SHADOWSIZE" val="80"/>
</p:tagLst>
</file>

<file path=ppt/theme/theme1.xml><?xml version="1.0" encoding="utf-8"?>
<a:theme xmlns:a="http://schemas.openxmlformats.org/drawingml/2006/main" name="Office 主题​​">
  <a:themeElements>
    <a:clrScheme name="商务橙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7FF"/>
      </a:accent1>
      <a:accent2>
        <a:srgbClr val="01C3FF"/>
      </a:accent2>
      <a:accent3>
        <a:srgbClr val="FE7235"/>
      </a:accent3>
      <a:accent4>
        <a:srgbClr val="FFA835"/>
      </a:accent4>
      <a:accent5>
        <a:srgbClr val="FF0156"/>
      </a:accent5>
      <a:accent6>
        <a:srgbClr val="FF3535"/>
      </a:accent6>
      <a:hlink>
        <a:srgbClr val="0046C9"/>
      </a:hlink>
      <a:folHlink>
        <a:srgbClr val="BFBFBF"/>
      </a:folHlink>
    </a:clrScheme>
    <a:fontScheme name="自定义 13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 M字体">
      <a:majorFont>
        <a:latin typeface="OPPOSans M"/>
        <a:ea typeface="OPPOSans M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39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620</TotalTime>
  <Words>2354</Words>
  <Application>Microsoft Office PowerPoint</Application>
  <PresentationFormat>宽屏</PresentationFormat>
  <Paragraphs>250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OPPOSans B</vt:lpstr>
      <vt:lpstr>OPPOSans M</vt:lpstr>
      <vt:lpstr>OPPOSans R</vt:lpstr>
      <vt:lpstr>优设标题黑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简约时尚流体几何风论文答辩ppt模板</dc:title>
  <dc:creator>简 嘉</dc:creator>
  <cp:keywords>P界达人</cp:keywords>
  <dc:description>www.51pptmoban.com</dc:description>
  <cp:lastModifiedBy>Win user</cp:lastModifiedBy>
  <cp:revision>27</cp:revision>
  <dcterms:created xsi:type="dcterms:W3CDTF">2022-04-15T06:46:30Z</dcterms:created>
  <dcterms:modified xsi:type="dcterms:W3CDTF">2022-05-19T14:45:26Z</dcterms:modified>
</cp:coreProperties>
</file>