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7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4742" r:id="rId2"/>
    <p:sldId id="4743" r:id="rId3"/>
    <p:sldId id="4744" r:id="rId4"/>
    <p:sldId id="260" r:id="rId5"/>
    <p:sldId id="412" r:id="rId6"/>
    <p:sldId id="413" r:id="rId7"/>
    <p:sldId id="4745" r:id="rId8"/>
    <p:sldId id="414" r:id="rId9"/>
    <p:sldId id="415" r:id="rId10"/>
    <p:sldId id="416" r:id="rId11"/>
    <p:sldId id="4746" r:id="rId12"/>
    <p:sldId id="4747" r:id="rId13"/>
    <p:sldId id="4748" r:id="rId14"/>
    <p:sldId id="4749" r:id="rId15"/>
    <p:sldId id="4750" r:id="rId16"/>
    <p:sldId id="4751" r:id="rId17"/>
    <p:sldId id="423" r:id="rId18"/>
    <p:sldId id="4739" r:id="rId19"/>
    <p:sldId id="419" r:id="rId20"/>
    <p:sldId id="422" r:id="rId21"/>
    <p:sldId id="4752" r:id="rId22"/>
    <p:sldId id="475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8A5"/>
    <a:srgbClr val="EEEEEE"/>
    <a:srgbClr val="6C6C6C"/>
    <a:srgbClr val="40A693"/>
    <a:srgbClr val="FFC000"/>
    <a:srgbClr val="5A4ECC"/>
    <a:srgbClr val="4276AA"/>
    <a:srgbClr val="F0F0F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52" autoAdjust="0"/>
    <p:restoredTop sz="96517" autoAdjust="0"/>
  </p:normalViewPr>
  <p:slideViewPr>
    <p:cSldViewPr snapToGrid="0" showGuides="1">
      <p:cViewPr>
        <p:scale>
          <a:sx n="75" d="100"/>
          <a:sy n="75" d="100"/>
        </p:scale>
        <p:origin x="1644" y="1050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noFill/>
            </a:ln>
            <a:effectLst/>
          </c:spPr>
          <c:dPt>
            <c:idx val="0"/>
            <c:bubble3D val="0"/>
            <c:spPr>
              <a:solidFill>
                <a:srgbClr val="5268A5"/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E2-46D4-A31A-EFF5699DD5CD}"/>
              </c:ext>
            </c:extLst>
          </c:dPt>
          <c:dPt>
            <c:idx val="1"/>
            <c:bubble3D val="0"/>
            <c:spPr>
              <a:solidFill>
                <a:srgbClr val="6C6C6C"/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E2-46D4-A31A-EFF5699DD5CD}"/>
              </c:ext>
            </c:extLst>
          </c:dPt>
          <c:dPt>
            <c:idx val="2"/>
            <c:bubble3D val="0"/>
            <c:spPr>
              <a:solidFill>
                <a:srgbClr val="EEEEEE"/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E2-46D4-A31A-EFF5699DD5CD}"/>
              </c:ext>
            </c:extLst>
          </c:dPt>
          <c:dPt>
            <c:idx val="3"/>
            <c:bubble3D val="0"/>
            <c:spPr>
              <a:solidFill>
                <a:srgbClr val="5268A5">
                  <a:alpha val="25000"/>
                </a:srgb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E2-46D4-A31A-EFF5699DD5C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E2-46D4-A31A-EFF5699DD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25007-8417-41F9-BBAC-6D276B050DE6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0797-FF12-48D7-BCF2-6A9F2A4D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31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43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842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02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88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88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948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5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13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08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61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902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797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64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21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12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78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27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37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42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847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A0797-FF12-48D7-BCF2-6A9F2A4DCA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9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EE8BE0C-DEFD-35BD-807E-F2038944CE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40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455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0E2B1F7-71DE-8258-2DA1-DFBCDB11DBBF}"/>
              </a:ext>
            </a:extLst>
          </p:cNvPr>
          <p:cNvGrpSpPr/>
          <p:nvPr userDrawn="1"/>
        </p:nvGrpSpPr>
        <p:grpSpPr>
          <a:xfrm>
            <a:off x="4477285" y="6336702"/>
            <a:ext cx="7714716" cy="521299"/>
            <a:chOff x="4477285" y="6336702"/>
            <a:chExt cx="7714716" cy="52129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696103E-8871-B23A-EAF5-419FDB56C349}"/>
                </a:ext>
              </a:extLst>
            </p:cNvPr>
            <p:cNvSpPr/>
            <p:nvPr/>
          </p:nvSpPr>
          <p:spPr>
            <a:xfrm>
              <a:off x="4477285" y="6362908"/>
              <a:ext cx="7475603" cy="495093"/>
            </a:xfrm>
            <a:custGeom>
              <a:avLst/>
              <a:gdLst>
                <a:gd name="connsiteX0" fmla="*/ 3737801 w 7475603"/>
                <a:gd name="connsiteY0" fmla="*/ 0 h 495093"/>
                <a:gd name="connsiteX1" fmla="*/ 7304164 w 7475603"/>
                <a:gd name="connsiteY1" fmla="*/ 447356 h 495093"/>
                <a:gd name="connsiteX2" fmla="*/ 7475603 w 7475603"/>
                <a:gd name="connsiteY2" fmla="*/ 495093 h 495093"/>
                <a:gd name="connsiteX3" fmla="*/ 0 w 7475603"/>
                <a:gd name="connsiteY3" fmla="*/ 495093 h 495093"/>
                <a:gd name="connsiteX4" fmla="*/ 171439 w 7475603"/>
                <a:gd name="connsiteY4" fmla="*/ 447356 h 495093"/>
                <a:gd name="connsiteX5" fmla="*/ 3737801 w 7475603"/>
                <a:gd name="connsiteY5" fmla="*/ 0 h 49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75603" h="495093">
                  <a:moveTo>
                    <a:pt x="3737801" y="0"/>
                  </a:moveTo>
                  <a:cubicBezTo>
                    <a:pt x="5001310" y="0"/>
                    <a:pt x="6205946" y="159123"/>
                    <a:pt x="7304164" y="447356"/>
                  </a:cubicBezTo>
                  <a:lnTo>
                    <a:pt x="7475603" y="495093"/>
                  </a:lnTo>
                  <a:lnTo>
                    <a:pt x="0" y="495093"/>
                  </a:lnTo>
                  <a:lnTo>
                    <a:pt x="171439" y="447356"/>
                  </a:lnTo>
                  <a:cubicBezTo>
                    <a:pt x="1269657" y="159123"/>
                    <a:pt x="2474292" y="0"/>
                    <a:pt x="3737801" y="0"/>
                  </a:cubicBezTo>
                  <a:close/>
                </a:path>
              </a:pathLst>
            </a:custGeom>
            <a:solidFill>
              <a:srgbClr val="5268A5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4A8C644-CF50-A798-8E91-B1B6D969B7C2}"/>
                </a:ext>
              </a:extLst>
            </p:cNvPr>
            <p:cNvSpPr/>
            <p:nvPr/>
          </p:nvSpPr>
          <p:spPr>
            <a:xfrm>
              <a:off x="5696484" y="6362908"/>
              <a:ext cx="6495517" cy="495093"/>
            </a:xfrm>
            <a:custGeom>
              <a:avLst/>
              <a:gdLst>
                <a:gd name="connsiteX0" fmla="*/ 3737802 w 6495517"/>
                <a:gd name="connsiteY0" fmla="*/ 0 h 495093"/>
                <a:gd name="connsiteX1" fmla="*/ 6172235 w 6495517"/>
                <a:gd name="connsiteY1" fmla="*/ 203271 h 495093"/>
                <a:gd name="connsiteX2" fmla="*/ 6495517 w 6495517"/>
                <a:gd name="connsiteY2" fmla="*/ 263285 h 495093"/>
                <a:gd name="connsiteX3" fmla="*/ 6495517 w 6495517"/>
                <a:gd name="connsiteY3" fmla="*/ 495093 h 495093"/>
                <a:gd name="connsiteX4" fmla="*/ 0 w 6495517"/>
                <a:gd name="connsiteY4" fmla="*/ 495093 h 495093"/>
                <a:gd name="connsiteX5" fmla="*/ 171440 w 6495517"/>
                <a:gd name="connsiteY5" fmla="*/ 447356 h 495093"/>
                <a:gd name="connsiteX6" fmla="*/ 3737802 w 6495517"/>
                <a:gd name="connsiteY6" fmla="*/ 0 h 49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5517" h="495093">
                  <a:moveTo>
                    <a:pt x="3737802" y="0"/>
                  </a:moveTo>
                  <a:cubicBezTo>
                    <a:pt x="4580142" y="0"/>
                    <a:pt x="5396315" y="70722"/>
                    <a:pt x="6172235" y="203271"/>
                  </a:cubicBezTo>
                  <a:lnTo>
                    <a:pt x="6495517" y="263285"/>
                  </a:lnTo>
                  <a:lnTo>
                    <a:pt x="6495517" y="495093"/>
                  </a:lnTo>
                  <a:lnTo>
                    <a:pt x="0" y="495093"/>
                  </a:lnTo>
                  <a:lnTo>
                    <a:pt x="171440" y="447356"/>
                  </a:lnTo>
                  <a:cubicBezTo>
                    <a:pt x="1269658" y="159123"/>
                    <a:pt x="2474293" y="0"/>
                    <a:pt x="3737802" y="0"/>
                  </a:cubicBezTo>
                  <a:close/>
                </a:path>
              </a:pathLst>
            </a:custGeom>
            <a:solidFill>
              <a:srgbClr val="5268A5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B3C5A70-EBED-B897-A1DC-F74A40224722}"/>
                </a:ext>
              </a:extLst>
            </p:cNvPr>
            <p:cNvSpPr/>
            <p:nvPr/>
          </p:nvSpPr>
          <p:spPr>
            <a:xfrm>
              <a:off x="7266070" y="6336702"/>
              <a:ext cx="4925930" cy="521299"/>
            </a:xfrm>
            <a:custGeom>
              <a:avLst/>
              <a:gdLst>
                <a:gd name="connsiteX0" fmla="*/ 3831915 w 4925930"/>
                <a:gd name="connsiteY0" fmla="*/ 0 h 521299"/>
                <a:gd name="connsiteX1" fmla="*/ 4665011 w 4925930"/>
                <a:gd name="connsiteY1" fmla="*/ 23245 h 521299"/>
                <a:gd name="connsiteX2" fmla="*/ 4925930 w 4925930"/>
                <a:gd name="connsiteY2" fmla="*/ 41543 h 521299"/>
                <a:gd name="connsiteX3" fmla="*/ 4925930 w 4925930"/>
                <a:gd name="connsiteY3" fmla="*/ 521299 h 521299"/>
                <a:gd name="connsiteX4" fmla="*/ 0 w 4925930"/>
                <a:gd name="connsiteY4" fmla="*/ 521299 h 521299"/>
                <a:gd name="connsiteX5" fmla="*/ 265553 w 4925930"/>
                <a:gd name="connsiteY5" fmla="*/ 447356 h 521299"/>
                <a:gd name="connsiteX6" fmla="*/ 3831915 w 4925930"/>
                <a:gd name="connsiteY6" fmla="*/ 0 h 52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5930" h="521299">
                  <a:moveTo>
                    <a:pt x="3831915" y="0"/>
                  </a:moveTo>
                  <a:cubicBezTo>
                    <a:pt x="4112695" y="0"/>
                    <a:pt x="4390567" y="7858"/>
                    <a:pt x="4665011" y="23245"/>
                  </a:cubicBezTo>
                  <a:lnTo>
                    <a:pt x="4925930" y="41543"/>
                  </a:lnTo>
                  <a:lnTo>
                    <a:pt x="4925930" y="521299"/>
                  </a:lnTo>
                  <a:lnTo>
                    <a:pt x="0" y="521299"/>
                  </a:lnTo>
                  <a:lnTo>
                    <a:pt x="265553" y="447356"/>
                  </a:lnTo>
                  <a:cubicBezTo>
                    <a:pt x="1363770" y="159123"/>
                    <a:pt x="2568406" y="0"/>
                    <a:pt x="3831915" y="0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27721142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614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977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76B97C2-9C29-AA18-5487-2A03EF7B82E5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文本框 24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719EE767-8EF9-4757-BE3C-2BCE150F93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48072" y="2102190"/>
            <a:ext cx="6392969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 dirty="0">
                <a:solidFill>
                  <a:srgbClr val="5268A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毕业论文答辩通用</a:t>
            </a:r>
            <a:r>
              <a:rPr lang="en-US" altLang="zh-CN" sz="4800" dirty="0">
                <a:solidFill>
                  <a:srgbClr val="5268A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PPT</a:t>
            </a:r>
            <a:endParaRPr lang="zh-CN" altLang="en-US" sz="4800" dirty="0">
              <a:solidFill>
                <a:srgbClr val="5268A5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1" name="矩形 40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8C45245C-7981-45F5-8D4E-3F3E9EE9DCAB}"/>
              </a:ext>
            </a:extLst>
          </p:cNvPr>
          <p:cNvSpPr/>
          <p:nvPr/>
        </p:nvSpPr>
        <p:spPr>
          <a:xfrm>
            <a:off x="3936003" y="2914139"/>
            <a:ext cx="43842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6C6C6C"/>
                </a:solidFill>
                <a:cs typeface="+mn-ea"/>
                <a:sym typeface="+mn-lt"/>
              </a:rPr>
              <a:t>Thesis Defense </a:t>
            </a:r>
            <a:r>
              <a:rPr lang="en-US" altLang="zh-CN" sz="1600" dirty="0" err="1">
                <a:solidFill>
                  <a:srgbClr val="6C6C6C"/>
                </a:solidFill>
                <a:cs typeface="+mn-ea"/>
                <a:sym typeface="+mn-lt"/>
              </a:rPr>
              <a:t>Powerpoint</a:t>
            </a:r>
            <a:r>
              <a:rPr lang="en-US" altLang="zh-CN" sz="1600" dirty="0">
                <a:solidFill>
                  <a:srgbClr val="6C6C6C"/>
                </a:solidFill>
                <a:cs typeface="+mn-ea"/>
                <a:sym typeface="+mn-lt"/>
              </a:rPr>
              <a:t> Template</a:t>
            </a:r>
            <a:endParaRPr lang="zh-CN" altLang="en-US" sz="1600" dirty="0">
              <a:solidFill>
                <a:srgbClr val="6C6C6C"/>
              </a:solidFill>
              <a:cs typeface="+mn-ea"/>
              <a:sym typeface="+mn-lt"/>
            </a:endParaRPr>
          </a:p>
        </p:txBody>
      </p:sp>
      <p:sp>
        <p:nvSpPr>
          <p:cNvPr id="42" name="PA_文本框 28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253B021E-F1A2-40B8-AF61-C328015D88B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27410" y="4455162"/>
            <a:ext cx="381335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6C6C6C"/>
                </a:solidFill>
                <a:cs typeface="+mn-ea"/>
                <a:sym typeface="+mn-lt"/>
              </a:rPr>
              <a:t>答辩人：</a:t>
            </a:r>
            <a:r>
              <a:rPr lang="en-US" altLang="zh-CN" sz="1600" spc="300" dirty="0">
                <a:solidFill>
                  <a:srgbClr val="6C6C6C"/>
                </a:solidFill>
                <a:cs typeface="+mn-ea"/>
                <a:sym typeface="+mn-lt"/>
              </a:rPr>
              <a:t>SUNNY   </a:t>
            </a:r>
            <a:r>
              <a:rPr lang="zh-CN" altLang="en-US" sz="1600" spc="300" dirty="0">
                <a:solidFill>
                  <a:srgbClr val="6C6C6C"/>
                </a:solidFill>
                <a:cs typeface="+mn-ea"/>
                <a:sym typeface="+mn-lt"/>
              </a:rPr>
              <a:t>导师：张老师</a:t>
            </a:r>
          </a:p>
        </p:txBody>
      </p:sp>
      <p:grpSp>
        <p:nvGrpSpPr>
          <p:cNvPr id="126" name="图形 85">
            <a:extLst>
              <a:ext uri="{FF2B5EF4-FFF2-40B4-BE49-F238E27FC236}">
                <a16:creationId xmlns:a16="http://schemas.microsoft.com/office/drawing/2014/main" id="{A0D74811-4C39-F07C-EE3F-9B9D62B57587}"/>
              </a:ext>
            </a:extLst>
          </p:cNvPr>
          <p:cNvGrpSpPr/>
          <p:nvPr/>
        </p:nvGrpSpPr>
        <p:grpSpPr>
          <a:xfrm>
            <a:off x="5317053" y="1184782"/>
            <a:ext cx="1862137" cy="1034716"/>
            <a:chOff x="8346857" y="-447698"/>
            <a:chExt cx="1862137" cy="1034716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2F1D3A9-093A-8D90-4275-7CE76DFF71B2}"/>
                </a:ext>
              </a:extLst>
            </p:cNvPr>
            <p:cNvSpPr/>
            <p:nvPr/>
          </p:nvSpPr>
          <p:spPr>
            <a:xfrm>
              <a:off x="9797228" y="281194"/>
              <a:ext cx="411765" cy="305824"/>
            </a:xfrm>
            <a:custGeom>
              <a:avLst/>
              <a:gdLst>
                <a:gd name="connsiteX0" fmla="*/ 0 w 411765"/>
                <a:gd name="connsiteY0" fmla="*/ 13605 h 305824"/>
                <a:gd name="connsiteX1" fmla="*/ 186023 w 411765"/>
                <a:gd name="connsiteY1" fmla="*/ 288782 h 305824"/>
                <a:gd name="connsiteX2" fmla="*/ 411766 w 411765"/>
                <a:gd name="connsiteY2" fmla="*/ 238109 h 305824"/>
                <a:gd name="connsiteX3" fmla="*/ 279940 w 411765"/>
                <a:gd name="connsiteY3" fmla="*/ 222964 h 305824"/>
                <a:gd name="connsiteX4" fmla="*/ 36957 w 411765"/>
                <a:gd name="connsiteY4" fmla="*/ 841 h 30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765" h="305824">
                  <a:moveTo>
                    <a:pt x="0" y="13605"/>
                  </a:moveTo>
                  <a:cubicBezTo>
                    <a:pt x="0" y="13605"/>
                    <a:pt x="52197" y="230775"/>
                    <a:pt x="186023" y="288782"/>
                  </a:cubicBezTo>
                  <a:cubicBezTo>
                    <a:pt x="319850" y="346789"/>
                    <a:pt x="411766" y="238109"/>
                    <a:pt x="411766" y="238109"/>
                  </a:cubicBezTo>
                  <a:cubicBezTo>
                    <a:pt x="411766" y="238109"/>
                    <a:pt x="348615" y="308023"/>
                    <a:pt x="279940" y="222964"/>
                  </a:cubicBezTo>
                  <a:cubicBezTo>
                    <a:pt x="211264" y="138001"/>
                    <a:pt x="79629" y="-12589"/>
                    <a:pt x="36957" y="841"/>
                  </a:cubicBezTo>
                </a:path>
              </a:pathLst>
            </a:custGeom>
            <a:solidFill>
              <a:srgbClr val="FFB8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97180BD-C368-7FF2-FDF2-2D7EA4FD7941}"/>
                </a:ext>
              </a:extLst>
            </p:cNvPr>
            <p:cNvSpPr/>
            <p:nvPr/>
          </p:nvSpPr>
          <p:spPr>
            <a:xfrm>
              <a:off x="9769987" y="224789"/>
              <a:ext cx="90296" cy="97916"/>
            </a:xfrm>
            <a:custGeom>
              <a:avLst/>
              <a:gdLst>
                <a:gd name="connsiteX0" fmla="*/ 0 w 90296"/>
                <a:gd name="connsiteY0" fmla="*/ 22765 h 97916"/>
                <a:gd name="connsiteX1" fmla="*/ 28861 w 90296"/>
                <a:gd name="connsiteY1" fmla="*/ 97917 h 97916"/>
                <a:gd name="connsiteX2" fmla="*/ 90297 w 90296"/>
                <a:gd name="connsiteY2" fmla="*/ 57817 h 97916"/>
                <a:gd name="connsiteX3" fmla="*/ 32766 w 90296"/>
                <a:gd name="connsiteY3" fmla="*/ 0 h 9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96" h="97916">
                  <a:moveTo>
                    <a:pt x="0" y="22765"/>
                  </a:moveTo>
                  <a:lnTo>
                    <a:pt x="28861" y="97917"/>
                  </a:lnTo>
                  <a:lnTo>
                    <a:pt x="90297" y="57817"/>
                  </a:lnTo>
                  <a:lnTo>
                    <a:pt x="32766" y="0"/>
                  </a:lnTo>
                </a:path>
              </a:pathLst>
            </a:custGeom>
            <a:solidFill>
              <a:srgbClr val="EAA3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C23094F-55C8-54AE-A9E8-4C8443836322}"/>
                </a:ext>
              </a:extLst>
            </p:cNvPr>
            <p:cNvSpPr/>
            <p:nvPr/>
          </p:nvSpPr>
          <p:spPr>
            <a:xfrm>
              <a:off x="8356763" y="-437864"/>
              <a:ext cx="1591818" cy="547116"/>
            </a:xfrm>
            <a:custGeom>
              <a:avLst/>
              <a:gdLst>
                <a:gd name="connsiteX0" fmla="*/ 1591818 w 1591818"/>
                <a:gd name="connsiteY0" fmla="*/ 270986 h 547116"/>
                <a:gd name="connsiteX1" fmla="*/ 796195 w 1591818"/>
                <a:gd name="connsiteY1" fmla="*/ 547116 h 547116"/>
                <a:gd name="connsiteX2" fmla="*/ 0 w 1591818"/>
                <a:gd name="connsiteY2" fmla="*/ 269081 h 547116"/>
                <a:gd name="connsiteX3" fmla="*/ 794671 w 1591818"/>
                <a:gd name="connsiteY3" fmla="*/ 0 h 54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1818" h="547116">
                  <a:moveTo>
                    <a:pt x="1591818" y="270986"/>
                  </a:moveTo>
                  <a:lnTo>
                    <a:pt x="796195" y="547116"/>
                  </a:lnTo>
                  <a:lnTo>
                    <a:pt x="0" y="269081"/>
                  </a:lnTo>
                  <a:lnTo>
                    <a:pt x="794671" y="0"/>
                  </a:lnTo>
                  <a:close/>
                </a:path>
              </a:pathLst>
            </a:custGeom>
            <a:solidFill>
              <a:srgbClr val="5A4E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0649B5F-4724-1D1E-47E7-DC2E138892A6}"/>
                </a:ext>
              </a:extLst>
            </p:cNvPr>
            <p:cNvSpPr/>
            <p:nvPr/>
          </p:nvSpPr>
          <p:spPr>
            <a:xfrm>
              <a:off x="8346857" y="-447698"/>
              <a:ext cx="1611534" cy="566761"/>
            </a:xfrm>
            <a:custGeom>
              <a:avLst/>
              <a:gdLst>
                <a:gd name="connsiteX0" fmla="*/ 806101 w 1611534"/>
                <a:gd name="connsiteY0" fmla="*/ 566761 h 566761"/>
                <a:gd name="connsiteX1" fmla="*/ 802862 w 1611534"/>
                <a:gd name="connsiteY1" fmla="*/ 566190 h 566761"/>
                <a:gd name="connsiteX2" fmla="*/ 6572 w 1611534"/>
                <a:gd name="connsiteY2" fmla="*/ 288155 h 566761"/>
                <a:gd name="connsiteX3" fmla="*/ 0 w 1611534"/>
                <a:gd name="connsiteY3" fmla="*/ 278821 h 566761"/>
                <a:gd name="connsiteX4" fmla="*/ 6667 w 1611534"/>
                <a:gd name="connsiteY4" fmla="*/ 269581 h 566761"/>
                <a:gd name="connsiteX5" fmla="*/ 801434 w 1611534"/>
                <a:gd name="connsiteY5" fmla="*/ 500 h 566761"/>
                <a:gd name="connsiteX6" fmla="*/ 807720 w 1611534"/>
                <a:gd name="connsiteY6" fmla="*/ 500 h 566761"/>
                <a:gd name="connsiteX7" fmla="*/ 1604867 w 1611534"/>
                <a:gd name="connsiteY7" fmla="*/ 271486 h 566761"/>
                <a:gd name="connsiteX8" fmla="*/ 1611535 w 1611534"/>
                <a:gd name="connsiteY8" fmla="*/ 280726 h 566761"/>
                <a:gd name="connsiteX9" fmla="*/ 1604963 w 1611534"/>
                <a:gd name="connsiteY9" fmla="*/ 290060 h 566761"/>
                <a:gd name="connsiteX10" fmla="*/ 809339 w 1611534"/>
                <a:gd name="connsiteY10" fmla="*/ 566285 h 566761"/>
                <a:gd name="connsiteX11" fmla="*/ 806101 w 1611534"/>
                <a:gd name="connsiteY11" fmla="*/ 566761 h 566761"/>
                <a:gd name="connsiteX12" fmla="*/ 40100 w 1611534"/>
                <a:gd name="connsiteY12" fmla="*/ 279106 h 566761"/>
                <a:gd name="connsiteX13" fmla="*/ 806196 w 1611534"/>
                <a:gd name="connsiteY13" fmla="*/ 546568 h 566761"/>
                <a:gd name="connsiteX14" fmla="*/ 1571625 w 1611534"/>
                <a:gd name="connsiteY14" fmla="*/ 280916 h 566761"/>
                <a:gd name="connsiteX15" fmla="*/ 804672 w 1611534"/>
                <a:gd name="connsiteY15" fmla="*/ 20217 h 566761"/>
                <a:gd name="connsiteX16" fmla="*/ 40100 w 1611534"/>
                <a:gd name="connsiteY16" fmla="*/ 279106 h 56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1534" h="566761">
                  <a:moveTo>
                    <a:pt x="806101" y="566761"/>
                  </a:moveTo>
                  <a:cubicBezTo>
                    <a:pt x="805053" y="566761"/>
                    <a:pt x="803910" y="566571"/>
                    <a:pt x="802862" y="566190"/>
                  </a:cubicBezTo>
                  <a:lnTo>
                    <a:pt x="6572" y="288155"/>
                  </a:lnTo>
                  <a:cubicBezTo>
                    <a:pt x="2667" y="286822"/>
                    <a:pt x="0" y="283012"/>
                    <a:pt x="0" y="278821"/>
                  </a:cubicBezTo>
                  <a:cubicBezTo>
                    <a:pt x="0" y="274630"/>
                    <a:pt x="2667" y="270915"/>
                    <a:pt x="6667" y="269581"/>
                  </a:cubicBezTo>
                  <a:lnTo>
                    <a:pt x="801434" y="500"/>
                  </a:lnTo>
                  <a:cubicBezTo>
                    <a:pt x="803434" y="-167"/>
                    <a:pt x="805720" y="-167"/>
                    <a:pt x="807720" y="500"/>
                  </a:cubicBezTo>
                  <a:lnTo>
                    <a:pt x="1604867" y="271486"/>
                  </a:lnTo>
                  <a:cubicBezTo>
                    <a:pt x="1608868" y="272820"/>
                    <a:pt x="1611535" y="276535"/>
                    <a:pt x="1611535" y="280726"/>
                  </a:cubicBezTo>
                  <a:cubicBezTo>
                    <a:pt x="1611535" y="284917"/>
                    <a:pt x="1608868" y="288631"/>
                    <a:pt x="1604963" y="290060"/>
                  </a:cubicBezTo>
                  <a:lnTo>
                    <a:pt x="809339" y="566285"/>
                  </a:lnTo>
                  <a:cubicBezTo>
                    <a:pt x="808291" y="566571"/>
                    <a:pt x="807244" y="566761"/>
                    <a:pt x="806101" y="566761"/>
                  </a:cubicBezTo>
                  <a:close/>
                  <a:moveTo>
                    <a:pt x="40100" y="279106"/>
                  </a:moveTo>
                  <a:lnTo>
                    <a:pt x="806196" y="546568"/>
                  </a:lnTo>
                  <a:lnTo>
                    <a:pt x="1571625" y="280916"/>
                  </a:lnTo>
                  <a:lnTo>
                    <a:pt x="804672" y="20217"/>
                  </a:lnTo>
                  <a:lnTo>
                    <a:pt x="40100" y="279106"/>
                  </a:lnTo>
                  <a:close/>
                </a:path>
              </a:pathLst>
            </a:custGeom>
            <a:solidFill>
              <a:srgbClr val="3F3F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4D36DE9-7A4E-38D3-132A-F287069D8121}"/>
                </a:ext>
              </a:extLst>
            </p:cNvPr>
            <p:cNvSpPr/>
            <p:nvPr/>
          </p:nvSpPr>
          <p:spPr>
            <a:xfrm>
              <a:off x="8777005" y="82391"/>
              <a:ext cx="745236" cy="201644"/>
            </a:xfrm>
            <a:custGeom>
              <a:avLst/>
              <a:gdLst>
                <a:gd name="connsiteX0" fmla="*/ 745236 w 745236"/>
                <a:gd name="connsiteY0" fmla="*/ 139446 h 201644"/>
                <a:gd name="connsiteX1" fmla="*/ 372618 w 745236"/>
                <a:gd name="connsiteY1" fmla="*/ 201644 h 201644"/>
                <a:gd name="connsiteX2" fmla="*/ 0 w 745236"/>
                <a:gd name="connsiteY2" fmla="*/ 139446 h 201644"/>
                <a:gd name="connsiteX3" fmla="*/ 372428 w 745236"/>
                <a:gd name="connsiteY3" fmla="*/ 0 h 201644"/>
                <a:gd name="connsiteX4" fmla="*/ 745236 w 745236"/>
                <a:gd name="connsiteY4" fmla="*/ 139446 h 20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201644">
                  <a:moveTo>
                    <a:pt x="745236" y="139446"/>
                  </a:moveTo>
                  <a:cubicBezTo>
                    <a:pt x="745236" y="173736"/>
                    <a:pt x="578453" y="201644"/>
                    <a:pt x="372618" y="201644"/>
                  </a:cubicBezTo>
                  <a:cubicBezTo>
                    <a:pt x="166878" y="201644"/>
                    <a:pt x="0" y="173831"/>
                    <a:pt x="0" y="139446"/>
                  </a:cubicBezTo>
                  <a:cubicBezTo>
                    <a:pt x="0" y="105156"/>
                    <a:pt x="166688" y="0"/>
                    <a:pt x="372428" y="0"/>
                  </a:cubicBezTo>
                  <a:cubicBezTo>
                    <a:pt x="578168" y="0"/>
                    <a:pt x="745236" y="105156"/>
                    <a:pt x="745236" y="139446"/>
                  </a:cubicBezTo>
                  <a:close/>
                </a:path>
              </a:pathLst>
            </a:custGeom>
            <a:solidFill>
              <a:srgbClr val="4E3E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8A59CFE-D544-002C-1B31-7422D364D2E9}"/>
                </a:ext>
              </a:extLst>
            </p:cNvPr>
            <p:cNvSpPr/>
            <p:nvPr/>
          </p:nvSpPr>
          <p:spPr>
            <a:xfrm>
              <a:off x="8780720" y="-178022"/>
              <a:ext cx="741521" cy="399573"/>
            </a:xfrm>
            <a:custGeom>
              <a:avLst/>
              <a:gdLst>
                <a:gd name="connsiteX0" fmla="*/ 741521 w 741521"/>
                <a:gd name="connsiteY0" fmla="*/ 399574 h 399573"/>
                <a:gd name="connsiteX1" fmla="*/ 373475 w 741521"/>
                <a:gd name="connsiteY1" fmla="*/ 354616 h 399573"/>
                <a:gd name="connsiteX2" fmla="*/ 0 w 741521"/>
                <a:gd name="connsiteY2" fmla="*/ 399574 h 399573"/>
                <a:gd name="connsiteX3" fmla="*/ 0 w 741521"/>
                <a:gd name="connsiteY3" fmla="*/ 63055 h 399573"/>
                <a:gd name="connsiteX4" fmla="*/ 370713 w 741521"/>
                <a:gd name="connsiteY4" fmla="*/ 0 h 399573"/>
                <a:gd name="connsiteX5" fmla="*/ 741426 w 741521"/>
                <a:gd name="connsiteY5" fmla="*/ 63055 h 399573"/>
                <a:gd name="connsiteX6" fmla="*/ 741426 w 741521"/>
                <a:gd name="connsiteY6" fmla="*/ 399574 h 39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521" h="399573">
                  <a:moveTo>
                    <a:pt x="741521" y="399574"/>
                  </a:moveTo>
                  <a:cubicBezTo>
                    <a:pt x="741521" y="399574"/>
                    <a:pt x="624364" y="251079"/>
                    <a:pt x="373475" y="354616"/>
                  </a:cubicBezTo>
                  <a:cubicBezTo>
                    <a:pt x="122587" y="254127"/>
                    <a:pt x="0" y="399574"/>
                    <a:pt x="0" y="399574"/>
                  </a:cubicBezTo>
                  <a:lnTo>
                    <a:pt x="0" y="63055"/>
                  </a:lnTo>
                  <a:cubicBezTo>
                    <a:pt x="0" y="63055"/>
                    <a:pt x="155639" y="0"/>
                    <a:pt x="370713" y="0"/>
                  </a:cubicBezTo>
                  <a:cubicBezTo>
                    <a:pt x="541306" y="0"/>
                    <a:pt x="741426" y="63055"/>
                    <a:pt x="741426" y="63055"/>
                  </a:cubicBezTo>
                  <a:lnTo>
                    <a:pt x="741426" y="399574"/>
                  </a:lnTo>
                  <a:close/>
                </a:path>
              </a:pathLst>
            </a:custGeom>
            <a:solidFill>
              <a:srgbClr val="6A65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CA133D8-CC56-570F-30A7-DFD347DBD4FB}"/>
                </a:ext>
              </a:extLst>
            </p:cNvPr>
            <p:cNvSpPr/>
            <p:nvPr/>
          </p:nvSpPr>
          <p:spPr>
            <a:xfrm>
              <a:off x="9559008" y="-310324"/>
              <a:ext cx="218027" cy="513778"/>
            </a:xfrm>
            <a:custGeom>
              <a:avLst/>
              <a:gdLst>
                <a:gd name="connsiteX0" fmla="*/ 0 w 218027"/>
                <a:gd name="connsiteY0" fmla="*/ 0 h 513778"/>
                <a:gd name="connsiteX1" fmla="*/ 142208 w 218027"/>
                <a:gd name="connsiteY1" fmla="*/ 58579 h 513778"/>
                <a:gd name="connsiteX2" fmla="*/ 218027 w 218027"/>
                <a:gd name="connsiteY2" fmla="*/ 513779 h 51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027" h="513778">
                  <a:moveTo>
                    <a:pt x="0" y="0"/>
                  </a:moveTo>
                  <a:cubicBezTo>
                    <a:pt x="0" y="0"/>
                    <a:pt x="125159" y="22193"/>
                    <a:pt x="142208" y="58579"/>
                  </a:cubicBezTo>
                  <a:cubicBezTo>
                    <a:pt x="163735" y="104680"/>
                    <a:pt x="162497" y="432245"/>
                    <a:pt x="218027" y="513779"/>
                  </a:cubicBezTo>
                </a:path>
              </a:pathLst>
            </a:custGeom>
            <a:noFill/>
            <a:ln w="19050" cap="rnd">
              <a:solidFill>
                <a:srgbClr val="FFB8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6BCE7FE-5F4F-41B3-621D-54F922F7FC7D}"/>
                </a:ext>
              </a:extLst>
            </p:cNvPr>
            <p:cNvSpPr/>
            <p:nvPr/>
          </p:nvSpPr>
          <p:spPr>
            <a:xfrm>
              <a:off x="9729601" y="166116"/>
              <a:ext cx="105537" cy="105727"/>
            </a:xfrm>
            <a:custGeom>
              <a:avLst/>
              <a:gdLst>
                <a:gd name="connsiteX0" fmla="*/ 105537 w 105537"/>
                <a:gd name="connsiteY0" fmla="*/ 52864 h 105727"/>
                <a:gd name="connsiteX1" fmla="*/ 52769 w 105537"/>
                <a:gd name="connsiteY1" fmla="*/ 105727 h 105727"/>
                <a:gd name="connsiteX2" fmla="*/ 0 w 105537"/>
                <a:gd name="connsiteY2" fmla="*/ 52864 h 105727"/>
                <a:gd name="connsiteX3" fmla="*/ 52769 w 105537"/>
                <a:gd name="connsiteY3" fmla="*/ 0 h 105727"/>
                <a:gd name="connsiteX4" fmla="*/ 105537 w 105537"/>
                <a:gd name="connsiteY4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727">
                  <a:moveTo>
                    <a:pt x="105537" y="52864"/>
                  </a:moveTo>
                  <a:cubicBezTo>
                    <a:pt x="105537" y="82010"/>
                    <a:pt x="81915" y="105727"/>
                    <a:pt x="52769" y="105727"/>
                  </a:cubicBezTo>
                  <a:cubicBezTo>
                    <a:pt x="23622" y="105727"/>
                    <a:pt x="0" y="82105"/>
                    <a:pt x="0" y="52864"/>
                  </a:cubicBezTo>
                  <a:cubicBezTo>
                    <a:pt x="0" y="23717"/>
                    <a:pt x="23622" y="0"/>
                    <a:pt x="52769" y="0"/>
                  </a:cubicBezTo>
                  <a:cubicBezTo>
                    <a:pt x="81915" y="95"/>
                    <a:pt x="105537" y="23717"/>
                    <a:pt x="105537" y="52864"/>
                  </a:cubicBezTo>
                  <a:close/>
                </a:path>
              </a:pathLst>
            </a:custGeom>
            <a:solidFill>
              <a:srgbClr val="FF52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9C92C74-3134-0F5B-70E4-08EC6CDEE51B}"/>
                </a:ext>
              </a:extLst>
            </p:cNvPr>
            <p:cNvSpPr/>
            <p:nvPr/>
          </p:nvSpPr>
          <p:spPr>
            <a:xfrm>
              <a:off x="9747889" y="184404"/>
              <a:ext cx="68960" cy="69151"/>
            </a:xfrm>
            <a:custGeom>
              <a:avLst/>
              <a:gdLst>
                <a:gd name="connsiteX0" fmla="*/ 68961 w 68960"/>
                <a:gd name="connsiteY0" fmla="*/ 34576 h 69151"/>
                <a:gd name="connsiteX1" fmla="*/ 34480 w 68960"/>
                <a:gd name="connsiteY1" fmla="*/ 69152 h 69151"/>
                <a:gd name="connsiteX2" fmla="*/ 0 w 68960"/>
                <a:gd name="connsiteY2" fmla="*/ 34576 h 69151"/>
                <a:gd name="connsiteX3" fmla="*/ 34480 w 68960"/>
                <a:gd name="connsiteY3" fmla="*/ 0 h 69151"/>
                <a:gd name="connsiteX4" fmla="*/ 68961 w 68960"/>
                <a:gd name="connsiteY4" fmla="*/ 34576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0" h="69151">
                  <a:moveTo>
                    <a:pt x="68961" y="34576"/>
                  </a:moveTo>
                  <a:cubicBezTo>
                    <a:pt x="68961" y="53626"/>
                    <a:pt x="53530" y="69152"/>
                    <a:pt x="34480" y="69152"/>
                  </a:cubicBezTo>
                  <a:cubicBezTo>
                    <a:pt x="15430" y="69152"/>
                    <a:pt x="0" y="53721"/>
                    <a:pt x="0" y="34576"/>
                  </a:cubicBezTo>
                  <a:cubicBezTo>
                    <a:pt x="0" y="15526"/>
                    <a:pt x="15430" y="0"/>
                    <a:pt x="34480" y="0"/>
                  </a:cubicBezTo>
                  <a:cubicBezTo>
                    <a:pt x="53530" y="95"/>
                    <a:pt x="68961" y="15526"/>
                    <a:pt x="68961" y="34576"/>
                  </a:cubicBezTo>
                  <a:close/>
                </a:path>
              </a:pathLst>
            </a:custGeom>
            <a:noFill/>
            <a:ln w="7144" cap="rnd">
              <a:solidFill>
                <a:srgbClr val="FFB8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</p:grp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4E9EA983-0BB9-8712-99A8-A4CC53E49923}"/>
              </a:ext>
            </a:extLst>
          </p:cNvPr>
          <p:cNvSpPr/>
          <p:nvPr/>
        </p:nvSpPr>
        <p:spPr>
          <a:xfrm>
            <a:off x="4648507" y="3611292"/>
            <a:ext cx="2924802" cy="336042"/>
          </a:xfrm>
          <a:custGeom>
            <a:avLst/>
            <a:gdLst>
              <a:gd name="connsiteX0" fmla="*/ 0 w 2924802"/>
              <a:gd name="connsiteY0" fmla="*/ 0 h 336042"/>
              <a:gd name="connsiteX1" fmla="*/ 650613 w 2924802"/>
              <a:gd name="connsiteY1" fmla="*/ 0 h 336042"/>
              <a:gd name="connsiteX2" fmla="*/ 2271427 w 2924802"/>
              <a:gd name="connsiteY2" fmla="*/ 0 h 336042"/>
              <a:gd name="connsiteX3" fmla="*/ 2922040 w 2924802"/>
              <a:gd name="connsiteY3" fmla="*/ 0 h 336042"/>
              <a:gd name="connsiteX4" fmla="*/ 2794119 w 2924802"/>
              <a:gd name="connsiteY4" fmla="*/ 162020 h 336042"/>
              <a:gd name="connsiteX5" fmla="*/ 2924802 w 2924802"/>
              <a:gd name="connsiteY5" fmla="*/ 327565 h 336042"/>
              <a:gd name="connsiteX6" fmla="*/ 2924802 w 2924802"/>
              <a:gd name="connsiteY6" fmla="*/ 336042 h 336042"/>
              <a:gd name="connsiteX7" fmla="*/ 2274189 w 2924802"/>
              <a:gd name="connsiteY7" fmla="*/ 336042 h 336042"/>
              <a:gd name="connsiteX8" fmla="*/ 650613 w 2924802"/>
              <a:gd name="connsiteY8" fmla="*/ 336042 h 336042"/>
              <a:gd name="connsiteX9" fmla="*/ 0 w 2924802"/>
              <a:gd name="connsiteY9" fmla="*/ 336042 h 336042"/>
              <a:gd name="connsiteX10" fmla="*/ 0 w 2924802"/>
              <a:gd name="connsiteY10" fmla="*/ 334518 h 336042"/>
              <a:gd name="connsiteX11" fmla="*/ 131445 w 2924802"/>
              <a:gd name="connsiteY11" fmla="*/ 168021 h 336042"/>
              <a:gd name="connsiteX12" fmla="*/ 0 w 2924802"/>
              <a:gd name="connsiteY12" fmla="*/ 1524 h 33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24802" h="336042">
                <a:moveTo>
                  <a:pt x="0" y="0"/>
                </a:moveTo>
                <a:lnTo>
                  <a:pt x="650613" y="0"/>
                </a:lnTo>
                <a:lnTo>
                  <a:pt x="2271427" y="0"/>
                </a:lnTo>
                <a:lnTo>
                  <a:pt x="2922040" y="0"/>
                </a:lnTo>
                <a:lnTo>
                  <a:pt x="2794119" y="162020"/>
                </a:lnTo>
                <a:lnTo>
                  <a:pt x="2924802" y="327565"/>
                </a:lnTo>
                <a:lnTo>
                  <a:pt x="2924802" y="336042"/>
                </a:lnTo>
                <a:lnTo>
                  <a:pt x="2274189" y="336042"/>
                </a:lnTo>
                <a:lnTo>
                  <a:pt x="650613" y="336042"/>
                </a:lnTo>
                <a:lnTo>
                  <a:pt x="0" y="336042"/>
                </a:lnTo>
                <a:lnTo>
                  <a:pt x="0" y="334518"/>
                </a:lnTo>
                <a:lnTo>
                  <a:pt x="131445" y="168021"/>
                </a:lnTo>
                <a:lnTo>
                  <a:pt x="0" y="1524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6C6C6C"/>
              </a:solidFill>
            </a:endParaRPr>
          </a:p>
        </p:txBody>
      </p:sp>
      <p:sp>
        <p:nvSpPr>
          <p:cNvPr id="38" name="PA_文本框 27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9A1A41DE-C712-47D5-B151-DEFE7763FC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81774" y="3620739"/>
            <a:ext cx="2090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C6C6C"/>
                </a:solidFill>
                <a:cs typeface="+mn-ea"/>
                <a:sym typeface="+mn-lt"/>
              </a:rPr>
              <a:t>XX</a:t>
            </a:r>
            <a:r>
              <a:rPr lang="zh-CN" altLang="en-US" sz="1400" dirty="0">
                <a:solidFill>
                  <a:srgbClr val="6C6C6C"/>
                </a:solidFill>
                <a:cs typeface="+mn-ea"/>
                <a:sym typeface="+mn-lt"/>
              </a:rPr>
              <a:t>大学汉语言文学学院 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36C2F70-46DB-F14F-9EDE-50521191B480}"/>
              </a:ext>
            </a:extLst>
          </p:cNvPr>
          <p:cNvCxnSpPr/>
          <p:nvPr/>
        </p:nvCxnSpPr>
        <p:spPr>
          <a:xfrm>
            <a:off x="1937353" y="3773715"/>
            <a:ext cx="26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F54824E-7E68-F948-B516-38992A9BE42F}"/>
              </a:ext>
            </a:extLst>
          </p:cNvPr>
          <p:cNvCxnSpPr/>
          <p:nvPr/>
        </p:nvCxnSpPr>
        <p:spPr>
          <a:xfrm>
            <a:off x="7685010" y="3773715"/>
            <a:ext cx="26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33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<a:extLst>
              <a:ext uri="{FF2B5EF4-FFF2-40B4-BE49-F238E27FC236}">
                <a16:creationId xmlns:a16="http://schemas.microsoft.com/office/drawing/2014/main" id="{E129B597-7CF0-4865-8EB5-5D9FDCA5C27E}"/>
              </a:ext>
            </a:extLst>
          </p:cNvPr>
          <p:cNvSpPr/>
          <p:nvPr/>
        </p:nvSpPr>
        <p:spPr>
          <a:xfrm>
            <a:off x="3942080" y="1453326"/>
            <a:ext cx="4307840" cy="4307840"/>
          </a:xfrm>
          <a:prstGeom prst="ellipse">
            <a:avLst/>
          </a:prstGeom>
          <a:noFill/>
          <a:ln w="28575" cap="flat" cmpd="sng" algn="ctr">
            <a:solidFill>
              <a:srgbClr val="EEEEE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34C32EBE-A871-47BB-9558-90BCBDED3A6F}"/>
              </a:ext>
            </a:extLst>
          </p:cNvPr>
          <p:cNvSpPr/>
          <p:nvPr/>
        </p:nvSpPr>
        <p:spPr>
          <a:xfrm>
            <a:off x="5477882" y="2479836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/>
            <a:r>
              <a:rPr lang="zh-CN" altLang="en-US" sz="2000" b="1" dirty="0">
                <a:solidFill>
                  <a:srgbClr val="443C3A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AFC576DE-B3C7-4B1F-BDB8-9395440504C3}"/>
              </a:ext>
            </a:extLst>
          </p:cNvPr>
          <p:cNvSpPr/>
          <p:nvPr/>
        </p:nvSpPr>
        <p:spPr>
          <a:xfrm>
            <a:off x="3779417" y="2836857"/>
            <a:ext cx="463316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en-US" altLang="zh-CN" sz="1867" b="1" dirty="0">
                <a:solidFill>
                  <a:srgbClr val="443C3A"/>
                </a:solidFill>
                <a:cs typeface="+mn-ea"/>
                <a:sym typeface="+mn-lt"/>
              </a:rPr>
              <a:t>Click here to add title text</a:t>
            </a:r>
          </a:p>
        </p:txBody>
      </p:sp>
      <p:cxnSp>
        <p:nvCxnSpPr>
          <p:cNvPr id="17" name="直接连接符 16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0E801F6E-3E4C-4DA9-A90C-6D37897413C5}"/>
              </a:ext>
            </a:extLst>
          </p:cNvPr>
          <p:cNvCxnSpPr>
            <a:cxnSpLocks/>
          </p:cNvCxnSpPr>
          <p:nvPr/>
        </p:nvCxnSpPr>
        <p:spPr>
          <a:xfrm>
            <a:off x="5719704" y="3383078"/>
            <a:ext cx="752592" cy="0"/>
          </a:xfrm>
          <a:prstGeom prst="line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55AC882-C2AE-54AC-1E3C-DA5AC0FE4142}"/>
              </a:ext>
            </a:extLst>
          </p:cNvPr>
          <p:cNvGrpSpPr/>
          <p:nvPr/>
        </p:nvGrpSpPr>
        <p:grpSpPr>
          <a:xfrm>
            <a:off x="3877196" y="1734109"/>
            <a:ext cx="1078992" cy="1078992"/>
            <a:chOff x="4153408" y="1706880"/>
            <a:chExt cx="1078992" cy="1078992"/>
          </a:xfrm>
        </p:grpSpPr>
        <p:grpSp>
          <p:nvGrpSpPr>
            <p:cNvPr id="6" name="组合 5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  <a:extLst>
                <a:ext uri="{FF2B5EF4-FFF2-40B4-BE49-F238E27FC236}">
                  <a16:creationId xmlns:a16="http://schemas.microsoft.com/office/drawing/2014/main" id="{B68C6193-16FC-47E3-84C7-881D296D2484}"/>
                </a:ext>
              </a:extLst>
            </p:cNvPr>
            <p:cNvGrpSpPr/>
            <p:nvPr/>
          </p:nvGrpSpPr>
          <p:grpSpPr>
            <a:xfrm>
              <a:off x="4153408" y="1706880"/>
              <a:ext cx="1078992" cy="1078992"/>
              <a:chOff x="5378196" y="1363980"/>
              <a:chExt cx="662940" cy="66294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00D36749-06DF-47E3-8A4D-F84EE0487428}"/>
                  </a:ext>
                </a:extLst>
              </p:cNvPr>
              <p:cNvSpPr/>
              <p:nvPr/>
            </p:nvSpPr>
            <p:spPr>
              <a:xfrm>
                <a:off x="5378196" y="1363980"/>
                <a:ext cx="662940" cy="662940"/>
              </a:xfrm>
              <a:prstGeom prst="ellipse">
                <a:avLst/>
              </a:prstGeom>
              <a:solidFill>
                <a:srgbClr val="EEEEEE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40F642C-6E12-40AD-A1A6-94BC056E793F}"/>
                  </a:ext>
                </a:extLst>
              </p:cNvPr>
              <p:cNvSpPr/>
              <p:nvPr/>
            </p:nvSpPr>
            <p:spPr>
              <a:xfrm>
                <a:off x="5460040" y="1445824"/>
                <a:ext cx="499251" cy="499251"/>
              </a:xfrm>
              <a:prstGeom prst="ellipse">
                <a:avLst/>
              </a:prstGeom>
              <a:solidFill>
                <a:srgbClr val="5268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33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  <a:extLst>
                <a:ext uri="{FF2B5EF4-FFF2-40B4-BE49-F238E27FC236}">
                  <a16:creationId xmlns:a16="http://schemas.microsoft.com/office/drawing/2014/main" id="{31929048-9E6C-4255-B759-EEA20DFD9B52}"/>
                </a:ext>
              </a:extLst>
            </p:cNvPr>
            <p:cNvSpPr/>
            <p:nvPr/>
          </p:nvSpPr>
          <p:spPr>
            <a:xfrm flipH="1">
              <a:off x="4487507" y="1987663"/>
              <a:ext cx="3850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1D03365-4F5E-BD59-25AA-08C836A6F234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46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84D19123-C91E-03ED-F3E4-420E6DA33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51863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AA3E241-C168-D6F0-3A8C-3C78C7EB71C8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C79C86F-F500-DE77-32D9-D37185EE3233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EAB7A0A3-066D-44C6-BDC1-F3E092B200BD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4F4F8ADC-0097-7CFF-0348-035B6C9ACD81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EFCD61D-0881-2687-37F6-935034E46F91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E4078BC-E66D-8114-F8CD-4B92BDDA99BE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65BA142-85A1-0FAD-DC57-8264D5FB71DD}"/>
              </a:ext>
            </a:extLst>
          </p:cNvPr>
          <p:cNvGrpSpPr/>
          <p:nvPr/>
        </p:nvGrpSpPr>
        <p:grpSpPr>
          <a:xfrm>
            <a:off x="7170928" y="1734109"/>
            <a:ext cx="1078992" cy="1078992"/>
            <a:chOff x="4153408" y="1706880"/>
            <a:chExt cx="1078992" cy="1078992"/>
          </a:xfrm>
        </p:grpSpPr>
        <p:grpSp>
          <p:nvGrpSpPr>
            <p:cNvPr id="70" name="组合 69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  <a:extLst>
                <a:ext uri="{FF2B5EF4-FFF2-40B4-BE49-F238E27FC236}">
                  <a16:creationId xmlns:a16="http://schemas.microsoft.com/office/drawing/2014/main" id="{A60F98C7-2ECE-6783-62EE-3EBB8489392D}"/>
                </a:ext>
              </a:extLst>
            </p:cNvPr>
            <p:cNvGrpSpPr/>
            <p:nvPr/>
          </p:nvGrpSpPr>
          <p:grpSpPr>
            <a:xfrm>
              <a:off x="4153408" y="1706880"/>
              <a:ext cx="1078992" cy="1078992"/>
              <a:chOff x="5378196" y="1363980"/>
              <a:chExt cx="662940" cy="66294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FA52F71-5BDA-4F20-0483-88D67C520B1A}"/>
                  </a:ext>
                </a:extLst>
              </p:cNvPr>
              <p:cNvSpPr/>
              <p:nvPr/>
            </p:nvSpPr>
            <p:spPr>
              <a:xfrm>
                <a:off x="5378196" y="1363980"/>
                <a:ext cx="662940" cy="662940"/>
              </a:xfrm>
              <a:prstGeom prst="ellipse">
                <a:avLst/>
              </a:prstGeom>
              <a:solidFill>
                <a:srgbClr val="EEEEEE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51F24660-D76F-0690-757E-083B8684F712}"/>
                  </a:ext>
                </a:extLst>
              </p:cNvPr>
              <p:cNvSpPr/>
              <p:nvPr/>
            </p:nvSpPr>
            <p:spPr>
              <a:xfrm>
                <a:off x="5460040" y="1445824"/>
                <a:ext cx="499251" cy="499251"/>
              </a:xfrm>
              <a:prstGeom prst="ellipse">
                <a:avLst/>
              </a:prstGeom>
              <a:solidFill>
                <a:srgbClr val="5268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33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1" name="矩形 70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  <a:extLst>
                <a:ext uri="{FF2B5EF4-FFF2-40B4-BE49-F238E27FC236}">
                  <a16:creationId xmlns:a16="http://schemas.microsoft.com/office/drawing/2014/main" id="{7FF65254-E988-8493-84E5-C1AB676E4521}"/>
                </a:ext>
              </a:extLst>
            </p:cNvPr>
            <p:cNvSpPr/>
            <p:nvPr/>
          </p:nvSpPr>
          <p:spPr>
            <a:xfrm flipH="1">
              <a:off x="4487507" y="1987663"/>
              <a:ext cx="3850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7909E55-BAB5-D01D-53B4-0F6A4130E53C}"/>
              </a:ext>
            </a:extLst>
          </p:cNvPr>
          <p:cNvGrpSpPr/>
          <p:nvPr/>
        </p:nvGrpSpPr>
        <p:grpSpPr>
          <a:xfrm>
            <a:off x="3877196" y="4245063"/>
            <a:ext cx="1078992" cy="1078992"/>
            <a:chOff x="4153408" y="1706880"/>
            <a:chExt cx="1078992" cy="1078992"/>
          </a:xfrm>
        </p:grpSpPr>
        <p:grpSp>
          <p:nvGrpSpPr>
            <p:cNvPr id="75" name="组合 74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  <a:extLst>
                <a:ext uri="{FF2B5EF4-FFF2-40B4-BE49-F238E27FC236}">
                  <a16:creationId xmlns:a16="http://schemas.microsoft.com/office/drawing/2014/main" id="{260986BD-765B-6960-097C-37F0799DE96D}"/>
                </a:ext>
              </a:extLst>
            </p:cNvPr>
            <p:cNvGrpSpPr/>
            <p:nvPr/>
          </p:nvGrpSpPr>
          <p:grpSpPr>
            <a:xfrm>
              <a:off x="4153408" y="1706880"/>
              <a:ext cx="1078992" cy="1078992"/>
              <a:chOff x="5378196" y="1363980"/>
              <a:chExt cx="662940" cy="662940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E9567733-7352-8591-6FE3-C679F10003A0}"/>
                  </a:ext>
                </a:extLst>
              </p:cNvPr>
              <p:cNvSpPr/>
              <p:nvPr/>
            </p:nvSpPr>
            <p:spPr>
              <a:xfrm>
                <a:off x="5378196" y="1363980"/>
                <a:ext cx="662940" cy="662940"/>
              </a:xfrm>
              <a:prstGeom prst="ellipse">
                <a:avLst/>
              </a:prstGeom>
              <a:solidFill>
                <a:srgbClr val="EEEEEE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73A4F00-87FB-041B-A379-326E3D6CB5C2}"/>
                  </a:ext>
                </a:extLst>
              </p:cNvPr>
              <p:cNvSpPr/>
              <p:nvPr/>
            </p:nvSpPr>
            <p:spPr>
              <a:xfrm>
                <a:off x="5460040" y="1445824"/>
                <a:ext cx="499251" cy="499251"/>
              </a:xfrm>
              <a:prstGeom prst="ellipse">
                <a:avLst/>
              </a:prstGeom>
              <a:solidFill>
                <a:srgbClr val="5268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33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6" name="矩形 75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  <a:extLst>
                <a:ext uri="{FF2B5EF4-FFF2-40B4-BE49-F238E27FC236}">
                  <a16:creationId xmlns:a16="http://schemas.microsoft.com/office/drawing/2014/main" id="{C3523ED4-3257-4204-9320-7154688EC8D6}"/>
                </a:ext>
              </a:extLst>
            </p:cNvPr>
            <p:cNvSpPr/>
            <p:nvPr/>
          </p:nvSpPr>
          <p:spPr>
            <a:xfrm flipH="1">
              <a:off x="4487507" y="1987663"/>
              <a:ext cx="3850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E503AF2-DF85-1A0E-26A2-595CDD159C22}"/>
              </a:ext>
            </a:extLst>
          </p:cNvPr>
          <p:cNvGrpSpPr/>
          <p:nvPr/>
        </p:nvGrpSpPr>
        <p:grpSpPr>
          <a:xfrm>
            <a:off x="7170928" y="4245063"/>
            <a:ext cx="1078992" cy="1078992"/>
            <a:chOff x="4153408" y="1706880"/>
            <a:chExt cx="1078992" cy="1078992"/>
          </a:xfrm>
        </p:grpSpPr>
        <p:grpSp>
          <p:nvGrpSpPr>
            <p:cNvPr id="80" name="组合 79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  <a:extLst>
                <a:ext uri="{FF2B5EF4-FFF2-40B4-BE49-F238E27FC236}">
                  <a16:creationId xmlns:a16="http://schemas.microsoft.com/office/drawing/2014/main" id="{6B35BCB3-6068-D81A-93B3-5B7EBB1CD6AC}"/>
                </a:ext>
              </a:extLst>
            </p:cNvPr>
            <p:cNvGrpSpPr/>
            <p:nvPr/>
          </p:nvGrpSpPr>
          <p:grpSpPr>
            <a:xfrm>
              <a:off x="4153408" y="1706880"/>
              <a:ext cx="1078992" cy="1078992"/>
              <a:chOff x="5378196" y="1363980"/>
              <a:chExt cx="662940" cy="662940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C66DD5D2-92D1-3ADD-15C7-AE8AA395C680}"/>
                  </a:ext>
                </a:extLst>
              </p:cNvPr>
              <p:cNvSpPr/>
              <p:nvPr/>
            </p:nvSpPr>
            <p:spPr>
              <a:xfrm>
                <a:off x="5378196" y="1363980"/>
                <a:ext cx="662940" cy="662940"/>
              </a:xfrm>
              <a:prstGeom prst="ellipse">
                <a:avLst/>
              </a:prstGeom>
              <a:solidFill>
                <a:srgbClr val="EEEEEE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40D565EF-16C2-94D0-30DA-F670DCC48F94}"/>
                  </a:ext>
                </a:extLst>
              </p:cNvPr>
              <p:cNvSpPr/>
              <p:nvPr/>
            </p:nvSpPr>
            <p:spPr>
              <a:xfrm>
                <a:off x="5460040" y="1445824"/>
                <a:ext cx="499251" cy="499251"/>
              </a:xfrm>
              <a:prstGeom prst="ellipse">
                <a:avLst/>
              </a:prstGeom>
              <a:solidFill>
                <a:srgbClr val="5268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33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1" name="矩形 80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  <a:extLst>
                <a:ext uri="{FF2B5EF4-FFF2-40B4-BE49-F238E27FC236}">
                  <a16:creationId xmlns:a16="http://schemas.microsoft.com/office/drawing/2014/main" id="{320D6BBC-A42D-AC64-0F63-7A3618AB7304}"/>
                </a:ext>
              </a:extLst>
            </p:cNvPr>
            <p:cNvSpPr/>
            <p:nvPr/>
          </p:nvSpPr>
          <p:spPr>
            <a:xfrm flipH="1">
              <a:off x="4487507" y="1987663"/>
              <a:ext cx="3850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矩形 8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706A5EE4-291F-D40C-70DB-6581AB53C263}"/>
              </a:ext>
            </a:extLst>
          </p:cNvPr>
          <p:cNvSpPr/>
          <p:nvPr/>
        </p:nvSpPr>
        <p:spPr>
          <a:xfrm>
            <a:off x="4429248" y="3448023"/>
            <a:ext cx="3460820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rgbClr val="5D5D5D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it..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9C740C0-A71D-C1E0-CB73-E0A28F7E65B8}"/>
              </a:ext>
            </a:extLst>
          </p:cNvPr>
          <p:cNvGrpSpPr/>
          <p:nvPr/>
        </p:nvGrpSpPr>
        <p:grpSpPr>
          <a:xfrm>
            <a:off x="736601" y="2002192"/>
            <a:ext cx="3083617" cy="1006911"/>
            <a:chOff x="736601" y="2255746"/>
            <a:chExt cx="3083617" cy="1006911"/>
          </a:xfrm>
        </p:grpSpPr>
        <p:sp>
          <p:nvSpPr>
            <p:cNvPr id="87" name="矩形 8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674A5B1-B77E-F98E-A90C-DDFCE04E1C17}"/>
                </a:ext>
              </a:extLst>
            </p:cNvPr>
            <p:cNvSpPr/>
            <p:nvPr/>
          </p:nvSpPr>
          <p:spPr>
            <a:xfrm>
              <a:off x="736601" y="2616326"/>
              <a:ext cx="30699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0D77661-0867-0CA3-4D0C-30AA86889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0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4E5B328-6919-6695-B782-8C4CEBA3771C}"/>
              </a:ext>
            </a:extLst>
          </p:cNvPr>
          <p:cNvGrpSpPr/>
          <p:nvPr/>
        </p:nvGrpSpPr>
        <p:grpSpPr>
          <a:xfrm>
            <a:off x="736601" y="4332930"/>
            <a:ext cx="3083617" cy="1006911"/>
            <a:chOff x="736601" y="2255746"/>
            <a:chExt cx="3083617" cy="1006911"/>
          </a:xfrm>
        </p:grpSpPr>
        <p:sp>
          <p:nvSpPr>
            <p:cNvPr id="91" name="矩形 90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7729389D-D807-9357-F1C1-A12242B09A45}"/>
                </a:ext>
              </a:extLst>
            </p:cNvPr>
            <p:cNvSpPr/>
            <p:nvPr/>
          </p:nvSpPr>
          <p:spPr>
            <a:xfrm>
              <a:off x="736601" y="2616326"/>
              <a:ext cx="30699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0EB15E68-07C0-ACDE-9121-51497AAF3B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0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950806E-81E7-09F1-1A4C-138C73B35F34}"/>
              </a:ext>
            </a:extLst>
          </p:cNvPr>
          <p:cNvGrpSpPr/>
          <p:nvPr/>
        </p:nvGrpSpPr>
        <p:grpSpPr>
          <a:xfrm>
            <a:off x="8282604" y="2002192"/>
            <a:ext cx="3079302" cy="1006911"/>
            <a:chOff x="727223" y="2255746"/>
            <a:chExt cx="3079302" cy="1006911"/>
          </a:xfrm>
        </p:grpSpPr>
        <p:sp>
          <p:nvSpPr>
            <p:cNvPr id="94" name="矩形 9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1802D5D3-2AB3-6ADF-B548-774A7DDD3717}"/>
                </a:ext>
              </a:extLst>
            </p:cNvPr>
            <p:cNvSpPr/>
            <p:nvPr/>
          </p:nvSpPr>
          <p:spPr>
            <a:xfrm>
              <a:off x="736601" y="2616326"/>
              <a:ext cx="30699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26C8BA8-7FEE-8D3B-9383-936295B7BF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550D7DC-B199-9D4D-F1C0-4BE465194C67}"/>
              </a:ext>
            </a:extLst>
          </p:cNvPr>
          <p:cNvGrpSpPr/>
          <p:nvPr/>
        </p:nvGrpSpPr>
        <p:grpSpPr>
          <a:xfrm>
            <a:off x="8282464" y="4332930"/>
            <a:ext cx="3079442" cy="1006911"/>
            <a:chOff x="727083" y="2255746"/>
            <a:chExt cx="3079442" cy="1006911"/>
          </a:xfrm>
        </p:grpSpPr>
        <p:sp>
          <p:nvSpPr>
            <p:cNvPr id="97" name="矩形 9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730915E1-D830-6D7A-3725-A613923E2A63}"/>
                </a:ext>
              </a:extLst>
            </p:cNvPr>
            <p:cNvSpPr/>
            <p:nvPr/>
          </p:nvSpPr>
          <p:spPr>
            <a:xfrm>
              <a:off x="736601" y="2616326"/>
              <a:ext cx="30699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5654C90-FAFB-3CE8-5DCB-D8BCEED29E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08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567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5DC50D02-7D79-24D7-E800-F6AE8B4FD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73" y="3444538"/>
            <a:ext cx="38715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研究成果展示及其应用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CC48A50-93D1-520F-0667-6AAE8E646575}"/>
              </a:ext>
            </a:extLst>
          </p:cNvPr>
          <p:cNvGrpSpPr/>
          <p:nvPr/>
        </p:nvGrpSpPr>
        <p:grpSpPr>
          <a:xfrm>
            <a:off x="5060976" y="1379530"/>
            <a:ext cx="1939504" cy="1864006"/>
            <a:chOff x="2073550" y="2387329"/>
            <a:chExt cx="794120" cy="7632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BBE7D5-05EE-BB10-6737-A3EB62C5AC8F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632F3BA-F138-B247-8972-DB3E1ACDE7A9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A09573B5-D2B9-47A7-DCB5-300357A130CD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9AB42A-98EA-587A-91AC-B99F5CC9DE80}"/>
                </a:ext>
              </a:extLst>
            </p:cNvPr>
            <p:cNvSpPr txBox="1"/>
            <p:nvPr/>
          </p:nvSpPr>
          <p:spPr>
            <a:xfrm>
              <a:off x="2151602" y="2485133"/>
              <a:ext cx="586244" cy="541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164E72B-8A1F-E59C-09A7-A0267AC23D96}"/>
              </a:ext>
            </a:extLst>
          </p:cNvPr>
          <p:cNvSpPr txBox="1"/>
          <p:nvPr/>
        </p:nvSpPr>
        <p:spPr>
          <a:xfrm>
            <a:off x="3904166" y="4028142"/>
            <a:ext cx="4126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095099E-B26B-8D4A-3503-7EC79ACCB947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FDAC79-EB77-3F61-4E32-34F17F189920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55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5BE676A-3552-36F8-E91F-E0829E6A9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351891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研究成果展示及其应用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4DCF840-382E-C194-863F-9E0DDEE97B6D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293350A-7C6A-8EDA-9D20-4DDBDA381C9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560183AD-F4F4-28C9-0198-99AD72B986D0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98803B06-88E5-56E5-C579-885B6BF1C51F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7DE9345-4C1B-5B3A-B93B-ABB3495D162F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AE9B62-0775-5877-644B-95D62C28C31E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sp>
        <p:nvSpPr>
          <p:cNvPr id="62" name="Freeform 5">
            <a:extLst>
              <a:ext uri="{FF2B5EF4-FFF2-40B4-BE49-F238E27FC236}">
                <a16:creationId xmlns:a16="http://schemas.microsoft.com/office/drawing/2014/main" id="{0A28C8AE-D4BF-311D-3C12-CC189F5DC052}"/>
              </a:ext>
            </a:extLst>
          </p:cNvPr>
          <p:cNvSpPr>
            <a:spLocks/>
          </p:cNvSpPr>
          <p:nvPr/>
        </p:nvSpPr>
        <p:spPr bwMode="auto">
          <a:xfrm>
            <a:off x="0" y="2457147"/>
            <a:ext cx="12192000" cy="3386138"/>
          </a:xfrm>
          <a:custGeom>
            <a:avLst/>
            <a:gdLst>
              <a:gd name="T0" fmla="*/ 0 w 2000"/>
              <a:gd name="T1" fmla="*/ 797 h 797"/>
              <a:gd name="T2" fmla="*/ 2000 w 2000"/>
              <a:gd name="T3" fmla="*/ 52 h 797"/>
              <a:gd name="T4" fmla="*/ 2000 w 2000"/>
              <a:gd name="T5" fmla="*/ 0 h 797"/>
              <a:gd name="T6" fmla="*/ 0 w 2000"/>
              <a:gd name="T7" fmla="*/ 427 h 797"/>
              <a:gd name="T8" fmla="*/ 0 w 2000"/>
              <a:gd name="T9" fmla="*/ 797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0" h="797">
                <a:moveTo>
                  <a:pt x="0" y="797"/>
                </a:moveTo>
                <a:cubicBezTo>
                  <a:pt x="626" y="406"/>
                  <a:pt x="1307" y="151"/>
                  <a:pt x="2000" y="52"/>
                </a:cubicBezTo>
                <a:cubicBezTo>
                  <a:pt x="2000" y="0"/>
                  <a:pt x="2000" y="0"/>
                  <a:pt x="2000" y="0"/>
                </a:cubicBezTo>
                <a:cubicBezTo>
                  <a:pt x="1312" y="52"/>
                  <a:pt x="634" y="197"/>
                  <a:pt x="0" y="427"/>
                </a:cubicBezTo>
                <a:lnTo>
                  <a:pt x="0" y="7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4900">
                <a:srgbClr val="F6F6F6"/>
              </a:gs>
              <a:gs pos="100000">
                <a:srgbClr val="EEEEEE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2C1A90C2-9166-20F5-C8EF-298552D4288D}"/>
              </a:ext>
            </a:extLst>
          </p:cNvPr>
          <p:cNvCxnSpPr>
            <a:cxnSpLocks/>
          </p:cNvCxnSpPr>
          <p:nvPr/>
        </p:nvCxnSpPr>
        <p:spPr>
          <a:xfrm>
            <a:off x="9861233" y="2503935"/>
            <a:ext cx="0" cy="100572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3CE1FF1-D59D-627A-EE15-321DA58C2DE5}"/>
              </a:ext>
            </a:extLst>
          </p:cNvPr>
          <p:cNvCxnSpPr>
            <a:cxnSpLocks/>
          </p:cNvCxnSpPr>
          <p:nvPr/>
        </p:nvCxnSpPr>
        <p:spPr>
          <a:xfrm>
            <a:off x="2266633" y="4326386"/>
            <a:ext cx="0" cy="46143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235D3E7C-C68A-9389-5AA7-78A4DD56160B}"/>
              </a:ext>
            </a:extLst>
          </p:cNvPr>
          <p:cNvCxnSpPr>
            <a:cxnSpLocks/>
          </p:cNvCxnSpPr>
          <p:nvPr/>
        </p:nvCxnSpPr>
        <p:spPr>
          <a:xfrm>
            <a:off x="4806633" y="3574663"/>
            <a:ext cx="0" cy="100572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AD567E4F-6442-9588-D2E3-F349844A6C44}"/>
              </a:ext>
            </a:extLst>
          </p:cNvPr>
          <p:cNvCxnSpPr>
            <a:cxnSpLocks/>
          </p:cNvCxnSpPr>
          <p:nvPr/>
        </p:nvCxnSpPr>
        <p:spPr>
          <a:xfrm>
            <a:off x="7333933" y="3071801"/>
            <a:ext cx="0" cy="100572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泪滴形 66">
            <a:extLst>
              <a:ext uri="{FF2B5EF4-FFF2-40B4-BE49-F238E27FC236}">
                <a16:creationId xmlns:a16="http://schemas.microsoft.com/office/drawing/2014/main" id="{2F968518-D089-FD50-C14E-E8F85D0AD72D}"/>
              </a:ext>
            </a:extLst>
          </p:cNvPr>
          <p:cNvSpPr/>
          <p:nvPr/>
        </p:nvSpPr>
        <p:spPr>
          <a:xfrm rot="8100000">
            <a:off x="1468266" y="2516867"/>
            <a:ext cx="1607761" cy="1607761"/>
          </a:xfrm>
          <a:prstGeom prst="teardrop">
            <a:avLst/>
          </a:pr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泪滴形 67">
            <a:extLst>
              <a:ext uri="{FF2B5EF4-FFF2-40B4-BE49-F238E27FC236}">
                <a16:creationId xmlns:a16="http://schemas.microsoft.com/office/drawing/2014/main" id="{3DF42FF9-B8C3-37E9-158C-F1C815B642A4}"/>
              </a:ext>
            </a:extLst>
          </p:cNvPr>
          <p:cNvSpPr/>
          <p:nvPr/>
        </p:nvSpPr>
        <p:spPr>
          <a:xfrm rot="8100000">
            <a:off x="3994477" y="1670518"/>
            <a:ext cx="1607761" cy="1607761"/>
          </a:xfrm>
          <a:prstGeom prst="teardrop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泪滴形 83">
            <a:extLst>
              <a:ext uri="{FF2B5EF4-FFF2-40B4-BE49-F238E27FC236}">
                <a16:creationId xmlns:a16="http://schemas.microsoft.com/office/drawing/2014/main" id="{CA9CD72C-4240-D69C-C451-A051D614F200}"/>
              </a:ext>
            </a:extLst>
          </p:cNvPr>
          <p:cNvSpPr/>
          <p:nvPr/>
        </p:nvSpPr>
        <p:spPr>
          <a:xfrm rot="8100000">
            <a:off x="6520688" y="1172042"/>
            <a:ext cx="1607761" cy="1607761"/>
          </a:xfrm>
          <a:prstGeom prst="teardrop">
            <a:avLst/>
          </a:pr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泪滴形 84">
            <a:extLst>
              <a:ext uri="{FF2B5EF4-FFF2-40B4-BE49-F238E27FC236}">
                <a16:creationId xmlns:a16="http://schemas.microsoft.com/office/drawing/2014/main" id="{B5991AA9-9F94-AD58-65A9-2EDE38498B38}"/>
              </a:ext>
            </a:extLst>
          </p:cNvPr>
          <p:cNvSpPr/>
          <p:nvPr/>
        </p:nvSpPr>
        <p:spPr>
          <a:xfrm rot="8100000">
            <a:off x="9046899" y="822251"/>
            <a:ext cx="1607761" cy="1607761"/>
          </a:xfrm>
          <a:prstGeom prst="teardrop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17">
            <a:extLst>
              <a:ext uri="{FF2B5EF4-FFF2-40B4-BE49-F238E27FC236}">
                <a16:creationId xmlns:a16="http://schemas.microsoft.com/office/drawing/2014/main" id="{5996895C-3AD0-1B15-348D-656AA00803CD}"/>
              </a:ext>
            </a:extLst>
          </p:cNvPr>
          <p:cNvSpPr/>
          <p:nvPr/>
        </p:nvSpPr>
        <p:spPr>
          <a:xfrm>
            <a:off x="1960646" y="3004644"/>
            <a:ext cx="622998" cy="643845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18">
            <a:extLst>
              <a:ext uri="{FF2B5EF4-FFF2-40B4-BE49-F238E27FC236}">
                <a16:creationId xmlns:a16="http://schemas.microsoft.com/office/drawing/2014/main" id="{E17F1B5E-727E-3CC5-D19B-44540E81B9A8}"/>
              </a:ext>
            </a:extLst>
          </p:cNvPr>
          <p:cNvSpPr/>
          <p:nvPr/>
        </p:nvSpPr>
        <p:spPr>
          <a:xfrm>
            <a:off x="4476433" y="2209513"/>
            <a:ext cx="643846" cy="541410"/>
          </a:xfrm>
          <a:custGeom>
            <a:avLst/>
            <a:gdLst>
              <a:gd name="connsiteX0" fmla="*/ 517386 w 607639"/>
              <a:gd name="connsiteY0" fmla="*/ 115586 h 510964"/>
              <a:gd name="connsiteX1" fmla="*/ 517386 w 607639"/>
              <a:gd name="connsiteY1" fmla="*/ 347393 h 510964"/>
              <a:gd name="connsiteX2" fmla="*/ 285226 w 607639"/>
              <a:gd name="connsiteY2" fmla="*/ 347393 h 510964"/>
              <a:gd name="connsiteX3" fmla="*/ 373376 w 607639"/>
              <a:gd name="connsiteY3" fmla="*/ 90112 h 510964"/>
              <a:gd name="connsiteX4" fmla="*/ 491841 w 607639"/>
              <a:gd name="connsiteY4" fmla="*/ 90112 h 510964"/>
              <a:gd name="connsiteX5" fmla="*/ 234174 w 607639"/>
              <a:gd name="connsiteY5" fmla="*/ 347393 h 510964"/>
              <a:gd name="connsiteX6" fmla="*/ 115798 w 607639"/>
              <a:gd name="connsiteY6" fmla="*/ 347393 h 510964"/>
              <a:gd name="connsiteX7" fmla="*/ 90253 w 607639"/>
              <a:gd name="connsiteY7" fmla="*/ 90112 h 510964"/>
              <a:gd name="connsiteX8" fmla="*/ 322343 w 607639"/>
              <a:gd name="connsiteY8" fmla="*/ 90112 h 510964"/>
              <a:gd name="connsiteX9" fmla="*/ 90253 w 607639"/>
              <a:gd name="connsiteY9" fmla="*/ 321849 h 510964"/>
              <a:gd name="connsiteX10" fmla="*/ 54115 w 607639"/>
              <a:gd name="connsiteY10" fmla="*/ 54118 h 510964"/>
              <a:gd name="connsiteX11" fmla="*/ 54115 w 607639"/>
              <a:gd name="connsiteY11" fmla="*/ 383445 h 510964"/>
              <a:gd name="connsiteX12" fmla="*/ 553435 w 607639"/>
              <a:gd name="connsiteY12" fmla="*/ 383445 h 510964"/>
              <a:gd name="connsiteX13" fmla="*/ 553435 w 607639"/>
              <a:gd name="connsiteY13" fmla="*/ 54118 h 510964"/>
              <a:gd name="connsiteX14" fmla="*/ 0 w 607639"/>
              <a:gd name="connsiteY14" fmla="*/ 0 h 510964"/>
              <a:gd name="connsiteX15" fmla="*/ 607639 w 607639"/>
              <a:gd name="connsiteY15" fmla="*/ 0 h 510964"/>
              <a:gd name="connsiteX16" fmla="*/ 607639 w 607639"/>
              <a:gd name="connsiteY16" fmla="*/ 437474 h 510964"/>
              <a:gd name="connsiteX17" fmla="*/ 401948 w 607639"/>
              <a:gd name="connsiteY17" fmla="*/ 437474 h 510964"/>
              <a:gd name="connsiteX18" fmla="*/ 401948 w 607639"/>
              <a:gd name="connsiteY18" fmla="*/ 474975 h 510964"/>
              <a:gd name="connsiteX19" fmla="*/ 462917 w 607639"/>
              <a:gd name="connsiteY19" fmla="*/ 474975 h 510964"/>
              <a:gd name="connsiteX20" fmla="*/ 462917 w 607639"/>
              <a:gd name="connsiteY20" fmla="*/ 510964 h 510964"/>
              <a:gd name="connsiteX21" fmla="*/ 401948 w 607639"/>
              <a:gd name="connsiteY21" fmla="*/ 510964 h 510964"/>
              <a:gd name="connsiteX22" fmla="*/ 205602 w 607639"/>
              <a:gd name="connsiteY22" fmla="*/ 510964 h 510964"/>
              <a:gd name="connsiteX23" fmla="*/ 144634 w 607639"/>
              <a:gd name="connsiteY23" fmla="*/ 510964 h 510964"/>
              <a:gd name="connsiteX24" fmla="*/ 144634 w 607639"/>
              <a:gd name="connsiteY24" fmla="*/ 474975 h 510964"/>
              <a:gd name="connsiteX25" fmla="*/ 205602 w 607639"/>
              <a:gd name="connsiteY25" fmla="*/ 474975 h 510964"/>
              <a:gd name="connsiteX26" fmla="*/ 205602 w 607639"/>
              <a:gd name="connsiteY26" fmla="*/ 437474 h 510964"/>
              <a:gd name="connsiteX27" fmla="*/ 0 w 607639"/>
              <a:gd name="connsiteY27" fmla="*/ 437474 h 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639" h="510964">
                <a:moveTo>
                  <a:pt x="517386" y="115586"/>
                </a:moveTo>
                <a:lnTo>
                  <a:pt x="517386" y="347393"/>
                </a:lnTo>
                <a:lnTo>
                  <a:pt x="285226" y="347393"/>
                </a:lnTo>
                <a:close/>
                <a:moveTo>
                  <a:pt x="373376" y="90112"/>
                </a:moveTo>
                <a:lnTo>
                  <a:pt x="491841" y="90112"/>
                </a:lnTo>
                <a:lnTo>
                  <a:pt x="234174" y="347393"/>
                </a:lnTo>
                <a:lnTo>
                  <a:pt x="115798" y="347393"/>
                </a:lnTo>
                <a:close/>
                <a:moveTo>
                  <a:pt x="90253" y="90112"/>
                </a:moveTo>
                <a:lnTo>
                  <a:pt x="322343" y="90112"/>
                </a:lnTo>
                <a:lnTo>
                  <a:pt x="90253" y="321849"/>
                </a:lnTo>
                <a:close/>
                <a:moveTo>
                  <a:pt x="54115" y="54118"/>
                </a:moveTo>
                <a:lnTo>
                  <a:pt x="54115" y="383445"/>
                </a:lnTo>
                <a:lnTo>
                  <a:pt x="553435" y="383445"/>
                </a:lnTo>
                <a:lnTo>
                  <a:pt x="553435" y="54118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7474"/>
                </a:lnTo>
                <a:lnTo>
                  <a:pt x="401948" y="437474"/>
                </a:lnTo>
                <a:lnTo>
                  <a:pt x="401948" y="474975"/>
                </a:lnTo>
                <a:lnTo>
                  <a:pt x="462917" y="474975"/>
                </a:lnTo>
                <a:lnTo>
                  <a:pt x="462917" y="510964"/>
                </a:lnTo>
                <a:lnTo>
                  <a:pt x="401948" y="510964"/>
                </a:lnTo>
                <a:lnTo>
                  <a:pt x="205602" y="510964"/>
                </a:lnTo>
                <a:lnTo>
                  <a:pt x="144634" y="510964"/>
                </a:lnTo>
                <a:lnTo>
                  <a:pt x="144634" y="474975"/>
                </a:lnTo>
                <a:lnTo>
                  <a:pt x="205602" y="474975"/>
                </a:lnTo>
                <a:lnTo>
                  <a:pt x="205602" y="437474"/>
                </a:lnTo>
                <a:lnTo>
                  <a:pt x="0" y="437474"/>
                </a:ln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9">
            <a:extLst>
              <a:ext uri="{FF2B5EF4-FFF2-40B4-BE49-F238E27FC236}">
                <a16:creationId xmlns:a16="http://schemas.microsoft.com/office/drawing/2014/main" id="{A9C67B3F-9BE5-76E3-30B5-8D2AB26AB6B1}"/>
              </a:ext>
            </a:extLst>
          </p:cNvPr>
          <p:cNvSpPr/>
          <p:nvPr/>
        </p:nvSpPr>
        <p:spPr>
          <a:xfrm>
            <a:off x="7026346" y="1659819"/>
            <a:ext cx="596443" cy="643846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20">
            <a:extLst>
              <a:ext uri="{FF2B5EF4-FFF2-40B4-BE49-F238E27FC236}">
                <a16:creationId xmlns:a16="http://schemas.microsoft.com/office/drawing/2014/main" id="{5A421BE5-DA61-A7FA-3A5A-A41CAF9E9214}"/>
              </a:ext>
            </a:extLst>
          </p:cNvPr>
          <p:cNvSpPr/>
          <p:nvPr/>
        </p:nvSpPr>
        <p:spPr>
          <a:xfrm>
            <a:off x="9582134" y="1310028"/>
            <a:ext cx="537286" cy="643846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E376107-B433-7844-10CA-C2A3AF6DBA44}"/>
              </a:ext>
            </a:extLst>
          </p:cNvPr>
          <p:cNvGrpSpPr/>
          <p:nvPr/>
        </p:nvGrpSpPr>
        <p:grpSpPr>
          <a:xfrm>
            <a:off x="1259655" y="4972483"/>
            <a:ext cx="2013955" cy="1550402"/>
            <a:chOff x="2414455" y="3540317"/>
            <a:chExt cx="2013955" cy="1550402"/>
          </a:xfrm>
        </p:grpSpPr>
        <p:sp>
          <p:nvSpPr>
            <p:cNvPr id="104" name="文本框 6">
              <a:extLst>
                <a:ext uri="{FF2B5EF4-FFF2-40B4-BE49-F238E27FC236}">
                  <a16:creationId xmlns:a16="http://schemas.microsoft.com/office/drawing/2014/main" id="{11C88569-3E0F-97E2-B6A9-3A2834318988}"/>
                </a:ext>
              </a:extLst>
            </p:cNvPr>
            <p:cNvSpPr txBox="1"/>
            <p:nvPr/>
          </p:nvSpPr>
          <p:spPr bwMode="auto">
            <a:xfrm>
              <a:off x="2414455" y="3823000"/>
              <a:ext cx="2013955" cy="126771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文本框 7">
              <a:extLst>
                <a:ext uri="{FF2B5EF4-FFF2-40B4-BE49-F238E27FC236}">
                  <a16:creationId xmlns:a16="http://schemas.microsoft.com/office/drawing/2014/main" id="{F92A9514-4CCE-BA45-97CB-363D303E1A12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0" dirty="0">
                  <a:cs typeface="+mn-ea"/>
                  <a:sym typeface="+mn-lt"/>
                </a:rPr>
                <a:t>2020</a:t>
              </a:r>
              <a:r>
                <a:rPr lang="zh-CN" altLang="en-US" b="1" kern="0" dirty="0">
                  <a:cs typeface="+mn-ea"/>
                  <a:sym typeface="+mn-lt"/>
                </a:rPr>
                <a:t>年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15B9E44-66AE-74EE-CC2F-FC3992179B10}"/>
              </a:ext>
            </a:extLst>
          </p:cNvPr>
          <p:cNvGrpSpPr/>
          <p:nvPr/>
        </p:nvGrpSpPr>
        <p:grpSpPr>
          <a:xfrm>
            <a:off x="3816984" y="4603151"/>
            <a:ext cx="2013956" cy="1570321"/>
            <a:chOff x="2420173" y="3540317"/>
            <a:chExt cx="2013956" cy="1570321"/>
          </a:xfrm>
        </p:grpSpPr>
        <p:sp>
          <p:nvSpPr>
            <p:cNvPr id="107" name="文本框 6">
              <a:extLst>
                <a:ext uri="{FF2B5EF4-FFF2-40B4-BE49-F238E27FC236}">
                  <a16:creationId xmlns:a16="http://schemas.microsoft.com/office/drawing/2014/main" id="{4AD7E0DA-CF55-9CFE-89A6-81E21D1E0A70}"/>
                </a:ext>
              </a:extLst>
            </p:cNvPr>
            <p:cNvSpPr txBox="1"/>
            <p:nvPr/>
          </p:nvSpPr>
          <p:spPr bwMode="auto">
            <a:xfrm>
              <a:off x="2420173" y="3842919"/>
              <a:ext cx="2013956" cy="126771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文本框 7">
              <a:extLst>
                <a:ext uri="{FF2B5EF4-FFF2-40B4-BE49-F238E27FC236}">
                  <a16:creationId xmlns:a16="http://schemas.microsoft.com/office/drawing/2014/main" id="{7F2E34C3-CC54-DFD1-0C6F-01B079FCAD12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0" dirty="0">
                  <a:cs typeface="+mn-ea"/>
                  <a:sym typeface="+mn-lt"/>
                </a:rPr>
                <a:t>2021</a:t>
              </a:r>
              <a:r>
                <a:rPr lang="zh-CN" altLang="en-US" b="1" kern="0" dirty="0">
                  <a:cs typeface="+mn-ea"/>
                  <a:sym typeface="+mn-lt"/>
                </a:rPr>
                <a:t>年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968E94F-4207-B451-8575-2D097579074F}"/>
              </a:ext>
            </a:extLst>
          </p:cNvPr>
          <p:cNvGrpSpPr/>
          <p:nvPr/>
        </p:nvGrpSpPr>
        <p:grpSpPr>
          <a:xfrm>
            <a:off x="6317589" y="4102435"/>
            <a:ext cx="2013956" cy="1585441"/>
            <a:chOff x="2407267" y="3540317"/>
            <a:chExt cx="2013956" cy="1585441"/>
          </a:xfrm>
        </p:grpSpPr>
        <p:sp>
          <p:nvSpPr>
            <p:cNvPr id="110" name="文本框 6">
              <a:extLst>
                <a:ext uri="{FF2B5EF4-FFF2-40B4-BE49-F238E27FC236}">
                  <a16:creationId xmlns:a16="http://schemas.microsoft.com/office/drawing/2014/main" id="{B8D8B2B6-8749-61C6-41E5-597F786A8897}"/>
                </a:ext>
              </a:extLst>
            </p:cNvPr>
            <p:cNvSpPr txBox="1"/>
            <p:nvPr/>
          </p:nvSpPr>
          <p:spPr bwMode="auto">
            <a:xfrm>
              <a:off x="2407267" y="3858039"/>
              <a:ext cx="2013956" cy="126771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文本框 7">
              <a:extLst>
                <a:ext uri="{FF2B5EF4-FFF2-40B4-BE49-F238E27FC236}">
                  <a16:creationId xmlns:a16="http://schemas.microsoft.com/office/drawing/2014/main" id="{8C5DA278-BFD7-2FF6-8FC9-3D752B49CEC4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0" dirty="0">
                  <a:cs typeface="+mn-ea"/>
                  <a:sym typeface="+mn-lt"/>
                </a:rPr>
                <a:t>2022</a:t>
              </a:r>
              <a:r>
                <a:rPr lang="zh-CN" altLang="en-US" b="1" kern="0" dirty="0">
                  <a:cs typeface="+mn-ea"/>
                  <a:sym typeface="+mn-lt"/>
                </a:rPr>
                <a:t>年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F84E9852-FB51-3840-0EC0-62033D960DCA}"/>
              </a:ext>
            </a:extLst>
          </p:cNvPr>
          <p:cNvGrpSpPr/>
          <p:nvPr/>
        </p:nvGrpSpPr>
        <p:grpSpPr>
          <a:xfrm>
            <a:off x="8869201" y="3517805"/>
            <a:ext cx="1937018" cy="1588986"/>
            <a:chOff x="2425638" y="3540317"/>
            <a:chExt cx="1937018" cy="1588986"/>
          </a:xfrm>
        </p:grpSpPr>
        <p:sp>
          <p:nvSpPr>
            <p:cNvPr id="113" name="文本框 6">
              <a:extLst>
                <a:ext uri="{FF2B5EF4-FFF2-40B4-BE49-F238E27FC236}">
                  <a16:creationId xmlns:a16="http://schemas.microsoft.com/office/drawing/2014/main" id="{17D1F9BA-83C5-2478-27B8-05EAFAE76E23}"/>
                </a:ext>
              </a:extLst>
            </p:cNvPr>
            <p:cNvSpPr txBox="1"/>
            <p:nvPr/>
          </p:nvSpPr>
          <p:spPr bwMode="auto">
            <a:xfrm>
              <a:off x="2425638" y="3861584"/>
              <a:ext cx="1937018" cy="126771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文本框 7">
              <a:extLst>
                <a:ext uri="{FF2B5EF4-FFF2-40B4-BE49-F238E27FC236}">
                  <a16:creationId xmlns:a16="http://schemas.microsoft.com/office/drawing/2014/main" id="{2E16ECD6-4370-86F9-1C66-11B36AF8D46C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0" dirty="0">
                  <a:cs typeface="+mn-ea"/>
                  <a:sym typeface="+mn-lt"/>
                </a:rPr>
                <a:t>2023</a:t>
              </a:r>
              <a:r>
                <a:rPr lang="zh-CN" altLang="en-US" b="1" kern="0" dirty="0">
                  <a:cs typeface="+mn-ea"/>
                  <a:sym typeface="+mn-lt"/>
                </a:rPr>
                <a:t>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01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FDAC79-EB77-3F61-4E32-34F17F189920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55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5BE676A-3552-36F8-E91F-E0829E6A9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351891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研究成果展示及其应用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4DCF840-382E-C194-863F-9E0DDEE97B6D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293350A-7C6A-8EDA-9D20-4DDBDA381C9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560183AD-F4F4-28C9-0198-99AD72B986D0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98803B06-88E5-56E5-C579-885B6BF1C51F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7DE9345-4C1B-5B3A-B93B-ABB3495D162F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AE9B62-0775-5877-644B-95D62C28C31E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41E76F3-08A1-9A4A-DFB8-42D20A7ABFC9}"/>
              </a:ext>
            </a:extLst>
          </p:cNvPr>
          <p:cNvGrpSpPr/>
          <p:nvPr/>
        </p:nvGrpSpPr>
        <p:grpSpPr>
          <a:xfrm>
            <a:off x="93322" y="1575345"/>
            <a:ext cx="6538707" cy="4536297"/>
            <a:chOff x="93322" y="1575345"/>
            <a:chExt cx="6538707" cy="4536297"/>
          </a:xfrm>
        </p:grpSpPr>
        <p:graphicFrame>
          <p:nvGraphicFramePr>
            <p:cNvPr id="11" name="图表 10" descr="e7d195523061f1c09e9d68d7cf438b91ef959ecb14fc25d26BBA7F7DBC18E55DFF4014AF651F0BF2569D4B6C1DA7F1A4683A481403BD872FC687266AD13265C1DE7C373772FD8728ABDD69ADD03BFF5BE2862BC891DBB79E0DE7A37A1FCF8291C305DDBE1B2716C09C03C3BE0FAE308AB651FA1148D146712353F74F8456D00AF9753868F368C06AD5A79E74836443A4">
              <a:extLst>
                <a:ext uri="{FF2B5EF4-FFF2-40B4-BE49-F238E27FC236}">
                  <a16:creationId xmlns:a16="http://schemas.microsoft.com/office/drawing/2014/main" id="{86DB7083-B445-A5B9-E1D3-0D2C7BB95A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40884476"/>
                </p:ext>
              </p:extLst>
            </p:nvPr>
          </p:nvGraphicFramePr>
          <p:xfrm>
            <a:off x="93322" y="1663926"/>
            <a:ext cx="6538707" cy="43591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矩形 11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  <a:extLst>
                <a:ext uri="{FF2B5EF4-FFF2-40B4-BE49-F238E27FC236}">
                  <a16:creationId xmlns:a16="http://schemas.microsoft.com/office/drawing/2014/main" id="{3E843B1A-9A8F-143F-2BDB-BF7FDC4EBA84}"/>
                </a:ext>
              </a:extLst>
            </p:cNvPr>
            <p:cNvSpPr/>
            <p:nvPr/>
          </p:nvSpPr>
          <p:spPr>
            <a:xfrm>
              <a:off x="1819653" y="2715649"/>
              <a:ext cx="779381" cy="502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667" dirty="0">
                  <a:solidFill>
                    <a:srgbClr val="FFFFFF"/>
                  </a:solidFill>
                  <a:cs typeface="+mn-ea"/>
                  <a:sym typeface="+mn-lt"/>
                </a:rPr>
                <a:t>10</a:t>
              </a:r>
              <a:r>
                <a:rPr lang="en-US" altLang="zh-CN" sz="1867" dirty="0">
                  <a:solidFill>
                    <a:srgbClr val="FFFFFF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3" name="矩形 12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  <a:extLst>
                <a:ext uri="{FF2B5EF4-FFF2-40B4-BE49-F238E27FC236}">
                  <a16:creationId xmlns:a16="http://schemas.microsoft.com/office/drawing/2014/main" id="{A7AE380D-4590-9ED9-9070-76AABE55900C}"/>
                </a:ext>
              </a:extLst>
            </p:cNvPr>
            <p:cNvSpPr/>
            <p:nvPr/>
          </p:nvSpPr>
          <p:spPr>
            <a:xfrm>
              <a:off x="2729540" y="2163952"/>
              <a:ext cx="588624" cy="502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2667" dirty="0">
                  <a:solidFill>
                    <a:srgbClr val="FFFFFF"/>
                  </a:solidFill>
                  <a:cs typeface="+mn-ea"/>
                  <a:sym typeface="+mn-lt"/>
                </a:rPr>
                <a:t>9</a:t>
              </a:r>
              <a:r>
                <a:rPr lang="en-US" altLang="zh-CN" sz="1867" dirty="0">
                  <a:solidFill>
                    <a:srgbClr val="FFFFFF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4" name="矩形 13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  <a:extLst>
                <a:ext uri="{FF2B5EF4-FFF2-40B4-BE49-F238E27FC236}">
                  <a16:creationId xmlns:a16="http://schemas.microsoft.com/office/drawing/2014/main" id="{DBBCA3EB-A698-2719-2A48-8AEBE302CB23}"/>
                </a:ext>
              </a:extLst>
            </p:cNvPr>
            <p:cNvSpPr/>
            <p:nvPr/>
          </p:nvSpPr>
          <p:spPr>
            <a:xfrm>
              <a:off x="3359253" y="3368487"/>
              <a:ext cx="169790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7200" dirty="0">
                  <a:solidFill>
                    <a:srgbClr val="FFFFFF"/>
                  </a:solidFill>
                  <a:cs typeface="+mn-ea"/>
                  <a:sym typeface="+mn-lt"/>
                </a:rPr>
                <a:t>58</a:t>
              </a:r>
              <a:r>
                <a:rPr lang="en-US" altLang="zh-CN" sz="4267" dirty="0">
                  <a:solidFill>
                    <a:srgbClr val="FFFFFF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5" name="矩形 14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  <a:extLst>
                <a:ext uri="{FF2B5EF4-FFF2-40B4-BE49-F238E27FC236}">
                  <a16:creationId xmlns:a16="http://schemas.microsoft.com/office/drawing/2014/main" id="{465F45B0-7E4C-8A2A-40A7-83E0F79BD318}"/>
                </a:ext>
              </a:extLst>
            </p:cNvPr>
            <p:cNvSpPr/>
            <p:nvPr/>
          </p:nvSpPr>
          <p:spPr>
            <a:xfrm>
              <a:off x="1584110" y="4009096"/>
              <a:ext cx="930063" cy="666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en-US" altLang="zh-CN" sz="3733" dirty="0">
                  <a:solidFill>
                    <a:srgbClr val="FFFFFF"/>
                  </a:solidFill>
                  <a:cs typeface="+mn-ea"/>
                  <a:sym typeface="+mn-lt"/>
                </a:rPr>
                <a:t>23</a:t>
              </a:r>
              <a:r>
                <a:rPr lang="en-US" altLang="zh-CN" sz="1867" dirty="0">
                  <a:solidFill>
                    <a:srgbClr val="FFFFFF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6" name="椭圆 15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  <a:extLst>
                <a:ext uri="{FF2B5EF4-FFF2-40B4-BE49-F238E27FC236}">
                  <a16:creationId xmlns:a16="http://schemas.microsoft.com/office/drawing/2014/main" id="{7CDF6AE9-D7D7-27E6-93D6-C3BB9AFC064F}"/>
                </a:ext>
              </a:extLst>
            </p:cNvPr>
            <p:cNvSpPr/>
            <p:nvPr/>
          </p:nvSpPr>
          <p:spPr>
            <a:xfrm>
              <a:off x="1108890" y="1575345"/>
              <a:ext cx="4536297" cy="4536297"/>
            </a:xfrm>
            <a:prstGeom prst="ellipse">
              <a:avLst/>
            </a:prstGeom>
            <a:noFill/>
            <a:ln w="76200" cap="flat" cmpd="sng" algn="ctr">
              <a:solidFill>
                <a:srgbClr val="EEEEE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椭圆 16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28086D4D-8215-5023-226F-09927D03B04B}"/>
              </a:ext>
            </a:extLst>
          </p:cNvPr>
          <p:cNvSpPr/>
          <p:nvPr/>
        </p:nvSpPr>
        <p:spPr>
          <a:xfrm>
            <a:off x="6130812" y="1663926"/>
            <a:ext cx="923757" cy="923756"/>
          </a:xfrm>
          <a:prstGeom prst="ellipse">
            <a:avLst/>
          </a:prstGeom>
          <a:solidFill>
            <a:srgbClr val="6C6C6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3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8C2E83A3-CE89-6EFF-BE2D-097041124760}"/>
              </a:ext>
            </a:extLst>
          </p:cNvPr>
          <p:cNvSpPr/>
          <p:nvPr/>
        </p:nvSpPr>
        <p:spPr>
          <a:xfrm>
            <a:off x="6130812" y="3008544"/>
            <a:ext cx="923757" cy="923756"/>
          </a:xfrm>
          <a:prstGeom prst="ellipse">
            <a:avLst/>
          </a:prstGeom>
          <a:solidFill>
            <a:srgbClr val="5268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3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226CB077-373A-52AE-8B7E-D4057DB48E48}"/>
              </a:ext>
            </a:extLst>
          </p:cNvPr>
          <p:cNvSpPr/>
          <p:nvPr/>
        </p:nvSpPr>
        <p:spPr>
          <a:xfrm>
            <a:off x="6130812" y="4353161"/>
            <a:ext cx="923757" cy="923756"/>
          </a:xfrm>
          <a:prstGeom prst="ellipse">
            <a:avLst/>
          </a:prstGeom>
          <a:solidFill>
            <a:srgbClr val="5268A5">
              <a:alpha val="2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3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Group 25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<a:extLst>
              <a:ext uri="{FF2B5EF4-FFF2-40B4-BE49-F238E27FC236}">
                <a16:creationId xmlns:a16="http://schemas.microsoft.com/office/drawing/2014/main" id="{7D5A4252-FBE7-CF7C-7463-107C91375197}"/>
              </a:ext>
            </a:extLst>
          </p:cNvPr>
          <p:cNvGrpSpPr/>
          <p:nvPr/>
        </p:nvGrpSpPr>
        <p:grpSpPr>
          <a:xfrm>
            <a:off x="6473499" y="3305642"/>
            <a:ext cx="238383" cy="345839"/>
            <a:chOff x="3814763" y="2921000"/>
            <a:chExt cx="306388" cy="444500"/>
          </a:xfrm>
          <a:solidFill>
            <a:srgbClr val="FFFFFF"/>
          </a:solidFill>
        </p:grpSpPr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F96EEA92-06FE-4434-EF28-BB91AE44E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3A74CF4C-89B4-6931-1F81-C677A3E85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A2EE77F8-E3C9-B263-8B52-C14BC04E9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A698B065-22CC-9DB2-E9C0-0A24A4C69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7887D045-4921-7407-D5BA-FE2BD30BD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Group 35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<a:extLst>
              <a:ext uri="{FF2B5EF4-FFF2-40B4-BE49-F238E27FC236}">
                <a16:creationId xmlns:a16="http://schemas.microsoft.com/office/drawing/2014/main" id="{4438FF6E-7D38-E3E4-9101-CB26456069F1}"/>
              </a:ext>
            </a:extLst>
          </p:cNvPr>
          <p:cNvGrpSpPr/>
          <p:nvPr/>
        </p:nvGrpSpPr>
        <p:grpSpPr>
          <a:xfrm>
            <a:off x="6440700" y="4687216"/>
            <a:ext cx="327312" cy="275436"/>
            <a:chOff x="4605338" y="3814763"/>
            <a:chExt cx="420688" cy="354013"/>
          </a:xfrm>
          <a:solidFill>
            <a:srgbClr val="5268A5"/>
          </a:solidFill>
        </p:grpSpPr>
        <p:sp>
          <p:nvSpPr>
            <p:cNvPr id="27" name="Freeform 32">
              <a:extLst>
                <a:ext uri="{FF2B5EF4-FFF2-40B4-BE49-F238E27FC236}">
                  <a16:creationId xmlns:a16="http://schemas.microsoft.com/office/drawing/2014/main" id="{5FEE6F32-7F2C-08E5-BA80-7361C963E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33">
              <a:extLst>
                <a:ext uri="{FF2B5EF4-FFF2-40B4-BE49-F238E27FC236}">
                  <a16:creationId xmlns:a16="http://schemas.microsoft.com/office/drawing/2014/main" id="{D4DF5FAF-C076-E292-E6CE-FFF30A3CD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E7FC8F95-2F3C-194A-CDBB-9D766C404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FCABCEB3-1EA3-0F3B-600E-A3BD1BE8A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95AA1DBE-D148-0735-C2A0-4E39B4C77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37">
              <a:extLst>
                <a:ext uri="{FF2B5EF4-FFF2-40B4-BE49-F238E27FC236}">
                  <a16:creationId xmlns:a16="http://schemas.microsoft.com/office/drawing/2014/main" id="{9F792519-73EF-E9E8-2C8E-E3DF1F126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ABFBD310-4583-0707-E495-72E00F0AD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id="{96E05766-893A-B474-F035-6FCE0B95F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Group 242" descr="e7d195523061f1c09e9d68d7cf438b91ef959ecb14fc25d26BBA7F7DBC18E55DFF4014AF651F0BF2569D4B6C1DA7F1A4683A481403BD872FC687266AD13265C1DE7C373772FD8728ABDD69ADD03BFF5BE2862BC891DBB79ED9A1819BC282DECB56AE8835BDD3592A29611765161E6F9AB128C5C815AC95EA67D637C44218307C3B2BB820D9BFC219D857C8E986233DAC">
            <a:extLst>
              <a:ext uri="{FF2B5EF4-FFF2-40B4-BE49-F238E27FC236}">
                <a16:creationId xmlns:a16="http://schemas.microsoft.com/office/drawing/2014/main" id="{FB55B47C-1FAC-2F6B-7A24-5F4DC65790A5}"/>
              </a:ext>
            </a:extLst>
          </p:cNvPr>
          <p:cNvGrpSpPr/>
          <p:nvPr/>
        </p:nvGrpSpPr>
        <p:grpSpPr>
          <a:xfrm>
            <a:off x="6418536" y="1989344"/>
            <a:ext cx="348309" cy="265555"/>
            <a:chOff x="2908300" y="2946400"/>
            <a:chExt cx="447675" cy="341313"/>
          </a:xfrm>
          <a:solidFill>
            <a:srgbClr val="FFFFFF"/>
          </a:solidFill>
        </p:grpSpPr>
        <p:sp>
          <p:nvSpPr>
            <p:cNvPr id="36" name="Freeform 227">
              <a:extLst>
                <a:ext uri="{FF2B5EF4-FFF2-40B4-BE49-F238E27FC236}">
                  <a16:creationId xmlns:a16="http://schemas.microsoft.com/office/drawing/2014/main" id="{DA28A3FF-A89C-1590-D664-3552E0717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28">
              <a:extLst>
                <a:ext uri="{FF2B5EF4-FFF2-40B4-BE49-F238E27FC236}">
                  <a16:creationId xmlns:a16="http://schemas.microsoft.com/office/drawing/2014/main" id="{E797FCC6-B115-BAFB-3A79-ABC701C82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BB01D6C-56D5-CA4D-A5CA-F605BD2D0406}"/>
              </a:ext>
            </a:extLst>
          </p:cNvPr>
          <p:cNvGrpSpPr/>
          <p:nvPr/>
        </p:nvGrpSpPr>
        <p:grpSpPr>
          <a:xfrm>
            <a:off x="7265837" y="1751443"/>
            <a:ext cx="3817272" cy="822245"/>
            <a:chOff x="727223" y="2255746"/>
            <a:chExt cx="3817272" cy="822245"/>
          </a:xfrm>
        </p:grpSpPr>
        <p:sp>
          <p:nvSpPr>
            <p:cNvPr id="39" name="矩形 3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38E3AD83-9950-FF05-CDFB-9C77FD263517}"/>
                </a:ext>
              </a:extLst>
            </p:cNvPr>
            <p:cNvSpPr/>
            <p:nvPr/>
          </p:nvSpPr>
          <p:spPr>
            <a:xfrm>
              <a:off x="736600" y="2616326"/>
              <a:ext cx="38078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D23BD7FB-3449-C04F-BB00-34AE142B7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DAC70EC-053D-404A-C966-A8488D5D063D}"/>
              </a:ext>
            </a:extLst>
          </p:cNvPr>
          <p:cNvGrpSpPr/>
          <p:nvPr/>
        </p:nvGrpSpPr>
        <p:grpSpPr>
          <a:xfrm>
            <a:off x="7265837" y="3084699"/>
            <a:ext cx="3817272" cy="822245"/>
            <a:chOff x="727223" y="2255746"/>
            <a:chExt cx="3817272" cy="822245"/>
          </a:xfrm>
        </p:grpSpPr>
        <p:sp>
          <p:nvSpPr>
            <p:cNvPr id="42" name="矩形 4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6409EDE6-2091-39E3-1EF2-C122C7A7D9E1}"/>
                </a:ext>
              </a:extLst>
            </p:cNvPr>
            <p:cNvSpPr/>
            <p:nvPr/>
          </p:nvSpPr>
          <p:spPr>
            <a:xfrm>
              <a:off x="736600" y="2616326"/>
              <a:ext cx="38078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4E05DBBE-896D-5DE6-64F9-3484AD67B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8BFF9E1-E496-1266-CBD3-A060DF6ACCBF}"/>
              </a:ext>
            </a:extLst>
          </p:cNvPr>
          <p:cNvGrpSpPr/>
          <p:nvPr/>
        </p:nvGrpSpPr>
        <p:grpSpPr>
          <a:xfrm>
            <a:off x="7265837" y="4447618"/>
            <a:ext cx="3817272" cy="822245"/>
            <a:chOff x="727223" y="2255746"/>
            <a:chExt cx="3817272" cy="822245"/>
          </a:xfrm>
        </p:grpSpPr>
        <p:sp>
          <p:nvSpPr>
            <p:cNvPr id="45" name="矩形 44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01505E1C-62B5-25F3-A84B-EEF916097453}"/>
                </a:ext>
              </a:extLst>
            </p:cNvPr>
            <p:cNvSpPr/>
            <p:nvPr/>
          </p:nvSpPr>
          <p:spPr>
            <a:xfrm>
              <a:off x="736600" y="2616326"/>
              <a:ext cx="38078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/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243D60A-2783-C6C7-E686-6C3A6DC45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830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FDAC79-EB77-3F61-4E32-34F17F189920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55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5BE676A-3552-36F8-E91F-E0829E6A9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351891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研究成果展示及其应用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4DCF840-382E-C194-863F-9E0DDEE97B6D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293350A-7C6A-8EDA-9D20-4DDBDA381C9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560183AD-F4F4-28C9-0198-99AD72B986D0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98803B06-88E5-56E5-C579-885B6BF1C51F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7DE9345-4C1B-5B3A-B93B-ABB3495D162F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AE9B62-0775-5877-644B-95D62C28C31E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AAEDA01-ADC0-7646-FC27-0F8161C772B1}"/>
              </a:ext>
            </a:extLst>
          </p:cNvPr>
          <p:cNvGrpSpPr/>
          <p:nvPr/>
        </p:nvGrpSpPr>
        <p:grpSpPr>
          <a:xfrm>
            <a:off x="1006980" y="2010613"/>
            <a:ext cx="3228332" cy="3228332"/>
            <a:chOff x="1630157" y="2010613"/>
            <a:chExt cx="3228332" cy="3228332"/>
          </a:xfrm>
        </p:grpSpPr>
        <p:sp>
          <p:nvSpPr>
            <p:cNvPr id="11" name="椭圆 10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1417AA69-F6D1-3C8B-9C24-D12BB437373C}"/>
                </a:ext>
              </a:extLst>
            </p:cNvPr>
            <p:cNvSpPr/>
            <p:nvPr/>
          </p:nvSpPr>
          <p:spPr>
            <a:xfrm>
              <a:off x="1630157" y="2010613"/>
              <a:ext cx="3228332" cy="32283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6A1F00D-0DB9-80F4-0F2E-5014260E1798}"/>
                </a:ext>
              </a:extLst>
            </p:cNvPr>
            <p:cNvSpPr/>
            <p:nvPr/>
          </p:nvSpPr>
          <p:spPr>
            <a:xfrm>
              <a:off x="2028200" y="3568443"/>
              <a:ext cx="2432243" cy="117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E7532F0-EA2A-5F02-AFEC-5CC095B7B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549" y="3205523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Freeform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B84FA496-6D62-1608-EA63-364DDDC7B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261" y="2685503"/>
              <a:ext cx="358124" cy="414605"/>
            </a:xfrm>
            <a:custGeom>
              <a:avLst/>
              <a:gdLst>
                <a:gd name="T0" fmla="*/ 544 w 666"/>
                <a:gd name="T1" fmla="*/ 103 h 771"/>
                <a:gd name="T2" fmla="*/ 478 w 666"/>
                <a:gd name="T3" fmla="*/ 103 h 771"/>
                <a:gd name="T4" fmla="*/ 478 w 666"/>
                <a:gd name="T5" fmla="*/ 83 h 771"/>
                <a:gd name="T6" fmla="*/ 417 w 666"/>
                <a:gd name="T7" fmla="*/ 83 h 771"/>
                <a:gd name="T8" fmla="*/ 324 w 666"/>
                <a:gd name="T9" fmla="*/ 0 h 771"/>
                <a:gd name="T10" fmla="*/ 229 w 666"/>
                <a:gd name="T11" fmla="*/ 83 h 771"/>
                <a:gd name="T12" fmla="*/ 168 w 666"/>
                <a:gd name="T13" fmla="*/ 83 h 771"/>
                <a:gd name="T14" fmla="*/ 168 w 666"/>
                <a:gd name="T15" fmla="*/ 103 h 771"/>
                <a:gd name="T16" fmla="*/ 122 w 666"/>
                <a:gd name="T17" fmla="*/ 103 h 771"/>
                <a:gd name="T18" fmla="*/ 0 w 666"/>
                <a:gd name="T19" fmla="*/ 223 h 771"/>
                <a:gd name="T20" fmla="*/ 0 w 666"/>
                <a:gd name="T21" fmla="*/ 648 h 771"/>
                <a:gd name="T22" fmla="*/ 122 w 666"/>
                <a:gd name="T23" fmla="*/ 771 h 771"/>
                <a:gd name="T24" fmla="*/ 544 w 666"/>
                <a:gd name="T25" fmla="*/ 771 h 771"/>
                <a:gd name="T26" fmla="*/ 666 w 666"/>
                <a:gd name="T27" fmla="*/ 648 h 771"/>
                <a:gd name="T28" fmla="*/ 666 w 666"/>
                <a:gd name="T29" fmla="*/ 223 h 771"/>
                <a:gd name="T30" fmla="*/ 544 w 666"/>
                <a:gd name="T31" fmla="*/ 103 h 771"/>
                <a:gd name="T32" fmla="*/ 270 w 666"/>
                <a:gd name="T33" fmla="*/ 123 h 771"/>
                <a:gd name="T34" fmla="*/ 270 w 666"/>
                <a:gd name="T35" fmla="*/ 98 h 771"/>
                <a:gd name="T36" fmla="*/ 324 w 666"/>
                <a:gd name="T37" fmla="*/ 41 h 771"/>
                <a:gd name="T38" fmla="*/ 374 w 666"/>
                <a:gd name="T39" fmla="*/ 98 h 771"/>
                <a:gd name="T40" fmla="*/ 374 w 666"/>
                <a:gd name="T41" fmla="*/ 123 h 771"/>
                <a:gd name="T42" fmla="*/ 437 w 666"/>
                <a:gd name="T43" fmla="*/ 123 h 771"/>
                <a:gd name="T44" fmla="*/ 437 w 666"/>
                <a:gd name="T45" fmla="*/ 228 h 771"/>
                <a:gd name="T46" fmla="*/ 207 w 666"/>
                <a:gd name="T47" fmla="*/ 228 h 771"/>
                <a:gd name="T48" fmla="*/ 207 w 666"/>
                <a:gd name="T49" fmla="*/ 123 h 771"/>
                <a:gd name="T50" fmla="*/ 270 w 666"/>
                <a:gd name="T51" fmla="*/ 123 h 771"/>
                <a:gd name="T52" fmla="*/ 507 w 666"/>
                <a:gd name="T53" fmla="*/ 304 h 771"/>
                <a:gd name="T54" fmla="*/ 476 w 666"/>
                <a:gd name="T55" fmla="*/ 311 h 771"/>
                <a:gd name="T56" fmla="*/ 476 w 666"/>
                <a:gd name="T57" fmla="*/ 311 h 771"/>
                <a:gd name="T58" fmla="*/ 315 w 666"/>
                <a:gd name="T59" fmla="*/ 565 h 771"/>
                <a:gd name="T60" fmla="*/ 210 w 666"/>
                <a:gd name="T61" fmla="*/ 480 h 771"/>
                <a:gd name="T62" fmla="*/ 179 w 666"/>
                <a:gd name="T63" fmla="*/ 484 h 771"/>
                <a:gd name="T64" fmla="*/ 179 w 666"/>
                <a:gd name="T65" fmla="*/ 484 h 771"/>
                <a:gd name="T66" fmla="*/ 182 w 666"/>
                <a:gd name="T67" fmla="*/ 516 h 771"/>
                <a:gd name="T68" fmla="*/ 307 w 666"/>
                <a:gd name="T69" fmla="*/ 616 h 771"/>
                <a:gd name="T70" fmla="*/ 338 w 666"/>
                <a:gd name="T71" fmla="*/ 612 h 771"/>
                <a:gd name="T72" fmla="*/ 339 w 666"/>
                <a:gd name="T73" fmla="*/ 610 h 771"/>
                <a:gd name="T74" fmla="*/ 514 w 666"/>
                <a:gd name="T75" fmla="*/ 335 h 771"/>
                <a:gd name="T76" fmla="*/ 507 w 666"/>
                <a:gd name="T77" fmla="*/ 304 h 771"/>
                <a:gd name="T78" fmla="*/ 624 w 666"/>
                <a:gd name="T79" fmla="*/ 648 h 771"/>
                <a:gd name="T80" fmla="*/ 544 w 666"/>
                <a:gd name="T81" fmla="*/ 729 h 771"/>
                <a:gd name="T82" fmla="*/ 122 w 666"/>
                <a:gd name="T83" fmla="*/ 729 h 771"/>
                <a:gd name="T84" fmla="*/ 39 w 666"/>
                <a:gd name="T85" fmla="*/ 648 h 771"/>
                <a:gd name="T86" fmla="*/ 39 w 666"/>
                <a:gd name="T87" fmla="*/ 223 h 771"/>
                <a:gd name="T88" fmla="*/ 122 w 666"/>
                <a:gd name="T89" fmla="*/ 145 h 771"/>
                <a:gd name="T90" fmla="*/ 168 w 666"/>
                <a:gd name="T91" fmla="*/ 145 h 771"/>
                <a:gd name="T92" fmla="*/ 168 w 666"/>
                <a:gd name="T93" fmla="*/ 270 h 771"/>
                <a:gd name="T94" fmla="*/ 478 w 666"/>
                <a:gd name="T95" fmla="*/ 270 h 771"/>
                <a:gd name="T96" fmla="*/ 478 w 666"/>
                <a:gd name="T97" fmla="*/ 145 h 771"/>
                <a:gd name="T98" fmla="*/ 544 w 666"/>
                <a:gd name="T99" fmla="*/ 145 h 771"/>
                <a:gd name="T100" fmla="*/ 624 w 666"/>
                <a:gd name="T101" fmla="*/ 223 h 771"/>
                <a:gd name="T102" fmla="*/ 624 w 666"/>
                <a:gd name="T103" fmla="*/ 648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6" h="771">
                  <a:moveTo>
                    <a:pt x="544" y="103"/>
                  </a:moveTo>
                  <a:cubicBezTo>
                    <a:pt x="478" y="103"/>
                    <a:pt x="478" y="103"/>
                    <a:pt x="478" y="103"/>
                  </a:cubicBezTo>
                  <a:cubicBezTo>
                    <a:pt x="478" y="83"/>
                    <a:pt x="478" y="83"/>
                    <a:pt x="478" y="83"/>
                  </a:cubicBezTo>
                  <a:cubicBezTo>
                    <a:pt x="417" y="83"/>
                    <a:pt x="417" y="83"/>
                    <a:pt x="417" y="83"/>
                  </a:cubicBezTo>
                  <a:cubicBezTo>
                    <a:pt x="407" y="40"/>
                    <a:pt x="370" y="0"/>
                    <a:pt x="324" y="0"/>
                  </a:cubicBezTo>
                  <a:cubicBezTo>
                    <a:pt x="278" y="0"/>
                    <a:pt x="239" y="40"/>
                    <a:pt x="229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54" y="103"/>
                    <a:pt x="0" y="155"/>
                    <a:pt x="0" y="223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0" y="716"/>
                    <a:pt x="54" y="771"/>
                    <a:pt x="122" y="771"/>
                  </a:cubicBezTo>
                  <a:cubicBezTo>
                    <a:pt x="544" y="771"/>
                    <a:pt x="544" y="771"/>
                    <a:pt x="544" y="771"/>
                  </a:cubicBezTo>
                  <a:cubicBezTo>
                    <a:pt x="612" y="771"/>
                    <a:pt x="666" y="716"/>
                    <a:pt x="666" y="648"/>
                  </a:cubicBezTo>
                  <a:cubicBezTo>
                    <a:pt x="666" y="223"/>
                    <a:pt x="666" y="223"/>
                    <a:pt x="666" y="223"/>
                  </a:cubicBezTo>
                  <a:cubicBezTo>
                    <a:pt x="666" y="155"/>
                    <a:pt x="612" y="103"/>
                    <a:pt x="544" y="103"/>
                  </a:cubicBezTo>
                  <a:close/>
                  <a:moveTo>
                    <a:pt x="270" y="123"/>
                  </a:moveTo>
                  <a:cubicBezTo>
                    <a:pt x="270" y="98"/>
                    <a:pt x="270" y="98"/>
                    <a:pt x="270" y="98"/>
                  </a:cubicBezTo>
                  <a:cubicBezTo>
                    <a:pt x="270" y="69"/>
                    <a:pt x="295" y="41"/>
                    <a:pt x="324" y="41"/>
                  </a:cubicBezTo>
                  <a:cubicBezTo>
                    <a:pt x="353" y="41"/>
                    <a:pt x="374" y="69"/>
                    <a:pt x="374" y="98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437" y="123"/>
                    <a:pt x="437" y="123"/>
                    <a:pt x="437" y="123"/>
                  </a:cubicBezTo>
                  <a:cubicBezTo>
                    <a:pt x="437" y="228"/>
                    <a:pt x="437" y="228"/>
                    <a:pt x="437" y="228"/>
                  </a:cubicBezTo>
                  <a:cubicBezTo>
                    <a:pt x="207" y="228"/>
                    <a:pt x="207" y="228"/>
                    <a:pt x="207" y="228"/>
                  </a:cubicBezTo>
                  <a:cubicBezTo>
                    <a:pt x="207" y="123"/>
                    <a:pt x="207" y="123"/>
                    <a:pt x="207" y="123"/>
                  </a:cubicBezTo>
                  <a:cubicBezTo>
                    <a:pt x="270" y="123"/>
                    <a:pt x="270" y="123"/>
                    <a:pt x="270" y="123"/>
                  </a:cubicBezTo>
                  <a:close/>
                  <a:moveTo>
                    <a:pt x="507" y="304"/>
                  </a:moveTo>
                  <a:cubicBezTo>
                    <a:pt x="496" y="297"/>
                    <a:pt x="483" y="300"/>
                    <a:pt x="476" y="311"/>
                  </a:cubicBezTo>
                  <a:cubicBezTo>
                    <a:pt x="476" y="311"/>
                    <a:pt x="476" y="311"/>
                    <a:pt x="476" y="311"/>
                  </a:cubicBezTo>
                  <a:cubicBezTo>
                    <a:pt x="315" y="565"/>
                    <a:pt x="315" y="565"/>
                    <a:pt x="315" y="565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1" y="473"/>
                    <a:pt x="187" y="474"/>
                    <a:pt x="179" y="484"/>
                  </a:cubicBezTo>
                  <a:cubicBezTo>
                    <a:pt x="179" y="484"/>
                    <a:pt x="179" y="484"/>
                    <a:pt x="179" y="484"/>
                  </a:cubicBezTo>
                  <a:cubicBezTo>
                    <a:pt x="171" y="494"/>
                    <a:pt x="173" y="508"/>
                    <a:pt x="182" y="516"/>
                  </a:cubicBezTo>
                  <a:cubicBezTo>
                    <a:pt x="307" y="616"/>
                    <a:pt x="307" y="616"/>
                    <a:pt x="307" y="616"/>
                  </a:cubicBezTo>
                  <a:cubicBezTo>
                    <a:pt x="316" y="623"/>
                    <a:pt x="330" y="622"/>
                    <a:pt x="338" y="612"/>
                  </a:cubicBezTo>
                  <a:cubicBezTo>
                    <a:pt x="338" y="612"/>
                    <a:pt x="339" y="611"/>
                    <a:pt x="339" y="610"/>
                  </a:cubicBezTo>
                  <a:cubicBezTo>
                    <a:pt x="514" y="335"/>
                    <a:pt x="514" y="335"/>
                    <a:pt x="514" y="335"/>
                  </a:cubicBezTo>
                  <a:cubicBezTo>
                    <a:pt x="520" y="324"/>
                    <a:pt x="517" y="311"/>
                    <a:pt x="507" y="304"/>
                  </a:cubicBezTo>
                  <a:close/>
                  <a:moveTo>
                    <a:pt x="624" y="648"/>
                  </a:moveTo>
                  <a:cubicBezTo>
                    <a:pt x="624" y="691"/>
                    <a:pt x="587" y="729"/>
                    <a:pt x="544" y="729"/>
                  </a:cubicBezTo>
                  <a:cubicBezTo>
                    <a:pt x="122" y="729"/>
                    <a:pt x="122" y="729"/>
                    <a:pt x="122" y="729"/>
                  </a:cubicBezTo>
                  <a:cubicBezTo>
                    <a:pt x="79" y="729"/>
                    <a:pt x="39" y="691"/>
                    <a:pt x="39" y="648"/>
                  </a:cubicBezTo>
                  <a:cubicBezTo>
                    <a:pt x="39" y="223"/>
                    <a:pt x="39" y="223"/>
                    <a:pt x="39" y="223"/>
                  </a:cubicBezTo>
                  <a:cubicBezTo>
                    <a:pt x="39" y="180"/>
                    <a:pt x="79" y="145"/>
                    <a:pt x="122" y="145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8" y="270"/>
                    <a:pt x="168" y="270"/>
                    <a:pt x="168" y="270"/>
                  </a:cubicBezTo>
                  <a:cubicBezTo>
                    <a:pt x="478" y="270"/>
                    <a:pt x="478" y="270"/>
                    <a:pt x="478" y="270"/>
                  </a:cubicBezTo>
                  <a:cubicBezTo>
                    <a:pt x="478" y="145"/>
                    <a:pt x="478" y="145"/>
                    <a:pt x="478" y="145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87" y="145"/>
                    <a:pt x="624" y="180"/>
                    <a:pt x="624" y="223"/>
                  </a:cubicBezTo>
                  <a:cubicBezTo>
                    <a:pt x="624" y="648"/>
                    <a:pt x="624" y="648"/>
                    <a:pt x="624" y="64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:a16="http://schemas.microsoft.com/office/drawing/2014/main" id="{CDFB72A7-7058-51B4-67B7-CDC65ED75483}"/>
              </a:ext>
            </a:extLst>
          </p:cNvPr>
          <p:cNvGrpSpPr/>
          <p:nvPr/>
        </p:nvGrpSpPr>
        <p:grpSpPr>
          <a:xfrm>
            <a:off x="4448680" y="2010613"/>
            <a:ext cx="3228332" cy="3228332"/>
            <a:chOff x="1630157" y="2010613"/>
            <a:chExt cx="3228332" cy="3228332"/>
          </a:xfrm>
        </p:grpSpPr>
        <p:sp>
          <p:nvSpPr>
            <p:cNvPr id="16" name="椭圆 1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2FDDACD6-A90A-E4D1-BCE1-D6736AC75964}"/>
                </a:ext>
              </a:extLst>
            </p:cNvPr>
            <p:cNvSpPr/>
            <p:nvPr/>
          </p:nvSpPr>
          <p:spPr>
            <a:xfrm>
              <a:off x="1630157" y="2010613"/>
              <a:ext cx="3228332" cy="3228332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B779CA35-24AB-AD8A-0685-D42E07FDD60E}"/>
                </a:ext>
              </a:extLst>
            </p:cNvPr>
            <p:cNvSpPr/>
            <p:nvPr/>
          </p:nvSpPr>
          <p:spPr>
            <a:xfrm>
              <a:off x="2028200" y="3568443"/>
              <a:ext cx="2432243" cy="11717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268A5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268A5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8DAE8D66-EF10-A7BC-793B-6308E46BCA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549" y="3205523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5268A5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Freeform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93FB5529-C1A9-46A0-465E-478E22446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7020" y="2726218"/>
              <a:ext cx="414605" cy="333173"/>
            </a:xfrm>
            <a:custGeom>
              <a:avLst/>
              <a:gdLst>
                <a:gd name="T0" fmla="*/ 2631 w 2746"/>
                <a:gd name="T1" fmla="*/ 133 h 2210"/>
                <a:gd name="T2" fmla="*/ 1111 w 2746"/>
                <a:gd name="T3" fmla="*/ 67 h 2210"/>
                <a:gd name="T4" fmla="*/ 680 w 2746"/>
                <a:gd name="T5" fmla="*/ 67 h 2210"/>
                <a:gd name="T6" fmla="*/ 115 w 2746"/>
                <a:gd name="T7" fmla="*/ 231 h 2210"/>
                <a:gd name="T8" fmla="*/ 0 w 2746"/>
                <a:gd name="T9" fmla="*/ 2143 h 2210"/>
                <a:gd name="T10" fmla="*/ 2679 w 2746"/>
                <a:gd name="T11" fmla="*/ 2210 h 2210"/>
                <a:gd name="T12" fmla="*/ 2679 w 2746"/>
                <a:gd name="T13" fmla="*/ 231 h 2210"/>
                <a:gd name="T14" fmla="*/ 248 w 2746"/>
                <a:gd name="T15" fmla="*/ 200 h 2210"/>
                <a:gd name="T16" fmla="*/ 407 w 2746"/>
                <a:gd name="T17" fmla="*/ 285 h 2210"/>
                <a:gd name="T18" fmla="*/ 680 w 2746"/>
                <a:gd name="T19" fmla="*/ 418 h 2210"/>
                <a:gd name="T20" fmla="*/ 340 w 2746"/>
                <a:gd name="T21" fmla="*/ 592 h 2210"/>
                <a:gd name="T22" fmla="*/ 680 w 2746"/>
                <a:gd name="T23" fmla="*/ 687 h 2210"/>
                <a:gd name="T24" fmla="*/ 794 w 2746"/>
                <a:gd name="T25" fmla="*/ 734 h 2210"/>
                <a:gd name="T26" fmla="*/ 997 w 2746"/>
                <a:gd name="T27" fmla="*/ 730 h 2210"/>
                <a:gd name="T28" fmla="*/ 1111 w 2746"/>
                <a:gd name="T29" fmla="*/ 658 h 2210"/>
                <a:gd name="T30" fmla="*/ 1150 w 2746"/>
                <a:gd name="T31" fmla="*/ 525 h 2210"/>
                <a:gd name="T32" fmla="*/ 1150 w 2746"/>
                <a:gd name="T33" fmla="*/ 418 h 2210"/>
                <a:gd name="T34" fmla="*/ 1111 w 2746"/>
                <a:gd name="T35" fmla="*/ 285 h 2210"/>
                <a:gd name="T36" fmla="*/ 1306 w 2746"/>
                <a:gd name="T37" fmla="*/ 1912 h 2210"/>
                <a:gd name="T38" fmla="*/ 1440 w 2746"/>
                <a:gd name="T39" fmla="*/ 200 h 2210"/>
                <a:gd name="T40" fmla="*/ 1217 w 2746"/>
                <a:gd name="T41" fmla="*/ 832 h 2210"/>
                <a:gd name="T42" fmla="*/ 340 w 2746"/>
                <a:gd name="T43" fmla="*/ 832 h 2210"/>
                <a:gd name="T44" fmla="*/ 1217 w 2746"/>
                <a:gd name="T45" fmla="*/ 832 h 2210"/>
                <a:gd name="T46" fmla="*/ 407 w 2746"/>
                <a:gd name="T47" fmla="*/ 1138 h 2210"/>
                <a:gd name="T48" fmla="*/ 1150 w 2746"/>
                <a:gd name="T49" fmla="*/ 1005 h 2210"/>
                <a:gd name="T50" fmla="*/ 1150 w 2746"/>
                <a:gd name="T51" fmla="*/ 1378 h 2210"/>
                <a:gd name="T52" fmla="*/ 407 w 2746"/>
                <a:gd name="T53" fmla="*/ 1245 h 2210"/>
                <a:gd name="T54" fmla="*/ 1217 w 2746"/>
                <a:gd name="T55" fmla="*/ 1552 h 2210"/>
                <a:gd name="T56" fmla="*/ 340 w 2746"/>
                <a:gd name="T57" fmla="*/ 1552 h 2210"/>
                <a:gd name="T58" fmla="*/ 1217 w 2746"/>
                <a:gd name="T59" fmla="*/ 1552 h 2210"/>
                <a:gd name="T60" fmla="*/ 2347 w 2746"/>
                <a:gd name="T61" fmla="*/ 285 h 2210"/>
                <a:gd name="T62" fmla="*/ 1613 w 2746"/>
                <a:gd name="T63" fmla="*/ 418 h 2210"/>
                <a:gd name="T64" fmla="*/ 1613 w 2746"/>
                <a:gd name="T65" fmla="*/ 525 h 2210"/>
                <a:gd name="T66" fmla="*/ 2347 w 2746"/>
                <a:gd name="T67" fmla="*/ 658 h 2210"/>
                <a:gd name="T68" fmla="*/ 1547 w 2746"/>
                <a:gd name="T69" fmla="*/ 832 h 2210"/>
                <a:gd name="T70" fmla="*/ 2413 w 2746"/>
                <a:gd name="T71" fmla="*/ 832 h 2210"/>
                <a:gd name="T72" fmla="*/ 1547 w 2746"/>
                <a:gd name="T73" fmla="*/ 832 h 2210"/>
                <a:gd name="T74" fmla="*/ 2347 w 2746"/>
                <a:gd name="T75" fmla="*/ 1005 h 2210"/>
                <a:gd name="T76" fmla="*/ 1613 w 2746"/>
                <a:gd name="T77" fmla="*/ 1138 h 2210"/>
                <a:gd name="T78" fmla="*/ 1613 w 2746"/>
                <a:gd name="T79" fmla="*/ 1245 h 2210"/>
                <a:gd name="T80" fmla="*/ 2347 w 2746"/>
                <a:gd name="T81" fmla="*/ 1378 h 2210"/>
                <a:gd name="T82" fmla="*/ 1547 w 2746"/>
                <a:gd name="T83" fmla="*/ 1552 h 2210"/>
                <a:gd name="T84" fmla="*/ 2413 w 2746"/>
                <a:gd name="T85" fmla="*/ 1552 h 2210"/>
                <a:gd name="T86" fmla="*/ 1547 w 2746"/>
                <a:gd name="T87" fmla="*/ 1552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6" h="2210">
                  <a:moveTo>
                    <a:pt x="2679" y="231"/>
                  </a:moveTo>
                  <a:lnTo>
                    <a:pt x="2631" y="231"/>
                  </a:lnTo>
                  <a:lnTo>
                    <a:pt x="2631" y="133"/>
                  </a:lnTo>
                  <a:cubicBezTo>
                    <a:pt x="2631" y="97"/>
                    <a:pt x="2601" y="67"/>
                    <a:pt x="2564" y="67"/>
                  </a:cubicBezTo>
                  <a:lnTo>
                    <a:pt x="1373" y="67"/>
                  </a:lnTo>
                  <a:lnTo>
                    <a:pt x="1111" y="67"/>
                  </a:lnTo>
                  <a:cubicBezTo>
                    <a:pt x="1111" y="30"/>
                    <a:pt x="1081" y="0"/>
                    <a:pt x="1044" y="0"/>
                  </a:cubicBezTo>
                  <a:lnTo>
                    <a:pt x="747" y="0"/>
                  </a:lnTo>
                  <a:cubicBezTo>
                    <a:pt x="710" y="0"/>
                    <a:pt x="680" y="30"/>
                    <a:pt x="680" y="67"/>
                  </a:cubicBezTo>
                  <a:lnTo>
                    <a:pt x="182" y="67"/>
                  </a:lnTo>
                  <a:cubicBezTo>
                    <a:pt x="145" y="67"/>
                    <a:pt x="115" y="97"/>
                    <a:pt x="115" y="133"/>
                  </a:cubicBezTo>
                  <a:lnTo>
                    <a:pt x="115" y="231"/>
                  </a:lnTo>
                  <a:lnTo>
                    <a:pt x="67" y="231"/>
                  </a:lnTo>
                  <a:cubicBezTo>
                    <a:pt x="30" y="231"/>
                    <a:pt x="0" y="261"/>
                    <a:pt x="0" y="298"/>
                  </a:cubicBezTo>
                  <a:lnTo>
                    <a:pt x="0" y="2143"/>
                  </a:lnTo>
                  <a:cubicBezTo>
                    <a:pt x="0" y="2180"/>
                    <a:pt x="30" y="2210"/>
                    <a:pt x="67" y="2210"/>
                  </a:cubicBezTo>
                  <a:lnTo>
                    <a:pt x="1373" y="2210"/>
                  </a:lnTo>
                  <a:lnTo>
                    <a:pt x="2679" y="2210"/>
                  </a:lnTo>
                  <a:cubicBezTo>
                    <a:pt x="2716" y="2210"/>
                    <a:pt x="2746" y="2180"/>
                    <a:pt x="2746" y="2143"/>
                  </a:cubicBezTo>
                  <a:lnTo>
                    <a:pt x="2746" y="298"/>
                  </a:lnTo>
                  <a:cubicBezTo>
                    <a:pt x="2746" y="261"/>
                    <a:pt x="2716" y="231"/>
                    <a:pt x="2679" y="231"/>
                  </a:cubicBezTo>
                  <a:close/>
                  <a:moveTo>
                    <a:pt x="1306" y="1912"/>
                  </a:moveTo>
                  <a:lnTo>
                    <a:pt x="248" y="1912"/>
                  </a:lnTo>
                  <a:lnTo>
                    <a:pt x="248" y="200"/>
                  </a:lnTo>
                  <a:lnTo>
                    <a:pt x="680" y="200"/>
                  </a:lnTo>
                  <a:lnTo>
                    <a:pt x="680" y="285"/>
                  </a:lnTo>
                  <a:lnTo>
                    <a:pt x="407" y="285"/>
                  </a:lnTo>
                  <a:cubicBezTo>
                    <a:pt x="370" y="285"/>
                    <a:pt x="340" y="315"/>
                    <a:pt x="340" y="352"/>
                  </a:cubicBezTo>
                  <a:cubicBezTo>
                    <a:pt x="340" y="388"/>
                    <a:pt x="370" y="418"/>
                    <a:pt x="407" y="418"/>
                  </a:cubicBezTo>
                  <a:lnTo>
                    <a:pt x="680" y="418"/>
                  </a:lnTo>
                  <a:lnTo>
                    <a:pt x="680" y="525"/>
                  </a:lnTo>
                  <a:lnTo>
                    <a:pt x="407" y="525"/>
                  </a:lnTo>
                  <a:cubicBezTo>
                    <a:pt x="370" y="525"/>
                    <a:pt x="340" y="555"/>
                    <a:pt x="340" y="592"/>
                  </a:cubicBezTo>
                  <a:cubicBezTo>
                    <a:pt x="340" y="628"/>
                    <a:pt x="370" y="658"/>
                    <a:pt x="407" y="658"/>
                  </a:cubicBezTo>
                  <a:lnTo>
                    <a:pt x="680" y="658"/>
                  </a:lnTo>
                  <a:lnTo>
                    <a:pt x="680" y="687"/>
                  </a:lnTo>
                  <a:cubicBezTo>
                    <a:pt x="680" y="714"/>
                    <a:pt x="696" y="738"/>
                    <a:pt x="721" y="749"/>
                  </a:cubicBezTo>
                  <a:cubicBezTo>
                    <a:pt x="729" y="752"/>
                    <a:pt x="738" y="754"/>
                    <a:pt x="747" y="754"/>
                  </a:cubicBezTo>
                  <a:cubicBezTo>
                    <a:pt x="764" y="754"/>
                    <a:pt x="781" y="747"/>
                    <a:pt x="794" y="734"/>
                  </a:cubicBezTo>
                  <a:lnTo>
                    <a:pt x="870" y="658"/>
                  </a:lnTo>
                  <a:lnTo>
                    <a:pt x="926" y="658"/>
                  </a:lnTo>
                  <a:lnTo>
                    <a:pt x="997" y="730"/>
                  </a:lnTo>
                  <a:cubicBezTo>
                    <a:pt x="1016" y="749"/>
                    <a:pt x="1045" y="755"/>
                    <a:pt x="1070" y="744"/>
                  </a:cubicBezTo>
                  <a:cubicBezTo>
                    <a:pt x="1095" y="734"/>
                    <a:pt x="1111" y="710"/>
                    <a:pt x="1111" y="683"/>
                  </a:cubicBezTo>
                  <a:lnTo>
                    <a:pt x="1111" y="658"/>
                  </a:lnTo>
                  <a:lnTo>
                    <a:pt x="1150" y="658"/>
                  </a:lnTo>
                  <a:cubicBezTo>
                    <a:pt x="1187" y="658"/>
                    <a:pt x="1217" y="628"/>
                    <a:pt x="1217" y="592"/>
                  </a:cubicBezTo>
                  <a:cubicBezTo>
                    <a:pt x="1217" y="555"/>
                    <a:pt x="1187" y="525"/>
                    <a:pt x="1150" y="525"/>
                  </a:cubicBezTo>
                  <a:lnTo>
                    <a:pt x="1111" y="525"/>
                  </a:lnTo>
                  <a:lnTo>
                    <a:pt x="1111" y="418"/>
                  </a:lnTo>
                  <a:lnTo>
                    <a:pt x="1150" y="418"/>
                  </a:lnTo>
                  <a:cubicBezTo>
                    <a:pt x="1187" y="418"/>
                    <a:pt x="1217" y="388"/>
                    <a:pt x="1217" y="352"/>
                  </a:cubicBezTo>
                  <a:cubicBezTo>
                    <a:pt x="1217" y="315"/>
                    <a:pt x="1187" y="285"/>
                    <a:pt x="1150" y="285"/>
                  </a:cubicBezTo>
                  <a:lnTo>
                    <a:pt x="1111" y="285"/>
                  </a:lnTo>
                  <a:lnTo>
                    <a:pt x="1111" y="200"/>
                  </a:lnTo>
                  <a:lnTo>
                    <a:pt x="1306" y="200"/>
                  </a:lnTo>
                  <a:lnTo>
                    <a:pt x="1306" y="1912"/>
                  </a:lnTo>
                  <a:close/>
                  <a:moveTo>
                    <a:pt x="2498" y="1912"/>
                  </a:moveTo>
                  <a:lnTo>
                    <a:pt x="1440" y="1912"/>
                  </a:lnTo>
                  <a:lnTo>
                    <a:pt x="1440" y="200"/>
                  </a:lnTo>
                  <a:lnTo>
                    <a:pt x="2498" y="200"/>
                  </a:lnTo>
                  <a:lnTo>
                    <a:pt x="2498" y="1912"/>
                  </a:lnTo>
                  <a:close/>
                  <a:moveTo>
                    <a:pt x="1217" y="832"/>
                  </a:moveTo>
                  <a:cubicBezTo>
                    <a:pt x="1217" y="868"/>
                    <a:pt x="1187" y="898"/>
                    <a:pt x="1150" y="898"/>
                  </a:cubicBezTo>
                  <a:lnTo>
                    <a:pt x="407" y="898"/>
                  </a:lnTo>
                  <a:cubicBezTo>
                    <a:pt x="370" y="898"/>
                    <a:pt x="340" y="868"/>
                    <a:pt x="340" y="832"/>
                  </a:cubicBezTo>
                  <a:cubicBezTo>
                    <a:pt x="340" y="795"/>
                    <a:pt x="370" y="765"/>
                    <a:pt x="407" y="765"/>
                  </a:cubicBezTo>
                  <a:lnTo>
                    <a:pt x="1150" y="765"/>
                  </a:lnTo>
                  <a:cubicBezTo>
                    <a:pt x="1187" y="765"/>
                    <a:pt x="1217" y="795"/>
                    <a:pt x="1217" y="832"/>
                  </a:cubicBezTo>
                  <a:close/>
                  <a:moveTo>
                    <a:pt x="1217" y="1072"/>
                  </a:moveTo>
                  <a:cubicBezTo>
                    <a:pt x="1217" y="1108"/>
                    <a:pt x="1187" y="1138"/>
                    <a:pt x="1150" y="1138"/>
                  </a:cubicBezTo>
                  <a:lnTo>
                    <a:pt x="407" y="1138"/>
                  </a:lnTo>
                  <a:cubicBezTo>
                    <a:pt x="370" y="1138"/>
                    <a:pt x="340" y="1108"/>
                    <a:pt x="340" y="1072"/>
                  </a:cubicBezTo>
                  <a:cubicBezTo>
                    <a:pt x="340" y="1035"/>
                    <a:pt x="370" y="1005"/>
                    <a:pt x="407" y="1005"/>
                  </a:cubicBezTo>
                  <a:lnTo>
                    <a:pt x="1150" y="1005"/>
                  </a:lnTo>
                  <a:cubicBezTo>
                    <a:pt x="1187" y="1005"/>
                    <a:pt x="1217" y="1035"/>
                    <a:pt x="1217" y="1072"/>
                  </a:cubicBezTo>
                  <a:close/>
                  <a:moveTo>
                    <a:pt x="1217" y="1312"/>
                  </a:moveTo>
                  <a:cubicBezTo>
                    <a:pt x="1217" y="1348"/>
                    <a:pt x="1187" y="1378"/>
                    <a:pt x="1150" y="1378"/>
                  </a:cubicBezTo>
                  <a:lnTo>
                    <a:pt x="407" y="1378"/>
                  </a:lnTo>
                  <a:cubicBezTo>
                    <a:pt x="370" y="1378"/>
                    <a:pt x="340" y="1348"/>
                    <a:pt x="340" y="1312"/>
                  </a:cubicBezTo>
                  <a:cubicBezTo>
                    <a:pt x="340" y="1275"/>
                    <a:pt x="370" y="1245"/>
                    <a:pt x="407" y="1245"/>
                  </a:cubicBezTo>
                  <a:lnTo>
                    <a:pt x="1150" y="1245"/>
                  </a:lnTo>
                  <a:cubicBezTo>
                    <a:pt x="1187" y="1245"/>
                    <a:pt x="1217" y="1275"/>
                    <a:pt x="1217" y="1312"/>
                  </a:cubicBezTo>
                  <a:close/>
                  <a:moveTo>
                    <a:pt x="1217" y="1552"/>
                  </a:moveTo>
                  <a:cubicBezTo>
                    <a:pt x="1217" y="1588"/>
                    <a:pt x="1187" y="1618"/>
                    <a:pt x="1150" y="1618"/>
                  </a:cubicBezTo>
                  <a:lnTo>
                    <a:pt x="407" y="1618"/>
                  </a:lnTo>
                  <a:cubicBezTo>
                    <a:pt x="370" y="1618"/>
                    <a:pt x="340" y="1588"/>
                    <a:pt x="340" y="1552"/>
                  </a:cubicBezTo>
                  <a:cubicBezTo>
                    <a:pt x="340" y="1515"/>
                    <a:pt x="370" y="1485"/>
                    <a:pt x="407" y="1485"/>
                  </a:cubicBezTo>
                  <a:lnTo>
                    <a:pt x="1150" y="1485"/>
                  </a:lnTo>
                  <a:cubicBezTo>
                    <a:pt x="1187" y="1485"/>
                    <a:pt x="1217" y="1515"/>
                    <a:pt x="1217" y="1552"/>
                  </a:cubicBezTo>
                  <a:close/>
                  <a:moveTo>
                    <a:pt x="1547" y="352"/>
                  </a:moveTo>
                  <a:cubicBezTo>
                    <a:pt x="1547" y="315"/>
                    <a:pt x="1577" y="285"/>
                    <a:pt x="1613" y="285"/>
                  </a:cubicBezTo>
                  <a:lnTo>
                    <a:pt x="2347" y="285"/>
                  </a:lnTo>
                  <a:cubicBezTo>
                    <a:pt x="2383" y="285"/>
                    <a:pt x="2413" y="315"/>
                    <a:pt x="2413" y="352"/>
                  </a:cubicBezTo>
                  <a:cubicBezTo>
                    <a:pt x="2413" y="388"/>
                    <a:pt x="2383" y="418"/>
                    <a:pt x="2347" y="418"/>
                  </a:cubicBezTo>
                  <a:lnTo>
                    <a:pt x="1613" y="418"/>
                  </a:lnTo>
                  <a:cubicBezTo>
                    <a:pt x="1577" y="418"/>
                    <a:pt x="1547" y="388"/>
                    <a:pt x="1547" y="352"/>
                  </a:cubicBezTo>
                  <a:close/>
                  <a:moveTo>
                    <a:pt x="1547" y="592"/>
                  </a:moveTo>
                  <a:cubicBezTo>
                    <a:pt x="1547" y="555"/>
                    <a:pt x="1577" y="525"/>
                    <a:pt x="1613" y="525"/>
                  </a:cubicBezTo>
                  <a:lnTo>
                    <a:pt x="2347" y="525"/>
                  </a:lnTo>
                  <a:cubicBezTo>
                    <a:pt x="2383" y="525"/>
                    <a:pt x="2413" y="555"/>
                    <a:pt x="2413" y="592"/>
                  </a:cubicBezTo>
                  <a:cubicBezTo>
                    <a:pt x="2413" y="628"/>
                    <a:pt x="2383" y="658"/>
                    <a:pt x="2347" y="658"/>
                  </a:cubicBezTo>
                  <a:lnTo>
                    <a:pt x="1613" y="658"/>
                  </a:lnTo>
                  <a:cubicBezTo>
                    <a:pt x="1577" y="658"/>
                    <a:pt x="1547" y="628"/>
                    <a:pt x="1547" y="592"/>
                  </a:cubicBezTo>
                  <a:close/>
                  <a:moveTo>
                    <a:pt x="1547" y="832"/>
                  </a:moveTo>
                  <a:cubicBezTo>
                    <a:pt x="1547" y="795"/>
                    <a:pt x="1577" y="765"/>
                    <a:pt x="1613" y="765"/>
                  </a:cubicBezTo>
                  <a:lnTo>
                    <a:pt x="2347" y="765"/>
                  </a:lnTo>
                  <a:cubicBezTo>
                    <a:pt x="2383" y="765"/>
                    <a:pt x="2413" y="795"/>
                    <a:pt x="2413" y="832"/>
                  </a:cubicBezTo>
                  <a:cubicBezTo>
                    <a:pt x="2413" y="868"/>
                    <a:pt x="2383" y="898"/>
                    <a:pt x="2347" y="898"/>
                  </a:cubicBezTo>
                  <a:lnTo>
                    <a:pt x="1613" y="898"/>
                  </a:lnTo>
                  <a:cubicBezTo>
                    <a:pt x="1577" y="898"/>
                    <a:pt x="1547" y="868"/>
                    <a:pt x="1547" y="832"/>
                  </a:cubicBezTo>
                  <a:close/>
                  <a:moveTo>
                    <a:pt x="1547" y="1072"/>
                  </a:moveTo>
                  <a:cubicBezTo>
                    <a:pt x="1547" y="1035"/>
                    <a:pt x="1577" y="1005"/>
                    <a:pt x="1613" y="1005"/>
                  </a:cubicBezTo>
                  <a:lnTo>
                    <a:pt x="2347" y="1005"/>
                  </a:lnTo>
                  <a:cubicBezTo>
                    <a:pt x="2383" y="1005"/>
                    <a:pt x="2413" y="1035"/>
                    <a:pt x="2413" y="1072"/>
                  </a:cubicBezTo>
                  <a:cubicBezTo>
                    <a:pt x="2413" y="1108"/>
                    <a:pt x="2383" y="1138"/>
                    <a:pt x="2347" y="1138"/>
                  </a:cubicBezTo>
                  <a:lnTo>
                    <a:pt x="1613" y="1138"/>
                  </a:lnTo>
                  <a:cubicBezTo>
                    <a:pt x="1577" y="1138"/>
                    <a:pt x="1547" y="1108"/>
                    <a:pt x="1547" y="1072"/>
                  </a:cubicBezTo>
                  <a:close/>
                  <a:moveTo>
                    <a:pt x="1547" y="1312"/>
                  </a:moveTo>
                  <a:cubicBezTo>
                    <a:pt x="1547" y="1275"/>
                    <a:pt x="1577" y="1245"/>
                    <a:pt x="1613" y="1245"/>
                  </a:cubicBezTo>
                  <a:lnTo>
                    <a:pt x="2347" y="1245"/>
                  </a:lnTo>
                  <a:cubicBezTo>
                    <a:pt x="2383" y="1245"/>
                    <a:pt x="2413" y="1275"/>
                    <a:pt x="2413" y="1312"/>
                  </a:cubicBezTo>
                  <a:cubicBezTo>
                    <a:pt x="2413" y="1348"/>
                    <a:pt x="2383" y="1378"/>
                    <a:pt x="2347" y="1378"/>
                  </a:cubicBezTo>
                  <a:lnTo>
                    <a:pt x="1613" y="1378"/>
                  </a:lnTo>
                  <a:cubicBezTo>
                    <a:pt x="1577" y="1378"/>
                    <a:pt x="1547" y="1348"/>
                    <a:pt x="1547" y="1312"/>
                  </a:cubicBezTo>
                  <a:close/>
                  <a:moveTo>
                    <a:pt x="1547" y="1552"/>
                  </a:moveTo>
                  <a:cubicBezTo>
                    <a:pt x="1547" y="1515"/>
                    <a:pt x="1577" y="1485"/>
                    <a:pt x="1613" y="1485"/>
                  </a:cubicBezTo>
                  <a:lnTo>
                    <a:pt x="2347" y="1485"/>
                  </a:lnTo>
                  <a:cubicBezTo>
                    <a:pt x="2383" y="1485"/>
                    <a:pt x="2413" y="1515"/>
                    <a:pt x="2413" y="1552"/>
                  </a:cubicBezTo>
                  <a:cubicBezTo>
                    <a:pt x="2413" y="1588"/>
                    <a:pt x="2383" y="1618"/>
                    <a:pt x="2347" y="1618"/>
                  </a:cubicBezTo>
                  <a:lnTo>
                    <a:pt x="1613" y="1618"/>
                  </a:lnTo>
                  <a:cubicBezTo>
                    <a:pt x="1577" y="1618"/>
                    <a:pt x="1547" y="1588"/>
                    <a:pt x="1547" y="1552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4">
            <a:extLst>
              <a:ext uri="{FF2B5EF4-FFF2-40B4-BE49-F238E27FC236}">
                <a16:creationId xmlns:a16="http://schemas.microsoft.com/office/drawing/2014/main" id="{AD191B3C-AFBF-9BA6-6E8F-994EEC3112ED}"/>
              </a:ext>
            </a:extLst>
          </p:cNvPr>
          <p:cNvGrpSpPr/>
          <p:nvPr/>
        </p:nvGrpSpPr>
        <p:grpSpPr>
          <a:xfrm>
            <a:off x="7890380" y="2010613"/>
            <a:ext cx="3228332" cy="3228332"/>
            <a:chOff x="1630157" y="2010613"/>
            <a:chExt cx="3228332" cy="3228332"/>
          </a:xfrm>
        </p:grpSpPr>
        <p:sp>
          <p:nvSpPr>
            <p:cNvPr id="21" name="椭圆 20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635C74BC-4133-9F28-EB8E-90D14DF19013}"/>
                </a:ext>
              </a:extLst>
            </p:cNvPr>
            <p:cNvSpPr/>
            <p:nvPr/>
          </p:nvSpPr>
          <p:spPr>
            <a:xfrm>
              <a:off x="1630157" y="2010613"/>
              <a:ext cx="3228332" cy="32283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55F315D-9DE2-831E-092C-18871AB3C5E3}"/>
                </a:ext>
              </a:extLst>
            </p:cNvPr>
            <p:cNvSpPr/>
            <p:nvPr/>
          </p:nvSpPr>
          <p:spPr>
            <a:xfrm>
              <a:off x="2028200" y="3568443"/>
              <a:ext cx="2432243" cy="11717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87FB346-8740-F085-C9BE-A4CF65A3CA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549" y="3205523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Freeform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8223AA53-AE45-AF88-DBB9-3FDBDA677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7020" y="2707788"/>
              <a:ext cx="414605" cy="370034"/>
            </a:xfrm>
            <a:custGeom>
              <a:avLst/>
              <a:gdLst>
                <a:gd name="connsiteX0" fmla="*/ 531210 w 609293"/>
                <a:gd name="connsiteY0" fmla="*/ 180168 h 543794"/>
                <a:gd name="connsiteX1" fmla="*/ 334243 w 609293"/>
                <a:gd name="connsiteY1" fmla="*/ 329543 h 543794"/>
                <a:gd name="connsiteX2" fmla="*/ 216913 w 609293"/>
                <a:gd name="connsiteY2" fmla="*/ 343162 h 543794"/>
                <a:gd name="connsiteX3" fmla="*/ 89171 w 609293"/>
                <a:gd name="connsiteY3" fmla="*/ 288831 h 543794"/>
                <a:gd name="connsiteX4" fmla="*/ 89171 w 609293"/>
                <a:gd name="connsiteY4" fmla="*/ 323978 h 543794"/>
                <a:gd name="connsiteX5" fmla="*/ 131996 w 609293"/>
                <a:gd name="connsiteY5" fmla="*/ 390611 h 543794"/>
                <a:gd name="connsiteX6" fmla="*/ 218527 w 609293"/>
                <a:gd name="connsiteY6" fmla="*/ 427662 h 543794"/>
                <a:gd name="connsiteX7" fmla="*/ 297871 w 609293"/>
                <a:gd name="connsiteY7" fmla="*/ 416971 h 543794"/>
                <a:gd name="connsiteX8" fmla="*/ 493371 w 609293"/>
                <a:gd name="connsiteY8" fmla="*/ 265399 h 543794"/>
                <a:gd name="connsiteX9" fmla="*/ 516250 w 609293"/>
                <a:gd name="connsiteY9" fmla="*/ 238746 h 543794"/>
                <a:gd name="connsiteX10" fmla="*/ 516543 w 609293"/>
                <a:gd name="connsiteY10" fmla="*/ 238160 h 543794"/>
                <a:gd name="connsiteX11" fmla="*/ 518743 w 609293"/>
                <a:gd name="connsiteY11" fmla="*/ 234499 h 543794"/>
                <a:gd name="connsiteX12" fmla="*/ 531063 w 609293"/>
                <a:gd name="connsiteY12" fmla="*/ 199938 h 543794"/>
                <a:gd name="connsiteX13" fmla="*/ 335465 w 609293"/>
                <a:gd name="connsiteY13" fmla="*/ 37482 h 543794"/>
                <a:gd name="connsiteX14" fmla="*/ 347882 w 609293"/>
                <a:gd name="connsiteY14" fmla="*/ 39433 h 543794"/>
                <a:gd name="connsiteX15" fmla="*/ 424840 w 609293"/>
                <a:gd name="connsiteY15" fmla="*/ 67565 h 543794"/>
                <a:gd name="connsiteX16" fmla="*/ 352290 w 609293"/>
                <a:gd name="connsiteY16" fmla="*/ 119268 h 543794"/>
                <a:gd name="connsiteX17" fmla="*/ 309604 w 609293"/>
                <a:gd name="connsiteY17" fmla="*/ 126003 h 543794"/>
                <a:gd name="connsiteX18" fmla="*/ 271025 w 609293"/>
                <a:gd name="connsiteY18" fmla="*/ 104774 h 543794"/>
                <a:gd name="connsiteX19" fmla="*/ 276012 w 609293"/>
                <a:gd name="connsiteY19" fmla="*/ 77836 h 543794"/>
                <a:gd name="connsiteX20" fmla="*/ 356250 w 609293"/>
                <a:gd name="connsiteY20" fmla="*/ 23374 h 543794"/>
                <a:gd name="connsiteX21" fmla="*/ 335465 w 609293"/>
                <a:gd name="connsiteY21" fmla="*/ 37482 h 543794"/>
                <a:gd name="connsiteX22" fmla="*/ 318990 w 609293"/>
                <a:gd name="connsiteY22" fmla="*/ 34893 h 543794"/>
                <a:gd name="connsiteX23" fmla="*/ 261499 w 609293"/>
                <a:gd name="connsiteY23" fmla="*/ 50709 h 543794"/>
                <a:gd name="connsiteX24" fmla="*/ 44879 w 609293"/>
                <a:gd name="connsiteY24" fmla="*/ 202281 h 543794"/>
                <a:gd name="connsiteX25" fmla="*/ 35053 w 609293"/>
                <a:gd name="connsiteY25" fmla="*/ 226005 h 543794"/>
                <a:gd name="connsiteX26" fmla="*/ 35053 w 609293"/>
                <a:gd name="connsiteY26" fmla="*/ 368498 h 543794"/>
                <a:gd name="connsiteX27" fmla="*/ 76558 w 609293"/>
                <a:gd name="connsiteY27" fmla="*/ 435570 h 543794"/>
                <a:gd name="connsiteX28" fmla="*/ 223953 w 609293"/>
                <a:gd name="connsiteY28" fmla="*/ 503082 h 543794"/>
                <a:gd name="connsiteX29" fmla="*/ 301977 w 609293"/>
                <a:gd name="connsiteY29" fmla="*/ 492245 h 543794"/>
                <a:gd name="connsiteX30" fmla="*/ 303004 w 609293"/>
                <a:gd name="connsiteY30" fmla="*/ 491513 h 543794"/>
                <a:gd name="connsiteX31" fmla="*/ 551742 w 609293"/>
                <a:gd name="connsiteY31" fmla="*/ 306258 h 543794"/>
                <a:gd name="connsiteX32" fmla="*/ 571835 w 609293"/>
                <a:gd name="connsiteY32" fmla="*/ 283705 h 543794"/>
                <a:gd name="connsiteX33" fmla="*/ 538543 w 609293"/>
                <a:gd name="connsiteY33" fmla="*/ 267889 h 543794"/>
                <a:gd name="connsiteX34" fmla="*/ 515370 w 609293"/>
                <a:gd name="connsiteY34" fmla="*/ 292638 h 543794"/>
                <a:gd name="connsiteX35" fmla="*/ 319870 w 609293"/>
                <a:gd name="connsiteY35" fmla="*/ 444064 h 543794"/>
                <a:gd name="connsiteX36" fmla="*/ 204301 w 609293"/>
                <a:gd name="connsiteY36" fmla="*/ 459587 h 543794"/>
                <a:gd name="connsiteX37" fmla="*/ 117770 w 609293"/>
                <a:gd name="connsiteY37" fmla="*/ 422536 h 543794"/>
                <a:gd name="connsiteX38" fmla="*/ 54119 w 609293"/>
                <a:gd name="connsiteY38" fmla="*/ 323978 h 543794"/>
                <a:gd name="connsiteX39" fmla="*/ 54119 w 609293"/>
                <a:gd name="connsiteY39" fmla="*/ 262471 h 543794"/>
                <a:gd name="connsiteX40" fmla="*/ 62039 w 609293"/>
                <a:gd name="connsiteY40" fmla="*/ 247826 h 543794"/>
                <a:gd name="connsiteX41" fmla="*/ 78465 w 609293"/>
                <a:gd name="connsiteY41" fmla="*/ 246361 h 543794"/>
                <a:gd name="connsiteX42" fmla="*/ 230846 w 609293"/>
                <a:gd name="connsiteY42" fmla="*/ 311091 h 543794"/>
                <a:gd name="connsiteX43" fmla="*/ 313124 w 609293"/>
                <a:gd name="connsiteY43" fmla="*/ 301865 h 543794"/>
                <a:gd name="connsiteX44" fmla="*/ 534583 w 609293"/>
                <a:gd name="connsiteY44" fmla="*/ 133598 h 543794"/>
                <a:gd name="connsiteX45" fmla="*/ 541329 w 609293"/>
                <a:gd name="connsiteY45" fmla="*/ 128033 h 543794"/>
                <a:gd name="connsiteX46" fmla="*/ 546756 w 609293"/>
                <a:gd name="connsiteY46" fmla="*/ 117782 h 543794"/>
                <a:gd name="connsiteX47" fmla="*/ 532970 w 609293"/>
                <a:gd name="connsiteY47" fmla="*/ 107091 h 543794"/>
                <a:gd name="connsiteX48" fmla="*/ 424840 w 609293"/>
                <a:gd name="connsiteY48" fmla="*/ 67565 h 543794"/>
                <a:gd name="connsiteX49" fmla="*/ 438982 w 609293"/>
                <a:gd name="connsiteY49" fmla="*/ 57486 h 543794"/>
                <a:gd name="connsiteX50" fmla="*/ 298953 w 609293"/>
                <a:gd name="connsiteY50" fmla="*/ 1302 h 543794"/>
                <a:gd name="connsiteX51" fmla="*/ 359909 w 609293"/>
                <a:gd name="connsiteY51" fmla="*/ 6629 h 543794"/>
                <a:gd name="connsiteX52" fmla="*/ 544996 w 609293"/>
                <a:gd name="connsiteY52" fmla="*/ 74287 h 543794"/>
                <a:gd name="connsiteX53" fmla="*/ 581368 w 609293"/>
                <a:gd name="connsiteY53" fmla="*/ 112509 h 543794"/>
                <a:gd name="connsiteX54" fmla="*/ 566262 w 609293"/>
                <a:gd name="connsiteY54" fmla="*/ 152489 h 543794"/>
                <a:gd name="connsiteX55" fmla="*/ 566115 w 609293"/>
                <a:gd name="connsiteY55" fmla="*/ 199938 h 543794"/>
                <a:gd name="connsiteX56" fmla="*/ 556582 w 609293"/>
                <a:gd name="connsiteY56" fmla="*/ 237721 h 543794"/>
                <a:gd name="connsiteX57" fmla="*/ 595301 w 609293"/>
                <a:gd name="connsiteY57" fmla="*/ 256027 h 543794"/>
                <a:gd name="connsiteX58" fmla="*/ 609087 w 609293"/>
                <a:gd name="connsiteY58" fmla="*/ 275358 h 543794"/>
                <a:gd name="connsiteX59" fmla="*/ 574328 w 609293"/>
                <a:gd name="connsiteY59" fmla="*/ 333058 h 543794"/>
                <a:gd name="connsiteX60" fmla="*/ 573302 w 609293"/>
                <a:gd name="connsiteY60" fmla="*/ 333790 h 543794"/>
                <a:gd name="connsiteX61" fmla="*/ 324417 w 609293"/>
                <a:gd name="connsiteY61" fmla="*/ 519045 h 543794"/>
                <a:gd name="connsiteX62" fmla="*/ 252259 w 609293"/>
                <a:gd name="connsiteY62" fmla="*/ 543794 h 543794"/>
                <a:gd name="connsiteX63" fmla="*/ 209287 w 609293"/>
                <a:gd name="connsiteY63" fmla="*/ 534861 h 543794"/>
                <a:gd name="connsiteX64" fmla="*/ 61892 w 609293"/>
                <a:gd name="connsiteY64" fmla="*/ 467349 h 543794"/>
                <a:gd name="connsiteX65" fmla="*/ 1 w 609293"/>
                <a:gd name="connsiteY65" fmla="*/ 368498 h 543794"/>
                <a:gd name="connsiteX66" fmla="*/ 1 w 609293"/>
                <a:gd name="connsiteY66" fmla="*/ 226152 h 543794"/>
                <a:gd name="connsiteX67" fmla="*/ 24787 w 609293"/>
                <a:gd name="connsiteY67" fmla="*/ 173578 h 543794"/>
                <a:gd name="connsiteX68" fmla="*/ 241406 w 609293"/>
                <a:gd name="connsiteY68" fmla="*/ 22006 h 543794"/>
                <a:gd name="connsiteX69" fmla="*/ 298953 w 609293"/>
                <a:gd name="connsiteY69" fmla="*/ 1302 h 54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293" h="543794">
                  <a:moveTo>
                    <a:pt x="531210" y="180168"/>
                  </a:moveTo>
                  <a:lnTo>
                    <a:pt x="334243" y="329543"/>
                  </a:lnTo>
                  <a:cubicBezTo>
                    <a:pt x="303591" y="352828"/>
                    <a:pt x="252112" y="358832"/>
                    <a:pt x="216913" y="343162"/>
                  </a:cubicBezTo>
                  <a:lnTo>
                    <a:pt x="89171" y="288831"/>
                  </a:lnTo>
                  <a:lnTo>
                    <a:pt x="89171" y="323978"/>
                  </a:lnTo>
                  <a:cubicBezTo>
                    <a:pt x="89171" y="349460"/>
                    <a:pt x="108824" y="380067"/>
                    <a:pt x="131996" y="390611"/>
                  </a:cubicBezTo>
                  <a:lnTo>
                    <a:pt x="218527" y="427662"/>
                  </a:lnTo>
                  <a:cubicBezTo>
                    <a:pt x="242139" y="438499"/>
                    <a:pt x="278365" y="433520"/>
                    <a:pt x="297871" y="416971"/>
                  </a:cubicBezTo>
                  <a:lnTo>
                    <a:pt x="493371" y="265399"/>
                  </a:lnTo>
                  <a:cubicBezTo>
                    <a:pt x="502171" y="257931"/>
                    <a:pt x="510090" y="248412"/>
                    <a:pt x="516250" y="238746"/>
                  </a:cubicBezTo>
                  <a:cubicBezTo>
                    <a:pt x="516397" y="238600"/>
                    <a:pt x="516397" y="238453"/>
                    <a:pt x="516543" y="238160"/>
                  </a:cubicBezTo>
                  <a:cubicBezTo>
                    <a:pt x="517130" y="236842"/>
                    <a:pt x="517863" y="235671"/>
                    <a:pt x="518743" y="234499"/>
                  </a:cubicBezTo>
                  <a:cubicBezTo>
                    <a:pt x="526517" y="221466"/>
                    <a:pt x="531063" y="208432"/>
                    <a:pt x="531063" y="199938"/>
                  </a:cubicBezTo>
                  <a:close/>
                  <a:moveTo>
                    <a:pt x="335465" y="37482"/>
                  </a:moveTo>
                  <a:lnTo>
                    <a:pt x="347882" y="39433"/>
                  </a:lnTo>
                  <a:lnTo>
                    <a:pt x="424840" y="67565"/>
                  </a:lnTo>
                  <a:lnTo>
                    <a:pt x="352290" y="119268"/>
                  </a:lnTo>
                  <a:cubicBezTo>
                    <a:pt x="326179" y="138008"/>
                    <a:pt x="306963" y="140936"/>
                    <a:pt x="309604" y="126003"/>
                  </a:cubicBezTo>
                  <a:cubicBezTo>
                    <a:pt x="312244" y="111070"/>
                    <a:pt x="295082" y="101553"/>
                    <a:pt x="271025" y="104774"/>
                  </a:cubicBezTo>
                  <a:cubicBezTo>
                    <a:pt x="247115" y="107995"/>
                    <a:pt x="249315" y="95990"/>
                    <a:pt x="276012" y="77836"/>
                  </a:cubicBezTo>
                  <a:close/>
                  <a:moveTo>
                    <a:pt x="356250" y="23374"/>
                  </a:moveTo>
                  <a:lnTo>
                    <a:pt x="335465" y="37482"/>
                  </a:lnTo>
                  <a:lnTo>
                    <a:pt x="318990" y="34893"/>
                  </a:lnTo>
                  <a:cubicBezTo>
                    <a:pt x="298311" y="34893"/>
                    <a:pt x="275871" y="40604"/>
                    <a:pt x="261499" y="50709"/>
                  </a:cubicBezTo>
                  <a:lnTo>
                    <a:pt x="44879" y="202281"/>
                  </a:lnTo>
                  <a:cubicBezTo>
                    <a:pt x="35933" y="208578"/>
                    <a:pt x="34906" y="214583"/>
                    <a:pt x="35053" y="226005"/>
                  </a:cubicBezTo>
                  <a:lnTo>
                    <a:pt x="35053" y="368498"/>
                  </a:lnTo>
                  <a:cubicBezTo>
                    <a:pt x="35053" y="394272"/>
                    <a:pt x="54119" y="425026"/>
                    <a:pt x="76558" y="435570"/>
                  </a:cubicBezTo>
                  <a:lnTo>
                    <a:pt x="223953" y="503082"/>
                  </a:lnTo>
                  <a:cubicBezTo>
                    <a:pt x="247126" y="513919"/>
                    <a:pt x="282765" y="508940"/>
                    <a:pt x="301977" y="492245"/>
                  </a:cubicBezTo>
                  <a:cubicBezTo>
                    <a:pt x="302417" y="491952"/>
                    <a:pt x="302711" y="491659"/>
                    <a:pt x="303004" y="491513"/>
                  </a:cubicBezTo>
                  <a:lnTo>
                    <a:pt x="551742" y="306258"/>
                  </a:lnTo>
                  <a:cubicBezTo>
                    <a:pt x="562449" y="296885"/>
                    <a:pt x="568755" y="288831"/>
                    <a:pt x="571835" y="283705"/>
                  </a:cubicBezTo>
                  <a:lnTo>
                    <a:pt x="538543" y="267889"/>
                  </a:lnTo>
                  <a:cubicBezTo>
                    <a:pt x="531650" y="276969"/>
                    <a:pt x="523877" y="285463"/>
                    <a:pt x="515370" y="292638"/>
                  </a:cubicBezTo>
                  <a:lnTo>
                    <a:pt x="319870" y="444064"/>
                  </a:lnTo>
                  <a:cubicBezTo>
                    <a:pt x="290684" y="468813"/>
                    <a:pt x="239646" y="475843"/>
                    <a:pt x="204301" y="459587"/>
                  </a:cubicBezTo>
                  <a:lnTo>
                    <a:pt x="117770" y="422536"/>
                  </a:lnTo>
                  <a:cubicBezTo>
                    <a:pt x="81838" y="406134"/>
                    <a:pt x="54119" y="362933"/>
                    <a:pt x="54119" y="323978"/>
                  </a:cubicBezTo>
                  <a:lnTo>
                    <a:pt x="54119" y="262471"/>
                  </a:lnTo>
                  <a:cubicBezTo>
                    <a:pt x="54119" y="256613"/>
                    <a:pt x="57052" y="251048"/>
                    <a:pt x="62039" y="247826"/>
                  </a:cubicBezTo>
                  <a:cubicBezTo>
                    <a:pt x="66878" y="244604"/>
                    <a:pt x="73038" y="244018"/>
                    <a:pt x="78465" y="246361"/>
                  </a:cubicBezTo>
                  <a:lnTo>
                    <a:pt x="230846" y="311091"/>
                  </a:lnTo>
                  <a:cubicBezTo>
                    <a:pt x="254899" y="321928"/>
                    <a:pt x="292444" y="317534"/>
                    <a:pt x="313124" y="301865"/>
                  </a:cubicBezTo>
                  <a:lnTo>
                    <a:pt x="534583" y="133598"/>
                  </a:lnTo>
                  <a:cubicBezTo>
                    <a:pt x="536343" y="131255"/>
                    <a:pt x="538689" y="129351"/>
                    <a:pt x="541329" y="128033"/>
                  </a:cubicBezTo>
                  <a:cubicBezTo>
                    <a:pt x="545729" y="123639"/>
                    <a:pt x="547049" y="119832"/>
                    <a:pt x="546756" y="117782"/>
                  </a:cubicBezTo>
                  <a:cubicBezTo>
                    <a:pt x="546316" y="114999"/>
                    <a:pt x="542503" y="110606"/>
                    <a:pt x="532970" y="107091"/>
                  </a:cubicBezTo>
                  <a:lnTo>
                    <a:pt x="424840" y="67565"/>
                  </a:lnTo>
                  <a:lnTo>
                    <a:pt x="438982" y="57486"/>
                  </a:lnTo>
                  <a:close/>
                  <a:moveTo>
                    <a:pt x="298953" y="1302"/>
                  </a:moveTo>
                  <a:cubicBezTo>
                    <a:pt x="320274" y="-1462"/>
                    <a:pt x="342163" y="112"/>
                    <a:pt x="359909" y="6629"/>
                  </a:cubicBezTo>
                  <a:lnTo>
                    <a:pt x="544996" y="74287"/>
                  </a:lnTo>
                  <a:cubicBezTo>
                    <a:pt x="565529" y="81756"/>
                    <a:pt x="578875" y="95815"/>
                    <a:pt x="581368" y="112509"/>
                  </a:cubicBezTo>
                  <a:cubicBezTo>
                    <a:pt x="583568" y="126422"/>
                    <a:pt x="577995" y="140627"/>
                    <a:pt x="566262" y="152489"/>
                  </a:cubicBezTo>
                  <a:lnTo>
                    <a:pt x="566115" y="199938"/>
                  </a:lnTo>
                  <a:cubicBezTo>
                    <a:pt x="566115" y="211361"/>
                    <a:pt x="562595" y="224541"/>
                    <a:pt x="556582" y="237721"/>
                  </a:cubicBezTo>
                  <a:lnTo>
                    <a:pt x="595301" y="256027"/>
                  </a:lnTo>
                  <a:cubicBezTo>
                    <a:pt x="603221" y="260127"/>
                    <a:pt x="608060" y="267010"/>
                    <a:pt x="609087" y="275358"/>
                  </a:cubicBezTo>
                  <a:cubicBezTo>
                    <a:pt x="611727" y="296885"/>
                    <a:pt x="588408" y="320756"/>
                    <a:pt x="574328" y="333058"/>
                  </a:cubicBezTo>
                  <a:cubicBezTo>
                    <a:pt x="573888" y="333204"/>
                    <a:pt x="573595" y="333497"/>
                    <a:pt x="573302" y="333790"/>
                  </a:cubicBezTo>
                  <a:lnTo>
                    <a:pt x="324417" y="519045"/>
                  </a:lnTo>
                  <a:cubicBezTo>
                    <a:pt x="305791" y="535154"/>
                    <a:pt x="278658" y="543794"/>
                    <a:pt x="252259" y="543794"/>
                  </a:cubicBezTo>
                  <a:cubicBezTo>
                    <a:pt x="237153" y="543794"/>
                    <a:pt x="222193" y="540865"/>
                    <a:pt x="209287" y="534861"/>
                  </a:cubicBezTo>
                  <a:lnTo>
                    <a:pt x="61892" y="467349"/>
                  </a:lnTo>
                  <a:cubicBezTo>
                    <a:pt x="27133" y="451093"/>
                    <a:pt x="1" y="407745"/>
                    <a:pt x="1" y="368498"/>
                  </a:cubicBezTo>
                  <a:lnTo>
                    <a:pt x="1" y="226152"/>
                  </a:lnTo>
                  <a:cubicBezTo>
                    <a:pt x="1" y="214875"/>
                    <a:pt x="-146" y="191151"/>
                    <a:pt x="24787" y="173578"/>
                  </a:cubicBezTo>
                  <a:lnTo>
                    <a:pt x="241406" y="22006"/>
                  </a:lnTo>
                  <a:cubicBezTo>
                    <a:pt x="256879" y="11169"/>
                    <a:pt x="277632" y="4066"/>
                    <a:pt x="298953" y="13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196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FDAC79-EB77-3F61-4E32-34F17F189920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55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5BE676A-3552-36F8-E91F-E0829E6A9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351891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研究成果展示及其应用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4DCF840-382E-C194-863F-9E0DDEE97B6D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293350A-7C6A-8EDA-9D20-4DDBDA381C9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560183AD-F4F4-28C9-0198-99AD72B986D0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98803B06-88E5-56E5-C579-885B6BF1C51F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7DE9345-4C1B-5B3A-B93B-ABB3495D162F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AE9B62-0775-5877-644B-95D62C28C31E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10" name="组合 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9EF129C-F7BB-7BEE-18AF-7B9C89280FDD}"/>
              </a:ext>
            </a:extLst>
          </p:cNvPr>
          <p:cNvGrpSpPr/>
          <p:nvPr/>
        </p:nvGrpSpPr>
        <p:grpSpPr>
          <a:xfrm rot="5400000">
            <a:off x="1414529" y="1454482"/>
            <a:ext cx="1732551" cy="1732551"/>
            <a:chOff x="421581" y="1876011"/>
            <a:chExt cx="1391478" cy="1391478"/>
          </a:xfrm>
        </p:grpSpPr>
        <p:sp>
          <p:nvSpPr>
            <p:cNvPr id="11" name="泪滴形 10">
              <a:extLst>
                <a:ext uri="{FF2B5EF4-FFF2-40B4-BE49-F238E27FC236}">
                  <a16:creationId xmlns:a16="http://schemas.microsoft.com/office/drawing/2014/main" id="{A3ED7BC3-FA35-23AF-D2B3-4B9B23CA43C3}"/>
                </a:ext>
              </a:extLst>
            </p:cNvPr>
            <p:cNvSpPr/>
            <p:nvPr/>
          </p:nvSpPr>
          <p:spPr>
            <a:xfrm rot="2700000">
              <a:off x="421581" y="1876011"/>
              <a:ext cx="1391478" cy="1391478"/>
            </a:xfrm>
            <a:prstGeom prst="teardrop">
              <a:avLst/>
            </a:prstGeom>
            <a:noFill/>
            <a:ln>
              <a:solidFill>
                <a:srgbClr val="EEE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A717BDE-C216-8E41-5D60-2E9C486AB697}"/>
                </a:ext>
              </a:extLst>
            </p:cNvPr>
            <p:cNvSpPr/>
            <p:nvPr/>
          </p:nvSpPr>
          <p:spPr>
            <a:xfrm>
              <a:off x="648193" y="2102624"/>
              <a:ext cx="938254" cy="938254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dirty="0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5C8B96E-D94F-D1DD-EDFA-33561DB2311F}"/>
              </a:ext>
            </a:extLst>
          </p:cNvPr>
          <p:cNvGrpSpPr/>
          <p:nvPr/>
        </p:nvGrpSpPr>
        <p:grpSpPr>
          <a:xfrm rot="16200000">
            <a:off x="4037061" y="4235114"/>
            <a:ext cx="1732551" cy="1732551"/>
            <a:chOff x="421581" y="1876011"/>
            <a:chExt cx="1391478" cy="1391478"/>
          </a:xfrm>
        </p:grpSpPr>
        <p:sp>
          <p:nvSpPr>
            <p:cNvPr id="14" name="泪滴形 13">
              <a:extLst>
                <a:ext uri="{FF2B5EF4-FFF2-40B4-BE49-F238E27FC236}">
                  <a16:creationId xmlns:a16="http://schemas.microsoft.com/office/drawing/2014/main" id="{1A413ED5-3F87-7152-D44E-147B25032A94}"/>
                </a:ext>
              </a:extLst>
            </p:cNvPr>
            <p:cNvSpPr/>
            <p:nvPr/>
          </p:nvSpPr>
          <p:spPr>
            <a:xfrm rot="2700000">
              <a:off x="421581" y="1876011"/>
              <a:ext cx="1391478" cy="1391478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F03D80D-FE12-2AB8-D605-C1D6D96D96A7}"/>
                </a:ext>
              </a:extLst>
            </p:cNvPr>
            <p:cNvSpPr/>
            <p:nvPr/>
          </p:nvSpPr>
          <p:spPr>
            <a:xfrm>
              <a:off x="648193" y="2102623"/>
              <a:ext cx="938254" cy="9382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F7C73EA9-A169-57EA-60D4-FFB788DD0593}"/>
              </a:ext>
            </a:extLst>
          </p:cNvPr>
          <p:cNvGrpSpPr/>
          <p:nvPr/>
        </p:nvGrpSpPr>
        <p:grpSpPr>
          <a:xfrm rot="5400000">
            <a:off x="6589964" y="1454482"/>
            <a:ext cx="1732551" cy="1732551"/>
            <a:chOff x="421581" y="1876011"/>
            <a:chExt cx="1391478" cy="1391478"/>
          </a:xfrm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FF2FFB09-B52A-A103-27EB-C1639143BA49}"/>
                </a:ext>
              </a:extLst>
            </p:cNvPr>
            <p:cNvSpPr/>
            <p:nvPr/>
          </p:nvSpPr>
          <p:spPr>
            <a:xfrm rot="2700000">
              <a:off x="421581" y="1876011"/>
              <a:ext cx="1391478" cy="1391478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1B4DDDC-AD67-2C0A-4C55-193CE7213C0D}"/>
                </a:ext>
              </a:extLst>
            </p:cNvPr>
            <p:cNvSpPr/>
            <p:nvPr/>
          </p:nvSpPr>
          <p:spPr>
            <a:xfrm>
              <a:off x="648193" y="2102623"/>
              <a:ext cx="938254" cy="9382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9C9B20E-5E82-1103-1A57-890AFA4D60AC}"/>
              </a:ext>
            </a:extLst>
          </p:cNvPr>
          <p:cNvGrpSpPr/>
          <p:nvPr/>
        </p:nvGrpSpPr>
        <p:grpSpPr>
          <a:xfrm rot="16200000">
            <a:off x="8841443" y="4235114"/>
            <a:ext cx="1732551" cy="1732551"/>
            <a:chOff x="421581" y="1876011"/>
            <a:chExt cx="1391478" cy="1391478"/>
          </a:xfrm>
        </p:grpSpPr>
        <p:sp>
          <p:nvSpPr>
            <p:cNvPr id="20" name="泪滴形 19">
              <a:extLst>
                <a:ext uri="{FF2B5EF4-FFF2-40B4-BE49-F238E27FC236}">
                  <a16:creationId xmlns:a16="http://schemas.microsoft.com/office/drawing/2014/main" id="{F6A6B38A-BAFB-EE85-B520-0258ADF7C708}"/>
                </a:ext>
              </a:extLst>
            </p:cNvPr>
            <p:cNvSpPr/>
            <p:nvPr/>
          </p:nvSpPr>
          <p:spPr>
            <a:xfrm rot="2700000">
              <a:off x="421581" y="1876011"/>
              <a:ext cx="1391478" cy="1391478"/>
            </a:xfrm>
            <a:prstGeom prst="teardrop">
              <a:avLst/>
            </a:prstGeom>
            <a:noFill/>
            <a:ln>
              <a:solidFill>
                <a:srgbClr val="EEE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4BB49E4-474F-3CE2-573E-809B5263B4EE}"/>
                </a:ext>
              </a:extLst>
            </p:cNvPr>
            <p:cNvSpPr/>
            <p:nvPr/>
          </p:nvSpPr>
          <p:spPr>
            <a:xfrm>
              <a:off x="648193" y="2102623"/>
              <a:ext cx="938254" cy="938254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E9E8E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4E1CE78F-95CE-9FB7-9292-20DE53BB6709}"/>
              </a:ext>
            </a:extLst>
          </p:cNvPr>
          <p:cNvGrpSpPr/>
          <p:nvPr/>
        </p:nvGrpSpPr>
        <p:grpSpPr>
          <a:xfrm>
            <a:off x="4664152" y="4862204"/>
            <a:ext cx="478367" cy="480483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35" name="AutoShape 37">
              <a:extLst>
                <a:ext uri="{FF2B5EF4-FFF2-40B4-BE49-F238E27FC236}">
                  <a16:creationId xmlns:a16="http://schemas.microsoft.com/office/drawing/2014/main" id="{4C738F4C-EEBE-B698-941C-589FC7D2F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AutoShape 38">
              <a:extLst>
                <a:ext uri="{FF2B5EF4-FFF2-40B4-BE49-F238E27FC236}">
                  <a16:creationId xmlns:a16="http://schemas.microsoft.com/office/drawing/2014/main" id="{BD6FE40C-8593-3BE1-87B7-FE5B7BF4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39">
              <a:extLst>
                <a:ext uri="{FF2B5EF4-FFF2-40B4-BE49-F238E27FC236}">
                  <a16:creationId xmlns:a16="http://schemas.microsoft.com/office/drawing/2014/main" id="{BF876D47-E956-1A5E-90E4-0BF87F9B8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40">
              <a:extLst>
                <a:ext uri="{FF2B5EF4-FFF2-40B4-BE49-F238E27FC236}">
                  <a16:creationId xmlns:a16="http://schemas.microsoft.com/office/drawing/2014/main" id="{7BC8373A-46D5-8327-C04F-2DD296D63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41">
              <a:extLst>
                <a:ext uri="{FF2B5EF4-FFF2-40B4-BE49-F238E27FC236}">
                  <a16:creationId xmlns:a16="http://schemas.microsoft.com/office/drawing/2014/main" id="{98513441-942C-B59B-A8D9-266C26887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42">
              <a:extLst>
                <a:ext uri="{FF2B5EF4-FFF2-40B4-BE49-F238E27FC236}">
                  <a16:creationId xmlns:a16="http://schemas.microsoft.com/office/drawing/2014/main" id="{2521400F-C762-08C2-CE90-88F137748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1" name="组合 40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CA26D51C-264F-0724-19F4-50AB25DEF18D}"/>
              </a:ext>
            </a:extLst>
          </p:cNvPr>
          <p:cNvGrpSpPr/>
          <p:nvPr/>
        </p:nvGrpSpPr>
        <p:grpSpPr>
          <a:xfrm>
            <a:off x="7216795" y="2063023"/>
            <a:ext cx="478887" cy="478887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42" name="AutoShape 56">
              <a:extLst>
                <a:ext uri="{FF2B5EF4-FFF2-40B4-BE49-F238E27FC236}">
                  <a16:creationId xmlns:a16="http://schemas.microsoft.com/office/drawing/2014/main" id="{6E1A7CBB-9006-758A-EE9E-04DF10C88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57">
              <a:extLst>
                <a:ext uri="{FF2B5EF4-FFF2-40B4-BE49-F238E27FC236}">
                  <a16:creationId xmlns:a16="http://schemas.microsoft.com/office/drawing/2014/main" id="{D92C2C7F-B845-0420-D6DE-BE0B37B59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58">
              <a:extLst>
                <a:ext uri="{FF2B5EF4-FFF2-40B4-BE49-F238E27FC236}">
                  <a16:creationId xmlns:a16="http://schemas.microsoft.com/office/drawing/2014/main" id="{6C81B165-20EF-EFF4-5996-2E0D22C71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5" name="AutoShape 11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F8D81EB0-7B0D-807F-C640-10B06F726EAA}"/>
              </a:ext>
            </a:extLst>
          </p:cNvPr>
          <p:cNvSpPr>
            <a:spLocks/>
          </p:cNvSpPr>
          <p:nvPr/>
        </p:nvSpPr>
        <p:spPr bwMode="auto">
          <a:xfrm>
            <a:off x="9467475" y="4862205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5268A5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6" name="组合 4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2C1F9F4-D6B9-7938-2352-76BADB3A042F}"/>
              </a:ext>
            </a:extLst>
          </p:cNvPr>
          <p:cNvGrpSpPr/>
          <p:nvPr/>
        </p:nvGrpSpPr>
        <p:grpSpPr>
          <a:xfrm>
            <a:off x="2008512" y="2084657"/>
            <a:ext cx="478887" cy="478887"/>
            <a:chOff x="2473104" y="2145028"/>
            <a:chExt cx="359165" cy="359165"/>
          </a:xfrm>
          <a:solidFill>
            <a:srgbClr val="5268A5"/>
          </a:solidFill>
        </p:grpSpPr>
        <p:sp>
          <p:nvSpPr>
            <p:cNvPr id="47" name="AutoShape 126">
              <a:extLst>
                <a:ext uri="{FF2B5EF4-FFF2-40B4-BE49-F238E27FC236}">
                  <a16:creationId xmlns:a16="http://schemas.microsoft.com/office/drawing/2014/main" id="{098F9DD9-B9E1-89D3-3BC1-A2C6CB87B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27">
              <a:extLst>
                <a:ext uri="{FF2B5EF4-FFF2-40B4-BE49-F238E27FC236}">
                  <a16:creationId xmlns:a16="http://schemas.microsoft.com/office/drawing/2014/main" id="{8454BAFE-113C-4406-947F-C4BE7BE22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6840A51-8A83-EC80-076E-5790A69DA686}"/>
              </a:ext>
            </a:extLst>
          </p:cNvPr>
          <p:cNvGrpSpPr/>
          <p:nvPr/>
        </p:nvGrpSpPr>
        <p:grpSpPr>
          <a:xfrm>
            <a:off x="1527047" y="3795839"/>
            <a:ext cx="1851570" cy="1803732"/>
            <a:chOff x="727223" y="2255746"/>
            <a:chExt cx="1851570" cy="1803732"/>
          </a:xfrm>
        </p:grpSpPr>
        <p:sp>
          <p:nvSpPr>
            <p:cNvPr id="50" name="矩形 4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1B9A73E-3597-62C3-7EFF-6B1E70628C97}"/>
                </a:ext>
              </a:extLst>
            </p:cNvPr>
            <p:cNvSpPr/>
            <p:nvPr/>
          </p:nvSpPr>
          <p:spPr>
            <a:xfrm>
              <a:off x="736600" y="2616326"/>
              <a:ext cx="1842193" cy="1443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6152DABA-19BB-F4BC-870C-B0E92F9A4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4A8274A-369F-97E1-4EC1-9C8ACE391742}"/>
              </a:ext>
            </a:extLst>
          </p:cNvPr>
          <p:cNvGrpSpPr/>
          <p:nvPr/>
        </p:nvGrpSpPr>
        <p:grpSpPr>
          <a:xfrm>
            <a:off x="4114554" y="1951908"/>
            <a:ext cx="1851570" cy="1803732"/>
            <a:chOff x="727223" y="2255746"/>
            <a:chExt cx="1851570" cy="1803732"/>
          </a:xfrm>
        </p:grpSpPr>
        <p:sp>
          <p:nvSpPr>
            <p:cNvPr id="53" name="矩形 5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CBC1EDF-32BF-A3F9-305A-3CCC35106CC4}"/>
                </a:ext>
              </a:extLst>
            </p:cNvPr>
            <p:cNvSpPr/>
            <p:nvPr/>
          </p:nvSpPr>
          <p:spPr>
            <a:xfrm>
              <a:off x="736600" y="2616326"/>
              <a:ext cx="1842193" cy="1443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BF76A77-9111-913C-DD3A-657D53A3DE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2ACA899-1E22-6825-5636-2BDC6E98CAA1}"/>
              </a:ext>
            </a:extLst>
          </p:cNvPr>
          <p:cNvGrpSpPr/>
          <p:nvPr/>
        </p:nvGrpSpPr>
        <p:grpSpPr>
          <a:xfrm>
            <a:off x="8860217" y="1951908"/>
            <a:ext cx="1851570" cy="1803732"/>
            <a:chOff x="727223" y="2255746"/>
            <a:chExt cx="1851570" cy="1803732"/>
          </a:xfrm>
        </p:grpSpPr>
        <p:sp>
          <p:nvSpPr>
            <p:cNvPr id="64" name="矩形 6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926FFD19-3562-16F2-FEBC-AE005816DE95}"/>
                </a:ext>
              </a:extLst>
            </p:cNvPr>
            <p:cNvSpPr/>
            <p:nvPr/>
          </p:nvSpPr>
          <p:spPr>
            <a:xfrm>
              <a:off x="736600" y="2616326"/>
              <a:ext cx="1842193" cy="1443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871868B2-F9D6-CF96-5824-6BFA1E621B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6FCC0EC-AD24-8F86-FD37-71CD504E26ED}"/>
              </a:ext>
            </a:extLst>
          </p:cNvPr>
          <p:cNvGrpSpPr/>
          <p:nvPr/>
        </p:nvGrpSpPr>
        <p:grpSpPr>
          <a:xfrm>
            <a:off x="6620093" y="3795839"/>
            <a:ext cx="1851570" cy="1803732"/>
            <a:chOff x="727223" y="2255746"/>
            <a:chExt cx="1851570" cy="1803732"/>
          </a:xfrm>
        </p:grpSpPr>
        <p:sp>
          <p:nvSpPr>
            <p:cNvPr id="67" name="矩形 6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955C234-6C5D-B99D-BEA9-2149BCF6C02D}"/>
                </a:ext>
              </a:extLst>
            </p:cNvPr>
            <p:cNvSpPr/>
            <p:nvPr/>
          </p:nvSpPr>
          <p:spPr>
            <a:xfrm>
              <a:off x="736600" y="2616326"/>
              <a:ext cx="1842193" cy="1443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2692AF6-915A-2D7A-4B71-FC752750A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37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5DC50D02-7D79-24D7-E800-F6AE8B4FD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5579" y="3444538"/>
            <a:ext cx="16594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CC48A50-93D1-520F-0667-6AAE8E646575}"/>
              </a:ext>
            </a:extLst>
          </p:cNvPr>
          <p:cNvGrpSpPr/>
          <p:nvPr/>
        </p:nvGrpSpPr>
        <p:grpSpPr>
          <a:xfrm>
            <a:off x="5060976" y="1379530"/>
            <a:ext cx="1939504" cy="1864006"/>
            <a:chOff x="2073550" y="2387329"/>
            <a:chExt cx="794120" cy="7632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BBE7D5-05EE-BB10-6737-A3EB62C5AC8F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632F3BA-F138-B247-8972-DB3E1ACDE7A9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A09573B5-D2B9-47A7-DCB5-300357A130CD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9AB42A-98EA-587A-91AC-B99F5CC9DE80}"/>
                </a:ext>
              </a:extLst>
            </p:cNvPr>
            <p:cNvSpPr txBox="1"/>
            <p:nvPr/>
          </p:nvSpPr>
          <p:spPr>
            <a:xfrm>
              <a:off x="2151602" y="2485133"/>
              <a:ext cx="586244" cy="541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164E72B-8A1F-E59C-09A7-A0267AC23D96}"/>
              </a:ext>
            </a:extLst>
          </p:cNvPr>
          <p:cNvSpPr txBox="1"/>
          <p:nvPr/>
        </p:nvSpPr>
        <p:spPr>
          <a:xfrm>
            <a:off x="3904166" y="4028142"/>
            <a:ext cx="4126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095099E-B26B-8D4A-3503-7EC79ACCB947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5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B2A5AC14-B3B9-446F-94D0-8F7D688F39AD}"/>
              </a:ext>
            </a:extLst>
          </p:cNvPr>
          <p:cNvGrpSpPr/>
          <p:nvPr/>
        </p:nvGrpSpPr>
        <p:grpSpPr>
          <a:xfrm>
            <a:off x="3614319" y="1939156"/>
            <a:ext cx="5023033" cy="3774548"/>
            <a:chOff x="3614319" y="2345556"/>
            <a:chExt cx="5023033" cy="3774548"/>
          </a:xfrm>
          <a:solidFill>
            <a:srgbClr val="5268A5"/>
          </a:solidFill>
        </p:grpSpPr>
        <p:grpSp>
          <p:nvGrpSpPr>
            <p:cNvPr id="6" name="Group 36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923BE5F0-7F0A-496D-BD20-D5778F632BD5}"/>
                </a:ext>
              </a:extLst>
            </p:cNvPr>
            <p:cNvGrpSpPr/>
            <p:nvPr/>
          </p:nvGrpSpPr>
          <p:grpSpPr>
            <a:xfrm>
              <a:off x="4439140" y="3224503"/>
              <a:ext cx="3302549" cy="2895601"/>
              <a:chOff x="2587625" y="1349375"/>
              <a:chExt cx="3349625" cy="2936876"/>
            </a:xfrm>
            <a:grpFill/>
          </p:grpSpPr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852EBEF4-6F7B-4343-934F-F865711F8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5850" y="1349375"/>
                <a:ext cx="1373188" cy="201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3D9924C9-B921-419F-AC4D-7A322F2B7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5" y="3900488"/>
                <a:ext cx="3349625" cy="385763"/>
              </a:xfrm>
              <a:custGeom>
                <a:avLst/>
                <a:gdLst>
                  <a:gd name="T0" fmla="*/ 1962 w 2110"/>
                  <a:gd name="T1" fmla="*/ 95 h 243"/>
                  <a:gd name="T2" fmla="*/ 1962 w 2110"/>
                  <a:gd name="T3" fmla="*/ 0 h 243"/>
                  <a:gd name="T4" fmla="*/ 150 w 2110"/>
                  <a:gd name="T5" fmla="*/ 0 h 243"/>
                  <a:gd name="T6" fmla="*/ 150 w 2110"/>
                  <a:gd name="T7" fmla="*/ 95 h 243"/>
                  <a:gd name="T8" fmla="*/ 0 w 2110"/>
                  <a:gd name="T9" fmla="*/ 95 h 243"/>
                  <a:gd name="T10" fmla="*/ 0 w 2110"/>
                  <a:gd name="T11" fmla="*/ 243 h 243"/>
                  <a:gd name="T12" fmla="*/ 2110 w 2110"/>
                  <a:gd name="T13" fmla="*/ 243 h 243"/>
                  <a:gd name="T14" fmla="*/ 2110 w 2110"/>
                  <a:gd name="T15" fmla="*/ 95 h 243"/>
                  <a:gd name="T16" fmla="*/ 1962 w 2110"/>
                  <a:gd name="T17" fmla="*/ 9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0" h="243">
                    <a:moveTo>
                      <a:pt x="1962" y="95"/>
                    </a:moveTo>
                    <a:lnTo>
                      <a:pt x="1962" y="0"/>
                    </a:lnTo>
                    <a:lnTo>
                      <a:pt x="150" y="0"/>
                    </a:lnTo>
                    <a:lnTo>
                      <a:pt x="150" y="95"/>
                    </a:lnTo>
                    <a:lnTo>
                      <a:pt x="0" y="95"/>
                    </a:lnTo>
                    <a:lnTo>
                      <a:pt x="0" y="243"/>
                    </a:lnTo>
                    <a:lnTo>
                      <a:pt x="2110" y="243"/>
                    </a:lnTo>
                    <a:lnTo>
                      <a:pt x="2110" y="95"/>
                    </a:lnTo>
                    <a:lnTo>
                      <a:pt x="1962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Rectangle 7">
                <a:extLst>
                  <a:ext uri="{FF2B5EF4-FFF2-40B4-BE49-F238E27FC236}">
                    <a16:creationId xmlns:a16="http://schemas.microsoft.com/office/drawing/2014/main" id="{C9686BE9-0B89-487C-AD31-F052A0250A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5288" y="1468438"/>
                <a:ext cx="203200" cy="2433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Rectangle 8">
                <a:extLst>
                  <a:ext uri="{FF2B5EF4-FFF2-40B4-BE49-F238E27FC236}">
                    <a16:creationId xmlns:a16="http://schemas.microsoft.com/office/drawing/2014/main" id="{1F3B2595-55EA-413C-ABAE-C4E20E4E9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7975" y="1547813"/>
                <a:ext cx="377825" cy="279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9C9302D3-7161-410B-97DD-1256E0140404}"/>
                </a:ext>
              </a:extLst>
            </p:cNvPr>
            <p:cNvGrpSpPr/>
            <p:nvPr/>
          </p:nvGrpSpPr>
          <p:grpSpPr>
            <a:xfrm>
              <a:off x="6712044" y="2345556"/>
              <a:ext cx="775097" cy="2941529"/>
              <a:chOff x="6641704" y="1694920"/>
              <a:chExt cx="775097" cy="2941529"/>
            </a:xfrm>
            <a:grpFill/>
          </p:grpSpPr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91A66D43-2EC5-403C-81E9-95D04B236B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1704" y="1694920"/>
                <a:ext cx="775097" cy="2941529"/>
              </a:xfrm>
              <a:custGeom>
                <a:avLst/>
                <a:gdLst>
                  <a:gd name="T0" fmla="*/ 120 w 243"/>
                  <a:gd name="T1" fmla="*/ 923 h 923"/>
                  <a:gd name="T2" fmla="*/ 21 w 243"/>
                  <a:gd name="T3" fmla="*/ 823 h 923"/>
                  <a:gd name="T4" fmla="*/ 21 w 243"/>
                  <a:gd name="T5" fmla="*/ 151 h 923"/>
                  <a:gd name="T6" fmla="*/ 22 w 243"/>
                  <a:gd name="T7" fmla="*/ 138 h 923"/>
                  <a:gd name="T8" fmla="*/ 22 w 243"/>
                  <a:gd name="T9" fmla="*/ 71 h 923"/>
                  <a:gd name="T10" fmla="*/ 1 w 243"/>
                  <a:gd name="T11" fmla="*/ 17 h 923"/>
                  <a:gd name="T12" fmla="*/ 10 w 243"/>
                  <a:gd name="T13" fmla="*/ 0 h 923"/>
                  <a:gd name="T14" fmla="*/ 12 w 243"/>
                  <a:gd name="T15" fmla="*/ 0 h 923"/>
                  <a:gd name="T16" fmla="*/ 232 w 243"/>
                  <a:gd name="T17" fmla="*/ 0 h 923"/>
                  <a:gd name="T18" fmla="*/ 233 w 243"/>
                  <a:gd name="T19" fmla="*/ 0 h 923"/>
                  <a:gd name="T20" fmla="*/ 243 w 243"/>
                  <a:gd name="T21" fmla="*/ 17 h 923"/>
                  <a:gd name="T22" fmla="*/ 221 w 243"/>
                  <a:gd name="T23" fmla="*/ 71 h 923"/>
                  <a:gd name="T24" fmla="*/ 221 w 243"/>
                  <a:gd name="T25" fmla="*/ 551 h 923"/>
                  <a:gd name="T26" fmla="*/ 222 w 243"/>
                  <a:gd name="T27" fmla="*/ 824 h 923"/>
                  <a:gd name="T28" fmla="*/ 120 w 243"/>
                  <a:gd name="T29" fmla="*/ 923 h 923"/>
                  <a:gd name="T30" fmla="*/ 16 w 243"/>
                  <a:gd name="T31" fmla="*/ 16 h 923"/>
                  <a:gd name="T32" fmla="*/ 16 w 243"/>
                  <a:gd name="T33" fmla="*/ 17 h 923"/>
                  <a:gd name="T34" fmla="*/ 37 w 243"/>
                  <a:gd name="T35" fmla="*/ 65 h 923"/>
                  <a:gd name="T36" fmla="*/ 38 w 243"/>
                  <a:gd name="T37" fmla="*/ 67 h 923"/>
                  <a:gd name="T38" fmla="*/ 38 w 243"/>
                  <a:gd name="T39" fmla="*/ 139 h 923"/>
                  <a:gd name="T40" fmla="*/ 37 w 243"/>
                  <a:gd name="T41" fmla="*/ 151 h 923"/>
                  <a:gd name="T42" fmla="*/ 37 w 243"/>
                  <a:gd name="T43" fmla="*/ 823 h 923"/>
                  <a:gd name="T44" fmla="*/ 120 w 243"/>
                  <a:gd name="T45" fmla="*/ 907 h 923"/>
                  <a:gd name="T46" fmla="*/ 181 w 243"/>
                  <a:gd name="T47" fmla="*/ 884 h 923"/>
                  <a:gd name="T48" fmla="*/ 206 w 243"/>
                  <a:gd name="T49" fmla="*/ 824 h 923"/>
                  <a:gd name="T50" fmla="*/ 206 w 243"/>
                  <a:gd name="T51" fmla="*/ 551 h 923"/>
                  <a:gd name="T52" fmla="*/ 206 w 243"/>
                  <a:gd name="T53" fmla="*/ 67 h 923"/>
                  <a:gd name="T54" fmla="*/ 207 w 243"/>
                  <a:gd name="T55" fmla="*/ 65 h 923"/>
                  <a:gd name="T56" fmla="*/ 226 w 243"/>
                  <a:gd name="T57" fmla="*/ 17 h 923"/>
                  <a:gd name="T58" fmla="*/ 226 w 243"/>
                  <a:gd name="T59" fmla="*/ 16 h 923"/>
                  <a:gd name="T60" fmla="*/ 16 w 243"/>
                  <a:gd name="T61" fmla="*/ 16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3" h="923">
                    <a:moveTo>
                      <a:pt x="120" y="923"/>
                    </a:moveTo>
                    <a:cubicBezTo>
                      <a:pt x="65" y="923"/>
                      <a:pt x="21" y="879"/>
                      <a:pt x="21" y="823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1" y="148"/>
                      <a:pt x="21" y="143"/>
                      <a:pt x="22" y="138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16" y="63"/>
                      <a:pt x="0" y="33"/>
                      <a:pt x="1" y="17"/>
                    </a:cubicBezTo>
                    <a:cubicBezTo>
                      <a:pt x="1" y="7"/>
                      <a:pt x="7" y="2"/>
                      <a:pt x="1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7" y="2"/>
                      <a:pt x="243" y="7"/>
                      <a:pt x="243" y="17"/>
                    </a:cubicBezTo>
                    <a:cubicBezTo>
                      <a:pt x="243" y="33"/>
                      <a:pt x="226" y="63"/>
                      <a:pt x="221" y="71"/>
                    </a:cubicBezTo>
                    <a:cubicBezTo>
                      <a:pt x="221" y="551"/>
                      <a:pt x="221" y="551"/>
                      <a:pt x="221" y="551"/>
                    </a:cubicBezTo>
                    <a:cubicBezTo>
                      <a:pt x="222" y="824"/>
                      <a:pt x="222" y="824"/>
                      <a:pt x="222" y="824"/>
                    </a:cubicBezTo>
                    <a:cubicBezTo>
                      <a:pt x="222" y="879"/>
                      <a:pt x="176" y="923"/>
                      <a:pt x="120" y="923"/>
                    </a:cubicBezTo>
                    <a:close/>
                    <a:moveTo>
                      <a:pt x="16" y="16"/>
                    </a:moveTo>
                    <a:cubicBezTo>
                      <a:pt x="16" y="16"/>
                      <a:pt x="16" y="16"/>
                      <a:pt x="16" y="17"/>
                    </a:cubicBezTo>
                    <a:cubicBezTo>
                      <a:pt x="16" y="27"/>
                      <a:pt x="28" y="52"/>
                      <a:pt x="37" y="65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139"/>
                      <a:pt x="38" y="139"/>
                      <a:pt x="38" y="139"/>
                    </a:cubicBezTo>
                    <a:cubicBezTo>
                      <a:pt x="37" y="144"/>
                      <a:pt x="37" y="148"/>
                      <a:pt x="37" y="151"/>
                    </a:cubicBezTo>
                    <a:cubicBezTo>
                      <a:pt x="37" y="823"/>
                      <a:pt x="37" y="823"/>
                      <a:pt x="37" y="823"/>
                    </a:cubicBezTo>
                    <a:cubicBezTo>
                      <a:pt x="37" y="869"/>
                      <a:pt x="73" y="907"/>
                      <a:pt x="120" y="907"/>
                    </a:cubicBezTo>
                    <a:cubicBezTo>
                      <a:pt x="143" y="907"/>
                      <a:pt x="164" y="899"/>
                      <a:pt x="181" y="884"/>
                    </a:cubicBezTo>
                    <a:cubicBezTo>
                      <a:pt x="197" y="867"/>
                      <a:pt x="206" y="847"/>
                      <a:pt x="206" y="824"/>
                    </a:cubicBezTo>
                    <a:cubicBezTo>
                      <a:pt x="206" y="551"/>
                      <a:pt x="206" y="551"/>
                      <a:pt x="206" y="551"/>
                    </a:cubicBezTo>
                    <a:cubicBezTo>
                      <a:pt x="206" y="67"/>
                      <a:pt x="206" y="67"/>
                      <a:pt x="206" y="67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14" y="52"/>
                      <a:pt x="227" y="27"/>
                      <a:pt x="226" y="17"/>
                    </a:cubicBezTo>
                    <a:cubicBezTo>
                      <a:pt x="226" y="16"/>
                      <a:pt x="226" y="16"/>
                      <a:pt x="226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 w="2" cap="flat">
                <a:solidFill>
                  <a:srgbClr val="6C6C6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9568DBF0-86EA-498A-8FA0-0CB2E4347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513" y="4261225"/>
                <a:ext cx="430001" cy="265670"/>
              </a:xfrm>
              <a:custGeom>
                <a:avLst/>
                <a:gdLst>
                  <a:gd name="T0" fmla="*/ 66 w 135"/>
                  <a:gd name="T1" fmla="*/ 83 h 83"/>
                  <a:gd name="T2" fmla="*/ 0 w 135"/>
                  <a:gd name="T3" fmla="*/ 16 h 83"/>
                  <a:gd name="T4" fmla="*/ 0 w 135"/>
                  <a:gd name="T5" fmla="*/ 0 h 83"/>
                  <a:gd name="T6" fmla="*/ 135 w 135"/>
                  <a:gd name="T7" fmla="*/ 0 h 83"/>
                  <a:gd name="T8" fmla="*/ 135 w 135"/>
                  <a:gd name="T9" fmla="*/ 17 h 83"/>
                  <a:gd name="T10" fmla="*/ 66 w 135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3">
                    <a:moveTo>
                      <a:pt x="66" y="83"/>
                    </a:moveTo>
                    <a:cubicBezTo>
                      <a:pt x="30" y="83"/>
                      <a:pt x="0" y="54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5" y="54"/>
                      <a:pt x="104" y="83"/>
                      <a:pt x="66" y="83"/>
                    </a:cubicBez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531DAE56-9C2E-4C7F-AE1C-3BF5825D1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513" y="4001035"/>
                <a:ext cx="430001" cy="260192"/>
              </a:xfrm>
              <a:custGeom>
                <a:avLst/>
                <a:gdLst>
                  <a:gd name="T0" fmla="*/ 0 w 135"/>
                  <a:gd name="T1" fmla="*/ 82 h 82"/>
                  <a:gd name="T2" fmla="*/ 0 w 135"/>
                  <a:gd name="T3" fmla="*/ 0 h 82"/>
                  <a:gd name="T4" fmla="*/ 135 w 135"/>
                  <a:gd name="T5" fmla="*/ 0 h 82"/>
                  <a:gd name="T6" fmla="*/ 135 w 135"/>
                  <a:gd name="T7" fmla="*/ 82 h 82"/>
                  <a:gd name="T8" fmla="*/ 0 w 13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2">
                    <a:moveTo>
                      <a:pt x="0" y="82"/>
                    </a:moveTo>
                    <a:cubicBezTo>
                      <a:pt x="0" y="55"/>
                      <a:pt x="0" y="28"/>
                      <a:pt x="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82"/>
                      <a:pt x="135" y="82"/>
                      <a:pt x="135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5985DF34-7B16-472E-8976-C802D800A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513" y="3740843"/>
                <a:ext cx="430001" cy="260192"/>
              </a:xfrm>
              <a:custGeom>
                <a:avLst/>
                <a:gdLst>
                  <a:gd name="T0" fmla="*/ 0 w 135"/>
                  <a:gd name="T1" fmla="*/ 81 h 81"/>
                  <a:gd name="T2" fmla="*/ 0 w 135"/>
                  <a:gd name="T3" fmla="*/ 0 h 81"/>
                  <a:gd name="T4" fmla="*/ 134 w 135"/>
                  <a:gd name="T5" fmla="*/ 0 h 81"/>
                  <a:gd name="T6" fmla="*/ 135 w 135"/>
                  <a:gd name="T7" fmla="*/ 81 h 81"/>
                  <a:gd name="T8" fmla="*/ 0 w 135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5" y="81"/>
                      <a:pt x="135" y="81"/>
                      <a:pt x="135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0A93654B-3A32-4748-A9CB-CC3E1DBD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3480653"/>
                <a:ext cx="424523" cy="260192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79 h 82"/>
                  <a:gd name="T8" fmla="*/ 133 w 133"/>
                  <a:gd name="T9" fmla="*/ 82 h 82"/>
                  <a:gd name="T10" fmla="*/ 0 w 133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55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3"/>
                      <a:pt x="133" y="79"/>
                    </a:cubicBezTo>
                    <a:cubicBezTo>
                      <a:pt x="133" y="82"/>
                      <a:pt x="133" y="82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27B8C4CB-0A18-4EBF-9E77-2EBDE4783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3223200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3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02684261-AC4C-43E5-9D0B-3EC6F14F5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2960270"/>
                <a:ext cx="424523" cy="262930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8F3B41A4-25F4-421C-87A8-1E88C9ECE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2700078"/>
                <a:ext cx="424523" cy="260192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8"/>
                      <a:pt x="133" y="55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EEEEEE"/>
              </a:solidFill>
              <a:ln w="2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D97ADBDF-2ACA-4D70-B1DB-D31496C91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2442626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3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EEEEE"/>
              </a:solidFill>
              <a:ln w="2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68C5DB58-A97B-4F2B-BF35-A49A403B0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2179696"/>
                <a:ext cx="424523" cy="262930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55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5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EEEEEE"/>
              </a:solidFill>
              <a:ln w="2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E1EA2116-EF8D-4807-8B52-7D7BE451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4251" y="1922244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2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EEEEEE"/>
              </a:solidFill>
              <a:ln w="2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0A9004F4-2CCA-4A6E-97A8-696D96E82CC9}"/>
                </a:ext>
              </a:extLst>
            </p:cNvPr>
            <p:cNvGrpSpPr/>
            <p:nvPr/>
          </p:nvGrpSpPr>
          <p:grpSpPr>
            <a:xfrm>
              <a:off x="4781644" y="2345556"/>
              <a:ext cx="775097" cy="2941529"/>
              <a:chOff x="4711304" y="1694920"/>
              <a:chExt cx="775097" cy="2941529"/>
            </a:xfrm>
            <a:grpFill/>
          </p:grpSpPr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0461A92F-2326-41B6-BB32-A27BD91E0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1304" y="1694920"/>
                <a:ext cx="775097" cy="2941529"/>
              </a:xfrm>
              <a:custGeom>
                <a:avLst/>
                <a:gdLst>
                  <a:gd name="T0" fmla="*/ 120 w 243"/>
                  <a:gd name="T1" fmla="*/ 923 h 923"/>
                  <a:gd name="T2" fmla="*/ 21 w 243"/>
                  <a:gd name="T3" fmla="*/ 823 h 923"/>
                  <a:gd name="T4" fmla="*/ 21 w 243"/>
                  <a:gd name="T5" fmla="*/ 151 h 923"/>
                  <a:gd name="T6" fmla="*/ 22 w 243"/>
                  <a:gd name="T7" fmla="*/ 138 h 923"/>
                  <a:gd name="T8" fmla="*/ 22 w 243"/>
                  <a:gd name="T9" fmla="*/ 71 h 923"/>
                  <a:gd name="T10" fmla="*/ 1 w 243"/>
                  <a:gd name="T11" fmla="*/ 17 h 923"/>
                  <a:gd name="T12" fmla="*/ 10 w 243"/>
                  <a:gd name="T13" fmla="*/ 0 h 923"/>
                  <a:gd name="T14" fmla="*/ 12 w 243"/>
                  <a:gd name="T15" fmla="*/ 0 h 923"/>
                  <a:gd name="T16" fmla="*/ 232 w 243"/>
                  <a:gd name="T17" fmla="*/ 0 h 923"/>
                  <a:gd name="T18" fmla="*/ 233 w 243"/>
                  <a:gd name="T19" fmla="*/ 0 h 923"/>
                  <a:gd name="T20" fmla="*/ 243 w 243"/>
                  <a:gd name="T21" fmla="*/ 17 h 923"/>
                  <a:gd name="T22" fmla="*/ 221 w 243"/>
                  <a:gd name="T23" fmla="*/ 71 h 923"/>
                  <a:gd name="T24" fmla="*/ 221 w 243"/>
                  <a:gd name="T25" fmla="*/ 551 h 923"/>
                  <a:gd name="T26" fmla="*/ 222 w 243"/>
                  <a:gd name="T27" fmla="*/ 824 h 923"/>
                  <a:gd name="T28" fmla="*/ 120 w 243"/>
                  <a:gd name="T29" fmla="*/ 923 h 923"/>
                  <a:gd name="T30" fmla="*/ 16 w 243"/>
                  <a:gd name="T31" fmla="*/ 16 h 923"/>
                  <a:gd name="T32" fmla="*/ 16 w 243"/>
                  <a:gd name="T33" fmla="*/ 17 h 923"/>
                  <a:gd name="T34" fmla="*/ 37 w 243"/>
                  <a:gd name="T35" fmla="*/ 65 h 923"/>
                  <a:gd name="T36" fmla="*/ 38 w 243"/>
                  <a:gd name="T37" fmla="*/ 67 h 923"/>
                  <a:gd name="T38" fmla="*/ 38 w 243"/>
                  <a:gd name="T39" fmla="*/ 139 h 923"/>
                  <a:gd name="T40" fmla="*/ 37 w 243"/>
                  <a:gd name="T41" fmla="*/ 151 h 923"/>
                  <a:gd name="T42" fmla="*/ 37 w 243"/>
                  <a:gd name="T43" fmla="*/ 823 h 923"/>
                  <a:gd name="T44" fmla="*/ 120 w 243"/>
                  <a:gd name="T45" fmla="*/ 907 h 923"/>
                  <a:gd name="T46" fmla="*/ 181 w 243"/>
                  <a:gd name="T47" fmla="*/ 884 h 923"/>
                  <a:gd name="T48" fmla="*/ 206 w 243"/>
                  <a:gd name="T49" fmla="*/ 824 h 923"/>
                  <a:gd name="T50" fmla="*/ 206 w 243"/>
                  <a:gd name="T51" fmla="*/ 551 h 923"/>
                  <a:gd name="T52" fmla="*/ 206 w 243"/>
                  <a:gd name="T53" fmla="*/ 67 h 923"/>
                  <a:gd name="T54" fmla="*/ 207 w 243"/>
                  <a:gd name="T55" fmla="*/ 65 h 923"/>
                  <a:gd name="T56" fmla="*/ 226 w 243"/>
                  <a:gd name="T57" fmla="*/ 17 h 923"/>
                  <a:gd name="T58" fmla="*/ 226 w 243"/>
                  <a:gd name="T59" fmla="*/ 16 h 923"/>
                  <a:gd name="T60" fmla="*/ 16 w 243"/>
                  <a:gd name="T61" fmla="*/ 16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3" h="923">
                    <a:moveTo>
                      <a:pt x="120" y="923"/>
                    </a:moveTo>
                    <a:cubicBezTo>
                      <a:pt x="65" y="923"/>
                      <a:pt x="21" y="879"/>
                      <a:pt x="21" y="823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1" y="148"/>
                      <a:pt x="21" y="143"/>
                      <a:pt x="22" y="138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16" y="63"/>
                      <a:pt x="0" y="33"/>
                      <a:pt x="1" y="17"/>
                    </a:cubicBezTo>
                    <a:cubicBezTo>
                      <a:pt x="1" y="7"/>
                      <a:pt x="7" y="2"/>
                      <a:pt x="1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7" y="2"/>
                      <a:pt x="243" y="7"/>
                      <a:pt x="243" y="17"/>
                    </a:cubicBezTo>
                    <a:cubicBezTo>
                      <a:pt x="243" y="33"/>
                      <a:pt x="226" y="63"/>
                      <a:pt x="221" y="71"/>
                    </a:cubicBezTo>
                    <a:cubicBezTo>
                      <a:pt x="221" y="551"/>
                      <a:pt x="221" y="551"/>
                      <a:pt x="221" y="551"/>
                    </a:cubicBezTo>
                    <a:cubicBezTo>
                      <a:pt x="222" y="824"/>
                      <a:pt x="222" y="824"/>
                      <a:pt x="222" y="824"/>
                    </a:cubicBezTo>
                    <a:cubicBezTo>
                      <a:pt x="222" y="879"/>
                      <a:pt x="176" y="923"/>
                      <a:pt x="120" y="923"/>
                    </a:cubicBezTo>
                    <a:close/>
                    <a:moveTo>
                      <a:pt x="16" y="16"/>
                    </a:moveTo>
                    <a:cubicBezTo>
                      <a:pt x="16" y="16"/>
                      <a:pt x="16" y="16"/>
                      <a:pt x="16" y="17"/>
                    </a:cubicBezTo>
                    <a:cubicBezTo>
                      <a:pt x="16" y="27"/>
                      <a:pt x="28" y="52"/>
                      <a:pt x="37" y="65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139"/>
                      <a:pt x="38" y="139"/>
                      <a:pt x="38" y="139"/>
                    </a:cubicBezTo>
                    <a:cubicBezTo>
                      <a:pt x="37" y="144"/>
                      <a:pt x="37" y="148"/>
                      <a:pt x="37" y="151"/>
                    </a:cubicBezTo>
                    <a:cubicBezTo>
                      <a:pt x="37" y="823"/>
                      <a:pt x="37" y="823"/>
                      <a:pt x="37" y="823"/>
                    </a:cubicBezTo>
                    <a:cubicBezTo>
                      <a:pt x="37" y="869"/>
                      <a:pt x="73" y="907"/>
                      <a:pt x="120" y="907"/>
                    </a:cubicBezTo>
                    <a:cubicBezTo>
                      <a:pt x="143" y="907"/>
                      <a:pt x="164" y="899"/>
                      <a:pt x="181" y="884"/>
                    </a:cubicBezTo>
                    <a:cubicBezTo>
                      <a:pt x="197" y="867"/>
                      <a:pt x="206" y="847"/>
                      <a:pt x="206" y="824"/>
                    </a:cubicBezTo>
                    <a:cubicBezTo>
                      <a:pt x="206" y="551"/>
                      <a:pt x="206" y="551"/>
                      <a:pt x="206" y="551"/>
                    </a:cubicBezTo>
                    <a:cubicBezTo>
                      <a:pt x="206" y="67"/>
                      <a:pt x="206" y="67"/>
                      <a:pt x="206" y="67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14" y="52"/>
                      <a:pt x="227" y="27"/>
                      <a:pt x="226" y="17"/>
                    </a:cubicBezTo>
                    <a:cubicBezTo>
                      <a:pt x="226" y="16"/>
                      <a:pt x="226" y="16"/>
                      <a:pt x="226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9A22EDB0-F7B7-4079-A589-54993929E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113" y="4261225"/>
                <a:ext cx="430001" cy="265670"/>
              </a:xfrm>
              <a:custGeom>
                <a:avLst/>
                <a:gdLst>
                  <a:gd name="T0" fmla="*/ 66 w 135"/>
                  <a:gd name="T1" fmla="*/ 83 h 83"/>
                  <a:gd name="T2" fmla="*/ 0 w 135"/>
                  <a:gd name="T3" fmla="*/ 16 h 83"/>
                  <a:gd name="T4" fmla="*/ 0 w 135"/>
                  <a:gd name="T5" fmla="*/ 0 h 83"/>
                  <a:gd name="T6" fmla="*/ 135 w 135"/>
                  <a:gd name="T7" fmla="*/ 0 h 83"/>
                  <a:gd name="T8" fmla="*/ 135 w 135"/>
                  <a:gd name="T9" fmla="*/ 17 h 83"/>
                  <a:gd name="T10" fmla="*/ 66 w 135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3">
                    <a:moveTo>
                      <a:pt x="66" y="83"/>
                    </a:moveTo>
                    <a:cubicBezTo>
                      <a:pt x="30" y="83"/>
                      <a:pt x="0" y="54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5" y="54"/>
                      <a:pt x="104" y="83"/>
                      <a:pt x="66" y="83"/>
                    </a:cubicBez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94E49D3F-278B-442E-9CD4-CFF3AD67A3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113" y="4001035"/>
                <a:ext cx="430001" cy="260192"/>
              </a:xfrm>
              <a:custGeom>
                <a:avLst/>
                <a:gdLst>
                  <a:gd name="T0" fmla="*/ 0 w 135"/>
                  <a:gd name="T1" fmla="*/ 82 h 82"/>
                  <a:gd name="T2" fmla="*/ 0 w 135"/>
                  <a:gd name="T3" fmla="*/ 0 h 82"/>
                  <a:gd name="T4" fmla="*/ 135 w 135"/>
                  <a:gd name="T5" fmla="*/ 0 h 82"/>
                  <a:gd name="T6" fmla="*/ 135 w 135"/>
                  <a:gd name="T7" fmla="*/ 82 h 82"/>
                  <a:gd name="T8" fmla="*/ 0 w 13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2">
                    <a:moveTo>
                      <a:pt x="0" y="82"/>
                    </a:moveTo>
                    <a:cubicBezTo>
                      <a:pt x="0" y="55"/>
                      <a:pt x="0" y="28"/>
                      <a:pt x="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82"/>
                      <a:pt x="135" y="82"/>
                      <a:pt x="135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A5987982-5096-42AB-A67D-8F9765AE9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113" y="3740843"/>
                <a:ext cx="430001" cy="260192"/>
              </a:xfrm>
              <a:custGeom>
                <a:avLst/>
                <a:gdLst>
                  <a:gd name="T0" fmla="*/ 0 w 135"/>
                  <a:gd name="T1" fmla="*/ 81 h 81"/>
                  <a:gd name="T2" fmla="*/ 0 w 135"/>
                  <a:gd name="T3" fmla="*/ 0 h 81"/>
                  <a:gd name="T4" fmla="*/ 134 w 135"/>
                  <a:gd name="T5" fmla="*/ 0 h 81"/>
                  <a:gd name="T6" fmla="*/ 135 w 135"/>
                  <a:gd name="T7" fmla="*/ 81 h 81"/>
                  <a:gd name="T8" fmla="*/ 0 w 135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5" y="81"/>
                      <a:pt x="135" y="81"/>
                      <a:pt x="135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123D39C0-37C2-40E7-B396-025D71BB5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3480653"/>
                <a:ext cx="424523" cy="260192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79 h 82"/>
                  <a:gd name="T8" fmla="*/ 133 w 133"/>
                  <a:gd name="T9" fmla="*/ 82 h 82"/>
                  <a:gd name="T10" fmla="*/ 0 w 133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55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3"/>
                      <a:pt x="133" y="79"/>
                    </a:cubicBezTo>
                    <a:cubicBezTo>
                      <a:pt x="133" y="82"/>
                      <a:pt x="133" y="82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F1A01831-3EB6-4F96-BFC4-5EAEDC798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3223200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3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58EE6925-E0F3-4207-B876-061C296AC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2960270"/>
                <a:ext cx="424523" cy="262930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1CDCAF6C-3957-419D-A090-80FDB1AE2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2700078"/>
                <a:ext cx="424523" cy="260192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8"/>
                      <a:pt x="133" y="55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9EB8A9BC-4389-47AA-82B1-A554A3661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2442626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3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91E333D9-8E23-46D1-B38C-6338624E5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2179696"/>
                <a:ext cx="424523" cy="262930"/>
              </a:xfrm>
              <a:custGeom>
                <a:avLst/>
                <a:gdLst>
                  <a:gd name="T0" fmla="*/ 0 w 133"/>
                  <a:gd name="T1" fmla="*/ 82 h 82"/>
                  <a:gd name="T2" fmla="*/ 0 w 133"/>
                  <a:gd name="T3" fmla="*/ 0 h 82"/>
                  <a:gd name="T4" fmla="*/ 133 w 133"/>
                  <a:gd name="T5" fmla="*/ 0 h 82"/>
                  <a:gd name="T6" fmla="*/ 133 w 133"/>
                  <a:gd name="T7" fmla="*/ 82 h 82"/>
                  <a:gd name="T8" fmla="*/ 0 w 133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2">
                    <a:moveTo>
                      <a:pt x="0" y="82"/>
                    </a:moveTo>
                    <a:cubicBezTo>
                      <a:pt x="0" y="55"/>
                      <a:pt x="0" y="27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27"/>
                      <a:pt x="133" y="55"/>
                      <a:pt x="133" y="82"/>
                    </a:cubicBezTo>
                    <a:lnTo>
                      <a:pt x="0" y="82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F4EE2B86-F6AB-47F4-BFC4-101566BF4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851" y="1922244"/>
                <a:ext cx="424523" cy="257452"/>
              </a:xfrm>
              <a:custGeom>
                <a:avLst/>
                <a:gdLst>
                  <a:gd name="T0" fmla="*/ 0 w 133"/>
                  <a:gd name="T1" fmla="*/ 81 h 81"/>
                  <a:gd name="T2" fmla="*/ 0 w 133"/>
                  <a:gd name="T3" fmla="*/ 0 h 81"/>
                  <a:gd name="T4" fmla="*/ 132 w 133"/>
                  <a:gd name="T5" fmla="*/ 0 h 81"/>
                  <a:gd name="T6" fmla="*/ 133 w 133"/>
                  <a:gd name="T7" fmla="*/ 81 h 81"/>
                  <a:gd name="T8" fmla="*/ 0 w 13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cubicBezTo>
                      <a:pt x="0" y="54"/>
                      <a:pt x="0" y="27"/>
                      <a:pt x="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27"/>
                      <a:pt x="133" y="54"/>
                      <a:pt x="133" y="81"/>
                    </a:cubicBezTo>
                    <a:lnTo>
                      <a:pt x="0" y="81"/>
                    </a:lnTo>
                    <a:close/>
                  </a:path>
                </a:pathLst>
              </a:custGeom>
              <a:grpFill/>
              <a:ln w="28575" cap="flat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75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87BE3CB5-20FC-45F1-8A5B-FB640C978788}"/>
                </a:ext>
              </a:extLst>
            </p:cNvPr>
            <p:cNvGrpSpPr/>
            <p:nvPr/>
          </p:nvGrpSpPr>
          <p:grpSpPr>
            <a:xfrm>
              <a:off x="3614319" y="3390887"/>
              <a:ext cx="928509" cy="928509"/>
              <a:chOff x="2146051" y="4171950"/>
              <a:chExt cx="696382" cy="696382"/>
            </a:xfrm>
            <a:grpFill/>
          </p:grpSpPr>
          <p:sp>
            <p:nvSpPr>
              <p:cNvPr id="36" name="Oval 76">
                <a:extLst>
                  <a:ext uri="{FF2B5EF4-FFF2-40B4-BE49-F238E27FC236}">
                    <a16:creationId xmlns:a16="http://schemas.microsoft.com/office/drawing/2014/main" id="{4A2EDCBA-AFAD-450B-BB78-EC4011056E9F}"/>
                  </a:ext>
                </a:extLst>
              </p:cNvPr>
              <p:cNvSpPr/>
              <p:nvPr/>
            </p:nvSpPr>
            <p:spPr>
              <a:xfrm>
                <a:off x="2146051" y="4171950"/>
                <a:ext cx="696382" cy="6963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37">
                <a:extLst>
                  <a:ext uri="{FF2B5EF4-FFF2-40B4-BE49-F238E27FC236}">
                    <a16:creationId xmlns:a16="http://schemas.microsoft.com/office/drawing/2014/main" id="{467C86E8-D9E6-4E8E-B2E9-13FCE47110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3639" y="4340790"/>
                <a:ext cx="361207" cy="358702"/>
              </a:xfrm>
              <a:custGeom>
                <a:avLst/>
                <a:gdLst>
                  <a:gd name="T0" fmla="*/ 0 w 120"/>
                  <a:gd name="T1" fmla="*/ 60 h 120"/>
                  <a:gd name="T2" fmla="*/ 120 w 120"/>
                  <a:gd name="T3" fmla="*/ 60 h 120"/>
                  <a:gd name="T4" fmla="*/ 83 w 120"/>
                  <a:gd name="T5" fmla="*/ 24 h 120"/>
                  <a:gd name="T6" fmla="*/ 86 w 120"/>
                  <a:gd name="T7" fmla="*/ 14 h 120"/>
                  <a:gd name="T8" fmla="*/ 86 w 120"/>
                  <a:gd name="T9" fmla="*/ 28 h 120"/>
                  <a:gd name="T10" fmla="*/ 47 w 120"/>
                  <a:gd name="T11" fmla="*/ 77 h 120"/>
                  <a:gd name="T12" fmla="*/ 41 w 120"/>
                  <a:gd name="T13" fmla="*/ 88 h 120"/>
                  <a:gd name="T14" fmla="*/ 38 w 120"/>
                  <a:gd name="T15" fmla="*/ 95 h 120"/>
                  <a:gd name="T16" fmla="*/ 37 w 120"/>
                  <a:gd name="T17" fmla="*/ 110 h 120"/>
                  <a:gd name="T18" fmla="*/ 31 w 120"/>
                  <a:gd name="T19" fmla="*/ 99 h 120"/>
                  <a:gd name="T20" fmla="*/ 26 w 120"/>
                  <a:gd name="T21" fmla="*/ 89 h 120"/>
                  <a:gd name="T22" fmla="*/ 17 w 120"/>
                  <a:gd name="T23" fmla="*/ 82 h 120"/>
                  <a:gd name="T24" fmla="*/ 16 w 120"/>
                  <a:gd name="T25" fmla="*/ 68 h 120"/>
                  <a:gd name="T26" fmla="*/ 15 w 120"/>
                  <a:gd name="T27" fmla="*/ 60 h 120"/>
                  <a:gd name="T28" fmla="*/ 10 w 120"/>
                  <a:gd name="T29" fmla="*/ 54 h 120"/>
                  <a:gd name="T30" fmla="*/ 10 w 120"/>
                  <a:gd name="T31" fmla="*/ 45 h 120"/>
                  <a:gd name="T32" fmla="*/ 38 w 120"/>
                  <a:gd name="T33" fmla="*/ 20 h 120"/>
                  <a:gd name="T34" fmla="*/ 31 w 120"/>
                  <a:gd name="T35" fmla="*/ 20 h 120"/>
                  <a:gd name="T36" fmla="*/ 28 w 120"/>
                  <a:gd name="T37" fmla="*/ 26 h 120"/>
                  <a:gd name="T38" fmla="*/ 32 w 120"/>
                  <a:gd name="T39" fmla="*/ 28 h 120"/>
                  <a:gd name="T40" fmla="*/ 31 w 120"/>
                  <a:gd name="T41" fmla="*/ 24 h 120"/>
                  <a:gd name="T42" fmla="*/ 47 w 120"/>
                  <a:gd name="T43" fmla="*/ 30 h 120"/>
                  <a:gd name="T44" fmla="*/ 41 w 120"/>
                  <a:gd name="T45" fmla="*/ 34 h 120"/>
                  <a:gd name="T46" fmla="*/ 37 w 120"/>
                  <a:gd name="T47" fmla="*/ 36 h 120"/>
                  <a:gd name="T48" fmla="*/ 38 w 120"/>
                  <a:gd name="T49" fmla="*/ 43 h 120"/>
                  <a:gd name="T50" fmla="*/ 33 w 120"/>
                  <a:gd name="T51" fmla="*/ 49 h 120"/>
                  <a:gd name="T52" fmla="*/ 29 w 120"/>
                  <a:gd name="T53" fmla="*/ 51 h 120"/>
                  <a:gd name="T54" fmla="*/ 21 w 120"/>
                  <a:gd name="T55" fmla="*/ 49 h 120"/>
                  <a:gd name="T56" fmla="*/ 15 w 120"/>
                  <a:gd name="T57" fmla="*/ 54 h 120"/>
                  <a:gd name="T58" fmla="*/ 16 w 120"/>
                  <a:gd name="T59" fmla="*/ 58 h 120"/>
                  <a:gd name="T60" fmla="*/ 27 w 120"/>
                  <a:gd name="T61" fmla="*/ 62 h 120"/>
                  <a:gd name="T62" fmla="*/ 41 w 120"/>
                  <a:gd name="T63" fmla="*/ 66 h 120"/>
                  <a:gd name="T64" fmla="*/ 47 w 120"/>
                  <a:gd name="T65" fmla="*/ 77 h 120"/>
                  <a:gd name="T66" fmla="*/ 55 w 120"/>
                  <a:gd name="T67" fmla="*/ 21 h 120"/>
                  <a:gd name="T68" fmla="*/ 44 w 120"/>
                  <a:gd name="T69" fmla="*/ 15 h 120"/>
                  <a:gd name="T70" fmla="*/ 63 w 120"/>
                  <a:gd name="T71" fmla="*/ 10 h 120"/>
                  <a:gd name="T72" fmla="*/ 107 w 120"/>
                  <a:gd name="T73" fmla="*/ 62 h 120"/>
                  <a:gd name="T74" fmla="*/ 92 w 120"/>
                  <a:gd name="T75" fmla="*/ 102 h 120"/>
                  <a:gd name="T76" fmla="*/ 91 w 120"/>
                  <a:gd name="T77" fmla="*/ 92 h 120"/>
                  <a:gd name="T78" fmla="*/ 84 w 120"/>
                  <a:gd name="T79" fmla="*/ 81 h 120"/>
                  <a:gd name="T80" fmla="*/ 66 w 120"/>
                  <a:gd name="T81" fmla="*/ 67 h 120"/>
                  <a:gd name="T82" fmla="*/ 97 w 120"/>
                  <a:gd name="T83" fmla="*/ 56 h 120"/>
                  <a:gd name="T84" fmla="*/ 105 w 120"/>
                  <a:gd name="T85" fmla="*/ 49 h 120"/>
                  <a:gd name="T86" fmla="*/ 93 w 120"/>
                  <a:gd name="T87" fmla="*/ 39 h 120"/>
                  <a:gd name="T88" fmla="*/ 91 w 120"/>
                  <a:gd name="T89" fmla="*/ 52 h 120"/>
                  <a:gd name="T90" fmla="*/ 79 w 120"/>
                  <a:gd name="T91" fmla="*/ 49 h 120"/>
                  <a:gd name="T92" fmla="*/ 73 w 120"/>
                  <a:gd name="T93" fmla="*/ 44 h 120"/>
                  <a:gd name="T94" fmla="*/ 76 w 120"/>
                  <a:gd name="T95" fmla="*/ 35 h 120"/>
                  <a:gd name="T96" fmla="*/ 90 w 120"/>
                  <a:gd name="T97" fmla="*/ 36 h 120"/>
                  <a:gd name="T98" fmla="*/ 100 w 120"/>
                  <a:gd name="T99" fmla="*/ 36 h 120"/>
                  <a:gd name="T100" fmla="*/ 105 w 120"/>
                  <a:gd name="T101" fmla="*/ 32 h 120"/>
                  <a:gd name="T102" fmla="*/ 110 w 120"/>
                  <a:gd name="T103" fmla="*/ 57 h 120"/>
                  <a:gd name="T104" fmla="*/ 107 w 120"/>
                  <a:gd name="T105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Oval 80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91565AE5-E8E7-4CF7-8383-DE887020F95A}"/>
                </a:ext>
              </a:extLst>
            </p:cNvPr>
            <p:cNvSpPr/>
            <p:nvPr/>
          </p:nvSpPr>
          <p:spPr>
            <a:xfrm>
              <a:off x="7708843" y="3390887"/>
              <a:ext cx="928509" cy="9285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54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  <a:extLst>
                <a:ext uri="{FF2B5EF4-FFF2-40B4-BE49-F238E27FC236}">
                  <a16:creationId xmlns:a16="http://schemas.microsoft.com/office/drawing/2014/main" id="{1BE21E53-5352-4F17-9B4B-4A9F09C68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713" y="3653568"/>
              <a:ext cx="426768" cy="440535"/>
            </a:xfrm>
            <a:custGeom>
              <a:avLst/>
              <a:gdLst>
                <a:gd name="T0" fmla="*/ 83 w 130"/>
                <a:gd name="T1" fmla="*/ 92 h 134"/>
                <a:gd name="T2" fmla="*/ 128 w 130"/>
                <a:gd name="T3" fmla="*/ 26 h 134"/>
                <a:gd name="T4" fmla="*/ 128 w 130"/>
                <a:gd name="T5" fmla="*/ 21 h 134"/>
                <a:gd name="T6" fmla="*/ 118 w 130"/>
                <a:gd name="T7" fmla="*/ 10 h 134"/>
                <a:gd name="T8" fmla="*/ 112 w 130"/>
                <a:gd name="T9" fmla="*/ 10 h 134"/>
                <a:gd name="T10" fmla="*/ 107 w 130"/>
                <a:gd name="T11" fmla="*/ 15 h 134"/>
                <a:gd name="T12" fmla="*/ 101 w 130"/>
                <a:gd name="T13" fmla="*/ 16 h 134"/>
                <a:gd name="T14" fmla="*/ 102 w 130"/>
                <a:gd name="T15" fmla="*/ 0 h 134"/>
                <a:gd name="T16" fmla="*/ 28 w 130"/>
                <a:gd name="T17" fmla="*/ 0 h 134"/>
                <a:gd name="T18" fmla="*/ 28 w 130"/>
                <a:gd name="T19" fmla="*/ 16 h 134"/>
                <a:gd name="T20" fmla="*/ 23 w 130"/>
                <a:gd name="T21" fmla="*/ 15 h 134"/>
                <a:gd name="T22" fmla="*/ 18 w 130"/>
                <a:gd name="T23" fmla="*/ 10 h 134"/>
                <a:gd name="T24" fmla="*/ 12 w 130"/>
                <a:gd name="T25" fmla="*/ 10 h 134"/>
                <a:gd name="T26" fmla="*/ 1 w 130"/>
                <a:gd name="T27" fmla="*/ 21 h 134"/>
                <a:gd name="T28" fmla="*/ 1 w 130"/>
                <a:gd name="T29" fmla="*/ 26 h 134"/>
                <a:gd name="T30" fmla="*/ 47 w 130"/>
                <a:gd name="T31" fmla="*/ 92 h 134"/>
                <a:gd name="T32" fmla="*/ 59 w 130"/>
                <a:gd name="T33" fmla="*/ 97 h 134"/>
                <a:gd name="T34" fmla="*/ 59 w 130"/>
                <a:gd name="T35" fmla="*/ 103 h 134"/>
                <a:gd name="T36" fmla="*/ 54 w 130"/>
                <a:gd name="T37" fmla="*/ 105 h 134"/>
                <a:gd name="T38" fmla="*/ 59 w 130"/>
                <a:gd name="T39" fmla="*/ 108 h 134"/>
                <a:gd name="T40" fmla="*/ 59 w 130"/>
                <a:gd name="T41" fmla="*/ 114 h 134"/>
                <a:gd name="T42" fmla="*/ 55 w 130"/>
                <a:gd name="T43" fmla="*/ 119 h 134"/>
                <a:gd name="T44" fmla="*/ 49 w 130"/>
                <a:gd name="T45" fmla="*/ 124 h 134"/>
                <a:gd name="T46" fmla="*/ 44 w 130"/>
                <a:gd name="T47" fmla="*/ 129 h 134"/>
                <a:gd name="T48" fmla="*/ 49 w 130"/>
                <a:gd name="T49" fmla="*/ 134 h 134"/>
                <a:gd name="T50" fmla="*/ 80 w 130"/>
                <a:gd name="T51" fmla="*/ 134 h 134"/>
                <a:gd name="T52" fmla="*/ 86 w 130"/>
                <a:gd name="T53" fmla="*/ 129 h 134"/>
                <a:gd name="T54" fmla="*/ 80 w 130"/>
                <a:gd name="T55" fmla="*/ 124 h 134"/>
                <a:gd name="T56" fmla="*/ 75 w 130"/>
                <a:gd name="T57" fmla="*/ 118 h 134"/>
                <a:gd name="T58" fmla="*/ 70 w 130"/>
                <a:gd name="T59" fmla="*/ 114 h 134"/>
                <a:gd name="T60" fmla="*/ 70 w 130"/>
                <a:gd name="T61" fmla="*/ 108 h 134"/>
                <a:gd name="T62" fmla="*/ 75 w 130"/>
                <a:gd name="T63" fmla="*/ 105 h 134"/>
                <a:gd name="T64" fmla="*/ 70 w 130"/>
                <a:gd name="T65" fmla="*/ 103 h 134"/>
                <a:gd name="T66" fmla="*/ 70 w 130"/>
                <a:gd name="T67" fmla="*/ 97 h 134"/>
                <a:gd name="T68" fmla="*/ 83 w 130"/>
                <a:gd name="T69" fmla="*/ 92 h 134"/>
                <a:gd name="T70" fmla="*/ 102 w 130"/>
                <a:gd name="T71" fmla="*/ 21 h 134"/>
                <a:gd name="T72" fmla="*/ 107 w 130"/>
                <a:gd name="T73" fmla="*/ 21 h 134"/>
                <a:gd name="T74" fmla="*/ 113 w 130"/>
                <a:gd name="T75" fmla="*/ 16 h 134"/>
                <a:gd name="T76" fmla="*/ 118 w 130"/>
                <a:gd name="T77" fmla="*/ 21 h 134"/>
                <a:gd name="T78" fmla="*/ 118 w 130"/>
                <a:gd name="T79" fmla="*/ 26 h 134"/>
                <a:gd name="T80" fmla="*/ 91 w 130"/>
                <a:gd name="T81" fmla="*/ 71 h 134"/>
                <a:gd name="T82" fmla="*/ 102 w 130"/>
                <a:gd name="T83" fmla="*/ 21 h 134"/>
                <a:gd name="T84" fmla="*/ 37 w 130"/>
                <a:gd name="T85" fmla="*/ 72 h 134"/>
                <a:gd name="T86" fmla="*/ 10 w 130"/>
                <a:gd name="T87" fmla="*/ 27 h 134"/>
                <a:gd name="T88" fmla="*/ 10 w 130"/>
                <a:gd name="T89" fmla="*/ 22 h 134"/>
                <a:gd name="T90" fmla="*/ 15 w 130"/>
                <a:gd name="T91" fmla="*/ 16 h 134"/>
                <a:gd name="T92" fmla="*/ 21 w 130"/>
                <a:gd name="T93" fmla="*/ 22 h 134"/>
                <a:gd name="T94" fmla="*/ 26 w 130"/>
                <a:gd name="T95" fmla="*/ 22 h 134"/>
                <a:gd name="T96" fmla="*/ 37 w 130"/>
                <a:gd name="T97" fmla="*/ 7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4">
                  <a:moveTo>
                    <a:pt x="83" y="92"/>
                  </a:moveTo>
                  <a:cubicBezTo>
                    <a:pt x="130" y="63"/>
                    <a:pt x="128" y="26"/>
                    <a:pt x="128" y="26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10"/>
                    <a:pt x="118" y="10"/>
                  </a:cubicBezTo>
                  <a:cubicBezTo>
                    <a:pt x="115" y="10"/>
                    <a:pt x="112" y="10"/>
                    <a:pt x="112" y="10"/>
                  </a:cubicBezTo>
                  <a:cubicBezTo>
                    <a:pt x="107" y="10"/>
                    <a:pt x="107" y="15"/>
                    <a:pt x="107" y="15"/>
                  </a:cubicBezTo>
                  <a:cubicBezTo>
                    <a:pt x="107" y="15"/>
                    <a:pt x="105" y="16"/>
                    <a:pt x="101" y="16"/>
                  </a:cubicBezTo>
                  <a:cubicBezTo>
                    <a:pt x="101" y="12"/>
                    <a:pt x="102" y="0"/>
                    <a:pt x="102" y="0"/>
                  </a:cubicBezTo>
                  <a:cubicBezTo>
                    <a:pt x="56" y="6"/>
                    <a:pt x="28" y="0"/>
                    <a:pt x="2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4" y="16"/>
                    <a:pt x="23" y="15"/>
                    <a:pt x="23" y="15"/>
                  </a:cubicBezTo>
                  <a:cubicBezTo>
                    <a:pt x="23" y="15"/>
                    <a:pt x="22" y="10"/>
                    <a:pt x="18" y="10"/>
                  </a:cubicBezTo>
                  <a:cubicBezTo>
                    <a:pt x="18" y="10"/>
                    <a:pt x="15" y="10"/>
                    <a:pt x="12" y="10"/>
                  </a:cubicBezTo>
                  <a:cubicBezTo>
                    <a:pt x="2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7" y="92"/>
                  </a:cubicBezTo>
                  <a:cubicBezTo>
                    <a:pt x="47" y="92"/>
                    <a:pt x="52" y="97"/>
                    <a:pt x="59" y="97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2"/>
                    <a:pt x="54" y="105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5" y="119"/>
                  </a:cubicBezTo>
                  <a:cubicBezTo>
                    <a:pt x="55" y="124"/>
                    <a:pt x="49" y="124"/>
                    <a:pt x="49" y="124"/>
                  </a:cubicBezTo>
                  <a:cubicBezTo>
                    <a:pt x="49" y="124"/>
                    <a:pt x="44" y="125"/>
                    <a:pt x="44" y="129"/>
                  </a:cubicBezTo>
                  <a:cubicBezTo>
                    <a:pt x="44" y="129"/>
                    <a:pt x="43" y="134"/>
                    <a:pt x="49" y="134"/>
                  </a:cubicBezTo>
                  <a:cubicBezTo>
                    <a:pt x="57" y="134"/>
                    <a:pt x="80" y="134"/>
                    <a:pt x="80" y="134"/>
                  </a:cubicBezTo>
                  <a:cubicBezTo>
                    <a:pt x="85" y="134"/>
                    <a:pt x="86" y="129"/>
                    <a:pt x="86" y="129"/>
                  </a:cubicBezTo>
                  <a:cubicBezTo>
                    <a:pt x="86" y="129"/>
                    <a:pt x="86" y="124"/>
                    <a:pt x="80" y="124"/>
                  </a:cubicBezTo>
                  <a:cubicBezTo>
                    <a:pt x="75" y="124"/>
                    <a:pt x="75" y="118"/>
                    <a:pt x="75" y="118"/>
                  </a:cubicBezTo>
                  <a:cubicBezTo>
                    <a:pt x="75" y="118"/>
                    <a:pt x="70" y="119"/>
                    <a:pt x="70" y="114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75" y="109"/>
                    <a:pt x="75" y="105"/>
                  </a:cubicBezTo>
                  <a:cubicBezTo>
                    <a:pt x="75" y="102"/>
                    <a:pt x="70" y="103"/>
                    <a:pt x="70" y="103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5" y="97"/>
                    <a:pt x="79" y="95"/>
                    <a:pt x="83" y="92"/>
                  </a:cubicBezTo>
                  <a:close/>
                  <a:moveTo>
                    <a:pt x="102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3" y="16"/>
                    <a:pt x="113" y="16"/>
                  </a:cubicBezTo>
                  <a:cubicBezTo>
                    <a:pt x="118" y="16"/>
                    <a:pt x="118" y="21"/>
                    <a:pt x="118" y="21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6" y="47"/>
                    <a:pt x="91" y="71"/>
                  </a:cubicBezTo>
                  <a:cubicBezTo>
                    <a:pt x="97" y="61"/>
                    <a:pt x="102" y="38"/>
                    <a:pt x="102" y="21"/>
                  </a:cubicBezTo>
                  <a:close/>
                  <a:moveTo>
                    <a:pt x="37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6"/>
                    <a:pt x="15" y="16"/>
                  </a:cubicBezTo>
                  <a:cubicBezTo>
                    <a:pt x="15" y="16"/>
                    <a:pt x="15" y="22"/>
                    <a:pt x="21" y="22"/>
                  </a:cubicBezTo>
                  <a:cubicBezTo>
                    <a:pt x="21" y="22"/>
                    <a:pt x="25" y="22"/>
                    <a:pt x="26" y="22"/>
                  </a:cubicBezTo>
                  <a:cubicBezTo>
                    <a:pt x="26" y="39"/>
                    <a:pt x="31" y="62"/>
                    <a:pt x="37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文本框 39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1669D2EE-7A41-439B-AC74-6FFC9696AF53}"/>
              </a:ext>
            </a:extLst>
          </p:cNvPr>
          <p:cNvSpPr txBox="1"/>
          <p:nvPr/>
        </p:nvSpPr>
        <p:spPr>
          <a:xfrm>
            <a:off x="1369597" y="3293987"/>
            <a:ext cx="2195093" cy="569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6C6C6C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6C6C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FF530810-1FB7-4EA7-9C84-C326CDE1CA9D}"/>
              </a:ext>
            </a:extLst>
          </p:cNvPr>
          <p:cNvSpPr txBox="1"/>
          <p:nvPr/>
        </p:nvSpPr>
        <p:spPr>
          <a:xfrm>
            <a:off x="8637352" y="3293987"/>
            <a:ext cx="2195093" cy="569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6C6C6C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6C6C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715F7B7-EBA3-16CF-B5C5-A2FC7213D14C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56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5FD557C2-AAEA-7A05-7906-E4EFBD0A15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151836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6BD01FE-D0DB-8811-A4EA-2919EAA5760E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263D9C3B-D67E-9BA2-647C-8C68D4205C66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36BC6877-9A2A-8F0D-F7F0-4F9BD6784623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B0F13722-570C-7A11-1347-28AAA3ECB970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A5D0C023-BD5E-6D01-C8E5-50DB2F33ADB5}"/>
                  </a:ext>
                </a:extLst>
              </p:cNvPr>
              <p:cNvSpPr txBox="1"/>
              <p:nvPr/>
            </p:nvSpPr>
            <p:spPr>
              <a:xfrm>
                <a:off x="21054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2B71271-52D5-4EDD-67D4-3205B03BFB68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8A7CDF8-C62C-1693-6AA5-32535AD90D60}"/>
              </a:ext>
            </a:extLst>
          </p:cNvPr>
          <p:cNvGrpSpPr/>
          <p:nvPr/>
        </p:nvGrpSpPr>
        <p:grpSpPr>
          <a:xfrm>
            <a:off x="8407890" y="3917102"/>
            <a:ext cx="2654015" cy="1526733"/>
            <a:chOff x="727223" y="2255746"/>
            <a:chExt cx="2654015" cy="1526733"/>
          </a:xfrm>
        </p:grpSpPr>
        <p:sp>
          <p:nvSpPr>
            <p:cNvPr id="67" name="矩形 6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E53BAC7F-82F1-CBB2-9CC5-29DB9BF3F88C}"/>
                </a:ext>
              </a:extLst>
            </p:cNvPr>
            <p:cNvSpPr/>
            <p:nvPr/>
          </p:nvSpPr>
          <p:spPr>
            <a:xfrm>
              <a:off x="736600" y="2616326"/>
              <a:ext cx="2644638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7583618-6E74-F91A-1DFC-6A5E543B0E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C20C00B-536D-0747-818C-F732AED77CF4}"/>
              </a:ext>
            </a:extLst>
          </p:cNvPr>
          <p:cNvGrpSpPr/>
          <p:nvPr/>
        </p:nvGrpSpPr>
        <p:grpSpPr>
          <a:xfrm>
            <a:off x="1127148" y="3917102"/>
            <a:ext cx="2660524" cy="1526733"/>
            <a:chOff x="736600" y="2255746"/>
            <a:chExt cx="2660524" cy="1526733"/>
          </a:xfrm>
        </p:grpSpPr>
        <p:sp>
          <p:nvSpPr>
            <p:cNvPr id="70" name="矩形 6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14AB3272-F451-5821-39EF-E186CCD0F177}"/>
                </a:ext>
              </a:extLst>
            </p:cNvPr>
            <p:cNvSpPr/>
            <p:nvPr/>
          </p:nvSpPr>
          <p:spPr>
            <a:xfrm>
              <a:off x="736600" y="2616326"/>
              <a:ext cx="2644638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B95D5A29-0F35-5FDB-71D2-124DB98B23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6536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134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864208-1D24-15A7-A75B-843FA1A8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6276"/>
          <a:stretch/>
        </p:blipFill>
        <p:spPr>
          <a:xfrm>
            <a:off x="0" y="3304165"/>
            <a:ext cx="12191999" cy="355383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99BE4897-5684-42D1-ADDD-C101A2389795}"/>
              </a:ext>
            </a:extLst>
          </p:cNvPr>
          <p:cNvGrpSpPr/>
          <p:nvPr/>
        </p:nvGrpSpPr>
        <p:grpSpPr>
          <a:xfrm>
            <a:off x="1235075" y="1868601"/>
            <a:ext cx="2732445" cy="2968624"/>
            <a:chOff x="3408521" y="1626645"/>
            <a:chExt cx="2049611" cy="2226769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BA5A66A-A0D4-4C3D-B2B5-154210554166}"/>
                </a:ext>
              </a:extLst>
            </p:cNvPr>
            <p:cNvSpPr/>
            <p:nvPr/>
          </p:nvSpPr>
          <p:spPr>
            <a:xfrm>
              <a:off x="3408521" y="2000712"/>
              <a:ext cx="2049611" cy="1215547"/>
            </a:xfrm>
            <a:prstGeom prst="rect">
              <a:avLst/>
            </a:pr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3587A1D-C1A3-4645-B4AA-3DE545773CCB}"/>
                </a:ext>
              </a:extLst>
            </p:cNvPr>
            <p:cNvSpPr/>
            <p:nvPr/>
          </p:nvSpPr>
          <p:spPr>
            <a:xfrm>
              <a:off x="3408521" y="3300736"/>
              <a:ext cx="2043723" cy="5526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eaLnBrk="0" latinLnBrk="1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en-US" altLang="zh-CN" sz="12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52293E7-0629-4CA2-A3B7-2BB7D8111AD2}"/>
                </a:ext>
              </a:extLst>
            </p:cNvPr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121904" tIns="60952" rIns="121904" bIns="60952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66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B373628-5835-4D4D-BC44-E067B7C0265A}"/>
                </a:ext>
              </a:extLst>
            </p:cNvPr>
            <p:cNvSpPr/>
            <p:nvPr/>
          </p:nvSpPr>
          <p:spPr>
            <a:xfrm>
              <a:off x="3700224" y="2780631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400" b="1" noProof="1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40BD61A-63E4-454B-953C-C9792E7F6705}"/>
                </a:ext>
              </a:extLst>
            </p:cNvPr>
            <p:cNvSpPr/>
            <p:nvPr/>
          </p:nvSpPr>
          <p:spPr>
            <a:xfrm>
              <a:off x="4270294" y="2273426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FDD01EF-935B-1A88-BD48-320FC506CE45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32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639288DE-354E-62FC-7755-3EEAA63388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151836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C544315-AA03-9759-FA35-02716BE82B56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97E4BFBA-B8C7-119C-433A-C55CF3F55E6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246FA547-2649-30EB-1EBB-7C9484E344D6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80EC2C7B-1B12-E5BA-E1C4-9A2929958096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D79911B-50FE-4F3E-1BCB-D0CB5CC76319}"/>
                  </a:ext>
                </a:extLst>
              </p:cNvPr>
              <p:cNvSpPr txBox="1"/>
              <p:nvPr/>
            </p:nvSpPr>
            <p:spPr>
              <a:xfrm>
                <a:off x="21054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5E75ADA-17A7-44CC-C44B-A3B7BD95E410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0DC2625-AF45-6A65-0F0C-0B669A9F129E}"/>
              </a:ext>
            </a:extLst>
          </p:cNvPr>
          <p:cNvGrpSpPr/>
          <p:nvPr/>
        </p:nvGrpSpPr>
        <p:grpSpPr>
          <a:xfrm>
            <a:off x="8224480" y="1868601"/>
            <a:ext cx="2732445" cy="2968624"/>
            <a:chOff x="3408521" y="1626645"/>
            <a:chExt cx="2049611" cy="222676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49BDCA9D-0BEE-C898-5483-B0CA9A9CDD37}"/>
                </a:ext>
              </a:extLst>
            </p:cNvPr>
            <p:cNvSpPr/>
            <p:nvPr/>
          </p:nvSpPr>
          <p:spPr>
            <a:xfrm>
              <a:off x="3408521" y="2000712"/>
              <a:ext cx="2049611" cy="1215547"/>
            </a:xfrm>
            <a:prstGeom prst="rect">
              <a:avLst/>
            </a:pr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BD09655A-A23A-B737-0D09-EE3CC7C6778D}"/>
                </a:ext>
              </a:extLst>
            </p:cNvPr>
            <p:cNvSpPr/>
            <p:nvPr/>
          </p:nvSpPr>
          <p:spPr>
            <a:xfrm>
              <a:off x="3408521" y="3300736"/>
              <a:ext cx="2043723" cy="5526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eaLnBrk="0" latinLnBrk="1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en-US" altLang="zh-CN" sz="12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63B512D-8F61-7E7C-9599-6D90DC858C86}"/>
                </a:ext>
              </a:extLst>
            </p:cNvPr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121904" tIns="60952" rIns="121904" bIns="60952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66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C10CCE85-D30A-0C20-F110-8DC598CAD5A0}"/>
                </a:ext>
              </a:extLst>
            </p:cNvPr>
            <p:cNvSpPr/>
            <p:nvPr/>
          </p:nvSpPr>
          <p:spPr>
            <a:xfrm>
              <a:off x="3700224" y="2780631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400" b="1" noProof="1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DDF77E1-8690-7AF8-5DD0-2CC971EDFA2D}"/>
                </a:ext>
              </a:extLst>
            </p:cNvPr>
            <p:cNvSpPr/>
            <p:nvPr/>
          </p:nvSpPr>
          <p:spPr>
            <a:xfrm>
              <a:off x="4270294" y="2273426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723ADFF-E470-9F2A-D00F-F450A7021D81}"/>
              </a:ext>
            </a:extLst>
          </p:cNvPr>
          <p:cNvGrpSpPr/>
          <p:nvPr/>
        </p:nvGrpSpPr>
        <p:grpSpPr>
          <a:xfrm>
            <a:off x="4729776" y="1868601"/>
            <a:ext cx="2732445" cy="2968624"/>
            <a:chOff x="3408521" y="1626645"/>
            <a:chExt cx="2049611" cy="2226769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46501AF7-D07B-CC8F-70D0-F648E7A01D8E}"/>
                </a:ext>
              </a:extLst>
            </p:cNvPr>
            <p:cNvSpPr/>
            <p:nvPr/>
          </p:nvSpPr>
          <p:spPr>
            <a:xfrm>
              <a:off x="3408521" y="2000712"/>
              <a:ext cx="2049611" cy="1215547"/>
            </a:xfrm>
            <a:prstGeom prst="rect">
              <a:avLst/>
            </a:pr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912FE18E-5B7A-91DD-F19A-C0432058CE09}"/>
                </a:ext>
              </a:extLst>
            </p:cNvPr>
            <p:cNvSpPr/>
            <p:nvPr/>
          </p:nvSpPr>
          <p:spPr>
            <a:xfrm>
              <a:off x="3408521" y="3300736"/>
              <a:ext cx="2043723" cy="5526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eaLnBrk="0" latinLnBrk="1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en-US" altLang="zh-CN" sz="12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3D771821-79D7-5B0C-C73F-705479089ED3}"/>
                </a:ext>
              </a:extLst>
            </p:cNvPr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121904" tIns="60952" rIns="121904" bIns="60952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66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B5E8C4E9-80CF-799D-1A1C-1EA6708A7029}"/>
                </a:ext>
              </a:extLst>
            </p:cNvPr>
            <p:cNvSpPr/>
            <p:nvPr/>
          </p:nvSpPr>
          <p:spPr>
            <a:xfrm>
              <a:off x="3700224" y="2780631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400" b="1" noProof="1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D46A15C-4997-725D-8FF7-2941A8AB0261}"/>
                </a:ext>
              </a:extLst>
            </p:cNvPr>
            <p:cNvSpPr/>
            <p:nvPr/>
          </p:nvSpPr>
          <p:spPr>
            <a:xfrm>
              <a:off x="4270294" y="2273426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89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5E32AA6E-81FC-47FF-BB7B-E95EFD6E824B}"/>
              </a:ext>
            </a:extLst>
          </p:cNvPr>
          <p:cNvGrpSpPr/>
          <p:nvPr/>
        </p:nvGrpSpPr>
        <p:grpSpPr>
          <a:xfrm rot="2700000">
            <a:off x="4207726" y="1812043"/>
            <a:ext cx="3773615" cy="3756579"/>
            <a:chOff x="3778065" y="1463675"/>
            <a:chExt cx="1406525" cy="1400175"/>
          </a:xfrm>
          <a:solidFill>
            <a:srgbClr val="5268A5"/>
          </a:solidFill>
        </p:grpSpPr>
        <p:sp>
          <p:nvSpPr>
            <p:cNvPr id="90" name="Freeform 383">
              <a:extLst>
                <a:ext uri="{FF2B5EF4-FFF2-40B4-BE49-F238E27FC236}">
                  <a16:creationId xmlns:a16="http://schemas.microsoft.com/office/drawing/2014/main" id="{1360E4DD-97E0-4711-B85A-470CB6B742F1}"/>
                </a:ext>
              </a:extLst>
            </p:cNvPr>
            <p:cNvSpPr/>
            <p:nvPr/>
          </p:nvSpPr>
          <p:spPr bwMode="auto">
            <a:xfrm>
              <a:off x="3778065" y="1463675"/>
              <a:ext cx="1276350" cy="1276350"/>
            </a:xfrm>
            <a:custGeom>
              <a:avLst/>
              <a:gdLst>
                <a:gd name="T0" fmla="*/ 365 w 402"/>
                <a:gd name="T1" fmla="*/ 99 h 402"/>
                <a:gd name="T2" fmla="*/ 380 w 402"/>
                <a:gd name="T3" fmla="*/ 128 h 402"/>
                <a:gd name="T4" fmla="*/ 370 w 402"/>
                <a:gd name="T5" fmla="*/ 153 h 402"/>
                <a:gd name="T6" fmla="*/ 377 w 402"/>
                <a:gd name="T7" fmla="*/ 195 h 402"/>
                <a:gd name="T8" fmla="*/ 394 w 402"/>
                <a:gd name="T9" fmla="*/ 215 h 402"/>
                <a:gd name="T10" fmla="*/ 389 w 402"/>
                <a:gd name="T11" fmla="*/ 247 h 402"/>
                <a:gd name="T12" fmla="*/ 366 w 402"/>
                <a:gd name="T13" fmla="*/ 261 h 402"/>
                <a:gd name="T14" fmla="*/ 362 w 402"/>
                <a:gd name="T15" fmla="*/ 264 h 402"/>
                <a:gd name="T16" fmla="*/ 355 w 402"/>
                <a:gd name="T17" fmla="*/ 252 h 402"/>
                <a:gd name="T18" fmla="*/ 332 w 402"/>
                <a:gd name="T19" fmla="*/ 184 h 402"/>
                <a:gd name="T20" fmla="*/ 201 w 402"/>
                <a:gd name="T21" fmla="*/ 72 h 402"/>
                <a:gd name="T22" fmla="*/ 110 w 402"/>
                <a:gd name="T23" fmla="*/ 109 h 402"/>
                <a:gd name="T24" fmla="*/ 72 w 402"/>
                <a:gd name="T25" fmla="*/ 201 h 402"/>
                <a:gd name="T26" fmla="*/ 185 w 402"/>
                <a:gd name="T27" fmla="*/ 331 h 402"/>
                <a:gd name="T28" fmla="*/ 253 w 402"/>
                <a:gd name="T29" fmla="*/ 355 h 402"/>
                <a:gd name="T30" fmla="*/ 264 w 402"/>
                <a:gd name="T31" fmla="*/ 362 h 402"/>
                <a:gd name="T32" fmla="*/ 261 w 402"/>
                <a:gd name="T33" fmla="*/ 366 h 402"/>
                <a:gd name="T34" fmla="*/ 247 w 402"/>
                <a:gd name="T35" fmla="*/ 388 h 402"/>
                <a:gd name="T36" fmla="*/ 215 w 402"/>
                <a:gd name="T37" fmla="*/ 393 h 402"/>
                <a:gd name="T38" fmla="*/ 195 w 402"/>
                <a:gd name="T39" fmla="*/ 376 h 402"/>
                <a:gd name="T40" fmla="*/ 153 w 402"/>
                <a:gd name="T41" fmla="*/ 369 h 402"/>
                <a:gd name="T42" fmla="*/ 129 w 402"/>
                <a:gd name="T43" fmla="*/ 379 h 402"/>
                <a:gd name="T44" fmla="*/ 100 w 402"/>
                <a:gd name="T45" fmla="*/ 365 h 402"/>
                <a:gd name="T46" fmla="*/ 93 w 402"/>
                <a:gd name="T47" fmla="*/ 339 h 402"/>
                <a:gd name="T48" fmla="*/ 63 w 402"/>
                <a:gd name="T49" fmla="*/ 309 h 402"/>
                <a:gd name="T50" fmla="*/ 38 w 402"/>
                <a:gd name="T51" fmla="*/ 303 h 402"/>
                <a:gd name="T52" fmla="*/ 23 w 402"/>
                <a:gd name="T53" fmla="*/ 274 h 402"/>
                <a:gd name="T54" fmla="*/ 33 w 402"/>
                <a:gd name="T55" fmla="*/ 249 h 402"/>
                <a:gd name="T56" fmla="*/ 26 w 402"/>
                <a:gd name="T57" fmla="*/ 207 h 402"/>
                <a:gd name="T58" fmla="*/ 9 w 402"/>
                <a:gd name="T59" fmla="*/ 187 h 402"/>
                <a:gd name="T60" fmla="*/ 14 w 402"/>
                <a:gd name="T61" fmla="*/ 155 h 402"/>
                <a:gd name="T62" fmla="*/ 37 w 402"/>
                <a:gd name="T63" fmla="*/ 141 h 402"/>
                <a:gd name="T64" fmla="*/ 56 w 402"/>
                <a:gd name="T65" fmla="*/ 103 h 402"/>
                <a:gd name="T66" fmla="*/ 54 w 402"/>
                <a:gd name="T67" fmla="*/ 76 h 402"/>
                <a:gd name="T68" fmla="*/ 77 w 402"/>
                <a:gd name="T69" fmla="*/ 53 h 402"/>
                <a:gd name="T70" fmla="*/ 103 w 402"/>
                <a:gd name="T71" fmla="*/ 55 h 402"/>
                <a:gd name="T72" fmla="*/ 141 w 402"/>
                <a:gd name="T73" fmla="*/ 36 h 402"/>
                <a:gd name="T74" fmla="*/ 155 w 402"/>
                <a:gd name="T75" fmla="*/ 14 h 402"/>
                <a:gd name="T76" fmla="*/ 187 w 402"/>
                <a:gd name="T77" fmla="*/ 9 h 402"/>
                <a:gd name="T78" fmla="*/ 208 w 402"/>
                <a:gd name="T79" fmla="*/ 26 h 402"/>
                <a:gd name="T80" fmla="*/ 250 w 402"/>
                <a:gd name="T81" fmla="*/ 32 h 402"/>
                <a:gd name="T82" fmla="*/ 274 w 402"/>
                <a:gd name="T83" fmla="*/ 22 h 402"/>
                <a:gd name="T84" fmla="*/ 303 w 402"/>
                <a:gd name="T85" fmla="*/ 37 h 402"/>
                <a:gd name="T86" fmla="*/ 309 w 402"/>
                <a:gd name="T87" fmla="*/ 63 h 402"/>
                <a:gd name="T88" fmla="*/ 339 w 402"/>
                <a:gd name="T89" fmla="*/ 93 h 402"/>
                <a:gd name="T90" fmla="*/ 365 w 402"/>
                <a:gd name="T91" fmla="*/ 9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2" h="402">
                  <a:moveTo>
                    <a:pt x="365" y="99"/>
                  </a:moveTo>
                  <a:cubicBezTo>
                    <a:pt x="378" y="102"/>
                    <a:pt x="385" y="115"/>
                    <a:pt x="380" y="128"/>
                  </a:cubicBezTo>
                  <a:cubicBezTo>
                    <a:pt x="370" y="153"/>
                    <a:pt x="370" y="153"/>
                    <a:pt x="370" y="153"/>
                  </a:cubicBezTo>
                  <a:cubicBezTo>
                    <a:pt x="365" y="165"/>
                    <a:pt x="368" y="184"/>
                    <a:pt x="377" y="195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402" y="225"/>
                    <a:pt x="400" y="240"/>
                    <a:pt x="389" y="247"/>
                  </a:cubicBezTo>
                  <a:cubicBezTo>
                    <a:pt x="366" y="261"/>
                    <a:pt x="366" y="261"/>
                    <a:pt x="366" y="261"/>
                  </a:cubicBezTo>
                  <a:cubicBezTo>
                    <a:pt x="365" y="262"/>
                    <a:pt x="364" y="263"/>
                    <a:pt x="362" y="264"/>
                  </a:cubicBezTo>
                  <a:cubicBezTo>
                    <a:pt x="360" y="260"/>
                    <a:pt x="358" y="256"/>
                    <a:pt x="355" y="252"/>
                  </a:cubicBezTo>
                  <a:cubicBezTo>
                    <a:pt x="343" y="231"/>
                    <a:pt x="335" y="209"/>
                    <a:pt x="332" y="184"/>
                  </a:cubicBezTo>
                  <a:cubicBezTo>
                    <a:pt x="322" y="121"/>
                    <a:pt x="268" y="72"/>
                    <a:pt x="201" y="72"/>
                  </a:cubicBezTo>
                  <a:cubicBezTo>
                    <a:pt x="166" y="72"/>
                    <a:pt x="133" y="86"/>
                    <a:pt x="110" y="109"/>
                  </a:cubicBezTo>
                  <a:cubicBezTo>
                    <a:pt x="87" y="133"/>
                    <a:pt x="72" y="165"/>
                    <a:pt x="72" y="201"/>
                  </a:cubicBezTo>
                  <a:cubicBezTo>
                    <a:pt x="72" y="267"/>
                    <a:pt x="121" y="322"/>
                    <a:pt x="185" y="331"/>
                  </a:cubicBezTo>
                  <a:cubicBezTo>
                    <a:pt x="209" y="335"/>
                    <a:pt x="232" y="343"/>
                    <a:pt x="253" y="355"/>
                  </a:cubicBezTo>
                  <a:cubicBezTo>
                    <a:pt x="257" y="357"/>
                    <a:pt x="261" y="359"/>
                    <a:pt x="264" y="362"/>
                  </a:cubicBezTo>
                  <a:cubicBezTo>
                    <a:pt x="263" y="363"/>
                    <a:pt x="262" y="364"/>
                    <a:pt x="261" y="366"/>
                  </a:cubicBezTo>
                  <a:cubicBezTo>
                    <a:pt x="247" y="388"/>
                    <a:pt x="247" y="388"/>
                    <a:pt x="247" y="388"/>
                  </a:cubicBezTo>
                  <a:cubicBezTo>
                    <a:pt x="240" y="400"/>
                    <a:pt x="226" y="402"/>
                    <a:pt x="215" y="393"/>
                  </a:cubicBezTo>
                  <a:cubicBezTo>
                    <a:pt x="195" y="376"/>
                    <a:pt x="195" y="376"/>
                    <a:pt x="195" y="376"/>
                  </a:cubicBezTo>
                  <a:cubicBezTo>
                    <a:pt x="185" y="367"/>
                    <a:pt x="166" y="364"/>
                    <a:pt x="153" y="369"/>
                  </a:cubicBezTo>
                  <a:cubicBezTo>
                    <a:pt x="129" y="379"/>
                    <a:pt x="129" y="379"/>
                    <a:pt x="129" y="379"/>
                  </a:cubicBezTo>
                  <a:cubicBezTo>
                    <a:pt x="116" y="384"/>
                    <a:pt x="103" y="378"/>
                    <a:pt x="100" y="365"/>
                  </a:cubicBezTo>
                  <a:cubicBezTo>
                    <a:pt x="93" y="339"/>
                    <a:pt x="93" y="339"/>
                    <a:pt x="93" y="339"/>
                  </a:cubicBezTo>
                  <a:cubicBezTo>
                    <a:pt x="90" y="326"/>
                    <a:pt x="76" y="312"/>
                    <a:pt x="63" y="309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24" y="299"/>
                    <a:pt x="18" y="286"/>
                    <a:pt x="23" y="274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8" y="236"/>
                    <a:pt x="35" y="217"/>
                    <a:pt x="26" y="20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0" y="176"/>
                    <a:pt x="3" y="162"/>
                    <a:pt x="14" y="155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48" y="133"/>
                    <a:pt x="57" y="116"/>
                    <a:pt x="56" y="103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63"/>
                    <a:pt x="63" y="53"/>
                    <a:pt x="77" y="53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17" y="56"/>
                    <a:pt x="134" y="48"/>
                    <a:pt x="141" y="36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62" y="2"/>
                    <a:pt x="177" y="0"/>
                    <a:pt x="187" y="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18" y="34"/>
                    <a:pt x="237" y="37"/>
                    <a:pt x="250" y="32"/>
                  </a:cubicBezTo>
                  <a:cubicBezTo>
                    <a:pt x="274" y="22"/>
                    <a:pt x="274" y="22"/>
                    <a:pt x="274" y="22"/>
                  </a:cubicBezTo>
                  <a:cubicBezTo>
                    <a:pt x="287" y="17"/>
                    <a:pt x="300" y="24"/>
                    <a:pt x="303" y="37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13" y="76"/>
                    <a:pt x="326" y="89"/>
                    <a:pt x="339" y="93"/>
                  </a:cubicBezTo>
                  <a:lnTo>
                    <a:pt x="365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377"/>
              <a:endParaRPr 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Group 28">
              <a:extLst>
                <a:ext uri="{FF2B5EF4-FFF2-40B4-BE49-F238E27FC236}">
                  <a16:creationId xmlns:a16="http://schemas.microsoft.com/office/drawing/2014/main" id="{E8875689-4693-4EC2-8C4A-036FEC3CF7A2}"/>
                </a:ext>
              </a:extLst>
            </p:cNvPr>
            <p:cNvGrpSpPr/>
            <p:nvPr/>
          </p:nvGrpSpPr>
          <p:grpSpPr>
            <a:xfrm>
              <a:off x="4714690" y="2393950"/>
              <a:ext cx="469900" cy="469900"/>
              <a:chOff x="3641726" y="3032125"/>
              <a:chExt cx="469900" cy="469900"/>
            </a:xfrm>
            <a:grpFill/>
          </p:grpSpPr>
          <p:sp>
            <p:nvSpPr>
              <p:cNvPr id="92" name="Freeform 384">
                <a:extLst>
                  <a:ext uri="{FF2B5EF4-FFF2-40B4-BE49-F238E27FC236}">
                    <a16:creationId xmlns:a16="http://schemas.microsoft.com/office/drawing/2014/main" id="{19598767-690F-4C80-94A9-78C5F8CF5B31}"/>
                  </a:ext>
                </a:extLst>
              </p:cNvPr>
              <p:cNvSpPr/>
              <p:nvPr/>
            </p:nvSpPr>
            <p:spPr bwMode="auto">
              <a:xfrm>
                <a:off x="3641726" y="3032125"/>
                <a:ext cx="342900" cy="342900"/>
              </a:xfrm>
              <a:custGeom>
                <a:avLst/>
                <a:gdLst>
                  <a:gd name="T0" fmla="*/ 16 w 108"/>
                  <a:gd name="T1" fmla="*/ 104 h 108"/>
                  <a:gd name="T2" fmla="*/ 4 w 108"/>
                  <a:gd name="T3" fmla="*/ 104 h 108"/>
                  <a:gd name="T4" fmla="*/ 4 w 108"/>
                  <a:gd name="T5" fmla="*/ 92 h 108"/>
                  <a:gd name="T6" fmla="*/ 92 w 108"/>
                  <a:gd name="T7" fmla="*/ 4 h 108"/>
                  <a:gd name="T8" fmla="*/ 104 w 108"/>
                  <a:gd name="T9" fmla="*/ 4 h 108"/>
                  <a:gd name="T10" fmla="*/ 105 w 108"/>
                  <a:gd name="T11" fmla="*/ 16 h 108"/>
                  <a:gd name="T12" fmla="*/ 16 w 108"/>
                  <a:gd name="T13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08">
                    <a:moveTo>
                      <a:pt x="16" y="104"/>
                    </a:moveTo>
                    <a:cubicBezTo>
                      <a:pt x="13" y="108"/>
                      <a:pt x="7" y="108"/>
                      <a:pt x="4" y="104"/>
                    </a:cubicBezTo>
                    <a:cubicBezTo>
                      <a:pt x="0" y="101"/>
                      <a:pt x="0" y="95"/>
                      <a:pt x="4" y="92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6" y="0"/>
                      <a:pt x="101" y="0"/>
                      <a:pt x="104" y="4"/>
                    </a:cubicBezTo>
                    <a:cubicBezTo>
                      <a:pt x="108" y="7"/>
                      <a:pt x="108" y="13"/>
                      <a:pt x="105" y="16"/>
                    </a:cubicBezTo>
                    <a:lnTo>
                      <a:pt x="16" y="1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377"/>
                <a:endParaRPr lang="en-US">
                  <a:solidFill>
                    <a:srgbClr val="5D5D5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85">
                <a:extLst>
                  <a:ext uri="{FF2B5EF4-FFF2-40B4-BE49-F238E27FC236}">
                    <a16:creationId xmlns:a16="http://schemas.microsoft.com/office/drawing/2014/main" id="{BC2A0FE9-DD5D-4BEA-9926-0C8187F98CBF}"/>
                  </a:ext>
                </a:extLst>
              </p:cNvPr>
              <p:cNvSpPr/>
              <p:nvPr/>
            </p:nvSpPr>
            <p:spPr bwMode="auto">
              <a:xfrm>
                <a:off x="3733801" y="3124200"/>
                <a:ext cx="339725" cy="339725"/>
              </a:xfrm>
              <a:custGeom>
                <a:avLst/>
                <a:gdLst>
                  <a:gd name="T0" fmla="*/ 104 w 107"/>
                  <a:gd name="T1" fmla="*/ 15 h 107"/>
                  <a:gd name="T2" fmla="*/ 16 w 107"/>
                  <a:gd name="T3" fmla="*/ 104 h 107"/>
                  <a:gd name="T4" fmla="*/ 3 w 107"/>
                  <a:gd name="T5" fmla="*/ 104 h 107"/>
                  <a:gd name="T6" fmla="*/ 3 w 107"/>
                  <a:gd name="T7" fmla="*/ 91 h 107"/>
                  <a:gd name="T8" fmla="*/ 92 w 107"/>
                  <a:gd name="T9" fmla="*/ 3 h 107"/>
                  <a:gd name="T10" fmla="*/ 104 w 107"/>
                  <a:gd name="T11" fmla="*/ 3 h 107"/>
                  <a:gd name="T12" fmla="*/ 104 w 107"/>
                  <a:gd name="T13" fmla="*/ 1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07">
                    <a:moveTo>
                      <a:pt x="104" y="15"/>
                    </a:move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7"/>
                      <a:pt x="7" y="107"/>
                      <a:pt x="3" y="104"/>
                    </a:cubicBezTo>
                    <a:cubicBezTo>
                      <a:pt x="0" y="100"/>
                      <a:pt x="0" y="95"/>
                      <a:pt x="3" y="91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5" y="0"/>
                      <a:pt x="101" y="0"/>
                      <a:pt x="104" y="3"/>
                    </a:cubicBezTo>
                    <a:cubicBezTo>
                      <a:pt x="107" y="6"/>
                      <a:pt x="107" y="12"/>
                      <a:pt x="10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377"/>
                <a:endParaRPr lang="en-US">
                  <a:solidFill>
                    <a:srgbClr val="5D5D5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86">
                <a:extLst>
                  <a:ext uri="{FF2B5EF4-FFF2-40B4-BE49-F238E27FC236}">
                    <a16:creationId xmlns:a16="http://schemas.microsoft.com/office/drawing/2014/main" id="{3D05CD27-8551-45C1-B238-2D59FA25BB04}"/>
                  </a:ext>
                </a:extLst>
              </p:cNvPr>
              <p:cNvSpPr/>
              <p:nvPr/>
            </p:nvSpPr>
            <p:spPr bwMode="auto">
              <a:xfrm>
                <a:off x="3876676" y="3267075"/>
                <a:ext cx="234950" cy="234950"/>
              </a:xfrm>
              <a:custGeom>
                <a:avLst/>
                <a:gdLst>
                  <a:gd name="T0" fmla="*/ 71 w 74"/>
                  <a:gd name="T1" fmla="*/ 16 h 74"/>
                  <a:gd name="T2" fmla="*/ 16 w 74"/>
                  <a:gd name="T3" fmla="*/ 70 h 74"/>
                  <a:gd name="T4" fmla="*/ 4 w 74"/>
                  <a:gd name="T5" fmla="*/ 70 h 74"/>
                  <a:gd name="T6" fmla="*/ 4 w 74"/>
                  <a:gd name="T7" fmla="*/ 58 h 74"/>
                  <a:gd name="T8" fmla="*/ 58 w 74"/>
                  <a:gd name="T9" fmla="*/ 3 h 74"/>
                  <a:gd name="T10" fmla="*/ 71 w 74"/>
                  <a:gd name="T11" fmla="*/ 3 h 74"/>
                  <a:gd name="T12" fmla="*/ 71 w 74"/>
                  <a:gd name="T13" fmla="*/ 1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71" y="16"/>
                    </a:moveTo>
                    <a:cubicBezTo>
                      <a:pt x="16" y="70"/>
                      <a:pt x="16" y="70"/>
                      <a:pt x="16" y="70"/>
                    </a:cubicBezTo>
                    <a:cubicBezTo>
                      <a:pt x="13" y="74"/>
                      <a:pt x="7" y="74"/>
                      <a:pt x="4" y="70"/>
                    </a:cubicBezTo>
                    <a:cubicBezTo>
                      <a:pt x="0" y="67"/>
                      <a:pt x="0" y="61"/>
                      <a:pt x="4" y="58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2" y="0"/>
                      <a:pt x="67" y="0"/>
                      <a:pt x="71" y="3"/>
                    </a:cubicBezTo>
                    <a:cubicBezTo>
                      <a:pt x="74" y="7"/>
                      <a:pt x="74" y="12"/>
                      <a:pt x="7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377"/>
                <a:endParaRPr lang="en-US">
                  <a:solidFill>
                    <a:srgbClr val="5D5D5D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5" name="Oval 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12AD4B6-DB65-4BE2-8CE6-7CDBECA7F7B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036805" y="6252399"/>
            <a:ext cx="4127500" cy="121256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377"/>
            <a:endParaRPr lang="zh-CN" altLang="en-US" sz="2400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DE94AD-5D62-9EF3-7C17-2D743C7035D2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3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82D699E7-EE2C-A23D-CA04-C75914AEB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151836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CCE3D97-EF1E-3211-2884-052983241239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9905D843-275C-75ED-E3BF-69D099211A15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947B3EFD-D2B8-C633-0397-58F3897EA707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77C44646-28FC-1CB6-79B0-81076BF0310B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0DACBB8-0748-4FB3-DDA8-26EC26D69A02}"/>
                  </a:ext>
                </a:extLst>
              </p:cNvPr>
              <p:cNvSpPr txBox="1"/>
              <p:nvPr/>
            </p:nvSpPr>
            <p:spPr>
              <a:xfrm>
                <a:off x="21054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30CB1EA-28A8-5BD0-3878-FD1C5780B86B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C209EDB-A597-AE85-4E7A-3B06521216EB}"/>
              </a:ext>
            </a:extLst>
          </p:cNvPr>
          <p:cNvSpPr txBox="1"/>
          <p:nvPr/>
        </p:nvSpPr>
        <p:spPr>
          <a:xfrm>
            <a:off x="5446943" y="3112117"/>
            <a:ext cx="12981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BFE204B-98C1-969B-1E64-4AD8C8E09DCD}"/>
              </a:ext>
            </a:extLst>
          </p:cNvPr>
          <p:cNvGrpSpPr/>
          <p:nvPr/>
        </p:nvGrpSpPr>
        <p:grpSpPr>
          <a:xfrm>
            <a:off x="7983917" y="2210251"/>
            <a:ext cx="3077939" cy="1249734"/>
            <a:chOff x="727223" y="2255746"/>
            <a:chExt cx="3077939" cy="1249734"/>
          </a:xfrm>
        </p:grpSpPr>
        <p:sp>
          <p:nvSpPr>
            <p:cNvPr id="44" name="矩形 4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6A67BB6D-2F8C-13C3-5400-38952AF14298}"/>
                </a:ext>
              </a:extLst>
            </p:cNvPr>
            <p:cNvSpPr/>
            <p:nvPr/>
          </p:nvSpPr>
          <p:spPr>
            <a:xfrm>
              <a:off x="736600" y="2616326"/>
              <a:ext cx="3068562" cy="889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32E58163-A395-DA37-55FB-31BDB8ED9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D6850DC-BB51-8FF9-FCF7-B7D07D9D9099}"/>
              </a:ext>
            </a:extLst>
          </p:cNvPr>
          <p:cNvGrpSpPr/>
          <p:nvPr/>
        </p:nvGrpSpPr>
        <p:grpSpPr>
          <a:xfrm>
            <a:off x="7983917" y="3944876"/>
            <a:ext cx="3077939" cy="1249734"/>
            <a:chOff x="727223" y="2255746"/>
            <a:chExt cx="3077939" cy="1249734"/>
          </a:xfrm>
        </p:grpSpPr>
        <p:sp>
          <p:nvSpPr>
            <p:cNvPr id="47" name="矩形 4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05B760B-C1A6-D605-7FD4-BC6E7FFD7A75}"/>
                </a:ext>
              </a:extLst>
            </p:cNvPr>
            <p:cNvSpPr/>
            <p:nvPr/>
          </p:nvSpPr>
          <p:spPr>
            <a:xfrm>
              <a:off x="736600" y="2616326"/>
              <a:ext cx="3068562" cy="889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A0E05222-78F4-5694-4805-84D0F1781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8B3109B-E9F5-7C29-AEC1-0809D4D8B339}"/>
              </a:ext>
            </a:extLst>
          </p:cNvPr>
          <p:cNvGrpSpPr/>
          <p:nvPr/>
        </p:nvGrpSpPr>
        <p:grpSpPr>
          <a:xfrm>
            <a:off x="1211485" y="2210251"/>
            <a:ext cx="3077939" cy="1249734"/>
            <a:chOff x="736600" y="2255746"/>
            <a:chExt cx="3077939" cy="1249734"/>
          </a:xfrm>
        </p:grpSpPr>
        <p:sp>
          <p:nvSpPr>
            <p:cNvPr id="50" name="矩形 4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E157D314-4166-88A7-412C-AB72D5B1D471}"/>
                </a:ext>
              </a:extLst>
            </p:cNvPr>
            <p:cNvSpPr/>
            <p:nvPr/>
          </p:nvSpPr>
          <p:spPr>
            <a:xfrm>
              <a:off x="736600" y="2616326"/>
              <a:ext cx="3068562" cy="889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CCDA3B7A-1452-40B4-8C30-FE0CA03381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951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63968ED-5ADE-AA40-AE25-81A2037E50D5}"/>
              </a:ext>
            </a:extLst>
          </p:cNvPr>
          <p:cNvGrpSpPr/>
          <p:nvPr/>
        </p:nvGrpSpPr>
        <p:grpSpPr>
          <a:xfrm>
            <a:off x="1211485" y="3944876"/>
            <a:ext cx="3068562" cy="1249734"/>
            <a:chOff x="736600" y="2255746"/>
            <a:chExt cx="3068562" cy="1249734"/>
          </a:xfrm>
        </p:grpSpPr>
        <p:sp>
          <p:nvSpPr>
            <p:cNvPr id="53" name="矩形 5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06CD5B6B-D4A0-1891-4584-28914A78858D}"/>
                </a:ext>
              </a:extLst>
            </p:cNvPr>
            <p:cNvSpPr/>
            <p:nvPr/>
          </p:nvSpPr>
          <p:spPr>
            <a:xfrm>
              <a:off x="736600" y="2616326"/>
              <a:ext cx="3068562" cy="889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26A9B185-1430-BF33-C7A8-E71A9B100C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4574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99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文本框 24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719EE767-8EF9-4757-BE3C-2BCE150F93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24577" y="1025399"/>
            <a:ext cx="141577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 dirty="0">
                <a:solidFill>
                  <a:srgbClr val="5268A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1" name="矩形 40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8C45245C-7981-45F5-8D4E-3F3E9EE9DCAB}"/>
              </a:ext>
            </a:extLst>
          </p:cNvPr>
          <p:cNvSpPr/>
          <p:nvPr/>
        </p:nvSpPr>
        <p:spPr>
          <a:xfrm>
            <a:off x="5238232" y="1784098"/>
            <a:ext cx="17797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6C6C6C"/>
                </a:solidFill>
                <a:cs typeface="+mn-ea"/>
                <a:sym typeface="+mn-lt"/>
              </a:rPr>
              <a:t>CONTENTS</a:t>
            </a:r>
            <a:endParaRPr lang="zh-CN" altLang="en-US" sz="1600" dirty="0">
              <a:solidFill>
                <a:srgbClr val="6C6C6C"/>
              </a:solidFill>
              <a:cs typeface="+mn-ea"/>
              <a:sym typeface="+mn-lt"/>
            </a:endParaRPr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5DC50D02-7D79-24D7-E800-F6AE8B4FD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8732" y="2545958"/>
            <a:ext cx="209544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选题的背景与意义</a:t>
            </a:r>
          </a:p>
        </p:txBody>
      </p:sp>
      <p:sp>
        <p:nvSpPr>
          <p:cNvPr id="27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7C555D4E-FA76-C2C6-F72D-FEA1B0858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807" y="2545958"/>
            <a:ext cx="185659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研究方法及过程</a:t>
            </a:r>
          </a:p>
        </p:txBody>
      </p:sp>
      <p:sp>
        <p:nvSpPr>
          <p:cNvPr id="29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C6E03FA1-4BBA-E282-03CE-4A61115E2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8731" y="3835782"/>
            <a:ext cx="2573140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研究成果展示及其应用</a:t>
            </a:r>
          </a:p>
        </p:txBody>
      </p:sp>
      <p:sp>
        <p:nvSpPr>
          <p:cNvPr id="30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3578798C-DF9F-93E9-B2D7-1D573E9BE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4502" y="3829957"/>
            <a:ext cx="1140056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CC48A50-93D1-520F-0667-6AAE8E646575}"/>
              </a:ext>
            </a:extLst>
          </p:cNvPr>
          <p:cNvGrpSpPr/>
          <p:nvPr/>
        </p:nvGrpSpPr>
        <p:grpSpPr>
          <a:xfrm>
            <a:off x="2810594" y="2387329"/>
            <a:ext cx="794120" cy="763207"/>
            <a:chOff x="2073550" y="2387329"/>
            <a:chExt cx="794120" cy="7632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BBE7D5-05EE-BB10-6737-A3EB62C5AC8F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632F3BA-F138-B247-8972-DB3E1ACDE7A9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A09573B5-D2B9-47A7-DCB5-300357A130CD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9AB42A-98EA-587A-91AC-B99F5CC9DE80}"/>
                </a:ext>
              </a:extLst>
            </p:cNvPr>
            <p:cNvSpPr txBox="1"/>
            <p:nvPr/>
          </p:nvSpPr>
          <p:spPr>
            <a:xfrm>
              <a:off x="2130802" y="2479933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55D3342-2D65-C6BA-1956-45CBD24AAC15}"/>
              </a:ext>
            </a:extLst>
          </p:cNvPr>
          <p:cNvGrpSpPr/>
          <p:nvPr/>
        </p:nvGrpSpPr>
        <p:grpSpPr>
          <a:xfrm>
            <a:off x="6716669" y="2387329"/>
            <a:ext cx="794120" cy="763207"/>
            <a:chOff x="2073550" y="2387329"/>
            <a:chExt cx="794120" cy="76320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4C8966C-0577-0DE6-3676-158EE595E047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CFE1BE47-A662-B060-0725-D28A062545A0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3A138E3D-BD38-87AF-6A69-27ED75D101C1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E79263C-C283-BC71-577D-E7E840B8EE27}"/>
                </a:ext>
              </a:extLst>
            </p:cNvPr>
            <p:cNvSpPr txBox="1"/>
            <p:nvPr/>
          </p:nvSpPr>
          <p:spPr>
            <a:xfrm>
              <a:off x="2121277" y="2479933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F65AF61-A391-438E-1927-31362769C7F4}"/>
              </a:ext>
            </a:extLst>
          </p:cNvPr>
          <p:cNvGrpSpPr/>
          <p:nvPr/>
        </p:nvGrpSpPr>
        <p:grpSpPr>
          <a:xfrm>
            <a:off x="2810594" y="3676989"/>
            <a:ext cx="794120" cy="763207"/>
            <a:chOff x="2073550" y="2387329"/>
            <a:chExt cx="794120" cy="763207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465C3CB-B2E3-CF65-CEB0-89D32D28586D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437F73A-F551-F480-C2A5-9CFB67A75CE2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3423071-34E5-E4FF-8AE9-1C9715EB0198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BE3D0EB-6B06-5F49-4B18-72027D7A12D7}"/>
                </a:ext>
              </a:extLst>
            </p:cNvPr>
            <p:cNvSpPr txBox="1"/>
            <p:nvPr/>
          </p:nvSpPr>
          <p:spPr>
            <a:xfrm>
              <a:off x="2121277" y="2479933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92D22C7-E777-BE3C-FC11-693B6B4D95E8}"/>
              </a:ext>
            </a:extLst>
          </p:cNvPr>
          <p:cNvGrpSpPr/>
          <p:nvPr/>
        </p:nvGrpSpPr>
        <p:grpSpPr>
          <a:xfrm>
            <a:off x="6716669" y="3676989"/>
            <a:ext cx="794120" cy="763207"/>
            <a:chOff x="2073550" y="2387329"/>
            <a:chExt cx="794120" cy="76320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389306C-82C1-38BF-ED03-169AA81308A5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C375138-7194-93A5-64E1-43A13DCC35B7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D2CD66C-CDAC-A63B-3459-6F64E397EEF4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D42E633-9439-7C72-49D7-22E27E7C929D}"/>
                </a:ext>
              </a:extLst>
            </p:cNvPr>
            <p:cNvSpPr txBox="1"/>
            <p:nvPr/>
          </p:nvSpPr>
          <p:spPr>
            <a:xfrm>
              <a:off x="2121277" y="2479933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164E72B-8A1F-E59C-09A7-A0267AC23D96}"/>
              </a:ext>
            </a:extLst>
          </p:cNvPr>
          <p:cNvSpPr txBox="1"/>
          <p:nvPr/>
        </p:nvSpPr>
        <p:spPr>
          <a:xfrm>
            <a:off x="3631431" y="2902550"/>
            <a:ext cx="2464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CD16F51-1778-496F-816F-5AA5E9EA845A}"/>
              </a:ext>
            </a:extLst>
          </p:cNvPr>
          <p:cNvSpPr txBox="1"/>
          <p:nvPr/>
        </p:nvSpPr>
        <p:spPr>
          <a:xfrm>
            <a:off x="7536131" y="2902550"/>
            <a:ext cx="2464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1C58E0B-1285-811F-3A7E-73033DDCA719}"/>
              </a:ext>
            </a:extLst>
          </p:cNvPr>
          <p:cNvSpPr txBox="1"/>
          <p:nvPr/>
        </p:nvSpPr>
        <p:spPr>
          <a:xfrm>
            <a:off x="3631431" y="4183821"/>
            <a:ext cx="2464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231AF44-B10B-1BA9-01B7-9478F5A3DD93}"/>
              </a:ext>
            </a:extLst>
          </p:cNvPr>
          <p:cNvSpPr txBox="1"/>
          <p:nvPr/>
        </p:nvSpPr>
        <p:spPr>
          <a:xfrm>
            <a:off x="7536131" y="4183821"/>
            <a:ext cx="2464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A5BC5BE-AB25-D45F-7F76-86F1963DE9B8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2F5A9A-BCE5-EC29-0E14-A333EB295E72}"/>
              </a:ext>
            </a:extLst>
          </p:cNvPr>
          <p:cNvSpPr txBox="1"/>
          <p:nvPr/>
        </p:nvSpPr>
        <p:spPr>
          <a:xfrm>
            <a:off x="-68072000" y="-39529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76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2D50AA36-F6D4-4FE9-A8E1-3D218C8D3DD2}"/>
              </a:ext>
            </a:extLst>
          </p:cNvPr>
          <p:cNvGrpSpPr/>
          <p:nvPr/>
        </p:nvGrpSpPr>
        <p:grpSpPr>
          <a:xfrm>
            <a:off x="4011217" y="1801778"/>
            <a:ext cx="4328756" cy="4329973"/>
            <a:chOff x="3755880" y="1536463"/>
            <a:chExt cx="4858011" cy="4859377"/>
          </a:xfrm>
        </p:grpSpPr>
        <p:sp>
          <p:nvSpPr>
            <p:cNvPr id="34" name="Shape 1509">
              <a:extLst>
                <a:ext uri="{FF2B5EF4-FFF2-40B4-BE49-F238E27FC236}">
                  <a16:creationId xmlns:a16="http://schemas.microsoft.com/office/drawing/2014/main" id="{3A201BDA-A36B-4A82-911E-CB76B43A96CA}"/>
                </a:ext>
              </a:extLst>
            </p:cNvPr>
            <p:cNvSpPr/>
            <p:nvPr/>
          </p:nvSpPr>
          <p:spPr>
            <a:xfrm>
              <a:off x="3755880" y="1536463"/>
              <a:ext cx="3853376" cy="385474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5870" y="102206"/>
                  </a:moveTo>
                  <a:lnTo>
                    <a:pt x="85148" y="102648"/>
                  </a:lnTo>
                  <a:lnTo>
                    <a:pt x="84434" y="103056"/>
                  </a:lnTo>
                  <a:lnTo>
                    <a:pt x="83711" y="103464"/>
                  </a:lnTo>
                  <a:lnTo>
                    <a:pt x="82980" y="103863"/>
                  </a:lnTo>
                  <a:lnTo>
                    <a:pt x="82241" y="104245"/>
                  </a:lnTo>
                  <a:lnTo>
                    <a:pt x="81493" y="104611"/>
                  </a:lnTo>
                  <a:lnTo>
                    <a:pt x="80736" y="104968"/>
                  </a:lnTo>
                  <a:lnTo>
                    <a:pt x="79980" y="105316"/>
                  </a:lnTo>
                  <a:lnTo>
                    <a:pt x="79206" y="105647"/>
                  </a:lnTo>
                  <a:lnTo>
                    <a:pt x="78441" y="105970"/>
                  </a:lnTo>
                  <a:lnTo>
                    <a:pt x="77659" y="106285"/>
                  </a:lnTo>
                  <a:lnTo>
                    <a:pt x="76869" y="106574"/>
                  </a:lnTo>
                  <a:lnTo>
                    <a:pt x="76078" y="106863"/>
                  </a:lnTo>
                  <a:lnTo>
                    <a:pt x="75270" y="107134"/>
                  </a:lnTo>
                  <a:lnTo>
                    <a:pt x="74471" y="107389"/>
                  </a:lnTo>
                  <a:lnTo>
                    <a:pt x="73664" y="107636"/>
                  </a:lnTo>
                  <a:lnTo>
                    <a:pt x="72839" y="107865"/>
                  </a:lnTo>
                  <a:lnTo>
                    <a:pt x="72023" y="108078"/>
                  </a:lnTo>
                  <a:lnTo>
                    <a:pt x="71199" y="108282"/>
                  </a:lnTo>
                  <a:lnTo>
                    <a:pt x="70366" y="108469"/>
                  </a:lnTo>
                  <a:lnTo>
                    <a:pt x="69524" y="108647"/>
                  </a:lnTo>
                  <a:lnTo>
                    <a:pt x="68683" y="108800"/>
                  </a:lnTo>
                  <a:lnTo>
                    <a:pt x="67833" y="108953"/>
                  </a:lnTo>
                  <a:lnTo>
                    <a:pt x="66983" y="109080"/>
                  </a:lnTo>
                  <a:lnTo>
                    <a:pt x="66124" y="109191"/>
                  </a:lnTo>
                  <a:lnTo>
                    <a:pt x="65257" y="109293"/>
                  </a:lnTo>
                  <a:lnTo>
                    <a:pt x="64390" y="109378"/>
                  </a:lnTo>
                  <a:lnTo>
                    <a:pt x="63523" y="109454"/>
                  </a:lnTo>
                  <a:lnTo>
                    <a:pt x="62647" y="109505"/>
                  </a:lnTo>
                  <a:lnTo>
                    <a:pt x="61772" y="109548"/>
                  </a:lnTo>
                  <a:lnTo>
                    <a:pt x="60879" y="109565"/>
                  </a:lnTo>
                  <a:lnTo>
                    <a:pt x="59995" y="109573"/>
                  </a:lnTo>
                  <a:lnTo>
                    <a:pt x="57454" y="109505"/>
                  </a:lnTo>
                  <a:lnTo>
                    <a:pt x="54938" y="109318"/>
                  </a:lnTo>
                  <a:lnTo>
                    <a:pt x="52464" y="109004"/>
                  </a:lnTo>
                  <a:lnTo>
                    <a:pt x="50024" y="108571"/>
                  </a:lnTo>
                  <a:lnTo>
                    <a:pt x="47619" y="108010"/>
                  </a:lnTo>
                  <a:lnTo>
                    <a:pt x="45273" y="107338"/>
                  </a:lnTo>
                  <a:lnTo>
                    <a:pt x="42969" y="106565"/>
                  </a:lnTo>
                  <a:lnTo>
                    <a:pt x="40716" y="105681"/>
                  </a:lnTo>
                  <a:lnTo>
                    <a:pt x="38523" y="104679"/>
                  </a:lnTo>
                  <a:lnTo>
                    <a:pt x="36390" y="103583"/>
                  </a:lnTo>
                  <a:lnTo>
                    <a:pt x="34307" y="102384"/>
                  </a:lnTo>
                  <a:lnTo>
                    <a:pt x="32292" y="101101"/>
                  </a:lnTo>
                  <a:lnTo>
                    <a:pt x="30354" y="99716"/>
                  </a:lnTo>
                  <a:lnTo>
                    <a:pt x="28484" y="98238"/>
                  </a:lnTo>
                  <a:lnTo>
                    <a:pt x="26682" y="96683"/>
                  </a:lnTo>
                  <a:lnTo>
                    <a:pt x="24957" y="95043"/>
                  </a:lnTo>
                  <a:lnTo>
                    <a:pt x="23316" y="93309"/>
                  </a:lnTo>
                  <a:lnTo>
                    <a:pt x="21752" y="91516"/>
                  </a:lnTo>
                  <a:lnTo>
                    <a:pt x="20290" y="89647"/>
                  </a:lnTo>
                  <a:lnTo>
                    <a:pt x="18896" y="87701"/>
                  </a:lnTo>
                  <a:lnTo>
                    <a:pt x="17612" y="85687"/>
                  </a:lnTo>
                  <a:lnTo>
                    <a:pt x="16414" y="83614"/>
                  </a:lnTo>
                  <a:lnTo>
                    <a:pt x="15317" y="81481"/>
                  </a:lnTo>
                  <a:lnTo>
                    <a:pt x="14323" y="79272"/>
                  </a:lnTo>
                  <a:lnTo>
                    <a:pt x="13430" y="77028"/>
                  </a:lnTo>
                  <a:lnTo>
                    <a:pt x="12657" y="74725"/>
                  </a:lnTo>
                  <a:lnTo>
                    <a:pt x="11985" y="72372"/>
                  </a:lnTo>
                  <a:lnTo>
                    <a:pt x="11433" y="69984"/>
                  </a:lnTo>
                  <a:lnTo>
                    <a:pt x="10991" y="67545"/>
                  </a:lnTo>
                  <a:lnTo>
                    <a:pt x="10684" y="65055"/>
                  </a:lnTo>
                  <a:lnTo>
                    <a:pt x="10480" y="62540"/>
                  </a:lnTo>
                  <a:lnTo>
                    <a:pt x="10421" y="60000"/>
                  </a:lnTo>
                  <a:lnTo>
                    <a:pt x="10480" y="57450"/>
                  </a:lnTo>
                  <a:lnTo>
                    <a:pt x="10684" y="54935"/>
                  </a:lnTo>
                  <a:lnTo>
                    <a:pt x="10991" y="52454"/>
                  </a:lnTo>
                  <a:lnTo>
                    <a:pt x="11433" y="50015"/>
                  </a:lnTo>
                  <a:lnTo>
                    <a:pt x="11985" y="47627"/>
                  </a:lnTo>
                  <a:lnTo>
                    <a:pt x="12657" y="45274"/>
                  </a:lnTo>
                  <a:lnTo>
                    <a:pt x="13430" y="42962"/>
                  </a:lnTo>
                  <a:lnTo>
                    <a:pt x="14323" y="40719"/>
                  </a:lnTo>
                  <a:lnTo>
                    <a:pt x="15317" y="38518"/>
                  </a:lnTo>
                  <a:lnTo>
                    <a:pt x="16414" y="36385"/>
                  </a:lnTo>
                  <a:lnTo>
                    <a:pt x="17612" y="34303"/>
                  </a:lnTo>
                  <a:lnTo>
                    <a:pt x="18896" y="32290"/>
                  </a:lnTo>
                  <a:lnTo>
                    <a:pt x="20290" y="30352"/>
                  </a:lnTo>
                  <a:lnTo>
                    <a:pt x="21752" y="28483"/>
                  </a:lnTo>
                  <a:lnTo>
                    <a:pt x="23316" y="26673"/>
                  </a:lnTo>
                  <a:lnTo>
                    <a:pt x="24957" y="24956"/>
                  </a:lnTo>
                  <a:lnTo>
                    <a:pt x="26682" y="23308"/>
                  </a:lnTo>
                  <a:lnTo>
                    <a:pt x="28484" y="21753"/>
                  </a:lnTo>
                  <a:lnTo>
                    <a:pt x="30354" y="20274"/>
                  </a:lnTo>
                  <a:lnTo>
                    <a:pt x="32292" y="18898"/>
                  </a:lnTo>
                  <a:lnTo>
                    <a:pt x="34307" y="17615"/>
                  </a:lnTo>
                  <a:lnTo>
                    <a:pt x="36390" y="16408"/>
                  </a:lnTo>
                  <a:lnTo>
                    <a:pt x="38523" y="15312"/>
                  </a:lnTo>
                  <a:lnTo>
                    <a:pt x="40716" y="14318"/>
                  </a:lnTo>
                  <a:lnTo>
                    <a:pt x="42969" y="13434"/>
                  </a:lnTo>
                  <a:lnTo>
                    <a:pt x="45273" y="12652"/>
                  </a:lnTo>
                  <a:lnTo>
                    <a:pt x="47619" y="11989"/>
                  </a:lnTo>
                  <a:lnTo>
                    <a:pt x="50024" y="11428"/>
                  </a:lnTo>
                  <a:lnTo>
                    <a:pt x="52464" y="10995"/>
                  </a:lnTo>
                  <a:lnTo>
                    <a:pt x="54938" y="10672"/>
                  </a:lnTo>
                  <a:lnTo>
                    <a:pt x="57454" y="10485"/>
                  </a:lnTo>
                  <a:lnTo>
                    <a:pt x="59995" y="10417"/>
                  </a:lnTo>
                  <a:lnTo>
                    <a:pt x="62545" y="10485"/>
                  </a:lnTo>
                  <a:lnTo>
                    <a:pt x="65061" y="10672"/>
                  </a:lnTo>
                  <a:lnTo>
                    <a:pt x="67535" y="10995"/>
                  </a:lnTo>
                  <a:lnTo>
                    <a:pt x="69975" y="11428"/>
                  </a:lnTo>
                  <a:lnTo>
                    <a:pt x="72372" y="11989"/>
                  </a:lnTo>
                  <a:lnTo>
                    <a:pt x="74726" y="12652"/>
                  </a:lnTo>
                  <a:lnTo>
                    <a:pt x="77030" y="13434"/>
                  </a:lnTo>
                  <a:lnTo>
                    <a:pt x="79283" y="14318"/>
                  </a:lnTo>
                  <a:lnTo>
                    <a:pt x="81476" y="15312"/>
                  </a:lnTo>
                  <a:lnTo>
                    <a:pt x="83609" y="16408"/>
                  </a:lnTo>
                  <a:lnTo>
                    <a:pt x="85692" y="17615"/>
                  </a:lnTo>
                  <a:lnTo>
                    <a:pt x="87707" y="18898"/>
                  </a:lnTo>
                  <a:lnTo>
                    <a:pt x="89645" y="20274"/>
                  </a:lnTo>
                  <a:lnTo>
                    <a:pt x="91515" y="21753"/>
                  </a:lnTo>
                  <a:lnTo>
                    <a:pt x="93317" y="23308"/>
                  </a:lnTo>
                  <a:lnTo>
                    <a:pt x="95042" y="24956"/>
                  </a:lnTo>
                  <a:lnTo>
                    <a:pt x="96683" y="26673"/>
                  </a:lnTo>
                  <a:lnTo>
                    <a:pt x="98247" y="28483"/>
                  </a:lnTo>
                  <a:lnTo>
                    <a:pt x="99718" y="30352"/>
                  </a:lnTo>
                  <a:lnTo>
                    <a:pt x="101103" y="32290"/>
                  </a:lnTo>
                  <a:lnTo>
                    <a:pt x="102395" y="34303"/>
                  </a:lnTo>
                  <a:lnTo>
                    <a:pt x="103585" y="36385"/>
                  </a:lnTo>
                  <a:lnTo>
                    <a:pt x="104682" y="38518"/>
                  </a:lnTo>
                  <a:lnTo>
                    <a:pt x="105676" y="40719"/>
                  </a:lnTo>
                  <a:lnTo>
                    <a:pt x="106569" y="42962"/>
                  </a:lnTo>
                  <a:lnTo>
                    <a:pt x="107351" y="45274"/>
                  </a:lnTo>
                  <a:lnTo>
                    <a:pt x="108022" y="47627"/>
                  </a:lnTo>
                  <a:lnTo>
                    <a:pt x="108566" y="50015"/>
                  </a:lnTo>
                  <a:lnTo>
                    <a:pt x="109008" y="52454"/>
                  </a:lnTo>
                  <a:lnTo>
                    <a:pt x="109323" y="54935"/>
                  </a:lnTo>
                  <a:lnTo>
                    <a:pt x="109519" y="57450"/>
                  </a:lnTo>
                  <a:lnTo>
                    <a:pt x="109578" y="60000"/>
                  </a:lnTo>
                  <a:lnTo>
                    <a:pt x="109570" y="60892"/>
                  </a:lnTo>
                  <a:lnTo>
                    <a:pt x="109553" y="61767"/>
                  </a:lnTo>
                  <a:lnTo>
                    <a:pt x="109502" y="62651"/>
                  </a:lnTo>
                  <a:lnTo>
                    <a:pt x="109459" y="63526"/>
                  </a:lnTo>
                  <a:lnTo>
                    <a:pt x="109383" y="64393"/>
                  </a:lnTo>
                  <a:lnTo>
                    <a:pt x="109298" y="65259"/>
                  </a:lnTo>
                  <a:lnTo>
                    <a:pt x="109196" y="66126"/>
                  </a:lnTo>
                  <a:lnTo>
                    <a:pt x="109076" y="66976"/>
                  </a:lnTo>
                  <a:lnTo>
                    <a:pt x="108949" y="67826"/>
                  </a:lnTo>
                  <a:lnTo>
                    <a:pt x="108804" y="68675"/>
                  </a:lnTo>
                  <a:lnTo>
                    <a:pt x="108643" y="69517"/>
                  </a:lnTo>
                  <a:lnTo>
                    <a:pt x="108473" y="70358"/>
                  </a:lnTo>
                  <a:lnTo>
                    <a:pt x="108286" y="71191"/>
                  </a:lnTo>
                  <a:lnTo>
                    <a:pt x="108090" y="72023"/>
                  </a:lnTo>
                  <a:lnTo>
                    <a:pt x="107869" y="72839"/>
                  </a:lnTo>
                  <a:lnTo>
                    <a:pt x="107640" y="73663"/>
                  </a:lnTo>
                  <a:lnTo>
                    <a:pt x="107393" y="74471"/>
                  </a:lnTo>
                  <a:lnTo>
                    <a:pt x="107138" y="75278"/>
                  </a:lnTo>
                  <a:lnTo>
                    <a:pt x="106866" y="76068"/>
                  </a:lnTo>
                  <a:lnTo>
                    <a:pt x="106586" y="76867"/>
                  </a:lnTo>
                  <a:lnTo>
                    <a:pt x="106288" y="77649"/>
                  </a:lnTo>
                  <a:lnTo>
                    <a:pt x="105982" y="78430"/>
                  </a:lnTo>
                  <a:lnTo>
                    <a:pt x="105659" y="79212"/>
                  </a:lnTo>
                  <a:lnTo>
                    <a:pt x="105328" y="79977"/>
                  </a:lnTo>
                  <a:lnTo>
                    <a:pt x="104979" y="80733"/>
                  </a:lnTo>
                  <a:lnTo>
                    <a:pt x="104614" y="81489"/>
                  </a:lnTo>
                  <a:lnTo>
                    <a:pt x="104248" y="82237"/>
                  </a:lnTo>
                  <a:lnTo>
                    <a:pt x="103874" y="82968"/>
                  </a:lnTo>
                  <a:lnTo>
                    <a:pt x="103475" y="83707"/>
                  </a:lnTo>
                  <a:lnTo>
                    <a:pt x="103067" y="84438"/>
                  </a:lnTo>
                  <a:lnTo>
                    <a:pt x="102650" y="85152"/>
                  </a:lnTo>
                  <a:lnTo>
                    <a:pt x="102217" y="85866"/>
                  </a:lnTo>
                  <a:lnTo>
                    <a:pt x="109799" y="93437"/>
                  </a:lnTo>
                  <a:lnTo>
                    <a:pt x="110394" y="92536"/>
                  </a:lnTo>
                  <a:lnTo>
                    <a:pt x="110972" y="91618"/>
                  </a:lnTo>
                  <a:lnTo>
                    <a:pt x="111542" y="90692"/>
                  </a:lnTo>
                  <a:lnTo>
                    <a:pt x="112086" y="89757"/>
                  </a:lnTo>
                  <a:lnTo>
                    <a:pt x="112613" y="88814"/>
                  </a:lnTo>
                  <a:lnTo>
                    <a:pt x="113123" y="87862"/>
                  </a:lnTo>
                  <a:lnTo>
                    <a:pt x="113624" y="86894"/>
                  </a:lnTo>
                  <a:lnTo>
                    <a:pt x="114109" y="85908"/>
                  </a:lnTo>
                  <a:lnTo>
                    <a:pt x="114576" y="84931"/>
                  </a:lnTo>
                  <a:lnTo>
                    <a:pt x="115018" y="83937"/>
                  </a:lnTo>
                  <a:lnTo>
                    <a:pt x="115443" y="82925"/>
                  </a:lnTo>
                  <a:lnTo>
                    <a:pt x="115860" y="81914"/>
                  </a:lnTo>
                  <a:lnTo>
                    <a:pt x="116242" y="80895"/>
                  </a:lnTo>
                  <a:lnTo>
                    <a:pt x="116625" y="79858"/>
                  </a:lnTo>
                  <a:lnTo>
                    <a:pt x="116973" y="78821"/>
                  </a:lnTo>
                  <a:lnTo>
                    <a:pt x="117313" y="77776"/>
                  </a:lnTo>
                  <a:lnTo>
                    <a:pt x="117636" y="76714"/>
                  </a:lnTo>
                  <a:lnTo>
                    <a:pt x="117925" y="75643"/>
                  </a:lnTo>
                  <a:lnTo>
                    <a:pt x="118214" y="74581"/>
                  </a:lnTo>
                  <a:lnTo>
                    <a:pt x="118469" y="73493"/>
                  </a:lnTo>
                  <a:lnTo>
                    <a:pt x="118716" y="72406"/>
                  </a:lnTo>
                  <a:lnTo>
                    <a:pt x="118928" y="71310"/>
                  </a:lnTo>
                  <a:lnTo>
                    <a:pt x="119132" y="70213"/>
                  </a:lnTo>
                  <a:lnTo>
                    <a:pt x="119311" y="69092"/>
                  </a:lnTo>
                  <a:lnTo>
                    <a:pt x="119472" y="67979"/>
                  </a:lnTo>
                  <a:lnTo>
                    <a:pt x="119608" y="66857"/>
                  </a:lnTo>
                  <a:lnTo>
                    <a:pt x="119736" y="65727"/>
                  </a:lnTo>
                  <a:lnTo>
                    <a:pt x="119829" y="64597"/>
                  </a:lnTo>
                  <a:lnTo>
                    <a:pt x="119906" y="63449"/>
                  </a:lnTo>
                  <a:lnTo>
                    <a:pt x="119965" y="62302"/>
                  </a:lnTo>
                  <a:lnTo>
                    <a:pt x="119991" y="61155"/>
                  </a:lnTo>
                  <a:lnTo>
                    <a:pt x="120000" y="60000"/>
                  </a:lnTo>
                  <a:lnTo>
                    <a:pt x="119923" y="56915"/>
                  </a:lnTo>
                  <a:lnTo>
                    <a:pt x="119693" y="53873"/>
                  </a:lnTo>
                  <a:lnTo>
                    <a:pt x="119311" y="50873"/>
                  </a:lnTo>
                  <a:lnTo>
                    <a:pt x="118784" y="47916"/>
                  </a:lnTo>
                  <a:lnTo>
                    <a:pt x="118112" y="45027"/>
                  </a:lnTo>
                  <a:lnTo>
                    <a:pt x="117305" y="42180"/>
                  </a:lnTo>
                  <a:lnTo>
                    <a:pt x="116361" y="39393"/>
                  </a:lnTo>
                  <a:lnTo>
                    <a:pt x="115282" y="36666"/>
                  </a:lnTo>
                  <a:lnTo>
                    <a:pt x="114083" y="34015"/>
                  </a:lnTo>
                  <a:lnTo>
                    <a:pt x="112749" y="31423"/>
                  </a:lnTo>
                  <a:lnTo>
                    <a:pt x="111304" y="28908"/>
                  </a:lnTo>
                  <a:lnTo>
                    <a:pt x="109740" y="26477"/>
                  </a:lnTo>
                  <a:lnTo>
                    <a:pt x="108065" y="24124"/>
                  </a:lnTo>
                  <a:lnTo>
                    <a:pt x="106280" y="21855"/>
                  </a:lnTo>
                  <a:lnTo>
                    <a:pt x="104401" y="19679"/>
                  </a:lnTo>
                  <a:lnTo>
                    <a:pt x="102404" y="17589"/>
                  </a:lnTo>
                  <a:lnTo>
                    <a:pt x="100330" y="15609"/>
                  </a:lnTo>
                  <a:lnTo>
                    <a:pt x="98145" y="13714"/>
                  </a:lnTo>
                  <a:lnTo>
                    <a:pt x="95875" y="11938"/>
                  </a:lnTo>
                  <a:lnTo>
                    <a:pt x="93529" y="10264"/>
                  </a:lnTo>
                  <a:lnTo>
                    <a:pt x="91090" y="8701"/>
                  </a:lnTo>
                  <a:lnTo>
                    <a:pt x="88574" y="7248"/>
                  </a:lnTo>
                  <a:lnTo>
                    <a:pt x="85989" y="5931"/>
                  </a:lnTo>
                  <a:lnTo>
                    <a:pt x="83337" y="4724"/>
                  </a:lnTo>
                  <a:lnTo>
                    <a:pt x="80609" y="3645"/>
                  </a:lnTo>
                  <a:lnTo>
                    <a:pt x="77829" y="2702"/>
                  </a:lnTo>
                  <a:lnTo>
                    <a:pt x="74981" y="1894"/>
                  </a:lnTo>
                  <a:lnTo>
                    <a:pt x="72074" y="1223"/>
                  </a:lnTo>
                  <a:lnTo>
                    <a:pt x="69125" y="688"/>
                  </a:lnTo>
                  <a:lnTo>
                    <a:pt x="66124" y="314"/>
                  </a:lnTo>
                  <a:lnTo>
                    <a:pt x="63081" y="76"/>
                  </a:lnTo>
                  <a:lnTo>
                    <a:pt x="59995" y="0"/>
                  </a:lnTo>
                  <a:lnTo>
                    <a:pt x="56910" y="76"/>
                  </a:lnTo>
                  <a:lnTo>
                    <a:pt x="53866" y="314"/>
                  </a:lnTo>
                  <a:lnTo>
                    <a:pt x="50874" y="688"/>
                  </a:lnTo>
                  <a:lnTo>
                    <a:pt x="47925" y="1223"/>
                  </a:lnTo>
                  <a:lnTo>
                    <a:pt x="45018" y="1894"/>
                  </a:lnTo>
                  <a:lnTo>
                    <a:pt x="42170" y="2702"/>
                  </a:lnTo>
                  <a:lnTo>
                    <a:pt x="39382" y="3645"/>
                  </a:lnTo>
                  <a:lnTo>
                    <a:pt x="36662" y="4724"/>
                  </a:lnTo>
                  <a:lnTo>
                    <a:pt x="34010" y="5931"/>
                  </a:lnTo>
                  <a:lnTo>
                    <a:pt x="31425" y="7248"/>
                  </a:lnTo>
                  <a:lnTo>
                    <a:pt x="28909" y="8701"/>
                  </a:lnTo>
                  <a:lnTo>
                    <a:pt x="26470" y="10264"/>
                  </a:lnTo>
                  <a:lnTo>
                    <a:pt x="24124" y="11938"/>
                  </a:lnTo>
                  <a:lnTo>
                    <a:pt x="21854" y="13714"/>
                  </a:lnTo>
                  <a:lnTo>
                    <a:pt x="19669" y="15609"/>
                  </a:lnTo>
                  <a:lnTo>
                    <a:pt x="17595" y="17589"/>
                  </a:lnTo>
                  <a:lnTo>
                    <a:pt x="15606" y="19679"/>
                  </a:lnTo>
                  <a:lnTo>
                    <a:pt x="13719" y="21855"/>
                  </a:lnTo>
                  <a:lnTo>
                    <a:pt x="11934" y="24124"/>
                  </a:lnTo>
                  <a:lnTo>
                    <a:pt x="10259" y="26477"/>
                  </a:lnTo>
                  <a:lnTo>
                    <a:pt x="8695" y="28908"/>
                  </a:lnTo>
                  <a:lnTo>
                    <a:pt x="7250" y="31423"/>
                  </a:lnTo>
                  <a:lnTo>
                    <a:pt x="5924" y="34015"/>
                  </a:lnTo>
                  <a:lnTo>
                    <a:pt x="4717" y="36666"/>
                  </a:lnTo>
                  <a:lnTo>
                    <a:pt x="3646" y="39393"/>
                  </a:lnTo>
                  <a:lnTo>
                    <a:pt x="2703" y="42180"/>
                  </a:lnTo>
                  <a:lnTo>
                    <a:pt x="1887" y="45027"/>
                  </a:lnTo>
                  <a:lnTo>
                    <a:pt x="1215" y="47916"/>
                  </a:lnTo>
                  <a:lnTo>
                    <a:pt x="688" y="50873"/>
                  </a:lnTo>
                  <a:lnTo>
                    <a:pt x="314" y="53873"/>
                  </a:lnTo>
                  <a:lnTo>
                    <a:pt x="76" y="56915"/>
                  </a:lnTo>
                  <a:lnTo>
                    <a:pt x="0" y="60000"/>
                  </a:lnTo>
                  <a:lnTo>
                    <a:pt x="76" y="63084"/>
                  </a:lnTo>
                  <a:lnTo>
                    <a:pt x="314" y="66126"/>
                  </a:lnTo>
                  <a:lnTo>
                    <a:pt x="688" y="69126"/>
                  </a:lnTo>
                  <a:lnTo>
                    <a:pt x="1215" y="72074"/>
                  </a:lnTo>
                  <a:lnTo>
                    <a:pt x="1887" y="74972"/>
                  </a:lnTo>
                  <a:lnTo>
                    <a:pt x="2703" y="77819"/>
                  </a:lnTo>
                  <a:lnTo>
                    <a:pt x="3646" y="80606"/>
                  </a:lnTo>
                  <a:lnTo>
                    <a:pt x="4717" y="83333"/>
                  </a:lnTo>
                  <a:lnTo>
                    <a:pt x="5924" y="85984"/>
                  </a:lnTo>
                  <a:lnTo>
                    <a:pt x="7250" y="88568"/>
                  </a:lnTo>
                  <a:lnTo>
                    <a:pt x="8695" y="91083"/>
                  </a:lnTo>
                  <a:lnTo>
                    <a:pt x="10259" y="93522"/>
                  </a:lnTo>
                  <a:lnTo>
                    <a:pt x="11934" y="95875"/>
                  </a:lnTo>
                  <a:lnTo>
                    <a:pt x="13719" y="98144"/>
                  </a:lnTo>
                  <a:lnTo>
                    <a:pt x="15606" y="100320"/>
                  </a:lnTo>
                  <a:lnTo>
                    <a:pt x="17595" y="102401"/>
                  </a:lnTo>
                  <a:lnTo>
                    <a:pt x="19669" y="104390"/>
                  </a:lnTo>
                  <a:lnTo>
                    <a:pt x="21854" y="106276"/>
                  </a:lnTo>
                  <a:lnTo>
                    <a:pt x="24124" y="108061"/>
                  </a:lnTo>
                  <a:lnTo>
                    <a:pt x="26470" y="109735"/>
                  </a:lnTo>
                  <a:lnTo>
                    <a:pt x="28909" y="111290"/>
                  </a:lnTo>
                  <a:lnTo>
                    <a:pt x="31425" y="112743"/>
                  </a:lnTo>
                  <a:lnTo>
                    <a:pt x="34010" y="114077"/>
                  </a:lnTo>
                  <a:lnTo>
                    <a:pt x="36662" y="115275"/>
                  </a:lnTo>
                  <a:lnTo>
                    <a:pt x="39382" y="116354"/>
                  </a:lnTo>
                  <a:lnTo>
                    <a:pt x="42170" y="117297"/>
                  </a:lnTo>
                  <a:lnTo>
                    <a:pt x="45018" y="118096"/>
                  </a:lnTo>
                  <a:lnTo>
                    <a:pt x="47925" y="118767"/>
                  </a:lnTo>
                  <a:lnTo>
                    <a:pt x="50874" y="119303"/>
                  </a:lnTo>
                  <a:lnTo>
                    <a:pt x="53866" y="119685"/>
                  </a:lnTo>
                  <a:lnTo>
                    <a:pt x="56910" y="119915"/>
                  </a:lnTo>
                  <a:lnTo>
                    <a:pt x="59995" y="120000"/>
                  </a:lnTo>
                  <a:lnTo>
                    <a:pt x="61160" y="119991"/>
                  </a:lnTo>
                  <a:lnTo>
                    <a:pt x="62307" y="119957"/>
                  </a:lnTo>
                  <a:lnTo>
                    <a:pt x="63455" y="119898"/>
                  </a:lnTo>
                  <a:lnTo>
                    <a:pt x="64602" y="119821"/>
                  </a:lnTo>
                  <a:lnTo>
                    <a:pt x="65733" y="119728"/>
                  </a:lnTo>
                  <a:lnTo>
                    <a:pt x="66855" y="119600"/>
                  </a:lnTo>
                  <a:lnTo>
                    <a:pt x="67986" y="119473"/>
                  </a:lnTo>
                  <a:lnTo>
                    <a:pt x="69099" y="119311"/>
                  </a:lnTo>
                  <a:lnTo>
                    <a:pt x="70204" y="119133"/>
                  </a:lnTo>
                  <a:lnTo>
                    <a:pt x="71309" y="118929"/>
                  </a:lnTo>
                  <a:lnTo>
                    <a:pt x="72406" y="118708"/>
                  </a:lnTo>
                  <a:lnTo>
                    <a:pt x="73494" y="118470"/>
                  </a:lnTo>
                  <a:lnTo>
                    <a:pt x="74573" y="118207"/>
                  </a:lnTo>
                  <a:lnTo>
                    <a:pt x="75653" y="117926"/>
                  </a:lnTo>
                  <a:lnTo>
                    <a:pt x="76716" y="117629"/>
                  </a:lnTo>
                  <a:lnTo>
                    <a:pt x="77778" y="117306"/>
                  </a:lnTo>
                  <a:lnTo>
                    <a:pt x="78815" y="116974"/>
                  </a:lnTo>
                  <a:lnTo>
                    <a:pt x="79869" y="116618"/>
                  </a:lnTo>
                  <a:lnTo>
                    <a:pt x="80898" y="116244"/>
                  </a:lnTo>
                  <a:lnTo>
                    <a:pt x="81918" y="115853"/>
                  </a:lnTo>
                  <a:lnTo>
                    <a:pt x="82929" y="115445"/>
                  </a:lnTo>
                  <a:lnTo>
                    <a:pt x="83941" y="115012"/>
                  </a:lnTo>
                  <a:lnTo>
                    <a:pt x="84935" y="114561"/>
                  </a:lnTo>
                  <a:lnTo>
                    <a:pt x="85921" y="114102"/>
                  </a:lnTo>
                  <a:lnTo>
                    <a:pt x="86899" y="113618"/>
                  </a:lnTo>
                  <a:lnTo>
                    <a:pt x="87868" y="113125"/>
                  </a:lnTo>
                  <a:lnTo>
                    <a:pt x="88820" y="112607"/>
                  </a:lnTo>
                  <a:lnTo>
                    <a:pt x="89764" y="112080"/>
                  </a:lnTo>
                  <a:lnTo>
                    <a:pt x="90699" y="111528"/>
                  </a:lnTo>
                  <a:lnTo>
                    <a:pt x="91625" y="110967"/>
                  </a:lnTo>
                  <a:lnTo>
                    <a:pt x="92535" y="110389"/>
                  </a:lnTo>
                  <a:lnTo>
                    <a:pt x="93444" y="109794"/>
                  </a:lnTo>
                  <a:lnTo>
                    <a:pt x="85870" y="102206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Shape 1510">
              <a:extLst>
                <a:ext uri="{FF2B5EF4-FFF2-40B4-BE49-F238E27FC236}">
                  <a16:creationId xmlns:a16="http://schemas.microsoft.com/office/drawing/2014/main" id="{01CA1C4B-FB55-4061-BB07-ED2C5001778A}"/>
                </a:ext>
              </a:extLst>
            </p:cNvPr>
            <p:cNvSpPr/>
            <p:nvPr/>
          </p:nvSpPr>
          <p:spPr>
            <a:xfrm>
              <a:off x="4486151" y="2268099"/>
              <a:ext cx="2392833" cy="23928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455" y="87104"/>
                  </a:moveTo>
                  <a:lnTo>
                    <a:pt x="113838" y="86351"/>
                  </a:lnTo>
                  <a:lnTo>
                    <a:pt x="114208" y="85571"/>
                  </a:lnTo>
                  <a:lnTo>
                    <a:pt x="114577" y="84791"/>
                  </a:lnTo>
                  <a:lnTo>
                    <a:pt x="114933" y="83997"/>
                  </a:lnTo>
                  <a:lnTo>
                    <a:pt x="115262" y="83203"/>
                  </a:lnTo>
                  <a:lnTo>
                    <a:pt x="115604" y="82422"/>
                  </a:lnTo>
                  <a:lnTo>
                    <a:pt x="115919" y="81615"/>
                  </a:lnTo>
                  <a:lnTo>
                    <a:pt x="116220" y="80807"/>
                  </a:lnTo>
                  <a:lnTo>
                    <a:pt x="116522" y="80000"/>
                  </a:lnTo>
                  <a:lnTo>
                    <a:pt x="116823" y="79178"/>
                  </a:lnTo>
                  <a:lnTo>
                    <a:pt x="117097" y="78357"/>
                  </a:lnTo>
                  <a:lnTo>
                    <a:pt x="117357" y="77535"/>
                  </a:lnTo>
                  <a:lnTo>
                    <a:pt x="117603" y="76687"/>
                  </a:lnTo>
                  <a:lnTo>
                    <a:pt x="117836" y="75852"/>
                  </a:lnTo>
                  <a:lnTo>
                    <a:pt x="118069" y="75003"/>
                  </a:lnTo>
                  <a:lnTo>
                    <a:pt x="118274" y="74168"/>
                  </a:lnTo>
                  <a:lnTo>
                    <a:pt x="118493" y="73305"/>
                  </a:lnTo>
                  <a:lnTo>
                    <a:pt x="118671" y="72443"/>
                  </a:lnTo>
                  <a:lnTo>
                    <a:pt x="118863" y="71594"/>
                  </a:lnTo>
                  <a:lnTo>
                    <a:pt x="119027" y="70718"/>
                  </a:lnTo>
                  <a:lnTo>
                    <a:pt x="119178" y="69856"/>
                  </a:lnTo>
                  <a:lnTo>
                    <a:pt x="119315" y="68966"/>
                  </a:lnTo>
                  <a:lnTo>
                    <a:pt x="119452" y="68090"/>
                  </a:lnTo>
                  <a:lnTo>
                    <a:pt x="119561" y="67200"/>
                  </a:lnTo>
                  <a:lnTo>
                    <a:pt x="119671" y="66324"/>
                  </a:lnTo>
                  <a:lnTo>
                    <a:pt x="119753" y="65420"/>
                  </a:lnTo>
                  <a:lnTo>
                    <a:pt x="119835" y="64544"/>
                  </a:lnTo>
                  <a:lnTo>
                    <a:pt x="119890" y="63627"/>
                  </a:lnTo>
                  <a:lnTo>
                    <a:pt x="119945" y="62724"/>
                  </a:lnTo>
                  <a:lnTo>
                    <a:pt x="119972" y="61834"/>
                  </a:lnTo>
                  <a:lnTo>
                    <a:pt x="120000" y="60917"/>
                  </a:lnTo>
                  <a:lnTo>
                    <a:pt x="120000" y="60000"/>
                  </a:lnTo>
                  <a:lnTo>
                    <a:pt x="119931" y="56906"/>
                  </a:lnTo>
                  <a:lnTo>
                    <a:pt x="119698" y="53867"/>
                  </a:lnTo>
                  <a:lnTo>
                    <a:pt x="119315" y="50869"/>
                  </a:lnTo>
                  <a:lnTo>
                    <a:pt x="118781" y="47926"/>
                  </a:lnTo>
                  <a:lnTo>
                    <a:pt x="118110" y="45010"/>
                  </a:lnTo>
                  <a:lnTo>
                    <a:pt x="117302" y="42162"/>
                  </a:lnTo>
                  <a:lnTo>
                    <a:pt x="116357" y="39383"/>
                  </a:lnTo>
                  <a:lnTo>
                    <a:pt x="115276" y="36659"/>
                  </a:lnTo>
                  <a:lnTo>
                    <a:pt x="114071" y="34004"/>
                  </a:lnTo>
                  <a:lnTo>
                    <a:pt x="112756" y="31416"/>
                  </a:lnTo>
                  <a:lnTo>
                    <a:pt x="111305" y="28898"/>
                  </a:lnTo>
                  <a:lnTo>
                    <a:pt x="109730" y="26461"/>
                  </a:lnTo>
                  <a:lnTo>
                    <a:pt x="108060" y="24120"/>
                  </a:lnTo>
                  <a:lnTo>
                    <a:pt x="106280" y="21848"/>
                  </a:lnTo>
                  <a:lnTo>
                    <a:pt x="104390" y="19671"/>
                  </a:lnTo>
                  <a:lnTo>
                    <a:pt x="102405" y="17590"/>
                  </a:lnTo>
                  <a:lnTo>
                    <a:pt x="100324" y="15592"/>
                  </a:lnTo>
                  <a:lnTo>
                    <a:pt x="98146" y="13702"/>
                  </a:lnTo>
                  <a:lnTo>
                    <a:pt x="95874" y="11923"/>
                  </a:lnTo>
                  <a:lnTo>
                    <a:pt x="93518" y="10253"/>
                  </a:lnTo>
                  <a:lnTo>
                    <a:pt x="91081" y="8692"/>
                  </a:lnTo>
                  <a:lnTo>
                    <a:pt x="88575" y="7241"/>
                  </a:lnTo>
                  <a:lnTo>
                    <a:pt x="85974" y="5927"/>
                  </a:lnTo>
                  <a:lnTo>
                    <a:pt x="83331" y="4722"/>
                  </a:lnTo>
                  <a:lnTo>
                    <a:pt x="80607" y="3641"/>
                  </a:lnTo>
                  <a:lnTo>
                    <a:pt x="77813" y="2696"/>
                  </a:lnTo>
                  <a:lnTo>
                    <a:pt x="74965" y="1889"/>
                  </a:lnTo>
                  <a:lnTo>
                    <a:pt x="72076" y="1218"/>
                  </a:lnTo>
                  <a:lnTo>
                    <a:pt x="69119" y="684"/>
                  </a:lnTo>
                  <a:lnTo>
                    <a:pt x="66120" y="301"/>
                  </a:lnTo>
                  <a:lnTo>
                    <a:pt x="63080" y="68"/>
                  </a:lnTo>
                  <a:lnTo>
                    <a:pt x="59986" y="0"/>
                  </a:lnTo>
                  <a:lnTo>
                    <a:pt x="56905" y="68"/>
                  </a:lnTo>
                  <a:lnTo>
                    <a:pt x="53865" y="301"/>
                  </a:lnTo>
                  <a:lnTo>
                    <a:pt x="50867" y="684"/>
                  </a:lnTo>
                  <a:lnTo>
                    <a:pt x="47909" y="1218"/>
                  </a:lnTo>
                  <a:lnTo>
                    <a:pt x="45020" y="1889"/>
                  </a:lnTo>
                  <a:lnTo>
                    <a:pt x="42172" y="2696"/>
                  </a:lnTo>
                  <a:lnTo>
                    <a:pt x="39379" y="3641"/>
                  </a:lnTo>
                  <a:lnTo>
                    <a:pt x="36654" y="4722"/>
                  </a:lnTo>
                  <a:lnTo>
                    <a:pt x="34011" y="5927"/>
                  </a:lnTo>
                  <a:lnTo>
                    <a:pt x="31410" y="7241"/>
                  </a:lnTo>
                  <a:lnTo>
                    <a:pt x="28904" y="8692"/>
                  </a:lnTo>
                  <a:lnTo>
                    <a:pt x="26467" y="10253"/>
                  </a:lnTo>
                  <a:lnTo>
                    <a:pt x="24125" y="11923"/>
                  </a:lnTo>
                  <a:lnTo>
                    <a:pt x="21853" y="13702"/>
                  </a:lnTo>
                  <a:lnTo>
                    <a:pt x="19675" y="15592"/>
                  </a:lnTo>
                  <a:lnTo>
                    <a:pt x="17594" y="17590"/>
                  </a:lnTo>
                  <a:lnTo>
                    <a:pt x="15595" y="19671"/>
                  </a:lnTo>
                  <a:lnTo>
                    <a:pt x="13706" y="21848"/>
                  </a:lnTo>
                  <a:lnTo>
                    <a:pt x="11926" y="24120"/>
                  </a:lnTo>
                  <a:lnTo>
                    <a:pt x="10255" y="26461"/>
                  </a:lnTo>
                  <a:lnTo>
                    <a:pt x="8694" y="28898"/>
                  </a:lnTo>
                  <a:lnTo>
                    <a:pt x="7243" y="31416"/>
                  </a:lnTo>
                  <a:lnTo>
                    <a:pt x="5928" y="34004"/>
                  </a:lnTo>
                  <a:lnTo>
                    <a:pt x="4723" y="36659"/>
                  </a:lnTo>
                  <a:lnTo>
                    <a:pt x="3642" y="39383"/>
                  </a:lnTo>
                  <a:lnTo>
                    <a:pt x="2697" y="42162"/>
                  </a:lnTo>
                  <a:lnTo>
                    <a:pt x="1889" y="45010"/>
                  </a:lnTo>
                  <a:lnTo>
                    <a:pt x="1218" y="47926"/>
                  </a:lnTo>
                  <a:lnTo>
                    <a:pt x="684" y="50869"/>
                  </a:lnTo>
                  <a:lnTo>
                    <a:pt x="301" y="53867"/>
                  </a:lnTo>
                  <a:lnTo>
                    <a:pt x="82" y="56906"/>
                  </a:lnTo>
                  <a:lnTo>
                    <a:pt x="0" y="60000"/>
                  </a:lnTo>
                  <a:lnTo>
                    <a:pt x="82" y="63080"/>
                  </a:lnTo>
                  <a:lnTo>
                    <a:pt x="301" y="66119"/>
                  </a:lnTo>
                  <a:lnTo>
                    <a:pt x="684" y="69117"/>
                  </a:lnTo>
                  <a:lnTo>
                    <a:pt x="1218" y="72073"/>
                  </a:lnTo>
                  <a:lnTo>
                    <a:pt x="1889" y="74989"/>
                  </a:lnTo>
                  <a:lnTo>
                    <a:pt x="2697" y="77823"/>
                  </a:lnTo>
                  <a:lnTo>
                    <a:pt x="3642" y="80602"/>
                  </a:lnTo>
                  <a:lnTo>
                    <a:pt x="4723" y="83326"/>
                  </a:lnTo>
                  <a:lnTo>
                    <a:pt x="5928" y="85995"/>
                  </a:lnTo>
                  <a:lnTo>
                    <a:pt x="7243" y="88583"/>
                  </a:lnTo>
                  <a:lnTo>
                    <a:pt x="8694" y="91101"/>
                  </a:lnTo>
                  <a:lnTo>
                    <a:pt x="10255" y="93538"/>
                  </a:lnTo>
                  <a:lnTo>
                    <a:pt x="11926" y="95879"/>
                  </a:lnTo>
                  <a:lnTo>
                    <a:pt x="13706" y="98151"/>
                  </a:lnTo>
                  <a:lnTo>
                    <a:pt x="15595" y="100328"/>
                  </a:lnTo>
                  <a:lnTo>
                    <a:pt x="17594" y="102409"/>
                  </a:lnTo>
                  <a:lnTo>
                    <a:pt x="19675" y="104407"/>
                  </a:lnTo>
                  <a:lnTo>
                    <a:pt x="21853" y="106297"/>
                  </a:lnTo>
                  <a:lnTo>
                    <a:pt x="24125" y="108076"/>
                  </a:lnTo>
                  <a:lnTo>
                    <a:pt x="26467" y="109760"/>
                  </a:lnTo>
                  <a:lnTo>
                    <a:pt x="28904" y="111307"/>
                  </a:lnTo>
                  <a:lnTo>
                    <a:pt x="31410" y="112758"/>
                  </a:lnTo>
                  <a:lnTo>
                    <a:pt x="34011" y="114086"/>
                  </a:lnTo>
                  <a:lnTo>
                    <a:pt x="36654" y="115277"/>
                  </a:lnTo>
                  <a:lnTo>
                    <a:pt x="39379" y="116358"/>
                  </a:lnTo>
                  <a:lnTo>
                    <a:pt x="42172" y="117303"/>
                  </a:lnTo>
                  <a:lnTo>
                    <a:pt x="45020" y="118110"/>
                  </a:lnTo>
                  <a:lnTo>
                    <a:pt x="47909" y="118781"/>
                  </a:lnTo>
                  <a:lnTo>
                    <a:pt x="50867" y="119315"/>
                  </a:lnTo>
                  <a:lnTo>
                    <a:pt x="53865" y="119698"/>
                  </a:lnTo>
                  <a:lnTo>
                    <a:pt x="56905" y="119931"/>
                  </a:lnTo>
                  <a:lnTo>
                    <a:pt x="59986" y="120000"/>
                  </a:lnTo>
                  <a:lnTo>
                    <a:pt x="60903" y="120000"/>
                  </a:lnTo>
                  <a:lnTo>
                    <a:pt x="61807" y="119986"/>
                  </a:lnTo>
                  <a:lnTo>
                    <a:pt x="62724" y="119945"/>
                  </a:lnTo>
                  <a:lnTo>
                    <a:pt x="63628" y="119904"/>
                  </a:lnTo>
                  <a:lnTo>
                    <a:pt x="64518" y="119835"/>
                  </a:lnTo>
                  <a:lnTo>
                    <a:pt x="65422" y="119753"/>
                  </a:lnTo>
                  <a:lnTo>
                    <a:pt x="66325" y="119671"/>
                  </a:lnTo>
                  <a:lnTo>
                    <a:pt x="67202" y="119575"/>
                  </a:lnTo>
                  <a:lnTo>
                    <a:pt x="68092" y="119452"/>
                  </a:lnTo>
                  <a:lnTo>
                    <a:pt x="68968" y="119329"/>
                  </a:lnTo>
                  <a:lnTo>
                    <a:pt x="69844" y="119178"/>
                  </a:lnTo>
                  <a:lnTo>
                    <a:pt x="70707" y="119028"/>
                  </a:lnTo>
                  <a:lnTo>
                    <a:pt x="71570" y="118863"/>
                  </a:lnTo>
                  <a:lnTo>
                    <a:pt x="72446" y="118699"/>
                  </a:lnTo>
                  <a:lnTo>
                    <a:pt x="73295" y="118494"/>
                  </a:lnTo>
                  <a:lnTo>
                    <a:pt x="74157" y="118302"/>
                  </a:lnTo>
                  <a:lnTo>
                    <a:pt x="75006" y="118083"/>
                  </a:lnTo>
                  <a:lnTo>
                    <a:pt x="75855" y="117850"/>
                  </a:lnTo>
                  <a:lnTo>
                    <a:pt x="76691" y="117618"/>
                  </a:lnTo>
                  <a:lnTo>
                    <a:pt x="77526" y="117357"/>
                  </a:lnTo>
                  <a:lnTo>
                    <a:pt x="78347" y="117097"/>
                  </a:lnTo>
                  <a:lnTo>
                    <a:pt x="79169" y="116824"/>
                  </a:lnTo>
                  <a:lnTo>
                    <a:pt x="79990" y="116536"/>
                  </a:lnTo>
                  <a:lnTo>
                    <a:pt x="80798" y="116249"/>
                  </a:lnTo>
                  <a:lnTo>
                    <a:pt x="81606" y="115920"/>
                  </a:lnTo>
                  <a:lnTo>
                    <a:pt x="82414" y="115605"/>
                  </a:lnTo>
                  <a:lnTo>
                    <a:pt x="83208" y="115263"/>
                  </a:lnTo>
                  <a:lnTo>
                    <a:pt x="84002" y="114934"/>
                  </a:lnTo>
                  <a:lnTo>
                    <a:pt x="84796" y="114579"/>
                  </a:lnTo>
                  <a:lnTo>
                    <a:pt x="85563" y="114223"/>
                  </a:lnTo>
                  <a:lnTo>
                    <a:pt x="86344" y="113839"/>
                  </a:lnTo>
                  <a:lnTo>
                    <a:pt x="87124" y="113456"/>
                  </a:lnTo>
                  <a:lnTo>
                    <a:pt x="74267" y="100602"/>
                  </a:lnTo>
                  <a:lnTo>
                    <a:pt x="73418" y="100889"/>
                  </a:lnTo>
                  <a:lnTo>
                    <a:pt x="72569" y="101163"/>
                  </a:lnTo>
                  <a:lnTo>
                    <a:pt x="71706" y="101437"/>
                  </a:lnTo>
                  <a:lnTo>
                    <a:pt x="70844" y="101683"/>
                  </a:lnTo>
                  <a:lnTo>
                    <a:pt x="69981" y="101916"/>
                  </a:lnTo>
                  <a:lnTo>
                    <a:pt x="69105" y="102121"/>
                  </a:lnTo>
                  <a:lnTo>
                    <a:pt x="68229" y="102327"/>
                  </a:lnTo>
                  <a:lnTo>
                    <a:pt x="67325" y="102505"/>
                  </a:lnTo>
                  <a:lnTo>
                    <a:pt x="66421" y="102669"/>
                  </a:lnTo>
                  <a:lnTo>
                    <a:pt x="65531" y="102806"/>
                  </a:lnTo>
                  <a:lnTo>
                    <a:pt x="64628" y="102929"/>
                  </a:lnTo>
                  <a:lnTo>
                    <a:pt x="63710" y="103039"/>
                  </a:lnTo>
                  <a:lnTo>
                    <a:pt x="62793" y="103121"/>
                  </a:lnTo>
                  <a:lnTo>
                    <a:pt x="61862" y="103175"/>
                  </a:lnTo>
                  <a:lnTo>
                    <a:pt x="60931" y="103203"/>
                  </a:lnTo>
                  <a:lnTo>
                    <a:pt x="59986" y="103216"/>
                  </a:lnTo>
                  <a:lnTo>
                    <a:pt x="57781" y="103162"/>
                  </a:lnTo>
                  <a:lnTo>
                    <a:pt x="55591" y="102997"/>
                  </a:lnTo>
                  <a:lnTo>
                    <a:pt x="53427" y="102724"/>
                  </a:lnTo>
                  <a:lnTo>
                    <a:pt x="51291" y="102340"/>
                  </a:lnTo>
                  <a:lnTo>
                    <a:pt x="49210" y="101861"/>
                  </a:lnTo>
                  <a:lnTo>
                    <a:pt x="47156" y="101273"/>
                  </a:lnTo>
                  <a:lnTo>
                    <a:pt x="45157" y="100602"/>
                  </a:lnTo>
                  <a:lnTo>
                    <a:pt x="43185" y="99822"/>
                  </a:lnTo>
                  <a:lnTo>
                    <a:pt x="41268" y="98959"/>
                  </a:lnTo>
                  <a:lnTo>
                    <a:pt x="39406" y="98001"/>
                  </a:lnTo>
                  <a:lnTo>
                    <a:pt x="37599" y="96960"/>
                  </a:lnTo>
                  <a:lnTo>
                    <a:pt x="35846" y="95838"/>
                  </a:lnTo>
                  <a:lnTo>
                    <a:pt x="34162" y="94620"/>
                  </a:lnTo>
                  <a:lnTo>
                    <a:pt x="32533" y="93333"/>
                  </a:lnTo>
                  <a:lnTo>
                    <a:pt x="30958" y="91978"/>
                  </a:lnTo>
                  <a:lnTo>
                    <a:pt x="29452" y="90554"/>
                  </a:lnTo>
                  <a:lnTo>
                    <a:pt x="28014" y="89048"/>
                  </a:lnTo>
                  <a:lnTo>
                    <a:pt x="26659" y="87474"/>
                  </a:lnTo>
                  <a:lnTo>
                    <a:pt x="25371" y="85845"/>
                  </a:lnTo>
                  <a:lnTo>
                    <a:pt x="24167" y="84147"/>
                  </a:lnTo>
                  <a:lnTo>
                    <a:pt x="23044" y="82381"/>
                  </a:lnTo>
                  <a:lnTo>
                    <a:pt x="22003" y="80588"/>
                  </a:lnTo>
                  <a:lnTo>
                    <a:pt x="21045" y="78713"/>
                  </a:lnTo>
                  <a:lnTo>
                    <a:pt x="20182" y="76796"/>
                  </a:lnTo>
                  <a:lnTo>
                    <a:pt x="19402" y="74852"/>
                  </a:lnTo>
                  <a:lnTo>
                    <a:pt x="18731" y="72840"/>
                  </a:lnTo>
                  <a:lnTo>
                    <a:pt x="18142" y="70787"/>
                  </a:lnTo>
                  <a:lnTo>
                    <a:pt x="17663" y="68692"/>
                  </a:lnTo>
                  <a:lnTo>
                    <a:pt x="17279" y="66570"/>
                  </a:lnTo>
                  <a:lnTo>
                    <a:pt x="17005" y="64421"/>
                  </a:lnTo>
                  <a:lnTo>
                    <a:pt x="16841" y="62217"/>
                  </a:lnTo>
                  <a:lnTo>
                    <a:pt x="16786" y="60000"/>
                  </a:lnTo>
                  <a:lnTo>
                    <a:pt x="16841" y="57782"/>
                  </a:lnTo>
                  <a:lnTo>
                    <a:pt x="17005" y="55578"/>
                  </a:lnTo>
                  <a:lnTo>
                    <a:pt x="17279" y="53415"/>
                  </a:lnTo>
                  <a:lnTo>
                    <a:pt x="17663" y="51307"/>
                  </a:lnTo>
                  <a:lnTo>
                    <a:pt x="18142" y="49212"/>
                  </a:lnTo>
                  <a:lnTo>
                    <a:pt x="18731" y="47159"/>
                  </a:lnTo>
                  <a:lnTo>
                    <a:pt x="19402" y="45147"/>
                  </a:lnTo>
                  <a:lnTo>
                    <a:pt x="20182" y="43189"/>
                  </a:lnTo>
                  <a:lnTo>
                    <a:pt x="21045" y="41286"/>
                  </a:lnTo>
                  <a:lnTo>
                    <a:pt x="22003" y="39411"/>
                  </a:lnTo>
                  <a:lnTo>
                    <a:pt x="23044" y="37618"/>
                  </a:lnTo>
                  <a:lnTo>
                    <a:pt x="24167" y="35852"/>
                  </a:lnTo>
                  <a:lnTo>
                    <a:pt x="25371" y="34154"/>
                  </a:lnTo>
                  <a:lnTo>
                    <a:pt x="26659" y="32525"/>
                  </a:lnTo>
                  <a:lnTo>
                    <a:pt x="28014" y="30965"/>
                  </a:lnTo>
                  <a:lnTo>
                    <a:pt x="29452" y="29445"/>
                  </a:lnTo>
                  <a:lnTo>
                    <a:pt x="30958" y="28021"/>
                  </a:lnTo>
                  <a:lnTo>
                    <a:pt x="32533" y="26666"/>
                  </a:lnTo>
                  <a:lnTo>
                    <a:pt x="34162" y="25379"/>
                  </a:lnTo>
                  <a:lnTo>
                    <a:pt x="35846" y="24161"/>
                  </a:lnTo>
                  <a:lnTo>
                    <a:pt x="37599" y="23052"/>
                  </a:lnTo>
                  <a:lnTo>
                    <a:pt x="39406" y="21998"/>
                  </a:lnTo>
                  <a:lnTo>
                    <a:pt x="41268" y="21040"/>
                  </a:lnTo>
                  <a:lnTo>
                    <a:pt x="43185" y="20177"/>
                  </a:lnTo>
                  <a:lnTo>
                    <a:pt x="45157" y="19411"/>
                  </a:lnTo>
                  <a:lnTo>
                    <a:pt x="47156" y="18726"/>
                  </a:lnTo>
                  <a:lnTo>
                    <a:pt x="49210" y="18151"/>
                  </a:lnTo>
                  <a:lnTo>
                    <a:pt x="51291" y="17659"/>
                  </a:lnTo>
                  <a:lnTo>
                    <a:pt x="53427" y="17275"/>
                  </a:lnTo>
                  <a:lnTo>
                    <a:pt x="55591" y="17002"/>
                  </a:lnTo>
                  <a:lnTo>
                    <a:pt x="57781" y="16837"/>
                  </a:lnTo>
                  <a:lnTo>
                    <a:pt x="59986" y="16783"/>
                  </a:lnTo>
                  <a:lnTo>
                    <a:pt x="62204" y="16837"/>
                  </a:lnTo>
                  <a:lnTo>
                    <a:pt x="64395" y="17002"/>
                  </a:lnTo>
                  <a:lnTo>
                    <a:pt x="66558" y="17275"/>
                  </a:lnTo>
                  <a:lnTo>
                    <a:pt x="68694" y="17659"/>
                  </a:lnTo>
                  <a:lnTo>
                    <a:pt x="70775" y="18151"/>
                  </a:lnTo>
                  <a:lnTo>
                    <a:pt x="72843" y="18726"/>
                  </a:lnTo>
                  <a:lnTo>
                    <a:pt x="74828" y="19411"/>
                  </a:lnTo>
                  <a:lnTo>
                    <a:pt x="76800" y="20177"/>
                  </a:lnTo>
                  <a:lnTo>
                    <a:pt x="78717" y="21040"/>
                  </a:lnTo>
                  <a:lnTo>
                    <a:pt x="80579" y="21998"/>
                  </a:lnTo>
                  <a:lnTo>
                    <a:pt x="82387" y="23052"/>
                  </a:lnTo>
                  <a:lnTo>
                    <a:pt x="84139" y="24161"/>
                  </a:lnTo>
                  <a:lnTo>
                    <a:pt x="85837" y="25379"/>
                  </a:lnTo>
                  <a:lnTo>
                    <a:pt x="87466" y="26666"/>
                  </a:lnTo>
                  <a:lnTo>
                    <a:pt x="89041" y="28021"/>
                  </a:lnTo>
                  <a:lnTo>
                    <a:pt x="90534" y="29445"/>
                  </a:lnTo>
                  <a:lnTo>
                    <a:pt x="91985" y="30965"/>
                  </a:lnTo>
                  <a:lnTo>
                    <a:pt x="93340" y="32525"/>
                  </a:lnTo>
                  <a:lnTo>
                    <a:pt x="94614" y="34154"/>
                  </a:lnTo>
                  <a:lnTo>
                    <a:pt x="95819" y="35852"/>
                  </a:lnTo>
                  <a:lnTo>
                    <a:pt x="96942" y="37618"/>
                  </a:lnTo>
                  <a:lnTo>
                    <a:pt x="97996" y="39411"/>
                  </a:lnTo>
                  <a:lnTo>
                    <a:pt x="98941" y="41286"/>
                  </a:lnTo>
                  <a:lnTo>
                    <a:pt x="99803" y="43189"/>
                  </a:lnTo>
                  <a:lnTo>
                    <a:pt x="100584" y="45147"/>
                  </a:lnTo>
                  <a:lnTo>
                    <a:pt x="101268" y="47159"/>
                  </a:lnTo>
                  <a:lnTo>
                    <a:pt x="101843" y="49212"/>
                  </a:lnTo>
                  <a:lnTo>
                    <a:pt x="102336" y="51307"/>
                  </a:lnTo>
                  <a:lnTo>
                    <a:pt x="102720" y="53415"/>
                  </a:lnTo>
                  <a:lnTo>
                    <a:pt x="102994" y="55578"/>
                  </a:lnTo>
                  <a:lnTo>
                    <a:pt x="103158" y="57782"/>
                  </a:lnTo>
                  <a:lnTo>
                    <a:pt x="103213" y="60000"/>
                  </a:lnTo>
                  <a:lnTo>
                    <a:pt x="103199" y="60944"/>
                  </a:lnTo>
                  <a:lnTo>
                    <a:pt x="103172" y="61875"/>
                  </a:lnTo>
                  <a:lnTo>
                    <a:pt x="103117" y="62806"/>
                  </a:lnTo>
                  <a:lnTo>
                    <a:pt x="103035" y="63709"/>
                  </a:lnTo>
                  <a:lnTo>
                    <a:pt x="102925" y="64626"/>
                  </a:lnTo>
                  <a:lnTo>
                    <a:pt x="102802" y="65544"/>
                  </a:lnTo>
                  <a:lnTo>
                    <a:pt x="102665" y="66447"/>
                  </a:lnTo>
                  <a:lnTo>
                    <a:pt x="102501" y="67337"/>
                  </a:lnTo>
                  <a:lnTo>
                    <a:pt x="102323" y="68227"/>
                  </a:lnTo>
                  <a:lnTo>
                    <a:pt x="102117" y="69103"/>
                  </a:lnTo>
                  <a:lnTo>
                    <a:pt x="101912" y="69979"/>
                  </a:lnTo>
                  <a:lnTo>
                    <a:pt x="101679" y="70841"/>
                  </a:lnTo>
                  <a:lnTo>
                    <a:pt x="101433" y="71718"/>
                  </a:lnTo>
                  <a:lnTo>
                    <a:pt x="101172" y="72566"/>
                  </a:lnTo>
                  <a:lnTo>
                    <a:pt x="100885" y="73415"/>
                  </a:lnTo>
                  <a:lnTo>
                    <a:pt x="100597" y="74250"/>
                  </a:lnTo>
                  <a:lnTo>
                    <a:pt x="113455" y="87104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Shape 1511">
              <a:extLst>
                <a:ext uri="{FF2B5EF4-FFF2-40B4-BE49-F238E27FC236}">
                  <a16:creationId xmlns:a16="http://schemas.microsoft.com/office/drawing/2014/main" id="{3B98CFEF-38E4-452E-AEA8-A60FF676F832}"/>
                </a:ext>
              </a:extLst>
            </p:cNvPr>
            <p:cNvSpPr/>
            <p:nvPr/>
          </p:nvSpPr>
          <p:spPr>
            <a:xfrm>
              <a:off x="5161823" y="2943772"/>
              <a:ext cx="1041489" cy="1041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097" y="72157"/>
                  </a:moveTo>
                  <a:lnTo>
                    <a:pt x="116758" y="72188"/>
                  </a:lnTo>
                  <a:lnTo>
                    <a:pt x="117387" y="72314"/>
                  </a:lnTo>
                  <a:lnTo>
                    <a:pt x="118048" y="72377"/>
                  </a:lnTo>
                  <a:lnTo>
                    <a:pt x="118678" y="72471"/>
                  </a:lnTo>
                  <a:lnTo>
                    <a:pt x="118992" y="70930"/>
                  </a:lnTo>
                  <a:lnTo>
                    <a:pt x="119244" y="69420"/>
                  </a:lnTo>
                  <a:lnTo>
                    <a:pt x="119496" y="67879"/>
                  </a:lnTo>
                  <a:lnTo>
                    <a:pt x="119653" y="66306"/>
                  </a:lnTo>
                  <a:lnTo>
                    <a:pt x="119842" y="64765"/>
                  </a:lnTo>
                  <a:lnTo>
                    <a:pt x="119937" y="63192"/>
                  </a:lnTo>
                  <a:lnTo>
                    <a:pt x="120000" y="61588"/>
                  </a:lnTo>
                  <a:lnTo>
                    <a:pt x="120000" y="60015"/>
                  </a:lnTo>
                  <a:lnTo>
                    <a:pt x="119937" y="56933"/>
                  </a:lnTo>
                  <a:lnTo>
                    <a:pt x="119685" y="53882"/>
                  </a:lnTo>
                  <a:lnTo>
                    <a:pt x="119307" y="50893"/>
                  </a:lnTo>
                  <a:lnTo>
                    <a:pt x="118772" y="47905"/>
                  </a:lnTo>
                  <a:lnTo>
                    <a:pt x="118111" y="45011"/>
                  </a:lnTo>
                  <a:lnTo>
                    <a:pt x="117324" y="42180"/>
                  </a:lnTo>
                  <a:lnTo>
                    <a:pt x="116380" y="39381"/>
                  </a:lnTo>
                  <a:lnTo>
                    <a:pt x="115279" y="36676"/>
                  </a:lnTo>
                  <a:lnTo>
                    <a:pt x="114083" y="34002"/>
                  </a:lnTo>
                  <a:lnTo>
                    <a:pt x="112761" y="31423"/>
                  </a:lnTo>
                  <a:lnTo>
                    <a:pt x="111345" y="28906"/>
                  </a:lnTo>
                  <a:lnTo>
                    <a:pt x="109740" y="26453"/>
                  </a:lnTo>
                  <a:lnTo>
                    <a:pt x="108072" y="24125"/>
                  </a:lnTo>
                  <a:lnTo>
                    <a:pt x="106309" y="21829"/>
                  </a:lnTo>
                  <a:lnTo>
                    <a:pt x="104421" y="19659"/>
                  </a:lnTo>
                  <a:lnTo>
                    <a:pt x="102439" y="17614"/>
                  </a:lnTo>
                  <a:lnTo>
                    <a:pt x="100330" y="15601"/>
                  </a:lnTo>
                  <a:lnTo>
                    <a:pt x="98158" y="13714"/>
                  </a:lnTo>
                  <a:lnTo>
                    <a:pt x="95892" y="11921"/>
                  </a:lnTo>
                  <a:lnTo>
                    <a:pt x="93564" y="10254"/>
                  </a:lnTo>
                  <a:lnTo>
                    <a:pt x="91109" y="8712"/>
                  </a:lnTo>
                  <a:lnTo>
                    <a:pt x="88623" y="7234"/>
                  </a:lnTo>
                  <a:lnTo>
                    <a:pt x="86011" y="5913"/>
                  </a:lnTo>
                  <a:lnTo>
                    <a:pt x="83367" y="4718"/>
                  </a:lnTo>
                  <a:lnTo>
                    <a:pt x="80629" y="3648"/>
                  </a:lnTo>
                  <a:lnTo>
                    <a:pt x="77828" y="2705"/>
                  </a:lnTo>
                  <a:lnTo>
                    <a:pt x="74996" y="1887"/>
                  </a:lnTo>
                  <a:lnTo>
                    <a:pt x="72100" y="1226"/>
                  </a:lnTo>
                  <a:lnTo>
                    <a:pt x="69110" y="692"/>
                  </a:lnTo>
                  <a:lnTo>
                    <a:pt x="66152" y="314"/>
                  </a:lnTo>
                  <a:lnTo>
                    <a:pt x="63099" y="94"/>
                  </a:lnTo>
                  <a:lnTo>
                    <a:pt x="59984" y="0"/>
                  </a:lnTo>
                  <a:lnTo>
                    <a:pt x="56900" y="94"/>
                  </a:lnTo>
                  <a:lnTo>
                    <a:pt x="53847" y="314"/>
                  </a:lnTo>
                  <a:lnTo>
                    <a:pt x="50857" y="692"/>
                  </a:lnTo>
                  <a:lnTo>
                    <a:pt x="47899" y="1226"/>
                  </a:lnTo>
                  <a:lnTo>
                    <a:pt x="45003" y="1887"/>
                  </a:lnTo>
                  <a:lnTo>
                    <a:pt x="42171" y="2705"/>
                  </a:lnTo>
                  <a:lnTo>
                    <a:pt x="39370" y="3648"/>
                  </a:lnTo>
                  <a:lnTo>
                    <a:pt x="36632" y="4718"/>
                  </a:lnTo>
                  <a:lnTo>
                    <a:pt x="33988" y="5913"/>
                  </a:lnTo>
                  <a:lnTo>
                    <a:pt x="31376" y="7234"/>
                  </a:lnTo>
                  <a:lnTo>
                    <a:pt x="28890" y="8712"/>
                  </a:lnTo>
                  <a:lnTo>
                    <a:pt x="26435" y="10254"/>
                  </a:lnTo>
                  <a:lnTo>
                    <a:pt x="24107" y="11921"/>
                  </a:lnTo>
                  <a:lnTo>
                    <a:pt x="21841" y="13714"/>
                  </a:lnTo>
                  <a:lnTo>
                    <a:pt x="19669" y="15601"/>
                  </a:lnTo>
                  <a:lnTo>
                    <a:pt x="17560" y="17614"/>
                  </a:lnTo>
                  <a:lnTo>
                    <a:pt x="15609" y="19659"/>
                  </a:lnTo>
                  <a:lnTo>
                    <a:pt x="13721" y="21829"/>
                  </a:lnTo>
                  <a:lnTo>
                    <a:pt x="11927" y="24125"/>
                  </a:lnTo>
                  <a:lnTo>
                    <a:pt x="10259" y="26453"/>
                  </a:lnTo>
                  <a:lnTo>
                    <a:pt x="8654" y="28906"/>
                  </a:lnTo>
                  <a:lnTo>
                    <a:pt x="7238" y="31423"/>
                  </a:lnTo>
                  <a:lnTo>
                    <a:pt x="5916" y="34002"/>
                  </a:lnTo>
                  <a:lnTo>
                    <a:pt x="4720" y="36676"/>
                  </a:lnTo>
                  <a:lnTo>
                    <a:pt x="3619" y="39381"/>
                  </a:lnTo>
                  <a:lnTo>
                    <a:pt x="2675" y="42180"/>
                  </a:lnTo>
                  <a:lnTo>
                    <a:pt x="1888" y="45011"/>
                  </a:lnTo>
                  <a:lnTo>
                    <a:pt x="1227" y="47905"/>
                  </a:lnTo>
                  <a:lnTo>
                    <a:pt x="692" y="50893"/>
                  </a:lnTo>
                  <a:lnTo>
                    <a:pt x="314" y="53882"/>
                  </a:lnTo>
                  <a:lnTo>
                    <a:pt x="94" y="56933"/>
                  </a:lnTo>
                  <a:lnTo>
                    <a:pt x="0" y="60015"/>
                  </a:lnTo>
                  <a:lnTo>
                    <a:pt x="94" y="63098"/>
                  </a:lnTo>
                  <a:lnTo>
                    <a:pt x="314" y="66149"/>
                  </a:lnTo>
                  <a:lnTo>
                    <a:pt x="692" y="69137"/>
                  </a:lnTo>
                  <a:lnTo>
                    <a:pt x="1227" y="72094"/>
                  </a:lnTo>
                  <a:lnTo>
                    <a:pt x="1888" y="74988"/>
                  </a:lnTo>
                  <a:lnTo>
                    <a:pt x="2675" y="77850"/>
                  </a:lnTo>
                  <a:lnTo>
                    <a:pt x="3619" y="80618"/>
                  </a:lnTo>
                  <a:lnTo>
                    <a:pt x="4720" y="83355"/>
                  </a:lnTo>
                  <a:lnTo>
                    <a:pt x="5916" y="86028"/>
                  </a:lnTo>
                  <a:lnTo>
                    <a:pt x="7238" y="88608"/>
                  </a:lnTo>
                  <a:lnTo>
                    <a:pt x="8654" y="91124"/>
                  </a:lnTo>
                  <a:lnTo>
                    <a:pt x="10259" y="93546"/>
                  </a:lnTo>
                  <a:lnTo>
                    <a:pt x="11927" y="95905"/>
                  </a:lnTo>
                  <a:lnTo>
                    <a:pt x="13721" y="98170"/>
                  </a:lnTo>
                  <a:lnTo>
                    <a:pt x="15609" y="100372"/>
                  </a:lnTo>
                  <a:lnTo>
                    <a:pt x="17560" y="102416"/>
                  </a:lnTo>
                  <a:lnTo>
                    <a:pt x="19669" y="104429"/>
                  </a:lnTo>
                  <a:lnTo>
                    <a:pt x="21841" y="106317"/>
                  </a:lnTo>
                  <a:lnTo>
                    <a:pt x="24107" y="108110"/>
                  </a:lnTo>
                  <a:lnTo>
                    <a:pt x="26435" y="109745"/>
                  </a:lnTo>
                  <a:lnTo>
                    <a:pt x="28890" y="111318"/>
                  </a:lnTo>
                  <a:lnTo>
                    <a:pt x="31376" y="112765"/>
                  </a:lnTo>
                  <a:lnTo>
                    <a:pt x="33988" y="114086"/>
                  </a:lnTo>
                  <a:lnTo>
                    <a:pt x="36632" y="115281"/>
                  </a:lnTo>
                  <a:lnTo>
                    <a:pt x="39370" y="116351"/>
                  </a:lnTo>
                  <a:lnTo>
                    <a:pt x="42171" y="117294"/>
                  </a:lnTo>
                  <a:lnTo>
                    <a:pt x="45003" y="118112"/>
                  </a:lnTo>
                  <a:lnTo>
                    <a:pt x="47899" y="118773"/>
                  </a:lnTo>
                  <a:lnTo>
                    <a:pt x="50857" y="119307"/>
                  </a:lnTo>
                  <a:lnTo>
                    <a:pt x="53847" y="119685"/>
                  </a:lnTo>
                  <a:lnTo>
                    <a:pt x="56900" y="119937"/>
                  </a:lnTo>
                  <a:lnTo>
                    <a:pt x="59984" y="120000"/>
                  </a:lnTo>
                  <a:lnTo>
                    <a:pt x="61589" y="120000"/>
                  </a:lnTo>
                  <a:lnTo>
                    <a:pt x="63194" y="119937"/>
                  </a:lnTo>
                  <a:lnTo>
                    <a:pt x="64767" y="119811"/>
                  </a:lnTo>
                  <a:lnTo>
                    <a:pt x="66341" y="119653"/>
                  </a:lnTo>
                  <a:lnTo>
                    <a:pt x="67883" y="119465"/>
                  </a:lnTo>
                  <a:lnTo>
                    <a:pt x="69425" y="119213"/>
                  </a:lnTo>
                  <a:lnTo>
                    <a:pt x="70967" y="118993"/>
                  </a:lnTo>
                  <a:lnTo>
                    <a:pt x="72478" y="118710"/>
                  </a:lnTo>
                  <a:lnTo>
                    <a:pt x="72415" y="118049"/>
                  </a:lnTo>
                  <a:lnTo>
                    <a:pt x="72289" y="117357"/>
                  </a:lnTo>
                  <a:lnTo>
                    <a:pt x="72226" y="116728"/>
                  </a:lnTo>
                  <a:lnTo>
                    <a:pt x="72195" y="116068"/>
                  </a:lnTo>
                  <a:lnTo>
                    <a:pt x="41164" y="85085"/>
                  </a:lnTo>
                  <a:lnTo>
                    <a:pt x="40629" y="84519"/>
                  </a:lnTo>
                  <a:lnTo>
                    <a:pt x="40094" y="83952"/>
                  </a:lnTo>
                  <a:lnTo>
                    <a:pt x="39590" y="83386"/>
                  </a:lnTo>
                  <a:lnTo>
                    <a:pt x="39087" y="82788"/>
                  </a:lnTo>
                  <a:lnTo>
                    <a:pt x="38646" y="82191"/>
                  </a:lnTo>
                  <a:lnTo>
                    <a:pt x="38174" y="81562"/>
                  </a:lnTo>
                  <a:lnTo>
                    <a:pt x="37734" y="80964"/>
                  </a:lnTo>
                  <a:lnTo>
                    <a:pt x="37293" y="80335"/>
                  </a:lnTo>
                  <a:lnTo>
                    <a:pt x="36884" y="79706"/>
                  </a:lnTo>
                  <a:lnTo>
                    <a:pt x="36475" y="79045"/>
                  </a:lnTo>
                  <a:lnTo>
                    <a:pt x="36097" y="78385"/>
                  </a:lnTo>
                  <a:lnTo>
                    <a:pt x="35719" y="77756"/>
                  </a:lnTo>
                  <a:lnTo>
                    <a:pt x="35373" y="77064"/>
                  </a:lnTo>
                  <a:lnTo>
                    <a:pt x="35059" y="76403"/>
                  </a:lnTo>
                  <a:lnTo>
                    <a:pt x="34744" y="75680"/>
                  </a:lnTo>
                  <a:lnTo>
                    <a:pt x="34429" y="75019"/>
                  </a:lnTo>
                  <a:lnTo>
                    <a:pt x="34177" y="74327"/>
                  </a:lnTo>
                  <a:lnTo>
                    <a:pt x="33894" y="73604"/>
                  </a:lnTo>
                  <a:lnTo>
                    <a:pt x="33674" y="72880"/>
                  </a:lnTo>
                  <a:lnTo>
                    <a:pt x="33453" y="72188"/>
                  </a:lnTo>
                  <a:lnTo>
                    <a:pt x="33233" y="71465"/>
                  </a:lnTo>
                  <a:lnTo>
                    <a:pt x="33044" y="70710"/>
                  </a:lnTo>
                  <a:lnTo>
                    <a:pt x="32856" y="69986"/>
                  </a:lnTo>
                  <a:lnTo>
                    <a:pt x="32730" y="69263"/>
                  </a:lnTo>
                  <a:lnTo>
                    <a:pt x="32572" y="68477"/>
                  </a:lnTo>
                  <a:lnTo>
                    <a:pt x="32446" y="67753"/>
                  </a:lnTo>
                  <a:lnTo>
                    <a:pt x="32321" y="66967"/>
                  </a:lnTo>
                  <a:lnTo>
                    <a:pt x="32258" y="66243"/>
                  </a:lnTo>
                  <a:lnTo>
                    <a:pt x="32195" y="65488"/>
                  </a:lnTo>
                  <a:lnTo>
                    <a:pt x="32163" y="64702"/>
                  </a:lnTo>
                  <a:lnTo>
                    <a:pt x="32132" y="63947"/>
                  </a:lnTo>
                  <a:lnTo>
                    <a:pt x="32132" y="63161"/>
                  </a:lnTo>
                  <a:lnTo>
                    <a:pt x="32132" y="62406"/>
                  </a:lnTo>
                  <a:lnTo>
                    <a:pt x="32163" y="61619"/>
                  </a:lnTo>
                  <a:lnTo>
                    <a:pt x="32195" y="60865"/>
                  </a:lnTo>
                  <a:lnTo>
                    <a:pt x="32258" y="60078"/>
                  </a:lnTo>
                  <a:lnTo>
                    <a:pt x="32321" y="59323"/>
                  </a:lnTo>
                  <a:lnTo>
                    <a:pt x="32446" y="58568"/>
                  </a:lnTo>
                  <a:lnTo>
                    <a:pt x="32572" y="57813"/>
                  </a:lnTo>
                  <a:lnTo>
                    <a:pt x="32730" y="57090"/>
                  </a:lnTo>
                  <a:lnTo>
                    <a:pt x="32856" y="56335"/>
                  </a:lnTo>
                  <a:lnTo>
                    <a:pt x="33044" y="55612"/>
                  </a:lnTo>
                  <a:lnTo>
                    <a:pt x="33233" y="54888"/>
                  </a:lnTo>
                  <a:lnTo>
                    <a:pt x="33453" y="54133"/>
                  </a:lnTo>
                  <a:lnTo>
                    <a:pt x="33674" y="53441"/>
                  </a:lnTo>
                  <a:lnTo>
                    <a:pt x="33894" y="52718"/>
                  </a:lnTo>
                  <a:lnTo>
                    <a:pt x="34177" y="51994"/>
                  </a:lnTo>
                  <a:lnTo>
                    <a:pt x="34461" y="51302"/>
                  </a:lnTo>
                  <a:lnTo>
                    <a:pt x="34744" y="50610"/>
                  </a:lnTo>
                  <a:lnTo>
                    <a:pt x="35059" y="49918"/>
                  </a:lnTo>
                  <a:lnTo>
                    <a:pt x="35405" y="49226"/>
                  </a:lnTo>
                  <a:lnTo>
                    <a:pt x="35751" y="48566"/>
                  </a:lnTo>
                  <a:lnTo>
                    <a:pt x="36097" y="47905"/>
                  </a:lnTo>
                  <a:lnTo>
                    <a:pt x="36506" y="47245"/>
                  </a:lnTo>
                  <a:lnTo>
                    <a:pt x="36884" y="46615"/>
                  </a:lnTo>
                  <a:lnTo>
                    <a:pt x="37293" y="45955"/>
                  </a:lnTo>
                  <a:lnTo>
                    <a:pt x="37734" y="45326"/>
                  </a:lnTo>
                  <a:lnTo>
                    <a:pt x="38174" y="44728"/>
                  </a:lnTo>
                  <a:lnTo>
                    <a:pt x="38678" y="44099"/>
                  </a:lnTo>
                  <a:lnTo>
                    <a:pt x="39118" y="43501"/>
                  </a:lnTo>
                  <a:lnTo>
                    <a:pt x="39622" y="42904"/>
                  </a:lnTo>
                  <a:lnTo>
                    <a:pt x="40125" y="42306"/>
                  </a:lnTo>
                  <a:lnTo>
                    <a:pt x="40660" y="41740"/>
                  </a:lnTo>
                  <a:lnTo>
                    <a:pt x="41227" y="41205"/>
                  </a:lnTo>
                  <a:lnTo>
                    <a:pt x="42391" y="40104"/>
                  </a:lnTo>
                  <a:lnTo>
                    <a:pt x="43556" y="39066"/>
                  </a:lnTo>
                  <a:lnTo>
                    <a:pt x="44783" y="38123"/>
                  </a:lnTo>
                  <a:lnTo>
                    <a:pt x="46073" y="37242"/>
                  </a:lnTo>
                  <a:lnTo>
                    <a:pt x="47395" y="36393"/>
                  </a:lnTo>
                  <a:lnTo>
                    <a:pt x="48717" y="35669"/>
                  </a:lnTo>
                  <a:lnTo>
                    <a:pt x="50070" y="35009"/>
                  </a:lnTo>
                  <a:lnTo>
                    <a:pt x="51487" y="34411"/>
                  </a:lnTo>
                  <a:lnTo>
                    <a:pt x="52871" y="33845"/>
                  </a:lnTo>
                  <a:lnTo>
                    <a:pt x="54319" y="33373"/>
                  </a:lnTo>
                  <a:lnTo>
                    <a:pt x="55735" y="32996"/>
                  </a:lnTo>
                  <a:lnTo>
                    <a:pt x="57214" y="32681"/>
                  </a:lnTo>
                  <a:lnTo>
                    <a:pt x="58693" y="32429"/>
                  </a:lnTo>
                  <a:lnTo>
                    <a:pt x="60204" y="32272"/>
                  </a:lnTo>
                  <a:lnTo>
                    <a:pt x="61652" y="32146"/>
                  </a:lnTo>
                  <a:lnTo>
                    <a:pt x="63162" y="32115"/>
                  </a:lnTo>
                  <a:lnTo>
                    <a:pt x="64642" y="32146"/>
                  </a:lnTo>
                  <a:lnTo>
                    <a:pt x="66152" y="32272"/>
                  </a:lnTo>
                  <a:lnTo>
                    <a:pt x="67600" y="32429"/>
                  </a:lnTo>
                  <a:lnTo>
                    <a:pt x="69079" y="32681"/>
                  </a:lnTo>
                  <a:lnTo>
                    <a:pt x="70558" y="32996"/>
                  </a:lnTo>
                  <a:lnTo>
                    <a:pt x="72037" y="33373"/>
                  </a:lnTo>
                  <a:lnTo>
                    <a:pt x="73453" y="33845"/>
                  </a:lnTo>
                  <a:lnTo>
                    <a:pt x="74870" y="34411"/>
                  </a:lnTo>
                  <a:lnTo>
                    <a:pt x="76254" y="35009"/>
                  </a:lnTo>
                  <a:lnTo>
                    <a:pt x="77608" y="35669"/>
                  </a:lnTo>
                  <a:lnTo>
                    <a:pt x="78961" y="36393"/>
                  </a:lnTo>
                  <a:lnTo>
                    <a:pt x="80251" y="37242"/>
                  </a:lnTo>
                  <a:lnTo>
                    <a:pt x="81542" y="38123"/>
                  </a:lnTo>
                  <a:lnTo>
                    <a:pt x="82769" y="39066"/>
                  </a:lnTo>
                  <a:lnTo>
                    <a:pt x="83965" y="40104"/>
                  </a:lnTo>
                  <a:lnTo>
                    <a:pt x="85098" y="41205"/>
                  </a:lnTo>
                  <a:lnTo>
                    <a:pt x="116097" y="72157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Shape 1512">
              <a:extLst>
                <a:ext uri="{FF2B5EF4-FFF2-40B4-BE49-F238E27FC236}">
                  <a16:creationId xmlns:a16="http://schemas.microsoft.com/office/drawing/2014/main" id="{39E32C8C-7DF5-4DB4-BAA5-287046BB5C9B}"/>
                </a:ext>
              </a:extLst>
            </p:cNvPr>
            <p:cNvSpPr/>
            <p:nvPr/>
          </p:nvSpPr>
          <p:spPr>
            <a:xfrm>
              <a:off x="5608175" y="3388759"/>
              <a:ext cx="3005716" cy="30070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0910" y="119869"/>
                  </a:moveTo>
                  <a:lnTo>
                    <a:pt x="91073" y="119803"/>
                  </a:lnTo>
                  <a:lnTo>
                    <a:pt x="91237" y="119738"/>
                  </a:lnTo>
                  <a:lnTo>
                    <a:pt x="91389" y="119651"/>
                  </a:lnTo>
                  <a:lnTo>
                    <a:pt x="91553" y="119553"/>
                  </a:lnTo>
                  <a:lnTo>
                    <a:pt x="91683" y="119455"/>
                  </a:lnTo>
                  <a:lnTo>
                    <a:pt x="91814" y="119335"/>
                  </a:lnTo>
                  <a:lnTo>
                    <a:pt x="91945" y="119215"/>
                  </a:lnTo>
                  <a:lnTo>
                    <a:pt x="92054" y="119095"/>
                  </a:lnTo>
                  <a:lnTo>
                    <a:pt x="92163" y="118943"/>
                  </a:lnTo>
                  <a:lnTo>
                    <a:pt x="92261" y="118801"/>
                  </a:lnTo>
                  <a:lnTo>
                    <a:pt x="92348" y="118659"/>
                  </a:lnTo>
                  <a:lnTo>
                    <a:pt x="92435" y="118496"/>
                  </a:lnTo>
                  <a:lnTo>
                    <a:pt x="92490" y="118343"/>
                  </a:lnTo>
                  <a:lnTo>
                    <a:pt x="92555" y="118169"/>
                  </a:lnTo>
                  <a:lnTo>
                    <a:pt x="92599" y="117984"/>
                  </a:lnTo>
                  <a:lnTo>
                    <a:pt x="92643" y="117820"/>
                  </a:lnTo>
                  <a:lnTo>
                    <a:pt x="95694" y="95954"/>
                  </a:lnTo>
                  <a:lnTo>
                    <a:pt x="117809" y="92642"/>
                  </a:lnTo>
                  <a:lnTo>
                    <a:pt x="117983" y="92609"/>
                  </a:lnTo>
                  <a:lnTo>
                    <a:pt x="118158" y="92554"/>
                  </a:lnTo>
                  <a:lnTo>
                    <a:pt x="118332" y="92500"/>
                  </a:lnTo>
                  <a:lnTo>
                    <a:pt x="118495" y="92435"/>
                  </a:lnTo>
                  <a:lnTo>
                    <a:pt x="118659" y="92347"/>
                  </a:lnTo>
                  <a:lnTo>
                    <a:pt x="118801" y="92271"/>
                  </a:lnTo>
                  <a:lnTo>
                    <a:pt x="118942" y="92173"/>
                  </a:lnTo>
                  <a:lnTo>
                    <a:pt x="119073" y="92064"/>
                  </a:lnTo>
                  <a:lnTo>
                    <a:pt x="119215" y="91955"/>
                  </a:lnTo>
                  <a:lnTo>
                    <a:pt x="119335" y="91814"/>
                  </a:lnTo>
                  <a:lnTo>
                    <a:pt x="119455" y="91683"/>
                  </a:lnTo>
                  <a:lnTo>
                    <a:pt x="119553" y="91552"/>
                  </a:lnTo>
                  <a:lnTo>
                    <a:pt x="119651" y="91400"/>
                  </a:lnTo>
                  <a:lnTo>
                    <a:pt x="119738" y="91247"/>
                  </a:lnTo>
                  <a:lnTo>
                    <a:pt x="119803" y="91084"/>
                  </a:lnTo>
                  <a:lnTo>
                    <a:pt x="119869" y="90909"/>
                  </a:lnTo>
                  <a:lnTo>
                    <a:pt x="119923" y="90713"/>
                  </a:lnTo>
                  <a:lnTo>
                    <a:pt x="119967" y="90506"/>
                  </a:lnTo>
                  <a:lnTo>
                    <a:pt x="119989" y="90310"/>
                  </a:lnTo>
                  <a:lnTo>
                    <a:pt x="119999" y="90114"/>
                  </a:lnTo>
                  <a:lnTo>
                    <a:pt x="119999" y="89983"/>
                  </a:lnTo>
                  <a:lnTo>
                    <a:pt x="119989" y="89863"/>
                  </a:lnTo>
                  <a:lnTo>
                    <a:pt x="119978" y="89733"/>
                  </a:lnTo>
                  <a:lnTo>
                    <a:pt x="119956" y="89613"/>
                  </a:lnTo>
                  <a:lnTo>
                    <a:pt x="119891" y="89373"/>
                  </a:lnTo>
                  <a:lnTo>
                    <a:pt x="119803" y="89144"/>
                  </a:lnTo>
                  <a:lnTo>
                    <a:pt x="119760" y="89013"/>
                  </a:lnTo>
                  <a:lnTo>
                    <a:pt x="119694" y="88905"/>
                  </a:lnTo>
                  <a:lnTo>
                    <a:pt x="119640" y="88796"/>
                  </a:lnTo>
                  <a:lnTo>
                    <a:pt x="119564" y="88687"/>
                  </a:lnTo>
                  <a:lnTo>
                    <a:pt x="119487" y="88599"/>
                  </a:lnTo>
                  <a:lnTo>
                    <a:pt x="119422" y="88491"/>
                  </a:lnTo>
                  <a:lnTo>
                    <a:pt x="119335" y="88392"/>
                  </a:lnTo>
                  <a:lnTo>
                    <a:pt x="119247" y="88305"/>
                  </a:lnTo>
                  <a:lnTo>
                    <a:pt x="95683" y="64739"/>
                  </a:lnTo>
                  <a:lnTo>
                    <a:pt x="95574" y="64630"/>
                  </a:lnTo>
                  <a:lnTo>
                    <a:pt x="95465" y="64532"/>
                  </a:lnTo>
                  <a:lnTo>
                    <a:pt x="95346" y="64445"/>
                  </a:lnTo>
                  <a:lnTo>
                    <a:pt x="95215" y="64368"/>
                  </a:lnTo>
                  <a:lnTo>
                    <a:pt x="95084" y="64292"/>
                  </a:lnTo>
                  <a:lnTo>
                    <a:pt x="94953" y="64216"/>
                  </a:lnTo>
                  <a:lnTo>
                    <a:pt x="94822" y="64172"/>
                  </a:lnTo>
                  <a:lnTo>
                    <a:pt x="94681" y="64118"/>
                  </a:lnTo>
                  <a:lnTo>
                    <a:pt x="94539" y="64074"/>
                  </a:lnTo>
                  <a:lnTo>
                    <a:pt x="94397" y="64042"/>
                  </a:lnTo>
                  <a:lnTo>
                    <a:pt x="94256" y="64009"/>
                  </a:lnTo>
                  <a:lnTo>
                    <a:pt x="94103" y="63998"/>
                  </a:lnTo>
                  <a:lnTo>
                    <a:pt x="93950" y="63987"/>
                  </a:lnTo>
                  <a:lnTo>
                    <a:pt x="93809" y="63987"/>
                  </a:lnTo>
                  <a:lnTo>
                    <a:pt x="93656" y="63998"/>
                  </a:lnTo>
                  <a:lnTo>
                    <a:pt x="93504" y="64009"/>
                  </a:lnTo>
                  <a:lnTo>
                    <a:pt x="77831" y="66319"/>
                  </a:lnTo>
                  <a:lnTo>
                    <a:pt x="27683" y="16157"/>
                  </a:lnTo>
                  <a:lnTo>
                    <a:pt x="27476" y="15961"/>
                  </a:lnTo>
                  <a:lnTo>
                    <a:pt x="27269" y="15787"/>
                  </a:lnTo>
                  <a:lnTo>
                    <a:pt x="27062" y="15612"/>
                  </a:lnTo>
                  <a:lnTo>
                    <a:pt x="26844" y="15449"/>
                  </a:lnTo>
                  <a:lnTo>
                    <a:pt x="26626" y="15285"/>
                  </a:lnTo>
                  <a:lnTo>
                    <a:pt x="26408" y="15133"/>
                  </a:lnTo>
                  <a:lnTo>
                    <a:pt x="26179" y="14991"/>
                  </a:lnTo>
                  <a:lnTo>
                    <a:pt x="25950" y="14861"/>
                  </a:lnTo>
                  <a:lnTo>
                    <a:pt x="25711" y="14741"/>
                  </a:lnTo>
                  <a:lnTo>
                    <a:pt x="25482" y="14621"/>
                  </a:lnTo>
                  <a:lnTo>
                    <a:pt x="25242" y="14523"/>
                  </a:lnTo>
                  <a:lnTo>
                    <a:pt x="25002" y="14425"/>
                  </a:lnTo>
                  <a:lnTo>
                    <a:pt x="24762" y="14327"/>
                  </a:lnTo>
                  <a:lnTo>
                    <a:pt x="24512" y="14240"/>
                  </a:lnTo>
                  <a:lnTo>
                    <a:pt x="24261" y="14174"/>
                  </a:lnTo>
                  <a:lnTo>
                    <a:pt x="24021" y="14109"/>
                  </a:lnTo>
                  <a:lnTo>
                    <a:pt x="23760" y="14065"/>
                  </a:lnTo>
                  <a:lnTo>
                    <a:pt x="23509" y="14011"/>
                  </a:lnTo>
                  <a:lnTo>
                    <a:pt x="23258" y="13967"/>
                  </a:lnTo>
                  <a:lnTo>
                    <a:pt x="22997" y="13945"/>
                  </a:lnTo>
                  <a:lnTo>
                    <a:pt x="22746" y="13913"/>
                  </a:lnTo>
                  <a:lnTo>
                    <a:pt x="22474" y="13891"/>
                  </a:lnTo>
                  <a:lnTo>
                    <a:pt x="22223" y="13891"/>
                  </a:lnTo>
                  <a:lnTo>
                    <a:pt x="21972" y="13891"/>
                  </a:lnTo>
                  <a:lnTo>
                    <a:pt x="21711" y="13891"/>
                  </a:lnTo>
                  <a:lnTo>
                    <a:pt x="21449" y="13902"/>
                  </a:lnTo>
                  <a:lnTo>
                    <a:pt x="21198" y="13934"/>
                  </a:lnTo>
                  <a:lnTo>
                    <a:pt x="20937" y="13967"/>
                  </a:lnTo>
                  <a:lnTo>
                    <a:pt x="20675" y="14000"/>
                  </a:lnTo>
                  <a:lnTo>
                    <a:pt x="20414" y="14054"/>
                  </a:lnTo>
                  <a:lnTo>
                    <a:pt x="20163" y="14098"/>
                  </a:lnTo>
                  <a:lnTo>
                    <a:pt x="19912" y="14163"/>
                  </a:lnTo>
                  <a:lnTo>
                    <a:pt x="6964" y="1198"/>
                  </a:lnTo>
                  <a:lnTo>
                    <a:pt x="6801" y="1056"/>
                  </a:lnTo>
                  <a:lnTo>
                    <a:pt x="6648" y="926"/>
                  </a:lnTo>
                  <a:lnTo>
                    <a:pt x="6485" y="795"/>
                  </a:lnTo>
                  <a:lnTo>
                    <a:pt x="6321" y="686"/>
                  </a:lnTo>
                  <a:lnTo>
                    <a:pt x="6147" y="577"/>
                  </a:lnTo>
                  <a:lnTo>
                    <a:pt x="5972" y="479"/>
                  </a:lnTo>
                  <a:lnTo>
                    <a:pt x="5787" y="381"/>
                  </a:lnTo>
                  <a:lnTo>
                    <a:pt x="5602" y="305"/>
                  </a:lnTo>
                  <a:lnTo>
                    <a:pt x="5427" y="228"/>
                  </a:lnTo>
                  <a:lnTo>
                    <a:pt x="5242" y="174"/>
                  </a:lnTo>
                  <a:lnTo>
                    <a:pt x="5046" y="119"/>
                  </a:lnTo>
                  <a:lnTo>
                    <a:pt x="4850" y="76"/>
                  </a:lnTo>
                  <a:lnTo>
                    <a:pt x="4664" y="54"/>
                  </a:lnTo>
                  <a:lnTo>
                    <a:pt x="4468" y="21"/>
                  </a:lnTo>
                  <a:lnTo>
                    <a:pt x="4272" y="10"/>
                  </a:lnTo>
                  <a:lnTo>
                    <a:pt x="4076" y="0"/>
                  </a:lnTo>
                  <a:lnTo>
                    <a:pt x="3880" y="10"/>
                  </a:lnTo>
                  <a:lnTo>
                    <a:pt x="3694" y="21"/>
                  </a:lnTo>
                  <a:lnTo>
                    <a:pt x="3498" y="54"/>
                  </a:lnTo>
                  <a:lnTo>
                    <a:pt x="3302" y="76"/>
                  </a:lnTo>
                  <a:lnTo>
                    <a:pt x="3106" y="119"/>
                  </a:lnTo>
                  <a:lnTo>
                    <a:pt x="2910" y="174"/>
                  </a:lnTo>
                  <a:lnTo>
                    <a:pt x="2735" y="228"/>
                  </a:lnTo>
                  <a:lnTo>
                    <a:pt x="2550" y="305"/>
                  </a:lnTo>
                  <a:lnTo>
                    <a:pt x="2365" y="381"/>
                  </a:lnTo>
                  <a:lnTo>
                    <a:pt x="2190" y="479"/>
                  </a:lnTo>
                  <a:lnTo>
                    <a:pt x="2005" y="577"/>
                  </a:lnTo>
                  <a:lnTo>
                    <a:pt x="1831" y="686"/>
                  </a:lnTo>
                  <a:lnTo>
                    <a:pt x="1667" y="795"/>
                  </a:lnTo>
                  <a:lnTo>
                    <a:pt x="1504" y="926"/>
                  </a:lnTo>
                  <a:lnTo>
                    <a:pt x="1351" y="1056"/>
                  </a:lnTo>
                  <a:lnTo>
                    <a:pt x="1188" y="1198"/>
                  </a:lnTo>
                  <a:lnTo>
                    <a:pt x="1046" y="1351"/>
                  </a:lnTo>
                  <a:lnTo>
                    <a:pt x="915" y="1503"/>
                  </a:lnTo>
                  <a:lnTo>
                    <a:pt x="795" y="1677"/>
                  </a:lnTo>
                  <a:lnTo>
                    <a:pt x="675" y="1841"/>
                  </a:lnTo>
                  <a:lnTo>
                    <a:pt x="566" y="2015"/>
                  </a:lnTo>
                  <a:lnTo>
                    <a:pt x="468" y="2200"/>
                  </a:lnTo>
                  <a:lnTo>
                    <a:pt x="381" y="2364"/>
                  </a:lnTo>
                  <a:lnTo>
                    <a:pt x="305" y="2549"/>
                  </a:lnTo>
                  <a:lnTo>
                    <a:pt x="239" y="2745"/>
                  </a:lnTo>
                  <a:lnTo>
                    <a:pt x="174" y="2919"/>
                  </a:lnTo>
                  <a:lnTo>
                    <a:pt x="130" y="3116"/>
                  </a:lnTo>
                  <a:lnTo>
                    <a:pt x="76" y="3312"/>
                  </a:lnTo>
                  <a:lnTo>
                    <a:pt x="43" y="3508"/>
                  </a:lnTo>
                  <a:lnTo>
                    <a:pt x="21" y="3704"/>
                  </a:lnTo>
                  <a:lnTo>
                    <a:pt x="0" y="3889"/>
                  </a:lnTo>
                  <a:lnTo>
                    <a:pt x="0" y="4085"/>
                  </a:lnTo>
                  <a:lnTo>
                    <a:pt x="0" y="4281"/>
                  </a:lnTo>
                  <a:lnTo>
                    <a:pt x="21" y="4477"/>
                  </a:lnTo>
                  <a:lnTo>
                    <a:pt x="43" y="4674"/>
                  </a:lnTo>
                  <a:lnTo>
                    <a:pt x="76" y="4859"/>
                  </a:lnTo>
                  <a:lnTo>
                    <a:pt x="130" y="5055"/>
                  </a:lnTo>
                  <a:lnTo>
                    <a:pt x="174" y="5240"/>
                  </a:lnTo>
                  <a:lnTo>
                    <a:pt x="239" y="5436"/>
                  </a:lnTo>
                  <a:lnTo>
                    <a:pt x="305" y="5611"/>
                  </a:lnTo>
                  <a:lnTo>
                    <a:pt x="381" y="5796"/>
                  </a:lnTo>
                  <a:lnTo>
                    <a:pt x="468" y="5981"/>
                  </a:lnTo>
                  <a:lnTo>
                    <a:pt x="566" y="6155"/>
                  </a:lnTo>
                  <a:lnTo>
                    <a:pt x="675" y="6330"/>
                  </a:lnTo>
                  <a:lnTo>
                    <a:pt x="795" y="6504"/>
                  </a:lnTo>
                  <a:lnTo>
                    <a:pt x="915" y="6656"/>
                  </a:lnTo>
                  <a:lnTo>
                    <a:pt x="1046" y="6809"/>
                  </a:lnTo>
                  <a:lnTo>
                    <a:pt x="1188" y="6972"/>
                  </a:lnTo>
                  <a:lnTo>
                    <a:pt x="14158" y="19927"/>
                  </a:lnTo>
                  <a:lnTo>
                    <a:pt x="14092" y="20199"/>
                  </a:lnTo>
                  <a:lnTo>
                    <a:pt x="14038" y="20461"/>
                  </a:lnTo>
                  <a:lnTo>
                    <a:pt x="13994" y="20744"/>
                  </a:lnTo>
                  <a:lnTo>
                    <a:pt x="13940" y="21005"/>
                  </a:lnTo>
                  <a:lnTo>
                    <a:pt x="13918" y="21289"/>
                  </a:lnTo>
                  <a:lnTo>
                    <a:pt x="13896" y="21550"/>
                  </a:lnTo>
                  <a:lnTo>
                    <a:pt x="13885" y="21834"/>
                  </a:lnTo>
                  <a:lnTo>
                    <a:pt x="13885" y="22095"/>
                  </a:lnTo>
                  <a:lnTo>
                    <a:pt x="13885" y="22487"/>
                  </a:lnTo>
                  <a:lnTo>
                    <a:pt x="13907" y="22858"/>
                  </a:lnTo>
                  <a:lnTo>
                    <a:pt x="13961" y="23239"/>
                  </a:lnTo>
                  <a:lnTo>
                    <a:pt x="14016" y="23609"/>
                  </a:lnTo>
                  <a:lnTo>
                    <a:pt x="14092" y="23980"/>
                  </a:lnTo>
                  <a:lnTo>
                    <a:pt x="14190" y="24350"/>
                  </a:lnTo>
                  <a:lnTo>
                    <a:pt x="14310" y="24721"/>
                  </a:lnTo>
                  <a:lnTo>
                    <a:pt x="14430" y="25069"/>
                  </a:lnTo>
                  <a:lnTo>
                    <a:pt x="14583" y="25418"/>
                  </a:lnTo>
                  <a:lnTo>
                    <a:pt x="14757" y="25767"/>
                  </a:lnTo>
                  <a:lnTo>
                    <a:pt x="14942" y="26115"/>
                  </a:lnTo>
                  <a:lnTo>
                    <a:pt x="15149" y="26442"/>
                  </a:lnTo>
                  <a:lnTo>
                    <a:pt x="15367" y="26769"/>
                  </a:lnTo>
                  <a:lnTo>
                    <a:pt x="15607" y="27085"/>
                  </a:lnTo>
                  <a:lnTo>
                    <a:pt x="15869" y="27379"/>
                  </a:lnTo>
                  <a:lnTo>
                    <a:pt x="16152" y="27673"/>
                  </a:lnTo>
                  <a:lnTo>
                    <a:pt x="66299" y="77835"/>
                  </a:lnTo>
                  <a:lnTo>
                    <a:pt x="64010" y="93502"/>
                  </a:lnTo>
                  <a:lnTo>
                    <a:pt x="63999" y="93600"/>
                  </a:lnTo>
                  <a:lnTo>
                    <a:pt x="63989" y="93688"/>
                  </a:lnTo>
                  <a:lnTo>
                    <a:pt x="63989" y="93786"/>
                  </a:lnTo>
                  <a:lnTo>
                    <a:pt x="63989" y="93884"/>
                  </a:lnTo>
                  <a:lnTo>
                    <a:pt x="63989" y="94003"/>
                  </a:lnTo>
                  <a:lnTo>
                    <a:pt x="63999" y="94123"/>
                  </a:lnTo>
                  <a:lnTo>
                    <a:pt x="64010" y="94254"/>
                  </a:lnTo>
                  <a:lnTo>
                    <a:pt x="64032" y="94374"/>
                  </a:lnTo>
                  <a:lnTo>
                    <a:pt x="64054" y="94494"/>
                  </a:lnTo>
                  <a:lnTo>
                    <a:pt x="64098" y="94614"/>
                  </a:lnTo>
                  <a:lnTo>
                    <a:pt x="64130" y="94744"/>
                  </a:lnTo>
                  <a:lnTo>
                    <a:pt x="64174" y="94853"/>
                  </a:lnTo>
                  <a:lnTo>
                    <a:pt x="64228" y="94973"/>
                  </a:lnTo>
                  <a:lnTo>
                    <a:pt x="64272" y="95082"/>
                  </a:lnTo>
                  <a:lnTo>
                    <a:pt x="64348" y="95191"/>
                  </a:lnTo>
                  <a:lnTo>
                    <a:pt x="64414" y="95300"/>
                  </a:lnTo>
                  <a:lnTo>
                    <a:pt x="64479" y="95398"/>
                  </a:lnTo>
                  <a:lnTo>
                    <a:pt x="64555" y="95507"/>
                  </a:lnTo>
                  <a:lnTo>
                    <a:pt x="64643" y="95583"/>
                  </a:lnTo>
                  <a:lnTo>
                    <a:pt x="64741" y="95681"/>
                  </a:lnTo>
                  <a:lnTo>
                    <a:pt x="88305" y="119237"/>
                  </a:lnTo>
                  <a:lnTo>
                    <a:pt x="88403" y="119335"/>
                  </a:lnTo>
                  <a:lnTo>
                    <a:pt x="88479" y="119422"/>
                  </a:lnTo>
                  <a:lnTo>
                    <a:pt x="88588" y="119487"/>
                  </a:lnTo>
                  <a:lnTo>
                    <a:pt x="88686" y="119564"/>
                  </a:lnTo>
                  <a:lnTo>
                    <a:pt x="88795" y="119640"/>
                  </a:lnTo>
                  <a:lnTo>
                    <a:pt x="88893" y="119694"/>
                  </a:lnTo>
                  <a:lnTo>
                    <a:pt x="89013" y="119749"/>
                  </a:lnTo>
                  <a:lnTo>
                    <a:pt x="89122" y="119792"/>
                  </a:lnTo>
                  <a:lnTo>
                    <a:pt x="89231" y="119847"/>
                  </a:lnTo>
                  <a:lnTo>
                    <a:pt x="89351" y="119891"/>
                  </a:lnTo>
                  <a:lnTo>
                    <a:pt x="89460" y="119912"/>
                  </a:lnTo>
                  <a:lnTo>
                    <a:pt x="89591" y="119956"/>
                  </a:lnTo>
                  <a:lnTo>
                    <a:pt x="89711" y="119967"/>
                  </a:lnTo>
                  <a:lnTo>
                    <a:pt x="89831" y="119989"/>
                  </a:lnTo>
                  <a:lnTo>
                    <a:pt x="89950" y="120000"/>
                  </a:lnTo>
                  <a:lnTo>
                    <a:pt x="90081" y="120000"/>
                  </a:lnTo>
                  <a:lnTo>
                    <a:pt x="90136" y="120000"/>
                  </a:lnTo>
                  <a:lnTo>
                    <a:pt x="90321" y="119989"/>
                  </a:lnTo>
                  <a:lnTo>
                    <a:pt x="90517" y="119967"/>
                  </a:lnTo>
                  <a:lnTo>
                    <a:pt x="90713" y="119923"/>
                  </a:lnTo>
                  <a:lnTo>
                    <a:pt x="90910" y="119869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任意多边形 11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5EAE19E2-1AC1-4F35-B41A-B81DF166710F}"/>
              </a:ext>
            </a:extLst>
          </p:cNvPr>
          <p:cNvSpPr/>
          <p:nvPr/>
        </p:nvSpPr>
        <p:spPr>
          <a:xfrm>
            <a:off x="7055897" y="2268514"/>
            <a:ext cx="1415441" cy="384176"/>
          </a:xfrm>
          <a:custGeom>
            <a:avLst/>
            <a:gdLst>
              <a:gd name="connsiteX0" fmla="*/ 0 w 1590805"/>
              <a:gd name="connsiteY0" fmla="*/ 601249 h 601249"/>
              <a:gd name="connsiteX1" fmla="*/ 601249 w 1590805"/>
              <a:gd name="connsiteY1" fmla="*/ 0 h 601249"/>
              <a:gd name="connsiteX2" fmla="*/ 1590805 w 1590805"/>
              <a:gd name="connsiteY2" fmla="*/ 0 h 60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805" h="601249">
                <a:moveTo>
                  <a:pt x="0" y="601249"/>
                </a:moveTo>
                <a:lnTo>
                  <a:pt x="601249" y="0"/>
                </a:lnTo>
                <a:lnTo>
                  <a:pt x="1590805" y="0"/>
                </a:lnTo>
              </a:path>
            </a:pathLst>
          </a:custGeom>
          <a:noFill/>
          <a:ln>
            <a:solidFill>
              <a:srgbClr val="5268A5"/>
            </a:solidFill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4343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任意多边形 12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463D5F31-FDBD-417A-83AE-7A8CF230362D}"/>
              </a:ext>
            </a:extLst>
          </p:cNvPr>
          <p:cNvSpPr/>
          <p:nvPr/>
        </p:nvSpPr>
        <p:spPr>
          <a:xfrm flipH="1">
            <a:off x="3552607" y="2557089"/>
            <a:ext cx="1415441" cy="384176"/>
          </a:xfrm>
          <a:custGeom>
            <a:avLst/>
            <a:gdLst>
              <a:gd name="connsiteX0" fmla="*/ 0 w 1590805"/>
              <a:gd name="connsiteY0" fmla="*/ 601249 h 601249"/>
              <a:gd name="connsiteX1" fmla="*/ 601249 w 1590805"/>
              <a:gd name="connsiteY1" fmla="*/ 0 h 601249"/>
              <a:gd name="connsiteX2" fmla="*/ 1590805 w 1590805"/>
              <a:gd name="connsiteY2" fmla="*/ 0 h 60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805" h="601249">
                <a:moveTo>
                  <a:pt x="0" y="601249"/>
                </a:moveTo>
                <a:lnTo>
                  <a:pt x="601249" y="0"/>
                </a:lnTo>
                <a:lnTo>
                  <a:pt x="1590805" y="0"/>
                </a:lnTo>
              </a:path>
            </a:pathLst>
          </a:custGeom>
          <a:noFill/>
          <a:ln>
            <a:solidFill>
              <a:srgbClr val="5268A5"/>
            </a:solidFill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任意多边形 13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52665E73-303F-480B-B887-E4D469DE9453}"/>
              </a:ext>
            </a:extLst>
          </p:cNvPr>
          <p:cNvSpPr/>
          <p:nvPr/>
        </p:nvSpPr>
        <p:spPr>
          <a:xfrm flipH="1" flipV="1">
            <a:off x="3254914" y="3703587"/>
            <a:ext cx="2200032" cy="1183294"/>
          </a:xfrm>
          <a:custGeom>
            <a:avLst/>
            <a:gdLst>
              <a:gd name="connsiteX0" fmla="*/ 0 w 1590805"/>
              <a:gd name="connsiteY0" fmla="*/ 601249 h 601249"/>
              <a:gd name="connsiteX1" fmla="*/ 601249 w 1590805"/>
              <a:gd name="connsiteY1" fmla="*/ 0 h 601249"/>
              <a:gd name="connsiteX2" fmla="*/ 1590805 w 1590805"/>
              <a:gd name="connsiteY2" fmla="*/ 0 h 60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805" h="601249">
                <a:moveTo>
                  <a:pt x="0" y="601249"/>
                </a:moveTo>
                <a:lnTo>
                  <a:pt x="601249" y="0"/>
                </a:lnTo>
                <a:lnTo>
                  <a:pt x="1590805" y="0"/>
                </a:lnTo>
              </a:path>
            </a:pathLst>
          </a:custGeom>
          <a:noFill/>
          <a:ln>
            <a:solidFill>
              <a:srgbClr val="5268A5"/>
            </a:solidFill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 14" descr="e7d195523061f1c066b07af569392582e34b383e870941e45A9F265A01B343BAB71AA68CCD0631A7B7DE1272822047E4CBFC978F0A03706D738F6232142EC909A232ED66B5EC504804C64D3B242CD4B5FC2DA3AE84CA9B46A3FEEE0E7442F0006B2BA9FE9E8DC78B8BC8F69C9185A05683AF110758766639E2D53B09BE947177E0506F7E95AAB9302477588C87490663">
            <a:extLst>
              <a:ext uri="{FF2B5EF4-FFF2-40B4-BE49-F238E27FC236}">
                <a16:creationId xmlns:a16="http://schemas.microsoft.com/office/drawing/2014/main" id="{F7A926FF-E689-450A-B93A-D1AC086EBC41}"/>
              </a:ext>
            </a:extLst>
          </p:cNvPr>
          <p:cNvSpPr/>
          <p:nvPr/>
        </p:nvSpPr>
        <p:spPr>
          <a:xfrm>
            <a:off x="7000844" y="4093386"/>
            <a:ext cx="1736853" cy="654791"/>
          </a:xfrm>
          <a:custGeom>
            <a:avLst/>
            <a:gdLst>
              <a:gd name="connsiteX0" fmla="*/ 0 w 1590805"/>
              <a:gd name="connsiteY0" fmla="*/ 601249 h 601249"/>
              <a:gd name="connsiteX1" fmla="*/ 601249 w 1590805"/>
              <a:gd name="connsiteY1" fmla="*/ 0 h 601249"/>
              <a:gd name="connsiteX2" fmla="*/ 1590805 w 1590805"/>
              <a:gd name="connsiteY2" fmla="*/ 0 h 60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805" h="601249">
                <a:moveTo>
                  <a:pt x="0" y="601249"/>
                </a:moveTo>
                <a:lnTo>
                  <a:pt x="601249" y="0"/>
                </a:lnTo>
                <a:lnTo>
                  <a:pt x="1590805" y="0"/>
                </a:lnTo>
              </a:path>
            </a:pathLst>
          </a:custGeom>
          <a:noFill/>
          <a:ln>
            <a:solidFill>
              <a:srgbClr val="5268A5"/>
            </a:solidFill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4343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5F4024-2E6B-50C8-891C-1584606EED67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30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CFC741B8-8D5F-CB44-FE12-7FE2F93722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151836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3EF9C2C-451B-8562-1C8E-37E7C041FDE8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7D9559AD-CFD8-1CEA-5D87-65B136CE2EF4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F2782345-84A2-D332-5CDC-94F393C6C5F4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86EA2C97-CDE0-365D-5213-D5865FFB5B16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78292F8-5D9D-68E4-74C1-D6B21E6DD3AD}"/>
                  </a:ext>
                </a:extLst>
              </p:cNvPr>
              <p:cNvSpPr txBox="1"/>
              <p:nvPr/>
            </p:nvSpPr>
            <p:spPr>
              <a:xfrm>
                <a:off x="21054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92AA767-5EFE-4838-F6B8-F0233BE05583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6F12012-9667-780C-636A-1E478FFC7D8C}"/>
              </a:ext>
            </a:extLst>
          </p:cNvPr>
          <p:cNvGrpSpPr/>
          <p:nvPr/>
        </p:nvGrpSpPr>
        <p:grpSpPr>
          <a:xfrm>
            <a:off x="7383105" y="1902267"/>
            <a:ext cx="2410184" cy="1526733"/>
            <a:chOff x="727223" y="2255746"/>
            <a:chExt cx="2410184" cy="1526733"/>
          </a:xfrm>
        </p:grpSpPr>
        <p:sp>
          <p:nvSpPr>
            <p:cNvPr id="59" name="矩形 5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E59A05EE-767C-A1B9-0B62-E27A92721801}"/>
                </a:ext>
              </a:extLst>
            </p:cNvPr>
            <p:cNvSpPr/>
            <p:nvPr/>
          </p:nvSpPr>
          <p:spPr>
            <a:xfrm>
              <a:off x="736600" y="2616326"/>
              <a:ext cx="2400807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E1E860D7-6706-93CF-0791-D40F7EA9F0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6EC250D-DCB5-D5D6-0F60-C7F48CFD7F7C}"/>
              </a:ext>
            </a:extLst>
          </p:cNvPr>
          <p:cNvGrpSpPr/>
          <p:nvPr/>
        </p:nvGrpSpPr>
        <p:grpSpPr>
          <a:xfrm>
            <a:off x="8836421" y="3657414"/>
            <a:ext cx="2410184" cy="1526733"/>
            <a:chOff x="727223" y="2255746"/>
            <a:chExt cx="2410184" cy="1526733"/>
          </a:xfrm>
        </p:grpSpPr>
        <p:sp>
          <p:nvSpPr>
            <p:cNvPr id="62" name="矩形 6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36EC1A1A-6ECB-FCE5-3093-6365C39847E1}"/>
                </a:ext>
              </a:extLst>
            </p:cNvPr>
            <p:cNvSpPr/>
            <p:nvPr/>
          </p:nvSpPr>
          <p:spPr>
            <a:xfrm>
              <a:off x="736600" y="2616326"/>
              <a:ext cx="2400807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DC138426-1B4B-6AC6-6762-2B72449D00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223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C43BF24-6896-ECEE-10CA-701A7C812C2F}"/>
              </a:ext>
            </a:extLst>
          </p:cNvPr>
          <p:cNvGrpSpPr/>
          <p:nvPr/>
        </p:nvGrpSpPr>
        <p:grpSpPr>
          <a:xfrm>
            <a:off x="2076700" y="4498291"/>
            <a:ext cx="2400807" cy="1526733"/>
            <a:chOff x="736600" y="2255746"/>
            <a:chExt cx="2400807" cy="1526733"/>
          </a:xfrm>
        </p:grpSpPr>
        <p:sp>
          <p:nvSpPr>
            <p:cNvPr id="65" name="矩形 64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35EEF890-849F-230A-398A-85BF83DC04F7}"/>
                </a:ext>
              </a:extLst>
            </p:cNvPr>
            <p:cNvSpPr/>
            <p:nvPr/>
          </p:nvSpPr>
          <p:spPr>
            <a:xfrm>
              <a:off x="736600" y="2616326"/>
              <a:ext cx="2400807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72AC71CE-8176-86ED-49A9-EB40983B1E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4649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A7B0779-8F20-7893-1065-0B282668B678}"/>
              </a:ext>
            </a:extLst>
          </p:cNvPr>
          <p:cNvGrpSpPr/>
          <p:nvPr/>
        </p:nvGrpSpPr>
        <p:grpSpPr>
          <a:xfrm>
            <a:off x="1069478" y="2105949"/>
            <a:ext cx="2410184" cy="1526733"/>
            <a:chOff x="736600" y="2255746"/>
            <a:chExt cx="2410184" cy="1526733"/>
          </a:xfrm>
        </p:grpSpPr>
        <p:sp>
          <p:nvSpPr>
            <p:cNvPr id="68" name="矩形 6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18C7BB7D-EE13-D840-67D8-42AE69483A0A}"/>
                </a:ext>
              </a:extLst>
            </p:cNvPr>
            <p:cNvSpPr/>
            <p:nvPr/>
          </p:nvSpPr>
          <p:spPr>
            <a:xfrm>
              <a:off x="736600" y="2616326"/>
              <a:ext cx="2400807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67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21C73EC5-0918-7B0A-2465-A8A130E27C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6196" y="2255746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766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76B97C2-9C29-AA18-5487-2A03EF7B82E5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文本框 24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719EE767-8EF9-4757-BE3C-2BCE150F93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43638" y="2102190"/>
            <a:ext cx="6029215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 dirty="0">
                <a:solidFill>
                  <a:srgbClr val="5268A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谢谢聆听  感谢指导！</a:t>
            </a:r>
          </a:p>
        </p:txBody>
      </p:sp>
      <p:sp>
        <p:nvSpPr>
          <p:cNvPr id="41" name="矩形 40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8C45245C-7981-45F5-8D4E-3F3E9EE9DCAB}"/>
              </a:ext>
            </a:extLst>
          </p:cNvPr>
          <p:cNvSpPr/>
          <p:nvPr/>
        </p:nvSpPr>
        <p:spPr>
          <a:xfrm>
            <a:off x="3936003" y="2914139"/>
            <a:ext cx="43842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6C6C6C"/>
                </a:solidFill>
                <a:cs typeface="+mn-ea"/>
                <a:sym typeface="+mn-lt"/>
              </a:rPr>
              <a:t>Thesis Defense </a:t>
            </a:r>
            <a:r>
              <a:rPr lang="en-US" altLang="zh-CN" sz="1600" dirty="0" err="1">
                <a:solidFill>
                  <a:srgbClr val="6C6C6C"/>
                </a:solidFill>
                <a:cs typeface="+mn-ea"/>
                <a:sym typeface="+mn-lt"/>
              </a:rPr>
              <a:t>Powerpoint</a:t>
            </a:r>
            <a:r>
              <a:rPr lang="en-US" altLang="zh-CN" sz="1600" dirty="0">
                <a:solidFill>
                  <a:srgbClr val="6C6C6C"/>
                </a:solidFill>
                <a:cs typeface="+mn-ea"/>
                <a:sym typeface="+mn-lt"/>
              </a:rPr>
              <a:t> Template</a:t>
            </a:r>
            <a:endParaRPr lang="zh-CN" altLang="en-US" sz="1600" dirty="0">
              <a:solidFill>
                <a:srgbClr val="6C6C6C"/>
              </a:solidFill>
              <a:cs typeface="+mn-ea"/>
              <a:sym typeface="+mn-lt"/>
            </a:endParaRPr>
          </a:p>
        </p:txBody>
      </p:sp>
      <p:sp>
        <p:nvSpPr>
          <p:cNvPr id="42" name="PA_文本框 28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253B021E-F1A2-40B8-AF61-C328015D88B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27410" y="4455162"/>
            <a:ext cx="381335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6C6C6C"/>
                </a:solidFill>
                <a:cs typeface="+mn-ea"/>
                <a:sym typeface="+mn-lt"/>
              </a:rPr>
              <a:t>答辩人：</a:t>
            </a:r>
            <a:r>
              <a:rPr lang="en-US" altLang="zh-CN" sz="1600" spc="300" dirty="0">
                <a:solidFill>
                  <a:srgbClr val="6C6C6C"/>
                </a:solidFill>
                <a:cs typeface="+mn-ea"/>
                <a:sym typeface="+mn-lt"/>
              </a:rPr>
              <a:t>SUNNY   </a:t>
            </a:r>
            <a:r>
              <a:rPr lang="zh-CN" altLang="en-US" sz="1600" spc="300" dirty="0">
                <a:solidFill>
                  <a:srgbClr val="6C6C6C"/>
                </a:solidFill>
                <a:cs typeface="+mn-ea"/>
                <a:sym typeface="+mn-lt"/>
              </a:rPr>
              <a:t>导师：张老师</a:t>
            </a:r>
          </a:p>
        </p:txBody>
      </p:sp>
      <p:grpSp>
        <p:nvGrpSpPr>
          <p:cNvPr id="126" name="图形 85">
            <a:extLst>
              <a:ext uri="{FF2B5EF4-FFF2-40B4-BE49-F238E27FC236}">
                <a16:creationId xmlns:a16="http://schemas.microsoft.com/office/drawing/2014/main" id="{A0D74811-4C39-F07C-EE3F-9B9D62B57587}"/>
              </a:ext>
            </a:extLst>
          </p:cNvPr>
          <p:cNvGrpSpPr/>
          <p:nvPr/>
        </p:nvGrpSpPr>
        <p:grpSpPr>
          <a:xfrm>
            <a:off x="5317053" y="1184782"/>
            <a:ext cx="1862137" cy="1034716"/>
            <a:chOff x="8346857" y="-447698"/>
            <a:chExt cx="1862137" cy="1034716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2F1D3A9-093A-8D90-4275-7CE76DFF71B2}"/>
                </a:ext>
              </a:extLst>
            </p:cNvPr>
            <p:cNvSpPr/>
            <p:nvPr/>
          </p:nvSpPr>
          <p:spPr>
            <a:xfrm>
              <a:off x="9797228" y="281194"/>
              <a:ext cx="411765" cy="305824"/>
            </a:xfrm>
            <a:custGeom>
              <a:avLst/>
              <a:gdLst>
                <a:gd name="connsiteX0" fmla="*/ 0 w 411765"/>
                <a:gd name="connsiteY0" fmla="*/ 13605 h 305824"/>
                <a:gd name="connsiteX1" fmla="*/ 186023 w 411765"/>
                <a:gd name="connsiteY1" fmla="*/ 288782 h 305824"/>
                <a:gd name="connsiteX2" fmla="*/ 411766 w 411765"/>
                <a:gd name="connsiteY2" fmla="*/ 238109 h 305824"/>
                <a:gd name="connsiteX3" fmla="*/ 279940 w 411765"/>
                <a:gd name="connsiteY3" fmla="*/ 222964 h 305824"/>
                <a:gd name="connsiteX4" fmla="*/ 36957 w 411765"/>
                <a:gd name="connsiteY4" fmla="*/ 841 h 30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765" h="305824">
                  <a:moveTo>
                    <a:pt x="0" y="13605"/>
                  </a:moveTo>
                  <a:cubicBezTo>
                    <a:pt x="0" y="13605"/>
                    <a:pt x="52197" y="230775"/>
                    <a:pt x="186023" y="288782"/>
                  </a:cubicBezTo>
                  <a:cubicBezTo>
                    <a:pt x="319850" y="346789"/>
                    <a:pt x="411766" y="238109"/>
                    <a:pt x="411766" y="238109"/>
                  </a:cubicBezTo>
                  <a:cubicBezTo>
                    <a:pt x="411766" y="238109"/>
                    <a:pt x="348615" y="308023"/>
                    <a:pt x="279940" y="222964"/>
                  </a:cubicBezTo>
                  <a:cubicBezTo>
                    <a:pt x="211264" y="138001"/>
                    <a:pt x="79629" y="-12589"/>
                    <a:pt x="36957" y="841"/>
                  </a:cubicBezTo>
                </a:path>
              </a:pathLst>
            </a:custGeom>
            <a:solidFill>
              <a:srgbClr val="FFB8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97180BD-C368-7FF2-FDF2-2D7EA4FD7941}"/>
                </a:ext>
              </a:extLst>
            </p:cNvPr>
            <p:cNvSpPr/>
            <p:nvPr/>
          </p:nvSpPr>
          <p:spPr>
            <a:xfrm>
              <a:off x="9769987" y="224789"/>
              <a:ext cx="90296" cy="97916"/>
            </a:xfrm>
            <a:custGeom>
              <a:avLst/>
              <a:gdLst>
                <a:gd name="connsiteX0" fmla="*/ 0 w 90296"/>
                <a:gd name="connsiteY0" fmla="*/ 22765 h 97916"/>
                <a:gd name="connsiteX1" fmla="*/ 28861 w 90296"/>
                <a:gd name="connsiteY1" fmla="*/ 97917 h 97916"/>
                <a:gd name="connsiteX2" fmla="*/ 90297 w 90296"/>
                <a:gd name="connsiteY2" fmla="*/ 57817 h 97916"/>
                <a:gd name="connsiteX3" fmla="*/ 32766 w 90296"/>
                <a:gd name="connsiteY3" fmla="*/ 0 h 9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96" h="97916">
                  <a:moveTo>
                    <a:pt x="0" y="22765"/>
                  </a:moveTo>
                  <a:lnTo>
                    <a:pt x="28861" y="97917"/>
                  </a:lnTo>
                  <a:lnTo>
                    <a:pt x="90297" y="57817"/>
                  </a:lnTo>
                  <a:lnTo>
                    <a:pt x="32766" y="0"/>
                  </a:lnTo>
                </a:path>
              </a:pathLst>
            </a:custGeom>
            <a:solidFill>
              <a:srgbClr val="EAA3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C23094F-55C8-54AE-A9E8-4C8443836322}"/>
                </a:ext>
              </a:extLst>
            </p:cNvPr>
            <p:cNvSpPr/>
            <p:nvPr/>
          </p:nvSpPr>
          <p:spPr>
            <a:xfrm>
              <a:off x="8356763" y="-437864"/>
              <a:ext cx="1591818" cy="547116"/>
            </a:xfrm>
            <a:custGeom>
              <a:avLst/>
              <a:gdLst>
                <a:gd name="connsiteX0" fmla="*/ 1591818 w 1591818"/>
                <a:gd name="connsiteY0" fmla="*/ 270986 h 547116"/>
                <a:gd name="connsiteX1" fmla="*/ 796195 w 1591818"/>
                <a:gd name="connsiteY1" fmla="*/ 547116 h 547116"/>
                <a:gd name="connsiteX2" fmla="*/ 0 w 1591818"/>
                <a:gd name="connsiteY2" fmla="*/ 269081 h 547116"/>
                <a:gd name="connsiteX3" fmla="*/ 794671 w 1591818"/>
                <a:gd name="connsiteY3" fmla="*/ 0 h 54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1818" h="547116">
                  <a:moveTo>
                    <a:pt x="1591818" y="270986"/>
                  </a:moveTo>
                  <a:lnTo>
                    <a:pt x="796195" y="547116"/>
                  </a:lnTo>
                  <a:lnTo>
                    <a:pt x="0" y="269081"/>
                  </a:lnTo>
                  <a:lnTo>
                    <a:pt x="794671" y="0"/>
                  </a:lnTo>
                  <a:close/>
                </a:path>
              </a:pathLst>
            </a:custGeom>
            <a:solidFill>
              <a:srgbClr val="5A4E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0649B5F-4724-1D1E-47E7-DC2E138892A6}"/>
                </a:ext>
              </a:extLst>
            </p:cNvPr>
            <p:cNvSpPr/>
            <p:nvPr/>
          </p:nvSpPr>
          <p:spPr>
            <a:xfrm>
              <a:off x="8346857" y="-447698"/>
              <a:ext cx="1611534" cy="566761"/>
            </a:xfrm>
            <a:custGeom>
              <a:avLst/>
              <a:gdLst>
                <a:gd name="connsiteX0" fmla="*/ 806101 w 1611534"/>
                <a:gd name="connsiteY0" fmla="*/ 566761 h 566761"/>
                <a:gd name="connsiteX1" fmla="*/ 802862 w 1611534"/>
                <a:gd name="connsiteY1" fmla="*/ 566190 h 566761"/>
                <a:gd name="connsiteX2" fmla="*/ 6572 w 1611534"/>
                <a:gd name="connsiteY2" fmla="*/ 288155 h 566761"/>
                <a:gd name="connsiteX3" fmla="*/ 0 w 1611534"/>
                <a:gd name="connsiteY3" fmla="*/ 278821 h 566761"/>
                <a:gd name="connsiteX4" fmla="*/ 6667 w 1611534"/>
                <a:gd name="connsiteY4" fmla="*/ 269581 h 566761"/>
                <a:gd name="connsiteX5" fmla="*/ 801434 w 1611534"/>
                <a:gd name="connsiteY5" fmla="*/ 500 h 566761"/>
                <a:gd name="connsiteX6" fmla="*/ 807720 w 1611534"/>
                <a:gd name="connsiteY6" fmla="*/ 500 h 566761"/>
                <a:gd name="connsiteX7" fmla="*/ 1604867 w 1611534"/>
                <a:gd name="connsiteY7" fmla="*/ 271486 h 566761"/>
                <a:gd name="connsiteX8" fmla="*/ 1611535 w 1611534"/>
                <a:gd name="connsiteY8" fmla="*/ 280726 h 566761"/>
                <a:gd name="connsiteX9" fmla="*/ 1604963 w 1611534"/>
                <a:gd name="connsiteY9" fmla="*/ 290060 h 566761"/>
                <a:gd name="connsiteX10" fmla="*/ 809339 w 1611534"/>
                <a:gd name="connsiteY10" fmla="*/ 566285 h 566761"/>
                <a:gd name="connsiteX11" fmla="*/ 806101 w 1611534"/>
                <a:gd name="connsiteY11" fmla="*/ 566761 h 566761"/>
                <a:gd name="connsiteX12" fmla="*/ 40100 w 1611534"/>
                <a:gd name="connsiteY12" fmla="*/ 279106 h 566761"/>
                <a:gd name="connsiteX13" fmla="*/ 806196 w 1611534"/>
                <a:gd name="connsiteY13" fmla="*/ 546568 h 566761"/>
                <a:gd name="connsiteX14" fmla="*/ 1571625 w 1611534"/>
                <a:gd name="connsiteY14" fmla="*/ 280916 h 566761"/>
                <a:gd name="connsiteX15" fmla="*/ 804672 w 1611534"/>
                <a:gd name="connsiteY15" fmla="*/ 20217 h 566761"/>
                <a:gd name="connsiteX16" fmla="*/ 40100 w 1611534"/>
                <a:gd name="connsiteY16" fmla="*/ 279106 h 56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1534" h="566761">
                  <a:moveTo>
                    <a:pt x="806101" y="566761"/>
                  </a:moveTo>
                  <a:cubicBezTo>
                    <a:pt x="805053" y="566761"/>
                    <a:pt x="803910" y="566571"/>
                    <a:pt x="802862" y="566190"/>
                  </a:cubicBezTo>
                  <a:lnTo>
                    <a:pt x="6572" y="288155"/>
                  </a:lnTo>
                  <a:cubicBezTo>
                    <a:pt x="2667" y="286822"/>
                    <a:pt x="0" y="283012"/>
                    <a:pt x="0" y="278821"/>
                  </a:cubicBezTo>
                  <a:cubicBezTo>
                    <a:pt x="0" y="274630"/>
                    <a:pt x="2667" y="270915"/>
                    <a:pt x="6667" y="269581"/>
                  </a:cubicBezTo>
                  <a:lnTo>
                    <a:pt x="801434" y="500"/>
                  </a:lnTo>
                  <a:cubicBezTo>
                    <a:pt x="803434" y="-167"/>
                    <a:pt x="805720" y="-167"/>
                    <a:pt x="807720" y="500"/>
                  </a:cubicBezTo>
                  <a:lnTo>
                    <a:pt x="1604867" y="271486"/>
                  </a:lnTo>
                  <a:cubicBezTo>
                    <a:pt x="1608868" y="272820"/>
                    <a:pt x="1611535" y="276535"/>
                    <a:pt x="1611535" y="280726"/>
                  </a:cubicBezTo>
                  <a:cubicBezTo>
                    <a:pt x="1611535" y="284917"/>
                    <a:pt x="1608868" y="288631"/>
                    <a:pt x="1604963" y="290060"/>
                  </a:cubicBezTo>
                  <a:lnTo>
                    <a:pt x="809339" y="566285"/>
                  </a:lnTo>
                  <a:cubicBezTo>
                    <a:pt x="808291" y="566571"/>
                    <a:pt x="807244" y="566761"/>
                    <a:pt x="806101" y="566761"/>
                  </a:cubicBezTo>
                  <a:close/>
                  <a:moveTo>
                    <a:pt x="40100" y="279106"/>
                  </a:moveTo>
                  <a:lnTo>
                    <a:pt x="806196" y="546568"/>
                  </a:lnTo>
                  <a:lnTo>
                    <a:pt x="1571625" y="280916"/>
                  </a:lnTo>
                  <a:lnTo>
                    <a:pt x="804672" y="20217"/>
                  </a:lnTo>
                  <a:lnTo>
                    <a:pt x="40100" y="279106"/>
                  </a:lnTo>
                  <a:close/>
                </a:path>
              </a:pathLst>
            </a:custGeom>
            <a:solidFill>
              <a:srgbClr val="3F3F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4D36DE9-7A4E-38D3-132A-F287069D8121}"/>
                </a:ext>
              </a:extLst>
            </p:cNvPr>
            <p:cNvSpPr/>
            <p:nvPr/>
          </p:nvSpPr>
          <p:spPr>
            <a:xfrm>
              <a:off x="8777005" y="82391"/>
              <a:ext cx="745236" cy="201644"/>
            </a:xfrm>
            <a:custGeom>
              <a:avLst/>
              <a:gdLst>
                <a:gd name="connsiteX0" fmla="*/ 745236 w 745236"/>
                <a:gd name="connsiteY0" fmla="*/ 139446 h 201644"/>
                <a:gd name="connsiteX1" fmla="*/ 372618 w 745236"/>
                <a:gd name="connsiteY1" fmla="*/ 201644 h 201644"/>
                <a:gd name="connsiteX2" fmla="*/ 0 w 745236"/>
                <a:gd name="connsiteY2" fmla="*/ 139446 h 201644"/>
                <a:gd name="connsiteX3" fmla="*/ 372428 w 745236"/>
                <a:gd name="connsiteY3" fmla="*/ 0 h 201644"/>
                <a:gd name="connsiteX4" fmla="*/ 745236 w 745236"/>
                <a:gd name="connsiteY4" fmla="*/ 139446 h 20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201644">
                  <a:moveTo>
                    <a:pt x="745236" y="139446"/>
                  </a:moveTo>
                  <a:cubicBezTo>
                    <a:pt x="745236" y="173736"/>
                    <a:pt x="578453" y="201644"/>
                    <a:pt x="372618" y="201644"/>
                  </a:cubicBezTo>
                  <a:cubicBezTo>
                    <a:pt x="166878" y="201644"/>
                    <a:pt x="0" y="173831"/>
                    <a:pt x="0" y="139446"/>
                  </a:cubicBezTo>
                  <a:cubicBezTo>
                    <a:pt x="0" y="105156"/>
                    <a:pt x="166688" y="0"/>
                    <a:pt x="372428" y="0"/>
                  </a:cubicBezTo>
                  <a:cubicBezTo>
                    <a:pt x="578168" y="0"/>
                    <a:pt x="745236" y="105156"/>
                    <a:pt x="745236" y="139446"/>
                  </a:cubicBezTo>
                  <a:close/>
                </a:path>
              </a:pathLst>
            </a:custGeom>
            <a:solidFill>
              <a:srgbClr val="4E3E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8A59CFE-D544-002C-1B31-7422D364D2E9}"/>
                </a:ext>
              </a:extLst>
            </p:cNvPr>
            <p:cNvSpPr/>
            <p:nvPr/>
          </p:nvSpPr>
          <p:spPr>
            <a:xfrm>
              <a:off x="8780720" y="-178022"/>
              <a:ext cx="741521" cy="399573"/>
            </a:xfrm>
            <a:custGeom>
              <a:avLst/>
              <a:gdLst>
                <a:gd name="connsiteX0" fmla="*/ 741521 w 741521"/>
                <a:gd name="connsiteY0" fmla="*/ 399574 h 399573"/>
                <a:gd name="connsiteX1" fmla="*/ 373475 w 741521"/>
                <a:gd name="connsiteY1" fmla="*/ 354616 h 399573"/>
                <a:gd name="connsiteX2" fmla="*/ 0 w 741521"/>
                <a:gd name="connsiteY2" fmla="*/ 399574 h 399573"/>
                <a:gd name="connsiteX3" fmla="*/ 0 w 741521"/>
                <a:gd name="connsiteY3" fmla="*/ 63055 h 399573"/>
                <a:gd name="connsiteX4" fmla="*/ 370713 w 741521"/>
                <a:gd name="connsiteY4" fmla="*/ 0 h 399573"/>
                <a:gd name="connsiteX5" fmla="*/ 741426 w 741521"/>
                <a:gd name="connsiteY5" fmla="*/ 63055 h 399573"/>
                <a:gd name="connsiteX6" fmla="*/ 741426 w 741521"/>
                <a:gd name="connsiteY6" fmla="*/ 399574 h 39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521" h="399573">
                  <a:moveTo>
                    <a:pt x="741521" y="399574"/>
                  </a:moveTo>
                  <a:cubicBezTo>
                    <a:pt x="741521" y="399574"/>
                    <a:pt x="624364" y="251079"/>
                    <a:pt x="373475" y="354616"/>
                  </a:cubicBezTo>
                  <a:cubicBezTo>
                    <a:pt x="122587" y="254127"/>
                    <a:pt x="0" y="399574"/>
                    <a:pt x="0" y="399574"/>
                  </a:cubicBezTo>
                  <a:lnTo>
                    <a:pt x="0" y="63055"/>
                  </a:lnTo>
                  <a:cubicBezTo>
                    <a:pt x="0" y="63055"/>
                    <a:pt x="155639" y="0"/>
                    <a:pt x="370713" y="0"/>
                  </a:cubicBezTo>
                  <a:cubicBezTo>
                    <a:pt x="541306" y="0"/>
                    <a:pt x="741426" y="63055"/>
                    <a:pt x="741426" y="63055"/>
                  </a:cubicBezTo>
                  <a:lnTo>
                    <a:pt x="741426" y="399574"/>
                  </a:lnTo>
                  <a:close/>
                </a:path>
              </a:pathLst>
            </a:custGeom>
            <a:solidFill>
              <a:srgbClr val="6A65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CA133D8-CC56-570F-30A7-DFD347DBD4FB}"/>
                </a:ext>
              </a:extLst>
            </p:cNvPr>
            <p:cNvSpPr/>
            <p:nvPr/>
          </p:nvSpPr>
          <p:spPr>
            <a:xfrm>
              <a:off x="9559008" y="-310324"/>
              <a:ext cx="218027" cy="513778"/>
            </a:xfrm>
            <a:custGeom>
              <a:avLst/>
              <a:gdLst>
                <a:gd name="connsiteX0" fmla="*/ 0 w 218027"/>
                <a:gd name="connsiteY0" fmla="*/ 0 h 513778"/>
                <a:gd name="connsiteX1" fmla="*/ 142208 w 218027"/>
                <a:gd name="connsiteY1" fmla="*/ 58579 h 513778"/>
                <a:gd name="connsiteX2" fmla="*/ 218027 w 218027"/>
                <a:gd name="connsiteY2" fmla="*/ 513779 h 51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027" h="513778">
                  <a:moveTo>
                    <a:pt x="0" y="0"/>
                  </a:moveTo>
                  <a:cubicBezTo>
                    <a:pt x="0" y="0"/>
                    <a:pt x="125159" y="22193"/>
                    <a:pt x="142208" y="58579"/>
                  </a:cubicBezTo>
                  <a:cubicBezTo>
                    <a:pt x="163735" y="104680"/>
                    <a:pt x="162497" y="432245"/>
                    <a:pt x="218027" y="513779"/>
                  </a:cubicBezTo>
                </a:path>
              </a:pathLst>
            </a:custGeom>
            <a:noFill/>
            <a:ln w="19050" cap="rnd">
              <a:solidFill>
                <a:srgbClr val="FFB8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6BCE7FE-5F4F-41B3-621D-54F922F7FC7D}"/>
                </a:ext>
              </a:extLst>
            </p:cNvPr>
            <p:cNvSpPr/>
            <p:nvPr/>
          </p:nvSpPr>
          <p:spPr>
            <a:xfrm>
              <a:off x="9729601" y="166116"/>
              <a:ext cx="105537" cy="105727"/>
            </a:xfrm>
            <a:custGeom>
              <a:avLst/>
              <a:gdLst>
                <a:gd name="connsiteX0" fmla="*/ 105537 w 105537"/>
                <a:gd name="connsiteY0" fmla="*/ 52864 h 105727"/>
                <a:gd name="connsiteX1" fmla="*/ 52769 w 105537"/>
                <a:gd name="connsiteY1" fmla="*/ 105727 h 105727"/>
                <a:gd name="connsiteX2" fmla="*/ 0 w 105537"/>
                <a:gd name="connsiteY2" fmla="*/ 52864 h 105727"/>
                <a:gd name="connsiteX3" fmla="*/ 52769 w 105537"/>
                <a:gd name="connsiteY3" fmla="*/ 0 h 105727"/>
                <a:gd name="connsiteX4" fmla="*/ 105537 w 105537"/>
                <a:gd name="connsiteY4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727">
                  <a:moveTo>
                    <a:pt x="105537" y="52864"/>
                  </a:moveTo>
                  <a:cubicBezTo>
                    <a:pt x="105537" y="82010"/>
                    <a:pt x="81915" y="105727"/>
                    <a:pt x="52769" y="105727"/>
                  </a:cubicBezTo>
                  <a:cubicBezTo>
                    <a:pt x="23622" y="105727"/>
                    <a:pt x="0" y="82105"/>
                    <a:pt x="0" y="52864"/>
                  </a:cubicBezTo>
                  <a:cubicBezTo>
                    <a:pt x="0" y="23717"/>
                    <a:pt x="23622" y="0"/>
                    <a:pt x="52769" y="0"/>
                  </a:cubicBezTo>
                  <a:cubicBezTo>
                    <a:pt x="81915" y="95"/>
                    <a:pt x="105537" y="23717"/>
                    <a:pt x="105537" y="52864"/>
                  </a:cubicBezTo>
                  <a:close/>
                </a:path>
              </a:pathLst>
            </a:custGeom>
            <a:solidFill>
              <a:srgbClr val="FF52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9C92C74-3134-0F5B-70E4-08EC6CDEE51B}"/>
                </a:ext>
              </a:extLst>
            </p:cNvPr>
            <p:cNvSpPr/>
            <p:nvPr/>
          </p:nvSpPr>
          <p:spPr>
            <a:xfrm>
              <a:off x="9747889" y="184404"/>
              <a:ext cx="68960" cy="69151"/>
            </a:xfrm>
            <a:custGeom>
              <a:avLst/>
              <a:gdLst>
                <a:gd name="connsiteX0" fmla="*/ 68961 w 68960"/>
                <a:gd name="connsiteY0" fmla="*/ 34576 h 69151"/>
                <a:gd name="connsiteX1" fmla="*/ 34480 w 68960"/>
                <a:gd name="connsiteY1" fmla="*/ 69152 h 69151"/>
                <a:gd name="connsiteX2" fmla="*/ 0 w 68960"/>
                <a:gd name="connsiteY2" fmla="*/ 34576 h 69151"/>
                <a:gd name="connsiteX3" fmla="*/ 34480 w 68960"/>
                <a:gd name="connsiteY3" fmla="*/ 0 h 69151"/>
                <a:gd name="connsiteX4" fmla="*/ 68961 w 68960"/>
                <a:gd name="connsiteY4" fmla="*/ 34576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0" h="69151">
                  <a:moveTo>
                    <a:pt x="68961" y="34576"/>
                  </a:moveTo>
                  <a:cubicBezTo>
                    <a:pt x="68961" y="53626"/>
                    <a:pt x="53530" y="69152"/>
                    <a:pt x="34480" y="69152"/>
                  </a:cubicBezTo>
                  <a:cubicBezTo>
                    <a:pt x="15430" y="69152"/>
                    <a:pt x="0" y="53721"/>
                    <a:pt x="0" y="34576"/>
                  </a:cubicBezTo>
                  <a:cubicBezTo>
                    <a:pt x="0" y="15526"/>
                    <a:pt x="15430" y="0"/>
                    <a:pt x="34480" y="0"/>
                  </a:cubicBezTo>
                  <a:cubicBezTo>
                    <a:pt x="53530" y="95"/>
                    <a:pt x="68961" y="15526"/>
                    <a:pt x="68961" y="34576"/>
                  </a:cubicBezTo>
                  <a:close/>
                </a:path>
              </a:pathLst>
            </a:custGeom>
            <a:noFill/>
            <a:ln w="7144" cap="rnd">
              <a:solidFill>
                <a:srgbClr val="FFB8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6C6C6C"/>
                </a:solidFill>
              </a:endParaRPr>
            </a:p>
          </p:txBody>
        </p:sp>
      </p:grp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4E9EA983-0BB9-8712-99A8-A4CC53E49923}"/>
              </a:ext>
            </a:extLst>
          </p:cNvPr>
          <p:cNvSpPr/>
          <p:nvPr/>
        </p:nvSpPr>
        <p:spPr>
          <a:xfrm>
            <a:off x="4648507" y="3611292"/>
            <a:ext cx="2924802" cy="336042"/>
          </a:xfrm>
          <a:custGeom>
            <a:avLst/>
            <a:gdLst>
              <a:gd name="connsiteX0" fmla="*/ 0 w 2924802"/>
              <a:gd name="connsiteY0" fmla="*/ 0 h 336042"/>
              <a:gd name="connsiteX1" fmla="*/ 650613 w 2924802"/>
              <a:gd name="connsiteY1" fmla="*/ 0 h 336042"/>
              <a:gd name="connsiteX2" fmla="*/ 2271427 w 2924802"/>
              <a:gd name="connsiteY2" fmla="*/ 0 h 336042"/>
              <a:gd name="connsiteX3" fmla="*/ 2922040 w 2924802"/>
              <a:gd name="connsiteY3" fmla="*/ 0 h 336042"/>
              <a:gd name="connsiteX4" fmla="*/ 2794119 w 2924802"/>
              <a:gd name="connsiteY4" fmla="*/ 162020 h 336042"/>
              <a:gd name="connsiteX5" fmla="*/ 2924802 w 2924802"/>
              <a:gd name="connsiteY5" fmla="*/ 327565 h 336042"/>
              <a:gd name="connsiteX6" fmla="*/ 2924802 w 2924802"/>
              <a:gd name="connsiteY6" fmla="*/ 336042 h 336042"/>
              <a:gd name="connsiteX7" fmla="*/ 2274189 w 2924802"/>
              <a:gd name="connsiteY7" fmla="*/ 336042 h 336042"/>
              <a:gd name="connsiteX8" fmla="*/ 650613 w 2924802"/>
              <a:gd name="connsiteY8" fmla="*/ 336042 h 336042"/>
              <a:gd name="connsiteX9" fmla="*/ 0 w 2924802"/>
              <a:gd name="connsiteY9" fmla="*/ 336042 h 336042"/>
              <a:gd name="connsiteX10" fmla="*/ 0 w 2924802"/>
              <a:gd name="connsiteY10" fmla="*/ 334518 h 336042"/>
              <a:gd name="connsiteX11" fmla="*/ 131445 w 2924802"/>
              <a:gd name="connsiteY11" fmla="*/ 168021 h 336042"/>
              <a:gd name="connsiteX12" fmla="*/ 0 w 2924802"/>
              <a:gd name="connsiteY12" fmla="*/ 1524 h 33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24802" h="336042">
                <a:moveTo>
                  <a:pt x="0" y="0"/>
                </a:moveTo>
                <a:lnTo>
                  <a:pt x="650613" y="0"/>
                </a:lnTo>
                <a:lnTo>
                  <a:pt x="2271427" y="0"/>
                </a:lnTo>
                <a:lnTo>
                  <a:pt x="2922040" y="0"/>
                </a:lnTo>
                <a:lnTo>
                  <a:pt x="2794119" y="162020"/>
                </a:lnTo>
                <a:lnTo>
                  <a:pt x="2924802" y="327565"/>
                </a:lnTo>
                <a:lnTo>
                  <a:pt x="2924802" y="336042"/>
                </a:lnTo>
                <a:lnTo>
                  <a:pt x="2274189" y="336042"/>
                </a:lnTo>
                <a:lnTo>
                  <a:pt x="650613" y="336042"/>
                </a:lnTo>
                <a:lnTo>
                  <a:pt x="0" y="336042"/>
                </a:lnTo>
                <a:lnTo>
                  <a:pt x="0" y="334518"/>
                </a:lnTo>
                <a:lnTo>
                  <a:pt x="131445" y="168021"/>
                </a:lnTo>
                <a:lnTo>
                  <a:pt x="0" y="1524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6C6C6C"/>
              </a:solidFill>
            </a:endParaRPr>
          </a:p>
        </p:txBody>
      </p:sp>
      <p:sp>
        <p:nvSpPr>
          <p:cNvPr id="38" name="PA_文本框 27" descr="e7d195523061f1c07f83f732a5522b9b3ebe164d7250580aEF66DE1A1ABCD1416532D3433F8BE1C4DD26AF8C595CA3B8FBFFDC471B28313D41FC0B29AEB12651AEAC05881CD0265D4CB30185DEC2EB287A3DCBE2E99F13933C1E803DDF331C0150FEA0675F290631D1EDC3C927CD0AA74DD8F417A5B73495B4C9A5AA47CFEB588A1D25B820586C98">
            <a:extLst>
              <a:ext uri="{FF2B5EF4-FFF2-40B4-BE49-F238E27FC236}">
                <a16:creationId xmlns:a16="http://schemas.microsoft.com/office/drawing/2014/main" id="{9A1A41DE-C712-47D5-B151-DEFE7763FC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81774" y="3620739"/>
            <a:ext cx="2090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C6C6C"/>
                </a:solidFill>
                <a:cs typeface="+mn-ea"/>
                <a:sym typeface="+mn-lt"/>
              </a:rPr>
              <a:t>XX</a:t>
            </a:r>
            <a:r>
              <a:rPr lang="zh-CN" altLang="en-US" sz="1400" dirty="0">
                <a:solidFill>
                  <a:srgbClr val="6C6C6C"/>
                </a:solidFill>
                <a:cs typeface="+mn-ea"/>
                <a:sym typeface="+mn-lt"/>
              </a:rPr>
              <a:t>大学汉语言文学学院 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36C2F70-46DB-F14F-9EDE-50521191B480}"/>
              </a:ext>
            </a:extLst>
          </p:cNvPr>
          <p:cNvCxnSpPr/>
          <p:nvPr/>
        </p:nvCxnSpPr>
        <p:spPr>
          <a:xfrm>
            <a:off x="1937353" y="3773715"/>
            <a:ext cx="26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F54824E-7E68-F948-B516-38992A9BE42F}"/>
              </a:ext>
            </a:extLst>
          </p:cNvPr>
          <p:cNvCxnSpPr/>
          <p:nvPr/>
        </p:nvCxnSpPr>
        <p:spPr>
          <a:xfrm>
            <a:off x="7685010" y="3773715"/>
            <a:ext cx="26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85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E27C96F-767F-3166-0B6D-E14353C5F31C}"/>
              </a:ext>
            </a:extLst>
          </p:cNvPr>
          <p:cNvSpPr txBox="1"/>
          <p:nvPr/>
        </p:nvSpPr>
        <p:spPr>
          <a:xfrm>
            <a:off x="1120775" y="2828835"/>
            <a:ext cx="476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354488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5DC50D02-7D79-24D7-E800-F6AE8B4FD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8904" y="3444538"/>
            <a:ext cx="31341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选题的背景与意义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CC48A50-93D1-520F-0667-6AAE8E646575}"/>
              </a:ext>
            </a:extLst>
          </p:cNvPr>
          <p:cNvGrpSpPr/>
          <p:nvPr/>
        </p:nvGrpSpPr>
        <p:grpSpPr>
          <a:xfrm>
            <a:off x="5060976" y="1379530"/>
            <a:ext cx="1939504" cy="1864006"/>
            <a:chOff x="2073550" y="2387329"/>
            <a:chExt cx="794120" cy="7632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BBE7D5-05EE-BB10-6737-A3EB62C5AC8F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632F3BA-F138-B247-8972-DB3E1ACDE7A9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A09573B5-D2B9-47A7-DCB5-300357A130CD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9AB42A-98EA-587A-91AC-B99F5CC9DE80}"/>
                </a:ext>
              </a:extLst>
            </p:cNvPr>
            <p:cNvSpPr txBox="1"/>
            <p:nvPr/>
          </p:nvSpPr>
          <p:spPr>
            <a:xfrm>
              <a:off x="2151602" y="2485133"/>
              <a:ext cx="586244" cy="541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164E72B-8A1F-E59C-09A7-A0267AC23D96}"/>
              </a:ext>
            </a:extLst>
          </p:cNvPr>
          <p:cNvSpPr txBox="1"/>
          <p:nvPr/>
        </p:nvSpPr>
        <p:spPr>
          <a:xfrm>
            <a:off x="3904166" y="4028142"/>
            <a:ext cx="4126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095099E-B26B-8D4A-3503-7EC79ACCB947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7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034AB2C-C051-E4EC-DF11-E547C7FEF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68" y="1702546"/>
            <a:ext cx="5852160" cy="390144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1BED7542-1709-4C1D-9071-38F3F66D8CD3}"/>
              </a:ext>
            </a:extLst>
          </p:cNvPr>
          <p:cNvSpPr/>
          <p:nvPr/>
        </p:nvSpPr>
        <p:spPr>
          <a:xfrm>
            <a:off x="4673353" y="1963803"/>
            <a:ext cx="6283572" cy="3318651"/>
          </a:xfrm>
          <a:prstGeom prst="rect">
            <a:avLst/>
          </a:pr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/>
          <p:cNvSpPr/>
          <p:nvPr/>
        </p:nvSpPr>
        <p:spPr>
          <a:xfrm>
            <a:off x="5061133" y="2852295"/>
            <a:ext cx="5761219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rgbClr val="FFFFFF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" name="矩形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/>
          <p:cNvSpPr/>
          <p:nvPr/>
        </p:nvSpPr>
        <p:spPr>
          <a:xfrm>
            <a:off x="5061133" y="236371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9D18D3-6C09-D3B9-E1BB-B0B0CC906A5D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19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92EB5C77-E4F6-E718-9DB0-3F975843A1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85206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425CE66-F813-8B8F-3191-C2916D1258B0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17ABE4C6-298C-EAF0-6CC1-FE4C0600C828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00DEDC0B-B34D-9291-0EF3-24E686D8766F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F5CA0793-E259-A687-A35D-826216758DC0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EAAE033-D009-6186-6348-FE487EEC2B09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E8DB8B-8537-AB6D-2B38-798ACD3DB526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sp>
        <p:nvSpPr>
          <p:cNvPr id="40" name="矩形 3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ED2C8F24-A1DF-DE1C-6277-28375E6916A6}"/>
              </a:ext>
            </a:extLst>
          </p:cNvPr>
          <p:cNvSpPr/>
          <p:nvPr/>
        </p:nvSpPr>
        <p:spPr>
          <a:xfrm>
            <a:off x="5061133" y="4252963"/>
            <a:ext cx="5761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9170">
              <a:buFont typeface="Wingdings" panose="05000000000000000000" pitchFamily="2" charset="2"/>
              <a:buChar char="ü"/>
            </a:pPr>
            <a:r>
              <a:rPr lang="en-US" altLang="zh-CN" sz="1400" kern="0" dirty="0">
                <a:solidFill>
                  <a:srgbClr val="FFFFFF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10008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3EA7EDD-B227-44D8-8CAA-1816B9273273}"/>
              </a:ext>
            </a:extLst>
          </p:cNvPr>
          <p:cNvSpPr/>
          <p:nvPr/>
        </p:nvSpPr>
        <p:spPr>
          <a:xfrm>
            <a:off x="1261626" y="1767276"/>
            <a:ext cx="1661724" cy="1661724"/>
          </a:xfrm>
          <a:prstGeom prst="ellipse">
            <a:avLst/>
          </a:prstGeom>
          <a:solidFill>
            <a:srgbClr val="EEEEE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20" name="矩形 1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61AEF649-51CB-43B8-878A-A0FDBAD9FE92}"/>
              </a:ext>
            </a:extLst>
          </p:cNvPr>
          <p:cNvSpPr/>
          <p:nvPr/>
        </p:nvSpPr>
        <p:spPr>
          <a:xfrm>
            <a:off x="1033109" y="4028116"/>
            <a:ext cx="2118759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8CCBEF15-07FC-430E-A927-BBC4300C4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195" y="359119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23" name="椭圆 2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5C358E7C-331A-45B7-8BAC-38096AC04086}"/>
              </a:ext>
            </a:extLst>
          </p:cNvPr>
          <p:cNvSpPr/>
          <p:nvPr/>
        </p:nvSpPr>
        <p:spPr>
          <a:xfrm>
            <a:off x="3864054" y="1767276"/>
            <a:ext cx="1661724" cy="1661724"/>
          </a:xfrm>
          <a:prstGeom prst="ellipse">
            <a:avLst/>
          </a:prstGeom>
          <a:solidFill>
            <a:srgbClr val="5268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159907EC-E900-4152-A849-322B1058C69E}"/>
              </a:ext>
            </a:extLst>
          </p:cNvPr>
          <p:cNvSpPr/>
          <p:nvPr/>
        </p:nvSpPr>
        <p:spPr>
          <a:xfrm>
            <a:off x="3635537" y="4028116"/>
            <a:ext cx="2118759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5C8D046-F9AF-4973-B635-7815D0EDA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9623" y="359119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27" name="椭圆 2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457D158-E2A8-468C-A714-9A258F30D184}"/>
              </a:ext>
            </a:extLst>
          </p:cNvPr>
          <p:cNvSpPr/>
          <p:nvPr/>
        </p:nvSpPr>
        <p:spPr>
          <a:xfrm>
            <a:off x="6577687" y="1767276"/>
            <a:ext cx="1661724" cy="1661724"/>
          </a:xfrm>
          <a:prstGeom prst="ellipse">
            <a:avLst/>
          </a:prstGeom>
          <a:solidFill>
            <a:srgbClr val="EEEEE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287F25E3-9B09-4BFB-94AF-2769151FD07C}"/>
              </a:ext>
            </a:extLst>
          </p:cNvPr>
          <p:cNvSpPr/>
          <p:nvPr/>
        </p:nvSpPr>
        <p:spPr>
          <a:xfrm>
            <a:off x="6349169" y="4028116"/>
            <a:ext cx="2118759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4174649B-B612-4B55-AB36-CC9BF24041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3256" y="359119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37" name="椭圆 3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930F7F6-23AB-4BC8-AABF-9334D4C690E0}"/>
              </a:ext>
            </a:extLst>
          </p:cNvPr>
          <p:cNvSpPr/>
          <p:nvPr/>
        </p:nvSpPr>
        <p:spPr>
          <a:xfrm>
            <a:off x="9291319" y="1767276"/>
            <a:ext cx="1661724" cy="1661724"/>
          </a:xfrm>
          <a:prstGeom prst="ellipse">
            <a:avLst/>
          </a:prstGeom>
          <a:solidFill>
            <a:srgbClr val="5268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E4BB5825-384F-421D-BDDA-63117415C174}"/>
              </a:ext>
            </a:extLst>
          </p:cNvPr>
          <p:cNvSpPr/>
          <p:nvPr/>
        </p:nvSpPr>
        <p:spPr>
          <a:xfrm>
            <a:off x="9062802" y="4028116"/>
            <a:ext cx="2118759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692BC5-7EAD-43C3-A20C-DDBCECD86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6888" y="359119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41" name="AutoShape 5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6500163-E749-4533-B6E8-01739D31710B}"/>
              </a:ext>
            </a:extLst>
          </p:cNvPr>
          <p:cNvSpPr>
            <a:spLocks/>
          </p:cNvSpPr>
          <p:nvPr/>
        </p:nvSpPr>
        <p:spPr bwMode="auto">
          <a:xfrm>
            <a:off x="9762939" y="2211147"/>
            <a:ext cx="718483" cy="71531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2" name="Group 11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43CC6F9-206C-4EA0-A9EB-62CC96AD107C}"/>
              </a:ext>
            </a:extLst>
          </p:cNvPr>
          <p:cNvGrpSpPr/>
          <p:nvPr/>
        </p:nvGrpSpPr>
        <p:grpSpPr>
          <a:xfrm>
            <a:off x="4336255" y="2262122"/>
            <a:ext cx="717320" cy="672029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3" name="AutoShape 110">
              <a:extLst>
                <a:ext uri="{FF2B5EF4-FFF2-40B4-BE49-F238E27FC236}">
                  <a16:creationId xmlns:a16="http://schemas.microsoft.com/office/drawing/2014/main" id="{823316D5-CA10-439A-A2B9-E9C593BC7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111">
              <a:extLst>
                <a:ext uri="{FF2B5EF4-FFF2-40B4-BE49-F238E27FC236}">
                  <a16:creationId xmlns:a16="http://schemas.microsoft.com/office/drawing/2014/main" id="{62582120-0848-4A83-8C18-73B1E1E66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5" name="AutoShape 11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B9D1756-2975-429A-8B70-5E862E3760D6}"/>
              </a:ext>
            </a:extLst>
          </p:cNvPr>
          <p:cNvSpPr>
            <a:spLocks/>
          </p:cNvSpPr>
          <p:nvPr/>
        </p:nvSpPr>
        <p:spPr bwMode="auto">
          <a:xfrm>
            <a:off x="7049307" y="2211149"/>
            <a:ext cx="718484" cy="71531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5268A5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6" name="组合 4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FB1B723-ABDA-46A8-B144-ACB658C56E28}"/>
              </a:ext>
            </a:extLst>
          </p:cNvPr>
          <p:cNvGrpSpPr/>
          <p:nvPr/>
        </p:nvGrpSpPr>
        <p:grpSpPr>
          <a:xfrm>
            <a:off x="1846445" y="2254827"/>
            <a:ext cx="492087" cy="717320"/>
            <a:chOff x="2528974" y="2863357"/>
            <a:chExt cx="246811" cy="359779"/>
          </a:xfrm>
          <a:solidFill>
            <a:schemeClr val="accent1"/>
          </a:solidFill>
        </p:grpSpPr>
        <p:sp>
          <p:nvSpPr>
            <p:cNvPr id="47" name="AutoShape 113">
              <a:extLst>
                <a:ext uri="{FF2B5EF4-FFF2-40B4-BE49-F238E27FC236}">
                  <a16:creationId xmlns:a16="http://schemas.microsoft.com/office/drawing/2014/main" id="{310E9355-42BD-4E5E-A90D-2BD300A6F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14">
              <a:extLst>
                <a:ext uri="{FF2B5EF4-FFF2-40B4-BE49-F238E27FC236}">
                  <a16:creationId xmlns:a16="http://schemas.microsoft.com/office/drawing/2014/main" id="{2AADB8E8-60FD-4F48-A727-EB986C7CB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83DD5D1-5044-7746-40A3-EF494B8FF00C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49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E9C72910-F751-75F6-A213-BB58E1BD71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85206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6AF9F65-73D4-CBF9-0472-EB1E05E63B92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E1793E64-3190-72B5-3C11-E2A515E75283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D796CEBA-C917-7FDF-9934-61EF921DE44A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5E5C997-2111-95DC-EC76-71947B68E73B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E99E42C-EDCC-7893-651A-AAE87A43D1BC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CADEC03-7BFE-D371-00B3-0BA4230F86F3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6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1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B7B79C5C-BAB8-963E-566F-5A3E500EB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274" y="2276623"/>
            <a:ext cx="1481914" cy="1475914"/>
          </a:xfrm>
          <a:prstGeom prst="ellipse">
            <a:avLst/>
          </a:prstGeom>
          <a:solidFill>
            <a:srgbClr val="5268A5">
              <a:alpha val="33000"/>
            </a:srgbClr>
          </a:solidFill>
          <a:ln w="38100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377"/>
            <a:r>
              <a:rPr lang="zh-CN" altLang="zh-CN" sz="2400" b="1" dirty="0">
                <a:solidFill>
                  <a:srgbClr val="FFFFFF"/>
                </a:solidFill>
                <a:cs typeface="+mn-ea"/>
                <a:sym typeface="+mn-lt"/>
              </a:rPr>
              <a:t>VS</a:t>
            </a:r>
          </a:p>
        </p:txBody>
      </p:sp>
      <p:sp>
        <p:nvSpPr>
          <p:cNvPr id="50" name="Oval 1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EC3E8639-A37F-4F99-8D43-F82F4B7B1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2414" y="2493880"/>
            <a:ext cx="1045633" cy="1041400"/>
          </a:xfrm>
          <a:prstGeom prst="ellipse">
            <a:avLst/>
          </a:prstGeom>
          <a:solidFill>
            <a:srgbClr val="5268A5"/>
          </a:solidFill>
          <a:ln w="38100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377"/>
            <a:r>
              <a:rPr lang="zh-CN" altLang="zh-CN" sz="2400" b="1" dirty="0">
                <a:solidFill>
                  <a:srgbClr val="FFFFFF"/>
                </a:solidFill>
                <a:cs typeface="+mn-ea"/>
                <a:sym typeface="+mn-lt"/>
              </a:rPr>
              <a:t>VS</a:t>
            </a:r>
          </a:p>
        </p:txBody>
      </p:sp>
      <p:sp>
        <p:nvSpPr>
          <p:cNvPr id="56" name="矩形 5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5E89AFE0-8844-42B8-9C64-D2222746E753}"/>
              </a:ext>
            </a:extLst>
          </p:cNvPr>
          <p:cNvSpPr/>
          <p:nvPr/>
        </p:nvSpPr>
        <p:spPr>
          <a:xfrm>
            <a:off x="6640747" y="5224984"/>
            <a:ext cx="4760481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rgbClr val="5D5D5D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it..</a:t>
            </a:r>
          </a:p>
        </p:txBody>
      </p:sp>
      <p:sp>
        <p:nvSpPr>
          <p:cNvPr id="54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E6CE638D-EDAD-4C39-A320-1E59A7996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501" y="481712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7" name="文本框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825456DD-6F19-415D-8B19-553549542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9214" y="481712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1257FAC-4BCF-64D0-4FA8-480FC3236ADC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23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E3FB44FB-78C6-AA39-D970-0A2CA08A09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85206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1C93EEF-7514-077F-1664-C1D9E52A8BEE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0D6988A7-BB7C-6990-4D87-725B8301E49C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0725794D-6FE1-E44E-0C25-B785E7325BF4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6D07439C-9F9F-443B-AC8A-CC6EE9F17FB8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E0105DC-F748-B0A3-82B8-4DD92DB1E9BF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3B88A57-4AEF-A145-B0C0-B571FE7B5FC8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36F8701-EE2E-FFEC-C521-4552449B75CD}"/>
              </a:ext>
            </a:extLst>
          </p:cNvPr>
          <p:cNvGrpSpPr/>
          <p:nvPr/>
        </p:nvGrpSpPr>
        <p:grpSpPr>
          <a:xfrm>
            <a:off x="1133524" y="1893359"/>
            <a:ext cx="4127500" cy="2827018"/>
            <a:chOff x="1133524" y="1893359"/>
            <a:chExt cx="4127500" cy="2827018"/>
          </a:xfrm>
        </p:grpSpPr>
        <p:sp>
          <p:nvSpPr>
            <p:cNvPr id="34" name="Oval 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DD77968-D316-427B-8E40-0ECD41C5463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33524" y="4599121"/>
              <a:ext cx="4127500" cy="121256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77"/>
              <a:endParaRPr lang="zh-CN" altLang="en-US" sz="240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pic>
          <p:nvPicPr>
            <p:cNvPr id="49" name="Picture 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4798E03A-3897-4FCD-B54D-3B8B0A1E61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747" y="1893359"/>
              <a:ext cx="3403217" cy="274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09B727C-7F58-46BD-BBC4-AAEA25BA269B}"/>
                </a:ext>
              </a:extLst>
            </p:cNvPr>
            <p:cNvSpPr/>
            <p:nvPr/>
          </p:nvSpPr>
          <p:spPr>
            <a:xfrm>
              <a:off x="1609312" y="2003289"/>
              <a:ext cx="3176439" cy="1905771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5DE987A4-1968-66E5-1AE2-66647B43E2A9}"/>
              </a:ext>
            </a:extLst>
          </p:cNvPr>
          <p:cNvSpPr/>
          <p:nvPr/>
        </p:nvSpPr>
        <p:spPr>
          <a:xfrm>
            <a:off x="817033" y="5224984"/>
            <a:ext cx="4760481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400" kern="0" dirty="0">
                <a:solidFill>
                  <a:srgbClr val="5D5D5D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41BE0CC-58E2-893E-71FA-085FF6E46966}"/>
              </a:ext>
            </a:extLst>
          </p:cNvPr>
          <p:cNvGrpSpPr/>
          <p:nvPr/>
        </p:nvGrpSpPr>
        <p:grpSpPr>
          <a:xfrm>
            <a:off x="6957237" y="1893359"/>
            <a:ext cx="4127500" cy="2827018"/>
            <a:chOff x="1133524" y="1893359"/>
            <a:chExt cx="4127500" cy="2827018"/>
          </a:xfrm>
        </p:grpSpPr>
        <p:sp>
          <p:nvSpPr>
            <p:cNvPr id="38" name="Oval 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BE2FF7E5-F926-1A3E-F8D1-072970CF6B1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33524" y="4599121"/>
              <a:ext cx="4127500" cy="121256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77"/>
              <a:endParaRPr lang="zh-CN" altLang="en-US" sz="240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pic>
          <p:nvPicPr>
            <p:cNvPr id="39" name="Picture 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  <a:extLst>
                <a:ext uri="{FF2B5EF4-FFF2-40B4-BE49-F238E27FC236}">
                  <a16:creationId xmlns:a16="http://schemas.microsoft.com/office/drawing/2014/main" id="{59AD53A6-C83C-716C-B49B-2120625A6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747" y="1893359"/>
              <a:ext cx="3403217" cy="274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323CAC1-832A-346A-A471-A1D5F5B738AB}"/>
                </a:ext>
              </a:extLst>
            </p:cNvPr>
            <p:cNvSpPr/>
            <p:nvPr/>
          </p:nvSpPr>
          <p:spPr>
            <a:xfrm>
              <a:off x="1609312" y="2003289"/>
              <a:ext cx="3176439" cy="1905771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093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7581578-52EE-5849-FF11-0A6D953B6BC0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88FF67-A5A8-D03A-F35C-6AB32E8ED452}"/>
              </a:ext>
            </a:extLst>
          </p:cNvPr>
          <p:cNvSpPr/>
          <p:nvPr/>
        </p:nvSpPr>
        <p:spPr>
          <a:xfrm>
            <a:off x="1028700" y="800100"/>
            <a:ext cx="10134600" cy="52578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5268A5"/>
            </a:solidFill>
            <a:prstDash val="solid"/>
            <a:miter lim="800000"/>
          </a:ln>
          <a:effectLst>
            <a:outerShdw blurRad="127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81599A2-B723-022D-2CD6-4658C8C90632}"/>
              </a:ext>
            </a:extLst>
          </p:cNvPr>
          <p:cNvSpPr/>
          <p:nvPr/>
        </p:nvSpPr>
        <p:spPr>
          <a:xfrm>
            <a:off x="0" y="4043636"/>
            <a:ext cx="12192000" cy="2814364"/>
          </a:xfrm>
          <a:custGeom>
            <a:avLst/>
            <a:gdLst>
              <a:gd name="connsiteX0" fmla="*/ 6096000 w 12192000"/>
              <a:gd name="connsiteY0" fmla="*/ 0 h 2814364"/>
              <a:gd name="connsiteX1" fmla="*/ 12009374 w 12192000"/>
              <a:gd name="connsiteY1" fmla="*/ 1340086 h 2814364"/>
              <a:gd name="connsiteX2" fmla="*/ 12192000 w 12192000"/>
              <a:gd name="connsiteY2" fmla="*/ 1439950 h 2814364"/>
              <a:gd name="connsiteX3" fmla="*/ 12192000 w 12192000"/>
              <a:gd name="connsiteY3" fmla="*/ 2814364 h 2814364"/>
              <a:gd name="connsiteX4" fmla="*/ 0 w 12192000"/>
              <a:gd name="connsiteY4" fmla="*/ 2814364 h 2814364"/>
              <a:gd name="connsiteX5" fmla="*/ 0 w 12192000"/>
              <a:gd name="connsiteY5" fmla="*/ 1439950 h 2814364"/>
              <a:gd name="connsiteX6" fmla="*/ 182626 w 12192000"/>
              <a:gd name="connsiteY6" fmla="*/ 1340086 h 2814364"/>
              <a:gd name="connsiteX7" fmla="*/ 6096000 w 12192000"/>
              <a:gd name="connsiteY7" fmla="*/ 0 h 281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14364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2814364"/>
                </a:lnTo>
                <a:lnTo>
                  <a:pt x="0" y="2814364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5DC50D02-7D79-24D7-E800-F6AE8B4FD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249" y="3444538"/>
            <a:ext cx="27655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研究方法及过程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CC48A50-93D1-520F-0667-6AAE8E646575}"/>
              </a:ext>
            </a:extLst>
          </p:cNvPr>
          <p:cNvGrpSpPr/>
          <p:nvPr/>
        </p:nvGrpSpPr>
        <p:grpSpPr>
          <a:xfrm>
            <a:off x="5060976" y="1379530"/>
            <a:ext cx="1939504" cy="1864006"/>
            <a:chOff x="2073550" y="2387329"/>
            <a:chExt cx="794120" cy="7632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BBE7D5-05EE-BB10-6737-A3EB62C5AC8F}"/>
                </a:ext>
              </a:extLst>
            </p:cNvPr>
            <p:cNvGrpSpPr/>
            <p:nvPr/>
          </p:nvGrpSpPr>
          <p:grpSpPr>
            <a:xfrm>
              <a:off x="2073550" y="2387329"/>
              <a:ext cx="794120" cy="763207"/>
              <a:chOff x="2073550" y="2387329"/>
              <a:chExt cx="794120" cy="76320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632F3BA-F138-B247-8972-DB3E1ACDE7A9}"/>
                  </a:ext>
                </a:extLst>
              </p:cNvPr>
              <p:cNvSpPr/>
              <p:nvPr/>
            </p:nvSpPr>
            <p:spPr>
              <a:xfrm>
                <a:off x="2073550" y="2387329"/>
                <a:ext cx="750935" cy="750935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A09573B5-D2B9-47A7-DCB5-300357A130CD}"/>
                  </a:ext>
                </a:extLst>
              </p:cNvPr>
              <p:cNvSpPr/>
              <p:nvPr/>
            </p:nvSpPr>
            <p:spPr>
              <a:xfrm>
                <a:off x="2563048" y="2845914"/>
                <a:ext cx="304622" cy="304622"/>
              </a:xfrm>
              <a:prstGeom prst="ellipse">
                <a:avLst/>
              </a:prstGeom>
              <a:solidFill>
                <a:srgbClr val="5268A5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9AB42A-98EA-587A-91AC-B99F5CC9DE80}"/>
                </a:ext>
              </a:extLst>
            </p:cNvPr>
            <p:cNvSpPr txBox="1"/>
            <p:nvPr/>
          </p:nvSpPr>
          <p:spPr>
            <a:xfrm>
              <a:off x="2151602" y="2485133"/>
              <a:ext cx="586244" cy="541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164E72B-8A1F-E59C-09A7-A0267AC23D96}"/>
              </a:ext>
            </a:extLst>
          </p:cNvPr>
          <p:cNvSpPr txBox="1"/>
          <p:nvPr/>
        </p:nvSpPr>
        <p:spPr>
          <a:xfrm>
            <a:off x="3904166" y="4028142"/>
            <a:ext cx="4126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095099E-B26B-8D4A-3503-7EC79ACCB947}"/>
              </a:ext>
            </a:extLst>
          </p:cNvPr>
          <p:cNvSpPr/>
          <p:nvPr/>
        </p:nvSpPr>
        <p:spPr>
          <a:xfrm>
            <a:off x="0" y="5089048"/>
            <a:ext cx="12192000" cy="1768953"/>
          </a:xfrm>
          <a:custGeom>
            <a:avLst/>
            <a:gdLst>
              <a:gd name="connsiteX0" fmla="*/ 6096000 w 12192000"/>
              <a:gd name="connsiteY0" fmla="*/ 0 h 1768953"/>
              <a:gd name="connsiteX1" fmla="*/ 12009374 w 12192000"/>
              <a:gd name="connsiteY1" fmla="*/ 1340086 h 1768953"/>
              <a:gd name="connsiteX2" fmla="*/ 12192000 w 12192000"/>
              <a:gd name="connsiteY2" fmla="*/ 1439950 h 1768953"/>
              <a:gd name="connsiteX3" fmla="*/ 12192000 w 12192000"/>
              <a:gd name="connsiteY3" fmla="*/ 1768953 h 1768953"/>
              <a:gd name="connsiteX4" fmla="*/ 0 w 12192000"/>
              <a:gd name="connsiteY4" fmla="*/ 1768953 h 1768953"/>
              <a:gd name="connsiteX5" fmla="*/ 0 w 12192000"/>
              <a:gd name="connsiteY5" fmla="*/ 1439950 h 1768953"/>
              <a:gd name="connsiteX6" fmla="*/ 182626 w 12192000"/>
              <a:gd name="connsiteY6" fmla="*/ 1340086 h 1768953"/>
              <a:gd name="connsiteX7" fmla="*/ 6096000 w 12192000"/>
              <a:gd name="connsiteY7" fmla="*/ 0 h 17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8953">
                <a:moveTo>
                  <a:pt x="6096000" y="0"/>
                </a:moveTo>
                <a:cubicBezTo>
                  <a:pt x="8342239" y="0"/>
                  <a:pt x="10402408" y="502907"/>
                  <a:pt x="12009374" y="1340086"/>
                </a:cubicBezTo>
                <a:lnTo>
                  <a:pt x="12192000" y="1439950"/>
                </a:lnTo>
                <a:lnTo>
                  <a:pt x="12192000" y="1768953"/>
                </a:lnTo>
                <a:lnTo>
                  <a:pt x="0" y="1768953"/>
                </a:lnTo>
                <a:lnTo>
                  <a:pt x="0" y="1439950"/>
                </a:lnTo>
                <a:lnTo>
                  <a:pt x="182626" y="1340086"/>
                </a:lnTo>
                <a:cubicBezTo>
                  <a:pt x="1789593" y="502907"/>
                  <a:pt x="3849761" y="0"/>
                  <a:pt x="6096000" y="0"/>
                </a:cubicBezTo>
                <a:close/>
              </a:path>
            </a:pathLst>
          </a:custGeom>
          <a:solidFill>
            <a:srgbClr val="5268A5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3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B19F3DE-51D2-4E3D-9174-B29899771C56}"/>
              </a:ext>
            </a:extLst>
          </p:cNvPr>
          <p:cNvGrpSpPr/>
          <p:nvPr/>
        </p:nvGrpSpPr>
        <p:grpSpPr>
          <a:xfrm>
            <a:off x="923497" y="1956464"/>
            <a:ext cx="2756544" cy="3132517"/>
            <a:chOff x="1236142" y="1611854"/>
            <a:chExt cx="1474258" cy="1675337"/>
          </a:xfrm>
        </p:grpSpPr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C261565A-3966-4C1A-AA4E-9DDB964F6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42" y="1611854"/>
              <a:ext cx="1474258" cy="1675337"/>
            </a:xfrm>
            <a:custGeom>
              <a:avLst/>
              <a:gdLst>
                <a:gd name="T0" fmla="*/ 133 w 2951"/>
                <a:gd name="T1" fmla="*/ 746 h 3350"/>
                <a:gd name="T2" fmla="*/ 1343 w 2951"/>
                <a:gd name="T3" fmla="*/ 48 h 3350"/>
                <a:gd name="T4" fmla="*/ 1608 w 2951"/>
                <a:gd name="T5" fmla="*/ 48 h 3350"/>
                <a:gd name="T6" fmla="*/ 2819 w 2951"/>
                <a:gd name="T7" fmla="*/ 746 h 3350"/>
                <a:gd name="T8" fmla="*/ 2951 w 2951"/>
                <a:gd name="T9" fmla="*/ 976 h 3350"/>
                <a:gd name="T10" fmla="*/ 2951 w 2951"/>
                <a:gd name="T11" fmla="*/ 2374 h 3350"/>
                <a:gd name="T12" fmla="*/ 2819 w 2951"/>
                <a:gd name="T13" fmla="*/ 2604 h 3350"/>
                <a:gd name="T14" fmla="*/ 1608 w 2951"/>
                <a:gd name="T15" fmla="*/ 3302 h 3350"/>
                <a:gd name="T16" fmla="*/ 1343 w 2951"/>
                <a:gd name="T17" fmla="*/ 3302 h 3350"/>
                <a:gd name="T18" fmla="*/ 133 w 2951"/>
                <a:gd name="T19" fmla="*/ 2604 h 3350"/>
                <a:gd name="T20" fmla="*/ 0 w 2951"/>
                <a:gd name="T21" fmla="*/ 2374 h 3350"/>
                <a:gd name="T22" fmla="*/ 0 w 2951"/>
                <a:gd name="T23" fmla="*/ 976 h 3350"/>
                <a:gd name="T24" fmla="*/ 133 w 2951"/>
                <a:gd name="T25" fmla="*/ 746 h 3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1" h="3350">
                  <a:moveTo>
                    <a:pt x="133" y="746"/>
                  </a:moveTo>
                  <a:cubicBezTo>
                    <a:pt x="1343" y="48"/>
                    <a:pt x="1343" y="48"/>
                    <a:pt x="1343" y="48"/>
                  </a:cubicBezTo>
                  <a:cubicBezTo>
                    <a:pt x="1425" y="0"/>
                    <a:pt x="1526" y="0"/>
                    <a:pt x="1608" y="48"/>
                  </a:cubicBezTo>
                  <a:cubicBezTo>
                    <a:pt x="2819" y="746"/>
                    <a:pt x="2819" y="746"/>
                    <a:pt x="2819" y="746"/>
                  </a:cubicBezTo>
                  <a:cubicBezTo>
                    <a:pt x="2901" y="794"/>
                    <a:pt x="2951" y="881"/>
                    <a:pt x="2951" y="976"/>
                  </a:cubicBezTo>
                  <a:cubicBezTo>
                    <a:pt x="2951" y="2374"/>
                    <a:pt x="2951" y="2374"/>
                    <a:pt x="2951" y="2374"/>
                  </a:cubicBezTo>
                  <a:cubicBezTo>
                    <a:pt x="2951" y="2469"/>
                    <a:pt x="2901" y="2556"/>
                    <a:pt x="2819" y="2604"/>
                  </a:cubicBezTo>
                  <a:cubicBezTo>
                    <a:pt x="1608" y="3302"/>
                    <a:pt x="1608" y="3302"/>
                    <a:pt x="1608" y="3302"/>
                  </a:cubicBezTo>
                  <a:cubicBezTo>
                    <a:pt x="1526" y="3350"/>
                    <a:pt x="1425" y="3350"/>
                    <a:pt x="1343" y="3302"/>
                  </a:cubicBezTo>
                  <a:cubicBezTo>
                    <a:pt x="133" y="2604"/>
                    <a:pt x="133" y="2604"/>
                    <a:pt x="133" y="2604"/>
                  </a:cubicBezTo>
                  <a:cubicBezTo>
                    <a:pt x="50" y="2556"/>
                    <a:pt x="0" y="2469"/>
                    <a:pt x="0" y="2374"/>
                  </a:cubicBezTo>
                  <a:cubicBezTo>
                    <a:pt x="0" y="976"/>
                    <a:pt x="0" y="976"/>
                    <a:pt x="0" y="976"/>
                  </a:cubicBezTo>
                  <a:cubicBezTo>
                    <a:pt x="0" y="881"/>
                    <a:pt x="50" y="794"/>
                    <a:pt x="133" y="74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492EFAE-7744-4FEB-95D5-34858EE22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160" y="1611854"/>
              <a:ext cx="1356222" cy="665646"/>
            </a:xfrm>
            <a:custGeom>
              <a:avLst/>
              <a:gdLst>
                <a:gd name="T0" fmla="*/ 1381 w 2496"/>
                <a:gd name="T1" fmla="*/ 47 h 1222"/>
                <a:gd name="T2" fmla="*/ 1115 w 2496"/>
                <a:gd name="T3" fmla="*/ 47 h 1222"/>
                <a:gd name="T4" fmla="*/ 0 w 2496"/>
                <a:gd name="T5" fmla="*/ 691 h 1222"/>
                <a:gd name="T6" fmla="*/ 563 w 2496"/>
                <a:gd name="T7" fmla="*/ 691 h 1222"/>
                <a:gd name="T8" fmla="*/ 691 w 2496"/>
                <a:gd name="T9" fmla="*/ 791 h 1222"/>
                <a:gd name="T10" fmla="*/ 1248 w 2496"/>
                <a:gd name="T11" fmla="*/ 1222 h 1222"/>
                <a:gd name="T12" fmla="*/ 1805 w 2496"/>
                <a:gd name="T13" fmla="*/ 791 h 1222"/>
                <a:gd name="T14" fmla="*/ 1934 w 2496"/>
                <a:gd name="T15" fmla="*/ 691 h 1222"/>
                <a:gd name="T16" fmla="*/ 2496 w 2496"/>
                <a:gd name="T17" fmla="*/ 691 h 1222"/>
                <a:gd name="T18" fmla="*/ 1381 w 2496"/>
                <a:gd name="T19" fmla="*/ 47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6" h="1222">
                  <a:moveTo>
                    <a:pt x="1381" y="47"/>
                  </a:moveTo>
                  <a:cubicBezTo>
                    <a:pt x="1299" y="0"/>
                    <a:pt x="1198" y="0"/>
                    <a:pt x="1115" y="47"/>
                  </a:cubicBezTo>
                  <a:cubicBezTo>
                    <a:pt x="0" y="691"/>
                    <a:pt x="0" y="691"/>
                    <a:pt x="0" y="691"/>
                  </a:cubicBezTo>
                  <a:cubicBezTo>
                    <a:pt x="563" y="691"/>
                    <a:pt x="563" y="691"/>
                    <a:pt x="563" y="691"/>
                  </a:cubicBezTo>
                  <a:cubicBezTo>
                    <a:pt x="623" y="691"/>
                    <a:pt x="676" y="732"/>
                    <a:pt x="691" y="791"/>
                  </a:cubicBezTo>
                  <a:cubicBezTo>
                    <a:pt x="755" y="1039"/>
                    <a:pt x="980" y="1222"/>
                    <a:pt x="1248" y="1222"/>
                  </a:cubicBezTo>
                  <a:cubicBezTo>
                    <a:pt x="1516" y="1222"/>
                    <a:pt x="1741" y="1039"/>
                    <a:pt x="1805" y="791"/>
                  </a:cubicBezTo>
                  <a:cubicBezTo>
                    <a:pt x="1820" y="732"/>
                    <a:pt x="1873" y="691"/>
                    <a:pt x="1934" y="691"/>
                  </a:cubicBezTo>
                  <a:cubicBezTo>
                    <a:pt x="2496" y="691"/>
                    <a:pt x="2496" y="691"/>
                    <a:pt x="2496" y="691"/>
                  </a:cubicBezTo>
                  <a:lnTo>
                    <a:pt x="1381" y="47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07B26945-D830-4F34-BB25-0CD37EDB5635}"/>
              </a:ext>
            </a:extLst>
          </p:cNvPr>
          <p:cNvSpPr/>
          <p:nvPr/>
        </p:nvSpPr>
        <p:spPr>
          <a:xfrm>
            <a:off x="1077396" y="3586891"/>
            <a:ext cx="2432243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67" dirty="0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28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412A6B08-9A2F-4035-841E-0D169F779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224" y="3226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6857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6" name="组合 3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E28008E2-3947-4323-8793-BF82EF262310}"/>
              </a:ext>
            </a:extLst>
          </p:cNvPr>
          <p:cNvGrpSpPr/>
          <p:nvPr/>
        </p:nvGrpSpPr>
        <p:grpSpPr>
          <a:xfrm>
            <a:off x="4717728" y="2029336"/>
            <a:ext cx="2756544" cy="3132517"/>
            <a:chOff x="1236142" y="1611854"/>
            <a:chExt cx="1474258" cy="1675337"/>
          </a:xfrm>
        </p:grpSpPr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1AD53BED-EB59-4E4B-956A-B41EB1B02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42" y="1611854"/>
              <a:ext cx="1474258" cy="1675337"/>
            </a:xfrm>
            <a:custGeom>
              <a:avLst/>
              <a:gdLst>
                <a:gd name="T0" fmla="*/ 133 w 2951"/>
                <a:gd name="T1" fmla="*/ 746 h 3350"/>
                <a:gd name="T2" fmla="*/ 1343 w 2951"/>
                <a:gd name="T3" fmla="*/ 48 h 3350"/>
                <a:gd name="T4" fmla="*/ 1608 w 2951"/>
                <a:gd name="T5" fmla="*/ 48 h 3350"/>
                <a:gd name="T6" fmla="*/ 2819 w 2951"/>
                <a:gd name="T7" fmla="*/ 746 h 3350"/>
                <a:gd name="T8" fmla="*/ 2951 w 2951"/>
                <a:gd name="T9" fmla="*/ 976 h 3350"/>
                <a:gd name="T10" fmla="*/ 2951 w 2951"/>
                <a:gd name="T11" fmla="*/ 2374 h 3350"/>
                <a:gd name="T12" fmla="*/ 2819 w 2951"/>
                <a:gd name="T13" fmla="*/ 2604 h 3350"/>
                <a:gd name="T14" fmla="*/ 1608 w 2951"/>
                <a:gd name="T15" fmla="*/ 3302 h 3350"/>
                <a:gd name="T16" fmla="*/ 1343 w 2951"/>
                <a:gd name="T17" fmla="*/ 3302 h 3350"/>
                <a:gd name="T18" fmla="*/ 133 w 2951"/>
                <a:gd name="T19" fmla="*/ 2604 h 3350"/>
                <a:gd name="T20" fmla="*/ 0 w 2951"/>
                <a:gd name="T21" fmla="*/ 2374 h 3350"/>
                <a:gd name="T22" fmla="*/ 0 w 2951"/>
                <a:gd name="T23" fmla="*/ 976 h 3350"/>
                <a:gd name="T24" fmla="*/ 133 w 2951"/>
                <a:gd name="T25" fmla="*/ 746 h 3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1" h="3350">
                  <a:moveTo>
                    <a:pt x="133" y="746"/>
                  </a:moveTo>
                  <a:cubicBezTo>
                    <a:pt x="1343" y="48"/>
                    <a:pt x="1343" y="48"/>
                    <a:pt x="1343" y="48"/>
                  </a:cubicBezTo>
                  <a:cubicBezTo>
                    <a:pt x="1425" y="0"/>
                    <a:pt x="1526" y="0"/>
                    <a:pt x="1608" y="48"/>
                  </a:cubicBezTo>
                  <a:cubicBezTo>
                    <a:pt x="2819" y="746"/>
                    <a:pt x="2819" y="746"/>
                    <a:pt x="2819" y="746"/>
                  </a:cubicBezTo>
                  <a:cubicBezTo>
                    <a:pt x="2901" y="794"/>
                    <a:pt x="2951" y="881"/>
                    <a:pt x="2951" y="976"/>
                  </a:cubicBezTo>
                  <a:cubicBezTo>
                    <a:pt x="2951" y="2374"/>
                    <a:pt x="2951" y="2374"/>
                    <a:pt x="2951" y="2374"/>
                  </a:cubicBezTo>
                  <a:cubicBezTo>
                    <a:pt x="2951" y="2469"/>
                    <a:pt x="2901" y="2556"/>
                    <a:pt x="2819" y="2604"/>
                  </a:cubicBezTo>
                  <a:cubicBezTo>
                    <a:pt x="1608" y="3302"/>
                    <a:pt x="1608" y="3302"/>
                    <a:pt x="1608" y="3302"/>
                  </a:cubicBezTo>
                  <a:cubicBezTo>
                    <a:pt x="1526" y="3350"/>
                    <a:pt x="1425" y="3350"/>
                    <a:pt x="1343" y="3302"/>
                  </a:cubicBezTo>
                  <a:cubicBezTo>
                    <a:pt x="133" y="2604"/>
                    <a:pt x="133" y="2604"/>
                    <a:pt x="133" y="2604"/>
                  </a:cubicBezTo>
                  <a:cubicBezTo>
                    <a:pt x="50" y="2556"/>
                    <a:pt x="0" y="2469"/>
                    <a:pt x="0" y="2374"/>
                  </a:cubicBezTo>
                  <a:cubicBezTo>
                    <a:pt x="0" y="976"/>
                    <a:pt x="0" y="976"/>
                    <a:pt x="0" y="976"/>
                  </a:cubicBezTo>
                  <a:cubicBezTo>
                    <a:pt x="0" y="881"/>
                    <a:pt x="50" y="794"/>
                    <a:pt x="133" y="74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7F68F1A0-9136-4F55-98E0-46F0C17FF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160" y="1627136"/>
              <a:ext cx="1356222" cy="665646"/>
            </a:xfrm>
            <a:custGeom>
              <a:avLst/>
              <a:gdLst>
                <a:gd name="T0" fmla="*/ 1381 w 2496"/>
                <a:gd name="T1" fmla="*/ 47 h 1222"/>
                <a:gd name="T2" fmla="*/ 1115 w 2496"/>
                <a:gd name="T3" fmla="*/ 47 h 1222"/>
                <a:gd name="T4" fmla="*/ 0 w 2496"/>
                <a:gd name="T5" fmla="*/ 691 h 1222"/>
                <a:gd name="T6" fmla="*/ 563 w 2496"/>
                <a:gd name="T7" fmla="*/ 691 h 1222"/>
                <a:gd name="T8" fmla="*/ 691 w 2496"/>
                <a:gd name="T9" fmla="*/ 791 h 1222"/>
                <a:gd name="T10" fmla="*/ 1248 w 2496"/>
                <a:gd name="T11" fmla="*/ 1222 h 1222"/>
                <a:gd name="T12" fmla="*/ 1805 w 2496"/>
                <a:gd name="T13" fmla="*/ 791 h 1222"/>
                <a:gd name="T14" fmla="*/ 1934 w 2496"/>
                <a:gd name="T15" fmla="*/ 691 h 1222"/>
                <a:gd name="T16" fmla="*/ 2496 w 2496"/>
                <a:gd name="T17" fmla="*/ 691 h 1222"/>
                <a:gd name="T18" fmla="*/ 1381 w 2496"/>
                <a:gd name="T19" fmla="*/ 47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6" h="1222">
                  <a:moveTo>
                    <a:pt x="1381" y="47"/>
                  </a:moveTo>
                  <a:cubicBezTo>
                    <a:pt x="1299" y="0"/>
                    <a:pt x="1198" y="0"/>
                    <a:pt x="1115" y="47"/>
                  </a:cubicBezTo>
                  <a:cubicBezTo>
                    <a:pt x="0" y="691"/>
                    <a:pt x="0" y="691"/>
                    <a:pt x="0" y="691"/>
                  </a:cubicBezTo>
                  <a:cubicBezTo>
                    <a:pt x="563" y="691"/>
                    <a:pt x="563" y="691"/>
                    <a:pt x="563" y="691"/>
                  </a:cubicBezTo>
                  <a:cubicBezTo>
                    <a:pt x="623" y="691"/>
                    <a:pt x="676" y="732"/>
                    <a:pt x="691" y="791"/>
                  </a:cubicBezTo>
                  <a:cubicBezTo>
                    <a:pt x="755" y="1039"/>
                    <a:pt x="980" y="1222"/>
                    <a:pt x="1248" y="1222"/>
                  </a:cubicBezTo>
                  <a:cubicBezTo>
                    <a:pt x="1516" y="1222"/>
                    <a:pt x="1741" y="1039"/>
                    <a:pt x="1805" y="791"/>
                  </a:cubicBezTo>
                  <a:cubicBezTo>
                    <a:pt x="1820" y="732"/>
                    <a:pt x="1873" y="691"/>
                    <a:pt x="1934" y="691"/>
                  </a:cubicBezTo>
                  <a:cubicBezTo>
                    <a:pt x="2496" y="691"/>
                    <a:pt x="2496" y="691"/>
                    <a:pt x="2496" y="691"/>
                  </a:cubicBezTo>
                  <a:lnTo>
                    <a:pt x="1381" y="47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矩形 3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B461ED09-15B6-4A7F-9471-893D04A7D51C}"/>
              </a:ext>
            </a:extLst>
          </p:cNvPr>
          <p:cNvSpPr/>
          <p:nvPr/>
        </p:nvSpPr>
        <p:spPr>
          <a:xfrm>
            <a:off x="4871627" y="3659763"/>
            <a:ext cx="2432243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67" dirty="0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40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84BF6B22-1144-45A9-8887-78F647A0A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2455" y="329913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6857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2" name="组合 41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B373A088-2589-43CA-821B-D4B839D0E076}"/>
              </a:ext>
            </a:extLst>
          </p:cNvPr>
          <p:cNvGrpSpPr/>
          <p:nvPr/>
        </p:nvGrpSpPr>
        <p:grpSpPr>
          <a:xfrm>
            <a:off x="8677523" y="2029336"/>
            <a:ext cx="2756544" cy="3132517"/>
            <a:chOff x="1236142" y="1611854"/>
            <a:chExt cx="1474258" cy="1675337"/>
          </a:xfrm>
        </p:grpSpPr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22716E70-FD6C-433D-B7A4-C16D78EFC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42" y="1611854"/>
              <a:ext cx="1474258" cy="1675337"/>
            </a:xfrm>
            <a:custGeom>
              <a:avLst/>
              <a:gdLst>
                <a:gd name="T0" fmla="*/ 133 w 2951"/>
                <a:gd name="T1" fmla="*/ 746 h 3350"/>
                <a:gd name="T2" fmla="*/ 1343 w 2951"/>
                <a:gd name="T3" fmla="*/ 48 h 3350"/>
                <a:gd name="T4" fmla="*/ 1608 w 2951"/>
                <a:gd name="T5" fmla="*/ 48 h 3350"/>
                <a:gd name="T6" fmla="*/ 2819 w 2951"/>
                <a:gd name="T7" fmla="*/ 746 h 3350"/>
                <a:gd name="T8" fmla="*/ 2951 w 2951"/>
                <a:gd name="T9" fmla="*/ 976 h 3350"/>
                <a:gd name="T10" fmla="*/ 2951 w 2951"/>
                <a:gd name="T11" fmla="*/ 2374 h 3350"/>
                <a:gd name="T12" fmla="*/ 2819 w 2951"/>
                <a:gd name="T13" fmla="*/ 2604 h 3350"/>
                <a:gd name="T14" fmla="*/ 1608 w 2951"/>
                <a:gd name="T15" fmla="*/ 3302 h 3350"/>
                <a:gd name="T16" fmla="*/ 1343 w 2951"/>
                <a:gd name="T17" fmla="*/ 3302 h 3350"/>
                <a:gd name="T18" fmla="*/ 133 w 2951"/>
                <a:gd name="T19" fmla="*/ 2604 h 3350"/>
                <a:gd name="T20" fmla="*/ 0 w 2951"/>
                <a:gd name="T21" fmla="*/ 2374 h 3350"/>
                <a:gd name="T22" fmla="*/ 0 w 2951"/>
                <a:gd name="T23" fmla="*/ 976 h 3350"/>
                <a:gd name="T24" fmla="*/ 133 w 2951"/>
                <a:gd name="T25" fmla="*/ 746 h 3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1" h="3350">
                  <a:moveTo>
                    <a:pt x="133" y="746"/>
                  </a:moveTo>
                  <a:cubicBezTo>
                    <a:pt x="1343" y="48"/>
                    <a:pt x="1343" y="48"/>
                    <a:pt x="1343" y="48"/>
                  </a:cubicBezTo>
                  <a:cubicBezTo>
                    <a:pt x="1425" y="0"/>
                    <a:pt x="1526" y="0"/>
                    <a:pt x="1608" y="48"/>
                  </a:cubicBezTo>
                  <a:cubicBezTo>
                    <a:pt x="2819" y="746"/>
                    <a:pt x="2819" y="746"/>
                    <a:pt x="2819" y="746"/>
                  </a:cubicBezTo>
                  <a:cubicBezTo>
                    <a:pt x="2901" y="794"/>
                    <a:pt x="2951" y="881"/>
                    <a:pt x="2951" y="976"/>
                  </a:cubicBezTo>
                  <a:cubicBezTo>
                    <a:pt x="2951" y="2374"/>
                    <a:pt x="2951" y="2374"/>
                    <a:pt x="2951" y="2374"/>
                  </a:cubicBezTo>
                  <a:cubicBezTo>
                    <a:pt x="2951" y="2469"/>
                    <a:pt x="2901" y="2556"/>
                    <a:pt x="2819" y="2604"/>
                  </a:cubicBezTo>
                  <a:cubicBezTo>
                    <a:pt x="1608" y="3302"/>
                    <a:pt x="1608" y="3302"/>
                    <a:pt x="1608" y="3302"/>
                  </a:cubicBezTo>
                  <a:cubicBezTo>
                    <a:pt x="1526" y="3350"/>
                    <a:pt x="1425" y="3350"/>
                    <a:pt x="1343" y="3302"/>
                  </a:cubicBezTo>
                  <a:cubicBezTo>
                    <a:pt x="133" y="2604"/>
                    <a:pt x="133" y="2604"/>
                    <a:pt x="133" y="2604"/>
                  </a:cubicBezTo>
                  <a:cubicBezTo>
                    <a:pt x="50" y="2556"/>
                    <a:pt x="0" y="2469"/>
                    <a:pt x="0" y="2374"/>
                  </a:cubicBezTo>
                  <a:cubicBezTo>
                    <a:pt x="0" y="976"/>
                    <a:pt x="0" y="976"/>
                    <a:pt x="0" y="976"/>
                  </a:cubicBezTo>
                  <a:cubicBezTo>
                    <a:pt x="0" y="881"/>
                    <a:pt x="50" y="794"/>
                    <a:pt x="133" y="74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46D66F5D-8B1E-4423-BB2C-7297357D6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160" y="1611854"/>
              <a:ext cx="1356222" cy="665646"/>
            </a:xfrm>
            <a:custGeom>
              <a:avLst/>
              <a:gdLst>
                <a:gd name="T0" fmla="*/ 1381 w 2496"/>
                <a:gd name="T1" fmla="*/ 47 h 1222"/>
                <a:gd name="T2" fmla="*/ 1115 w 2496"/>
                <a:gd name="T3" fmla="*/ 47 h 1222"/>
                <a:gd name="T4" fmla="*/ 0 w 2496"/>
                <a:gd name="T5" fmla="*/ 691 h 1222"/>
                <a:gd name="T6" fmla="*/ 563 w 2496"/>
                <a:gd name="T7" fmla="*/ 691 h 1222"/>
                <a:gd name="T8" fmla="*/ 691 w 2496"/>
                <a:gd name="T9" fmla="*/ 791 h 1222"/>
                <a:gd name="T10" fmla="*/ 1248 w 2496"/>
                <a:gd name="T11" fmla="*/ 1222 h 1222"/>
                <a:gd name="T12" fmla="*/ 1805 w 2496"/>
                <a:gd name="T13" fmla="*/ 791 h 1222"/>
                <a:gd name="T14" fmla="*/ 1934 w 2496"/>
                <a:gd name="T15" fmla="*/ 691 h 1222"/>
                <a:gd name="T16" fmla="*/ 2496 w 2496"/>
                <a:gd name="T17" fmla="*/ 691 h 1222"/>
                <a:gd name="T18" fmla="*/ 1381 w 2496"/>
                <a:gd name="T19" fmla="*/ 47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6" h="1222">
                  <a:moveTo>
                    <a:pt x="1381" y="47"/>
                  </a:moveTo>
                  <a:cubicBezTo>
                    <a:pt x="1299" y="0"/>
                    <a:pt x="1198" y="0"/>
                    <a:pt x="1115" y="47"/>
                  </a:cubicBezTo>
                  <a:cubicBezTo>
                    <a:pt x="0" y="691"/>
                    <a:pt x="0" y="691"/>
                    <a:pt x="0" y="691"/>
                  </a:cubicBezTo>
                  <a:cubicBezTo>
                    <a:pt x="563" y="691"/>
                    <a:pt x="563" y="691"/>
                    <a:pt x="563" y="691"/>
                  </a:cubicBezTo>
                  <a:cubicBezTo>
                    <a:pt x="623" y="691"/>
                    <a:pt x="676" y="732"/>
                    <a:pt x="691" y="791"/>
                  </a:cubicBezTo>
                  <a:cubicBezTo>
                    <a:pt x="755" y="1039"/>
                    <a:pt x="980" y="1222"/>
                    <a:pt x="1248" y="1222"/>
                  </a:cubicBezTo>
                  <a:cubicBezTo>
                    <a:pt x="1516" y="1222"/>
                    <a:pt x="1741" y="1039"/>
                    <a:pt x="1805" y="791"/>
                  </a:cubicBezTo>
                  <a:cubicBezTo>
                    <a:pt x="1820" y="732"/>
                    <a:pt x="1873" y="691"/>
                    <a:pt x="1934" y="691"/>
                  </a:cubicBezTo>
                  <a:cubicBezTo>
                    <a:pt x="2496" y="691"/>
                    <a:pt x="2496" y="691"/>
                    <a:pt x="2496" y="691"/>
                  </a:cubicBezTo>
                  <a:lnTo>
                    <a:pt x="1381" y="47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矩形 44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1F77F881-A9F6-4E47-ABBB-F50E0901507C}"/>
              </a:ext>
            </a:extLst>
          </p:cNvPr>
          <p:cNvSpPr/>
          <p:nvPr/>
        </p:nvSpPr>
        <p:spPr>
          <a:xfrm>
            <a:off x="8831421" y="3659763"/>
            <a:ext cx="2432243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67" dirty="0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46" name="文本框 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8F580CA-4D4C-4F73-980F-920724652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2250" y="329913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6857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Freeform 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6077B009-AB6A-44E2-9A53-0F50C7800AD8}"/>
              </a:ext>
            </a:extLst>
          </p:cNvPr>
          <p:cNvSpPr>
            <a:spLocks noEditPoints="1"/>
          </p:cNvSpPr>
          <p:nvPr/>
        </p:nvSpPr>
        <p:spPr bwMode="auto">
          <a:xfrm>
            <a:off x="1981865" y="2324101"/>
            <a:ext cx="623303" cy="488023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61" name="组合 60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35543BAB-CD28-4B67-B1B1-4691D4A0EB0E}"/>
              </a:ext>
            </a:extLst>
          </p:cNvPr>
          <p:cNvGrpSpPr/>
          <p:nvPr/>
        </p:nvGrpSpPr>
        <p:grpSpPr>
          <a:xfrm>
            <a:off x="5869654" y="2282924"/>
            <a:ext cx="436185" cy="591693"/>
            <a:chOff x="5680076" y="2749550"/>
            <a:chExt cx="547688" cy="742950"/>
          </a:xfrm>
          <a:solidFill>
            <a:srgbClr val="5268A5"/>
          </a:solidFill>
        </p:grpSpPr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8C8889F7-D6E5-40EE-98AC-E0E9B3D3E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6" y="2749550"/>
              <a:ext cx="454025" cy="641350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33AE357F-4BFA-4E72-A681-1204B259F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039" y="3413125"/>
              <a:ext cx="466725" cy="79375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Freeform 2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BD249B92-D23F-4CD7-8BC0-8B8BF4787F8B}"/>
              </a:ext>
            </a:extLst>
          </p:cNvPr>
          <p:cNvSpPr>
            <a:spLocks noEditPoints="1"/>
          </p:cNvSpPr>
          <p:nvPr/>
        </p:nvSpPr>
        <p:spPr bwMode="auto">
          <a:xfrm>
            <a:off x="9785199" y="2324101"/>
            <a:ext cx="524685" cy="603073"/>
          </a:xfrm>
          <a:custGeom>
            <a:avLst/>
            <a:gdLst>
              <a:gd name="T0" fmla="*/ 61 w 240"/>
              <a:gd name="T1" fmla="*/ 0 h 275"/>
              <a:gd name="T2" fmla="*/ 61 w 240"/>
              <a:gd name="T3" fmla="*/ 46 h 275"/>
              <a:gd name="T4" fmla="*/ 91 w 240"/>
              <a:gd name="T5" fmla="*/ 109 h 275"/>
              <a:gd name="T6" fmla="*/ 152 w 240"/>
              <a:gd name="T7" fmla="*/ 131 h 275"/>
              <a:gd name="T8" fmla="*/ 179 w 240"/>
              <a:gd name="T9" fmla="*/ 275 h 275"/>
              <a:gd name="T10" fmla="*/ 240 w 240"/>
              <a:gd name="T11" fmla="*/ 131 h 275"/>
              <a:gd name="T12" fmla="*/ 91 w 240"/>
              <a:gd name="T13" fmla="*/ 109 h 275"/>
              <a:gd name="T14" fmla="*/ 59 w 240"/>
              <a:gd name="T15" fmla="*/ 145 h 275"/>
              <a:gd name="T16" fmla="*/ 123 w 240"/>
              <a:gd name="T17" fmla="*/ 102 h 275"/>
              <a:gd name="T18" fmla="*/ 123 w 240"/>
              <a:gd name="T19" fmla="*/ 102 h 275"/>
              <a:gd name="T20" fmla="*/ 123 w 240"/>
              <a:gd name="T21" fmla="*/ 73 h 275"/>
              <a:gd name="T22" fmla="*/ 69 w 240"/>
              <a:gd name="T23" fmla="*/ 73 h 275"/>
              <a:gd name="T24" fmla="*/ 68 w 240"/>
              <a:gd name="T25" fmla="*/ 50 h 275"/>
              <a:gd name="T26" fmla="*/ 40 w 240"/>
              <a:gd name="T27" fmla="*/ 53 h 275"/>
              <a:gd name="T28" fmla="*/ 3 w 240"/>
              <a:gd name="T29" fmla="*/ 177 h 275"/>
              <a:gd name="T30" fmla="*/ 92 w 240"/>
              <a:gd name="T31" fmla="*/ 259 h 275"/>
              <a:gd name="T32" fmla="*/ 125 w 240"/>
              <a:gd name="T33" fmla="*/ 259 h 275"/>
              <a:gd name="T34" fmla="*/ 121 w 240"/>
              <a:gd name="T35" fmla="*/ 145 h 275"/>
              <a:gd name="T36" fmla="*/ 40 w 240"/>
              <a:gd name="T37" fmla="*/ 197 h 275"/>
              <a:gd name="T38" fmla="*/ 54 w 240"/>
              <a:gd name="T39" fmla="*/ 273 h 275"/>
              <a:gd name="T40" fmla="*/ 86 w 240"/>
              <a:gd name="T41" fmla="*/ 197 h 275"/>
              <a:gd name="T42" fmla="*/ 7 w 240"/>
              <a:gd name="T43" fmla="*/ 185 h 275"/>
              <a:gd name="T44" fmla="*/ 218 w 240"/>
              <a:gd name="T45" fmla="*/ 79 h 275"/>
              <a:gd name="T46" fmla="*/ 146 w 240"/>
              <a:gd name="T47" fmla="*/ 100 h 275"/>
              <a:gd name="T48" fmla="*/ 218 w 240"/>
              <a:gd name="T49" fmla="*/ 79 h 275"/>
              <a:gd name="T50" fmla="*/ 233 w 240"/>
              <a:gd name="T51" fmla="*/ 75 h 275"/>
              <a:gd name="T52" fmla="*/ 161 w 240"/>
              <a:gd name="T53" fmla="*/ 53 h 275"/>
              <a:gd name="T54" fmla="*/ 160 w 240"/>
              <a:gd name="T55" fmla="*/ 49 h 275"/>
              <a:gd name="T56" fmla="*/ 232 w 240"/>
              <a:gd name="T57" fmla="*/ 28 h 275"/>
              <a:gd name="T58" fmla="*/ 160 w 240"/>
              <a:gd name="T59" fmla="*/ 49 h 275"/>
              <a:gd name="T60" fmla="*/ 149 w 240"/>
              <a:gd name="T61" fmla="*/ 2 h 275"/>
              <a:gd name="T62" fmla="*/ 222 w 240"/>
              <a:gd name="T63" fmla="*/ 2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0" h="275">
                <a:moveTo>
                  <a:pt x="37" y="23"/>
                </a:moveTo>
                <a:cubicBezTo>
                  <a:pt x="37" y="10"/>
                  <a:pt x="48" y="0"/>
                  <a:pt x="61" y="0"/>
                </a:cubicBezTo>
                <a:cubicBezTo>
                  <a:pt x="74" y="0"/>
                  <a:pt x="84" y="10"/>
                  <a:pt x="84" y="23"/>
                </a:cubicBezTo>
                <a:cubicBezTo>
                  <a:pt x="84" y="36"/>
                  <a:pt x="74" y="46"/>
                  <a:pt x="61" y="46"/>
                </a:cubicBezTo>
                <a:cubicBezTo>
                  <a:pt x="48" y="46"/>
                  <a:pt x="37" y="36"/>
                  <a:pt x="37" y="23"/>
                </a:cubicBezTo>
                <a:close/>
                <a:moveTo>
                  <a:pt x="91" y="109"/>
                </a:moveTo>
                <a:cubicBezTo>
                  <a:pt x="91" y="131"/>
                  <a:pt x="91" y="131"/>
                  <a:pt x="91" y="131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52" y="275"/>
                  <a:pt x="152" y="275"/>
                  <a:pt x="152" y="275"/>
                </a:cubicBezTo>
                <a:cubicBezTo>
                  <a:pt x="179" y="275"/>
                  <a:pt x="179" y="275"/>
                  <a:pt x="179" y="275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240" y="131"/>
                  <a:pt x="240" y="131"/>
                  <a:pt x="240" y="131"/>
                </a:cubicBezTo>
                <a:cubicBezTo>
                  <a:pt x="240" y="109"/>
                  <a:pt x="240" y="109"/>
                  <a:pt x="240" y="109"/>
                </a:cubicBezTo>
                <a:lnTo>
                  <a:pt x="91" y="109"/>
                </a:lnTo>
                <a:close/>
                <a:moveTo>
                  <a:pt x="121" y="145"/>
                </a:moveTo>
                <a:cubicBezTo>
                  <a:pt x="59" y="145"/>
                  <a:pt x="59" y="145"/>
                  <a:pt x="59" y="145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31" y="102"/>
                  <a:pt x="138" y="96"/>
                  <a:pt x="138" y="88"/>
                </a:cubicBezTo>
                <a:cubicBezTo>
                  <a:pt x="138" y="80"/>
                  <a:pt x="131" y="73"/>
                  <a:pt x="123" y="7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2"/>
                  <a:pt x="70" y="50"/>
                  <a:pt x="6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52"/>
                  <a:pt x="40" y="53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6"/>
                  <a:pt x="1" y="177"/>
                  <a:pt x="3" y="177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2" y="259"/>
                  <a:pt x="92" y="259"/>
                  <a:pt x="92" y="259"/>
                </a:cubicBezTo>
                <a:cubicBezTo>
                  <a:pt x="92" y="268"/>
                  <a:pt x="100" y="275"/>
                  <a:pt x="109" y="275"/>
                </a:cubicBezTo>
                <a:cubicBezTo>
                  <a:pt x="117" y="275"/>
                  <a:pt x="125" y="268"/>
                  <a:pt x="125" y="259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46"/>
                  <a:pt x="123" y="145"/>
                  <a:pt x="121" y="145"/>
                </a:cubicBezTo>
                <a:close/>
                <a:moveTo>
                  <a:pt x="7" y="197"/>
                </a:moveTo>
                <a:cubicBezTo>
                  <a:pt x="40" y="197"/>
                  <a:pt x="40" y="197"/>
                  <a:pt x="40" y="197"/>
                </a:cubicBezTo>
                <a:cubicBezTo>
                  <a:pt x="40" y="273"/>
                  <a:pt x="40" y="273"/>
                  <a:pt x="40" y="273"/>
                </a:cubicBezTo>
                <a:cubicBezTo>
                  <a:pt x="54" y="273"/>
                  <a:pt x="54" y="273"/>
                  <a:pt x="54" y="273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86" y="197"/>
                  <a:pt x="86" y="197"/>
                  <a:pt x="86" y="197"/>
                </a:cubicBezTo>
                <a:cubicBezTo>
                  <a:pt x="86" y="185"/>
                  <a:pt x="86" y="185"/>
                  <a:pt x="86" y="185"/>
                </a:cubicBezTo>
                <a:cubicBezTo>
                  <a:pt x="7" y="185"/>
                  <a:pt x="7" y="185"/>
                  <a:pt x="7" y="185"/>
                </a:cubicBezTo>
                <a:lnTo>
                  <a:pt x="7" y="197"/>
                </a:lnTo>
                <a:close/>
                <a:moveTo>
                  <a:pt x="218" y="79"/>
                </a:moveTo>
                <a:cubicBezTo>
                  <a:pt x="146" y="79"/>
                  <a:pt x="146" y="79"/>
                  <a:pt x="146" y="7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218" y="100"/>
                  <a:pt x="218" y="100"/>
                  <a:pt x="218" y="100"/>
                </a:cubicBezTo>
                <a:lnTo>
                  <a:pt x="218" y="79"/>
                </a:lnTo>
                <a:close/>
                <a:moveTo>
                  <a:pt x="161" y="75"/>
                </a:moveTo>
                <a:cubicBezTo>
                  <a:pt x="233" y="75"/>
                  <a:pt x="233" y="75"/>
                  <a:pt x="233" y="7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61" y="53"/>
                  <a:pt x="161" y="53"/>
                  <a:pt x="161" y="53"/>
                </a:cubicBezTo>
                <a:lnTo>
                  <a:pt x="161" y="75"/>
                </a:lnTo>
                <a:close/>
                <a:moveTo>
                  <a:pt x="160" y="49"/>
                </a:moveTo>
                <a:cubicBezTo>
                  <a:pt x="232" y="49"/>
                  <a:pt x="232" y="49"/>
                  <a:pt x="232" y="49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60" y="28"/>
                  <a:pt x="160" y="28"/>
                  <a:pt x="160" y="28"/>
                </a:cubicBezTo>
                <a:lnTo>
                  <a:pt x="160" y="49"/>
                </a:lnTo>
                <a:close/>
                <a:moveTo>
                  <a:pt x="222" y="2"/>
                </a:moveTo>
                <a:cubicBezTo>
                  <a:pt x="149" y="2"/>
                  <a:pt x="149" y="2"/>
                  <a:pt x="149" y="2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222" y="24"/>
                  <a:pt x="222" y="24"/>
                  <a:pt x="222" y="24"/>
                </a:cubicBezTo>
                <a:lnTo>
                  <a:pt x="22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19A8BD0-CAFB-2832-2A13-B60004FBEB47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49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B1861711-EC66-AFAD-D167-27C9E0FA1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51863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FD5B6CB-9F86-ECF7-A575-2F43312D1D75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9D44F462-DBBC-D8C7-B833-8EA9CC578930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D899601C-9222-AB5F-77B5-C4EC64571418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52ED6333-F3E0-0C50-FA7A-EFE7269ED61B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4CE35ABA-72EB-F15B-798F-50BEC683BF9A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67B304E-D0A5-035F-E313-ED5970FC3B86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767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2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C47FAF46-83A0-4D52-8663-17704B017F6E}"/>
              </a:ext>
            </a:extLst>
          </p:cNvPr>
          <p:cNvSpPr>
            <a:spLocks noEditPoints="1"/>
          </p:cNvSpPr>
          <p:nvPr/>
        </p:nvSpPr>
        <p:spPr bwMode="auto">
          <a:xfrm>
            <a:off x="4891857" y="3090973"/>
            <a:ext cx="445364" cy="598851"/>
          </a:xfrm>
          <a:custGeom>
            <a:avLst/>
            <a:gdLst>
              <a:gd name="T0" fmla="*/ 72 w 177"/>
              <a:gd name="T1" fmla="*/ 97 h 238"/>
              <a:gd name="T2" fmla="*/ 71 w 177"/>
              <a:gd name="T3" fmla="*/ 108 h 238"/>
              <a:gd name="T4" fmla="*/ 77 w 177"/>
              <a:gd name="T5" fmla="*/ 111 h 238"/>
              <a:gd name="T6" fmla="*/ 82 w 177"/>
              <a:gd name="T7" fmla="*/ 110 h 238"/>
              <a:gd name="T8" fmla="*/ 84 w 177"/>
              <a:gd name="T9" fmla="*/ 98 h 238"/>
              <a:gd name="T10" fmla="*/ 72 w 177"/>
              <a:gd name="T11" fmla="*/ 97 h 238"/>
              <a:gd name="T12" fmla="*/ 27 w 177"/>
              <a:gd name="T13" fmla="*/ 33 h 238"/>
              <a:gd name="T14" fmla="*/ 25 w 177"/>
              <a:gd name="T15" fmla="*/ 45 h 238"/>
              <a:gd name="T16" fmla="*/ 31 w 177"/>
              <a:gd name="T17" fmla="*/ 48 h 238"/>
              <a:gd name="T18" fmla="*/ 36 w 177"/>
              <a:gd name="T19" fmla="*/ 46 h 238"/>
              <a:gd name="T20" fmla="*/ 38 w 177"/>
              <a:gd name="T21" fmla="*/ 35 h 238"/>
              <a:gd name="T22" fmla="*/ 27 w 177"/>
              <a:gd name="T23" fmla="*/ 33 h 238"/>
              <a:gd name="T24" fmla="*/ 50 w 177"/>
              <a:gd name="T25" fmla="*/ 65 h 238"/>
              <a:gd name="T26" fmla="*/ 48 w 177"/>
              <a:gd name="T27" fmla="*/ 76 h 238"/>
              <a:gd name="T28" fmla="*/ 54 w 177"/>
              <a:gd name="T29" fmla="*/ 80 h 238"/>
              <a:gd name="T30" fmla="*/ 59 w 177"/>
              <a:gd name="T31" fmla="*/ 78 h 238"/>
              <a:gd name="T32" fmla="*/ 61 w 177"/>
              <a:gd name="T33" fmla="*/ 67 h 238"/>
              <a:gd name="T34" fmla="*/ 50 w 177"/>
              <a:gd name="T35" fmla="*/ 65 h 238"/>
              <a:gd name="T36" fmla="*/ 3 w 177"/>
              <a:gd name="T37" fmla="*/ 3 h 238"/>
              <a:gd name="T38" fmla="*/ 0 w 177"/>
              <a:gd name="T39" fmla="*/ 8 h 238"/>
              <a:gd name="T40" fmla="*/ 3 w 177"/>
              <a:gd name="T41" fmla="*/ 14 h 238"/>
              <a:gd name="T42" fmla="*/ 8 w 177"/>
              <a:gd name="T43" fmla="*/ 16 h 238"/>
              <a:gd name="T44" fmla="*/ 14 w 177"/>
              <a:gd name="T45" fmla="*/ 14 h 238"/>
              <a:gd name="T46" fmla="*/ 16 w 177"/>
              <a:gd name="T47" fmla="*/ 8 h 238"/>
              <a:gd name="T48" fmla="*/ 14 w 177"/>
              <a:gd name="T49" fmla="*/ 3 h 238"/>
              <a:gd name="T50" fmla="*/ 3 w 177"/>
              <a:gd name="T51" fmla="*/ 3 h 238"/>
              <a:gd name="T52" fmla="*/ 174 w 177"/>
              <a:gd name="T53" fmla="*/ 224 h 238"/>
              <a:gd name="T54" fmla="*/ 163 w 177"/>
              <a:gd name="T55" fmla="*/ 224 h 238"/>
              <a:gd name="T56" fmla="*/ 161 w 177"/>
              <a:gd name="T57" fmla="*/ 230 h 238"/>
              <a:gd name="T58" fmla="*/ 163 w 177"/>
              <a:gd name="T59" fmla="*/ 235 h 238"/>
              <a:gd name="T60" fmla="*/ 169 w 177"/>
              <a:gd name="T61" fmla="*/ 238 h 238"/>
              <a:gd name="T62" fmla="*/ 174 w 177"/>
              <a:gd name="T63" fmla="*/ 235 h 238"/>
              <a:gd name="T64" fmla="*/ 177 w 177"/>
              <a:gd name="T65" fmla="*/ 230 h 238"/>
              <a:gd name="T66" fmla="*/ 174 w 177"/>
              <a:gd name="T67" fmla="*/ 224 h 238"/>
              <a:gd name="T68" fmla="*/ 95 w 177"/>
              <a:gd name="T69" fmla="*/ 128 h 238"/>
              <a:gd name="T70" fmla="*/ 94 w 177"/>
              <a:gd name="T71" fmla="*/ 139 h 238"/>
              <a:gd name="T72" fmla="*/ 100 w 177"/>
              <a:gd name="T73" fmla="*/ 143 h 238"/>
              <a:gd name="T74" fmla="*/ 105 w 177"/>
              <a:gd name="T75" fmla="*/ 141 h 238"/>
              <a:gd name="T76" fmla="*/ 107 w 177"/>
              <a:gd name="T77" fmla="*/ 130 h 238"/>
              <a:gd name="T78" fmla="*/ 95 w 177"/>
              <a:gd name="T79" fmla="*/ 128 h 238"/>
              <a:gd name="T80" fmla="*/ 141 w 177"/>
              <a:gd name="T81" fmla="*/ 191 h 238"/>
              <a:gd name="T82" fmla="*/ 139 w 177"/>
              <a:gd name="T83" fmla="*/ 203 h 238"/>
              <a:gd name="T84" fmla="*/ 146 w 177"/>
              <a:gd name="T85" fmla="*/ 206 h 238"/>
              <a:gd name="T86" fmla="*/ 150 w 177"/>
              <a:gd name="T87" fmla="*/ 204 h 238"/>
              <a:gd name="T88" fmla="*/ 152 w 177"/>
              <a:gd name="T89" fmla="*/ 193 h 238"/>
              <a:gd name="T90" fmla="*/ 141 w 177"/>
              <a:gd name="T91" fmla="*/ 191 h 238"/>
              <a:gd name="T92" fmla="*/ 118 w 177"/>
              <a:gd name="T93" fmla="*/ 160 h 238"/>
              <a:gd name="T94" fmla="*/ 116 w 177"/>
              <a:gd name="T95" fmla="*/ 171 h 238"/>
              <a:gd name="T96" fmla="*/ 123 w 177"/>
              <a:gd name="T97" fmla="*/ 174 h 238"/>
              <a:gd name="T98" fmla="*/ 128 w 177"/>
              <a:gd name="T99" fmla="*/ 173 h 238"/>
              <a:gd name="T100" fmla="*/ 129 w 177"/>
              <a:gd name="T101" fmla="*/ 162 h 238"/>
              <a:gd name="T102" fmla="*/ 118 w 177"/>
              <a:gd name="T103" fmla="*/ 16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38">
                <a:moveTo>
                  <a:pt x="72" y="97"/>
                </a:moveTo>
                <a:cubicBezTo>
                  <a:pt x="69" y="99"/>
                  <a:pt x="68" y="104"/>
                  <a:pt x="71" y="108"/>
                </a:cubicBezTo>
                <a:cubicBezTo>
                  <a:pt x="72" y="110"/>
                  <a:pt x="75" y="111"/>
                  <a:pt x="77" y="111"/>
                </a:cubicBezTo>
                <a:cubicBezTo>
                  <a:pt x="79" y="111"/>
                  <a:pt x="80" y="111"/>
                  <a:pt x="82" y="110"/>
                </a:cubicBezTo>
                <a:cubicBezTo>
                  <a:pt x="85" y="107"/>
                  <a:pt x="86" y="102"/>
                  <a:pt x="84" y="98"/>
                </a:cubicBezTo>
                <a:cubicBezTo>
                  <a:pt x="81" y="95"/>
                  <a:pt x="76" y="94"/>
                  <a:pt x="72" y="97"/>
                </a:cubicBezTo>
                <a:close/>
                <a:moveTo>
                  <a:pt x="27" y="33"/>
                </a:moveTo>
                <a:cubicBezTo>
                  <a:pt x="23" y="36"/>
                  <a:pt x="22" y="41"/>
                  <a:pt x="25" y="45"/>
                </a:cubicBezTo>
                <a:cubicBezTo>
                  <a:pt x="26" y="47"/>
                  <a:pt x="29" y="48"/>
                  <a:pt x="31" y="48"/>
                </a:cubicBezTo>
                <a:cubicBezTo>
                  <a:pt x="33" y="48"/>
                  <a:pt x="35" y="47"/>
                  <a:pt x="36" y="46"/>
                </a:cubicBezTo>
                <a:cubicBezTo>
                  <a:pt x="40" y="44"/>
                  <a:pt x="40" y="39"/>
                  <a:pt x="38" y="35"/>
                </a:cubicBezTo>
                <a:cubicBezTo>
                  <a:pt x="35" y="32"/>
                  <a:pt x="30" y="31"/>
                  <a:pt x="27" y="33"/>
                </a:cubicBezTo>
                <a:close/>
                <a:moveTo>
                  <a:pt x="50" y="65"/>
                </a:moveTo>
                <a:cubicBezTo>
                  <a:pt x="46" y="68"/>
                  <a:pt x="45" y="73"/>
                  <a:pt x="48" y="76"/>
                </a:cubicBezTo>
                <a:cubicBezTo>
                  <a:pt x="49" y="78"/>
                  <a:pt x="52" y="80"/>
                  <a:pt x="54" y="80"/>
                </a:cubicBezTo>
                <a:cubicBezTo>
                  <a:pt x="56" y="80"/>
                  <a:pt x="58" y="79"/>
                  <a:pt x="59" y="78"/>
                </a:cubicBezTo>
                <a:cubicBezTo>
                  <a:pt x="63" y="75"/>
                  <a:pt x="63" y="70"/>
                  <a:pt x="61" y="67"/>
                </a:cubicBezTo>
                <a:cubicBezTo>
                  <a:pt x="58" y="63"/>
                  <a:pt x="53" y="62"/>
                  <a:pt x="50" y="65"/>
                </a:cubicBezTo>
                <a:close/>
                <a:moveTo>
                  <a:pt x="3" y="3"/>
                </a:moveTo>
                <a:cubicBezTo>
                  <a:pt x="1" y="4"/>
                  <a:pt x="0" y="6"/>
                  <a:pt x="0" y="8"/>
                </a:cubicBezTo>
                <a:cubicBezTo>
                  <a:pt x="0" y="10"/>
                  <a:pt x="1" y="12"/>
                  <a:pt x="3" y="14"/>
                </a:cubicBezTo>
                <a:cubicBezTo>
                  <a:pt x="4" y="15"/>
                  <a:pt x="6" y="16"/>
                  <a:pt x="8" y="16"/>
                </a:cubicBezTo>
                <a:cubicBezTo>
                  <a:pt x="11" y="16"/>
                  <a:pt x="13" y="15"/>
                  <a:pt x="14" y="14"/>
                </a:cubicBezTo>
                <a:cubicBezTo>
                  <a:pt x="16" y="12"/>
                  <a:pt x="16" y="10"/>
                  <a:pt x="16" y="8"/>
                </a:cubicBezTo>
                <a:cubicBezTo>
                  <a:pt x="16" y="6"/>
                  <a:pt x="16" y="4"/>
                  <a:pt x="14" y="3"/>
                </a:cubicBezTo>
                <a:cubicBezTo>
                  <a:pt x="11" y="0"/>
                  <a:pt x="6" y="0"/>
                  <a:pt x="3" y="3"/>
                </a:cubicBezTo>
                <a:close/>
                <a:moveTo>
                  <a:pt x="174" y="224"/>
                </a:moveTo>
                <a:cubicBezTo>
                  <a:pt x="171" y="221"/>
                  <a:pt x="166" y="221"/>
                  <a:pt x="163" y="224"/>
                </a:cubicBezTo>
                <a:cubicBezTo>
                  <a:pt x="162" y="225"/>
                  <a:pt x="161" y="227"/>
                  <a:pt x="161" y="230"/>
                </a:cubicBezTo>
                <a:cubicBezTo>
                  <a:pt x="161" y="232"/>
                  <a:pt x="162" y="234"/>
                  <a:pt x="163" y="235"/>
                </a:cubicBezTo>
                <a:cubicBezTo>
                  <a:pt x="165" y="237"/>
                  <a:pt x="167" y="238"/>
                  <a:pt x="169" y="238"/>
                </a:cubicBezTo>
                <a:cubicBezTo>
                  <a:pt x="171" y="238"/>
                  <a:pt x="173" y="237"/>
                  <a:pt x="174" y="235"/>
                </a:cubicBezTo>
                <a:cubicBezTo>
                  <a:pt x="176" y="234"/>
                  <a:pt x="177" y="232"/>
                  <a:pt x="177" y="230"/>
                </a:cubicBezTo>
                <a:cubicBezTo>
                  <a:pt x="177" y="227"/>
                  <a:pt x="176" y="225"/>
                  <a:pt x="174" y="224"/>
                </a:cubicBezTo>
                <a:close/>
                <a:moveTo>
                  <a:pt x="95" y="128"/>
                </a:moveTo>
                <a:cubicBezTo>
                  <a:pt x="92" y="131"/>
                  <a:pt x="91" y="136"/>
                  <a:pt x="94" y="139"/>
                </a:cubicBezTo>
                <a:cubicBezTo>
                  <a:pt x="95" y="142"/>
                  <a:pt x="98" y="143"/>
                  <a:pt x="100" y="143"/>
                </a:cubicBezTo>
                <a:cubicBezTo>
                  <a:pt x="102" y="143"/>
                  <a:pt x="103" y="142"/>
                  <a:pt x="105" y="141"/>
                </a:cubicBezTo>
                <a:cubicBezTo>
                  <a:pt x="108" y="139"/>
                  <a:pt x="109" y="134"/>
                  <a:pt x="107" y="130"/>
                </a:cubicBezTo>
                <a:cubicBezTo>
                  <a:pt x="104" y="126"/>
                  <a:pt x="99" y="126"/>
                  <a:pt x="95" y="128"/>
                </a:cubicBezTo>
                <a:close/>
                <a:moveTo>
                  <a:pt x="141" y="191"/>
                </a:moveTo>
                <a:cubicBezTo>
                  <a:pt x="138" y="194"/>
                  <a:pt x="137" y="199"/>
                  <a:pt x="139" y="203"/>
                </a:cubicBezTo>
                <a:cubicBezTo>
                  <a:pt x="141" y="205"/>
                  <a:pt x="143" y="206"/>
                  <a:pt x="146" y="206"/>
                </a:cubicBezTo>
                <a:cubicBezTo>
                  <a:pt x="147" y="206"/>
                  <a:pt x="149" y="205"/>
                  <a:pt x="150" y="204"/>
                </a:cubicBezTo>
                <a:cubicBezTo>
                  <a:pt x="154" y="202"/>
                  <a:pt x="155" y="197"/>
                  <a:pt x="152" y="193"/>
                </a:cubicBezTo>
                <a:cubicBezTo>
                  <a:pt x="150" y="190"/>
                  <a:pt x="145" y="189"/>
                  <a:pt x="141" y="191"/>
                </a:cubicBezTo>
                <a:close/>
                <a:moveTo>
                  <a:pt x="118" y="160"/>
                </a:moveTo>
                <a:cubicBezTo>
                  <a:pt x="115" y="162"/>
                  <a:pt x="114" y="167"/>
                  <a:pt x="116" y="171"/>
                </a:cubicBezTo>
                <a:cubicBezTo>
                  <a:pt x="118" y="173"/>
                  <a:pt x="120" y="174"/>
                  <a:pt x="123" y="174"/>
                </a:cubicBezTo>
                <a:cubicBezTo>
                  <a:pt x="125" y="174"/>
                  <a:pt x="126" y="174"/>
                  <a:pt x="128" y="173"/>
                </a:cubicBezTo>
                <a:cubicBezTo>
                  <a:pt x="131" y="170"/>
                  <a:pt x="132" y="165"/>
                  <a:pt x="129" y="162"/>
                </a:cubicBezTo>
                <a:cubicBezTo>
                  <a:pt x="127" y="158"/>
                  <a:pt x="122" y="157"/>
                  <a:pt x="118" y="1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49" name="Freeform 22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6444DF10-0CB7-4164-A676-FDEFA2F9D549}"/>
              </a:ext>
            </a:extLst>
          </p:cNvPr>
          <p:cNvSpPr>
            <a:spLocks noEditPoints="1"/>
          </p:cNvSpPr>
          <p:nvPr/>
        </p:nvSpPr>
        <p:spPr bwMode="auto">
          <a:xfrm>
            <a:off x="4148325" y="4107510"/>
            <a:ext cx="884439" cy="324587"/>
          </a:xfrm>
          <a:custGeom>
            <a:avLst/>
            <a:gdLst>
              <a:gd name="T0" fmla="*/ 75 w 352"/>
              <a:gd name="T1" fmla="*/ 31 h 129"/>
              <a:gd name="T2" fmla="*/ 82 w 352"/>
              <a:gd name="T3" fmla="*/ 41 h 129"/>
              <a:gd name="T4" fmla="*/ 85 w 352"/>
              <a:gd name="T5" fmla="*/ 26 h 129"/>
              <a:gd name="T6" fmla="*/ 150 w 352"/>
              <a:gd name="T7" fmla="*/ 56 h 129"/>
              <a:gd name="T8" fmla="*/ 157 w 352"/>
              <a:gd name="T9" fmla="*/ 66 h 129"/>
              <a:gd name="T10" fmla="*/ 160 w 352"/>
              <a:gd name="T11" fmla="*/ 51 h 129"/>
              <a:gd name="T12" fmla="*/ 0 w 352"/>
              <a:gd name="T13" fmla="*/ 8 h 129"/>
              <a:gd name="T14" fmla="*/ 8 w 352"/>
              <a:gd name="T15" fmla="*/ 16 h 129"/>
              <a:gd name="T16" fmla="*/ 16 w 352"/>
              <a:gd name="T17" fmla="*/ 8 h 129"/>
              <a:gd name="T18" fmla="*/ 2 w 352"/>
              <a:gd name="T19" fmla="*/ 3 h 129"/>
              <a:gd name="T20" fmla="*/ 38 w 352"/>
              <a:gd name="T21" fmla="*/ 18 h 129"/>
              <a:gd name="T22" fmla="*/ 45 w 352"/>
              <a:gd name="T23" fmla="*/ 29 h 129"/>
              <a:gd name="T24" fmla="*/ 48 w 352"/>
              <a:gd name="T25" fmla="*/ 13 h 129"/>
              <a:gd name="T26" fmla="*/ 112 w 352"/>
              <a:gd name="T27" fmla="*/ 43 h 129"/>
              <a:gd name="T28" fmla="*/ 120 w 352"/>
              <a:gd name="T29" fmla="*/ 54 h 129"/>
              <a:gd name="T30" fmla="*/ 122 w 352"/>
              <a:gd name="T31" fmla="*/ 38 h 129"/>
              <a:gd name="T32" fmla="*/ 338 w 352"/>
              <a:gd name="T33" fmla="*/ 115 h 129"/>
              <a:gd name="T34" fmla="*/ 338 w 352"/>
              <a:gd name="T35" fmla="*/ 126 h 129"/>
              <a:gd name="T36" fmla="*/ 349 w 352"/>
              <a:gd name="T37" fmla="*/ 126 h 129"/>
              <a:gd name="T38" fmla="*/ 349 w 352"/>
              <a:gd name="T39" fmla="*/ 115 h 129"/>
              <a:gd name="T40" fmla="*/ 299 w 352"/>
              <a:gd name="T41" fmla="*/ 106 h 129"/>
              <a:gd name="T42" fmla="*/ 306 w 352"/>
              <a:gd name="T43" fmla="*/ 116 h 129"/>
              <a:gd name="T44" fmla="*/ 309 w 352"/>
              <a:gd name="T45" fmla="*/ 101 h 129"/>
              <a:gd name="T46" fmla="*/ 262 w 352"/>
              <a:gd name="T47" fmla="*/ 93 h 129"/>
              <a:gd name="T48" fmla="*/ 269 w 352"/>
              <a:gd name="T49" fmla="*/ 104 h 129"/>
              <a:gd name="T50" fmla="*/ 272 w 352"/>
              <a:gd name="T51" fmla="*/ 88 h 129"/>
              <a:gd name="T52" fmla="*/ 187 w 352"/>
              <a:gd name="T53" fmla="*/ 68 h 129"/>
              <a:gd name="T54" fmla="*/ 194 w 352"/>
              <a:gd name="T55" fmla="*/ 79 h 129"/>
              <a:gd name="T56" fmla="*/ 197 w 352"/>
              <a:gd name="T57" fmla="*/ 63 h 129"/>
              <a:gd name="T58" fmla="*/ 224 w 352"/>
              <a:gd name="T59" fmla="*/ 81 h 129"/>
              <a:gd name="T60" fmla="*/ 232 w 352"/>
              <a:gd name="T61" fmla="*/ 91 h 129"/>
              <a:gd name="T62" fmla="*/ 234 w 352"/>
              <a:gd name="T63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2" h="129">
                <a:moveTo>
                  <a:pt x="85" y="26"/>
                </a:moveTo>
                <a:cubicBezTo>
                  <a:pt x="81" y="24"/>
                  <a:pt x="76" y="26"/>
                  <a:pt x="75" y="31"/>
                </a:cubicBezTo>
                <a:cubicBezTo>
                  <a:pt x="73" y="35"/>
                  <a:pt x="76" y="39"/>
                  <a:pt x="80" y="41"/>
                </a:cubicBezTo>
                <a:cubicBezTo>
                  <a:pt x="81" y="41"/>
                  <a:pt x="82" y="41"/>
                  <a:pt x="82" y="41"/>
                </a:cubicBezTo>
                <a:cubicBezTo>
                  <a:pt x="86" y="41"/>
                  <a:pt x="89" y="39"/>
                  <a:pt x="90" y="36"/>
                </a:cubicBezTo>
                <a:cubicBezTo>
                  <a:pt x="91" y="32"/>
                  <a:pt x="89" y="27"/>
                  <a:pt x="85" y="26"/>
                </a:cubicBezTo>
                <a:close/>
                <a:moveTo>
                  <a:pt x="160" y="51"/>
                </a:moveTo>
                <a:cubicBezTo>
                  <a:pt x="155" y="49"/>
                  <a:pt x="151" y="51"/>
                  <a:pt x="150" y="56"/>
                </a:cubicBezTo>
                <a:cubicBezTo>
                  <a:pt x="148" y="60"/>
                  <a:pt x="150" y="64"/>
                  <a:pt x="155" y="66"/>
                </a:cubicBezTo>
                <a:cubicBezTo>
                  <a:pt x="155" y="66"/>
                  <a:pt x="156" y="66"/>
                  <a:pt x="157" y="66"/>
                </a:cubicBezTo>
                <a:cubicBezTo>
                  <a:pt x="160" y="66"/>
                  <a:pt x="164" y="64"/>
                  <a:pt x="165" y="61"/>
                </a:cubicBezTo>
                <a:cubicBezTo>
                  <a:pt x="166" y="57"/>
                  <a:pt x="164" y="52"/>
                  <a:pt x="160" y="51"/>
                </a:cubicBezTo>
                <a:close/>
                <a:moveTo>
                  <a:pt x="2" y="3"/>
                </a:moveTo>
                <a:cubicBezTo>
                  <a:pt x="1" y="4"/>
                  <a:pt x="0" y="6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4" y="15"/>
                  <a:pt x="6" y="16"/>
                  <a:pt x="8" y="16"/>
                </a:cubicBezTo>
                <a:cubicBezTo>
                  <a:pt x="10" y="16"/>
                  <a:pt x="12" y="15"/>
                  <a:pt x="13" y="14"/>
                </a:cubicBezTo>
                <a:cubicBezTo>
                  <a:pt x="15" y="12"/>
                  <a:pt x="16" y="10"/>
                  <a:pt x="16" y="8"/>
                </a:cubicBezTo>
                <a:cubicBezTo>
                  <a:pt x="16" y="6"/>
                  <a:pt x="15" y="4"/>
                  <a:pt x="13" y="3"/>
                </a:cubicBezTo>
                <a:cubicBezTo>
                  <a:pt x="10" y="0"/>
                  <a:pt x="5" y="0"/>
                  <a:pt x="2" y="3"/>
                </a:cubicBezTo>
                <a:close/>
                <a:moveTo>
                  <a:pt x="48" y="13"/>
                </a:moveTo>
                <a:cubicBezTo>
                  <a:pt x="43" y="12"/>
                  <a:pt x="39" y="14"/>
                  <a:pt x="38" y="18"/>
                </a:cubicBezTo>
                <a:cubicBezTo>
                  <a:pt x="36" y="22"/>
                  <a:pt x="38" y="27"/>
                  <a:pt x="43" y="28"/>
                </a:cubicBezTo>
                <a:cubicBezTo>
                  <a:pt x="43" y="29"/>
                  <a:pt x="44" y="29"/>
                  <a:pt x="45" y="29"/>
                </a:cubicBezTo>
                <a:cubicBezTo>
                  <a:pt x="48" y="29"/>
                  <a:pt x="52" y="27"/>
                  <a:pt x="53" y="23"/>
                </a:cubicBezTo>
                <a:cubicBezTo>
                  <a:pt x="54" y="19"/>
                  <a:pt x="52" y="15"/>
                  <a:pt x="48" y="13"/>
                </a:cubicBezTo>
                <a:close/>
                <a:moveTo>
                  <a:pt x="122" y="38"/>
                </a:moveTo>
                <a:cubicBezTo>
                  <a:pt x="118" y="37"/>
                  <a:pt x="114" y="39"/>
                  <a:pt x="112" y="43"/>
                </a:cubicBezTo>
                <a:cubicBezTo>
                  <a:pt x="111" y="47"/>
                  <a:pt x="113" y="52"/>
                  <a:pt x="117" y="53"/>
                </a:cubicBezTo>
                <a:cubicBezTo>
                  <a:pt x="118" y="54"/>
                  <a:pt x="119" y="54"/>
                  <a:pt x="120" y="54"/>
                </a:cubicBezTo>
                <a:cubicBezTo>
                  <a:pt x="123" y="54"/>
                  <a:pt x="126" y="52"/>
                  <a:pt x="127" y="48"/>
                </a:cubicBezTo>
                <a:cubicBezTo>
                  <a:pt x="129" y="44"/>
                  <a:pt x="127" y="40"/>
                  <a:pt x="122" y="38"/>
                </a:cubicBezTo>
                <a:close/>
                <a:moveTo>
                  <a:pt x="349" y="115"/>
                </a:moveTo>
                <a:cubicBezTo>
                  <a:pt x="346" y="112"/>
                  <a:pt x="341" y="112"/>
                  <a:pt x="338" y="115"/>
                </a:cubicBezTo>
                <a:cubicBezTo>
                  <a:pt x="337" y="116"/>
                  <a:pt x="336" y="118"/>
                  <a:pt x="336" y="121"/>
                </a:cubicBezTo>
                <a:cubicBezTo>
                  <a:pt x="336" y="123"/>
                  <a:pt x="337" y="125"/>
                  <a:pt x="338" y="126"/>
                </a:cubicBezTo>
                <a:cubicBezTo>
                  <a:pt x="340" y="128"/>
                  <a:pt x="342" y="129"/>
                  <a:pt x="344" y="129"/>
                </a:cubicBezTo>
                <a:cubicBezTo>
                  <a:pt x="346" y="129"/>
                  <a:pt x="348" y="128"/>
                  <a:pt x="349" y="126"/>
                </a:cubicBezTo>
                <a:cubicBezTo>
                  <a:pt x="351" y="125"/>
                  <a:pt x="352" y="123"/>
                  <a:pt x="352" y="121"/>
                </a:cubicBezTo>
                <a:cubicBezTo>
                  <a:pt x="352" y="118"/>
                  <a:pt x="351" y="116"/>
                  <a:pt x="349" y="115"/>
                </a:cubicBezTo>
                <a:close/>
                <a:moveTo>
                  <a:pt x="309" y="101"/>
                </a:moveTo>
                <a:cubicBezTo>
                  <a:pt x="305" y="99"/>
                  <a:pt x="300" y="101"/>
                  <a:pt x="299" y="106"/>
                </a:cubicBezTo>
                <a:cubicBezTo>
                  <a:pt x="297" y="110"/>
                  <a:pt x="300" y="114"/>
                  <a:pt x="304" y="116"/>
                </a:cubicBezTo>
                <a:cubicBezTo>
                  <a:pt x="305" y="116"/>
                  <a:pt x="306" y="116"/>
                  <a:pt x="306" y="116"/>
                </a:cubicBezTo>
                <a:cubicBezTo>
                  <a:pt x="310" y="116"/>
                  <a:pt x="313" y="114"/>
                  <a:pt x="314" y="111"/>
                </a:cubicBezTo>
                <a:cubicBezTo>
                  <a:pt x="315" y="106"/>
                  <a:pt x="313" y="102"/>
                  <a:pt x="309" y="101"/>
                </a:cubicBezTo>
                <a:close/>
                <a:moveTo>
                  <a:pt x="272" y="88"/>
                </a:moveTo>
                <a:cubicBezTo>
                  <a:pt x="267" y="87"/>
                  <a:pt x="263" y="89"/>
                  <a:pt x="262" y="93"/>
                </a:cubicBezTo>
                <a:cubicBezTo>
                  <a:pt x="260" y="97"/>
                  <a:pt x="262" y="102"/>
                  <a:pt x="267" y="103"/>
                </a:cubicBezTo>
                <a:cubicBezTo>
                  <a:pt x="267" y="103"/>
                  <a:pt x="268" y="104"/>
                  <a:pt x="269" y="104"/>
                </a:cubicBezTo>
                <a:cubicBezTo>
                  <a:pt x="272" y="104"/>
                  <a:pt x="276" y="102"/>
                  <a:pt x="277" y="98"/>
                </a:cubicBezTo>
                <a:cubicBezTo>
                  <a:pt x="278" y="94"/>
                  <a:pt x="276" y="89"/>
                  <a:pt x="272" y="88"/>
                </a:cubicBezTo>
                <a:close/>
                <a:moveTo>
                  <a:pt x="197" y="63"/>
                </a:moveTo>
                <a:cubicBezTo>
                  <a:pt x="193" y="62"/>
                  <a:pt x="188" y="64"/>
                  <a:pt x="187" y="68"/>
                </a:cubicBezTo>
                <a:cubicBezTo>
                  <a:pt x="185" y="72"/>
                  <a:pt x="188" y="77"/>
                  <a:pt x="192" y="78"/>
                </a:cubicBezTo>
                <a:cubicBezTo>
                  <a:pt x="193" y="79"/>
                  <a:pt x="194" y="79"/>
                  <a:pt x="194" y="79"/>
                </a:cubicBezTo>
                <a:cubicBezTo>
                  <a:pt x="198" y="79"/>
                  <a:pt x="201" y="77"/>
                  <a:pt x="202" y="73"/>
                </a:cubicBezTo>
                <a:cubicBezTo>
                  <a:pt x="203" y="69"/>
                  <a:pt x="201" y="64"/>
                  <a:pt x="197" y="63"/>
                </a:cubicBezTo>
                <a:close/>
                <a:moveTo>
                  <a:pt x="234" y="76"/>
                </a:moveTo>
                <a:cubicBezTo>
                  <a:pt x="230" y="74"/>
                  <a:pt x="226" y="76"/>
                  <a:pt x="224" y="81"/>
                </a:cubicBezTo>
                <a:cubicBezTo>
                  <a:pt x="223" y="85"/>
                  <a:pt x="225" y="89"/>
                  <a:pt x="229" y="91"/>
                </a:cubicBezTo>
                <a:cubicBezTo>
                  <a:pt x="230" y="91"/>
                  <a:pt x="231" y="91"/>
                  <a:pt x="232" y="91"/>
                </a:cubicBezTo>
                <a:cubicBezTo>
                  <a:pt x="235" y="91"/>
                  <a:pt x="238" y="89"/>
                  <a:pt x="239" y="86"/>
                </a:cubicBezTo>
                <a:cubicBezTo>
                  <a:pt x="241" y="81"/>
                  <a:pt x="239" y="77"/>
                  <a:pt x="234" y="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50" name="Freeform 224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340D8B4B-2A97-491B-AA8E-5639A2523C78}"/>
              </a:ext>
            </a:extLst>
          </p:cNvPr>
          <p:cNvSpPr>
            <a:spLocks noEditPoints="1"/>
          </p:cNvSpPr>
          <p:nvPr/>
        </p:nvSpPr>
        <p:spPr bwMode="auto">
          <a:xfrm>
            <a:off x="6899770" y="3090973"/>
            <a:ext cx="450396" cy="608916"/>
          </a:xfrm>
          <a:custGeom>
            <a:avLst/>
            <a:gdLst>
              <a:gd name="T0" fmla="*/ 3 w 179"/>
              <a:gd name="T1" fmla="*/ 228 h 242"/>
              <a:gd name="T2" fmla="*/ 0 w 179"/>
              <a:gd name="T3" fmla="*/ 234 h 242"/>
              <a:gd name="T4" fmla="*/ 3 w 179"/>
              <a:gd name="T5" fmla="*/ 239 h 242"/>
              <a:gd name="T6" fmla="*/ 8 w 179"/>
              <a:gd name="T7" fmla="*/ 242 h 242"/>
              <a:gd name="T8" fmla="*/ 14 w 179"/>
              <a:gd name="T9" fmla="*/ 239 h 242"/>
              <a:gd name="T10" fmla="*/ 16 w 179"/>
              <a:gd name="T11" fmla="*/ 234 h 242"/>
              <a:gd name="T12" fmla="*/ 14 w 179"/>
              <a:gd name="T13" fmla="*/ 228 h 242"/>
              <a:gd name="T14" fmla="*/ 3 w 179"/>
              <a:gd name="T15" fmla="*/ 228 h 242"/>
              <a:gd name="T16" fmla="*/ 60 w 179"/>
              <a:gd name="T17" fmla="*/ 163 h 242"/>
              <a:gd name="T18" fmla="*/ 48 w 179"/>
              <a:gd name="T19" fmla="*/ 165 h 242"/>
              <a:gd name="T20" fmla="*/ 50 w 179"/>
              <a:gd name="T21" fmla="*/ 176 h 242"/>
              <a:gd name="T22" fmla="*/ 55 w 179"/>
              <a:gd name="T23" fmla="*/ 177 h 242"/>
              <a:gd name="T24" fmla="*/ 61 w 179"/>
              <a:gd name="T25" fmla="*/ 174 h 242"/>
              <a:gd name="T26" fmla="*/ 60 w 179"/>
              <a:gd name="T27" fmla="*/ 163 h 242"/>
              <a:gd name="T28" fmla="*/ 83 w 179"/>
              <a:gd name="T29" fmla="*/ 131 h 242"/>
              <a:gd name="T30" fmla="*/ 72 w 179"/>
              <a:gd name="T31" fmla="*/ 132 h 242"/>
              <a:gd name="T32" fmla="*/ 74 w 179"/>
              <a:gd name="T33" fmla="*/ 144 h 242"/>
              <a:gd name="T34" fmla="*/ 78 w 179"/>
              <a:gd name="T35" fmla="*/ 145 h 242"/>
              <a:gd name="T36" fmla="*/ 85 w 179"/>
              <a:gd name="T37" fmla="*/ 142 h 242"/>
              <a:gd name="T38" fmla="*/ 83 w 179"/>
              <a:gd name="T39" fmla="*/ 131 h 242"/>
              <a:gd name="T40" fmla="*/ 36 w 179"/>
              <a:gd name="T41" fmla="*/ 195 h 242"/>
              <a:gd name="T42" fmla="*/ 25 w 179"/>
              <a:gd name="T43" fmla="*/ 197 h 242"/>
              <a:gd name="T44" fmla="*/ 27 w 179"/>
              <a:gd name="T45" fmla="*/ 208 h 242"/>
              <a:gd name="T46" fmla="*/ 32 w 179"/>
              <a:gd name="T47" fmla="*/ 209 h 242"/>
              <a:gd name="T48" fmla="*/ 38 w 179"/>
              <a:gd name="T49" fmla="*/ 206 h 242"/>
              <a:gd name="T50" fmla="*/ 36 w 179"/>
              <a:gd name="T51" fmla="*/ 195 h 242"/>
              <a:gd name="T52" fmla="*/ 153 w 179"/>
              <a:gd name="T53" fmla="*/ 34 h 242"/>
              <a:gd name="T54" fmla="*/ 142 w 179"/>
              <a:gd name="T55" fmla="*/ 36 h 242"/>
              <a:gd name="T56" fmla="*/ 143 w 179"/>
              <a:gd name="T57" fmla="*/ 47 h 242"/>
              <a:gd name="T58" fmla="*/ 148 w 179"/>
              <a:gd name="T59" fmla="*/ 48 h 242"/>
              <a:gd name="T60" fmla="*/ 155 w 179"/>
              <a:gd name="T61" fmla="*/ 45 h 242"/>
              <a:gd name="T62" fmla="*/ 153 w 179"/>
              <a:gd name="T63" fmla="*/ 34 h 242"/>
              <a:gd name="T64" fmla="*/ 106 w 179"/>
              <a:gd name="T65" fmla="*/ 98 h 242"/>
              <a:gd name="T66" fmla="*/ 95 w 179"/>
              <a:gd name="T67" fmla="*/ 100 h 242"/>
              <a:gd name="T68" fmla="*/ 97 w 179"/>
              <a:gd name="T69" fmla="*/ 111 h 242"/>
              <a:gd name="T70" fmla="*/ 102 w 179"/>
              <a:gd name="T71" fmla="*/ 113 h 242"/>
              <a:gd name="T72" fmla="*/ 108 w 179"/>
              <a:gd name="T73" fmla="*/ 110 h 242"/>
              <a:gd name="T74" fmla="*/ 106 w 179"/>
              <a:gd name="T75" fmla="*/ 98 h 242"/>
              <a:gd name="T76" fmla="*/ 177 w 179"/>
              <a:gd name="T77" fmla="*/ 3 h 242"/>
              <a:gd name="T78" fmla="*/ 166 w 179"/>
              <a:gd name="T79" fmla="*/ 3 h 242"/>
              <a:gd name="T80" fmla="*/ 163 w 179"/>
              <a:gd name="T81" fmla="*/ 8 h 242"/>
              <a:gd name="T82" fmla="*/ 166 w 179"/>
              <a:gd name="T83" fmla="*/ 14 h 242"/>
              <a:gd name="T84" fmla="*/ 171 w 179"/>
              <a:gd name="T85" fmla="*/ 16 h 242"/>
              <a:gd name="T86" fmla="*/ 177 w 179"/>
              <a:gd name="T87" fmla="*/ 14 h 242"/>
              <a:gd name="T88" fmla="*/ 179 w 179"/>
              <a:gd name="T89" fmla="*/ 8 h 242"/>
              <a:gd name="T90" fmla="*/ 177 w 179"/>
              <a:gd name="T91" fmla="*/ 3 h 242"/>
              <a:gd name="T92" fmla="*/ 130 w 179"/>
              <a:gd name="T93" fmla="*/ 66 h 242"/>
              <a:gd name="T94" fmla="*/ 118 w 179"/>
              <a:gd name="T95" fmla="*/ 68 h 242"/>
              <a:gd name="T96" fmla="*/ 120 w 179"/>
              <a:gd name="T97" fmla="*/ 79 h 242"/>
              <a:gd name="T98" fmla="*/ 125 w 179"/>
              <a:gd name="T99" fmla="*/ 81 h 242"/>
              <a:gd name="T100" fmla="*/ 131 w 179"/>
              <a:gd name="T101" fmla="*/ 77 h 242"/>
              <a:gd name="T102" fmla="*/ 130 w 179"/>
              <a:gd name="T103" fmla="*/ 6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9" h="242">
                <a:moveTo>
                  <a:pt x="3" y="228"/>
                </a:moveTo>
                <a:cubicBezTo>
                  <a:pt x="1" y="229"/>
                  <a:pt x="0" y="232"/>
                  <a:pt x="0" y="234"/>
                </a:cubicBezTo>
                <a:cubicBezTo>
                  <a:pt x="0" y="236"/>
                  <a:pt x="1" y="238"/>
                  <a:pt x="3" y="239"/>
                </a:cubicBezTo>
                <a:cubicBezTo>
                  <a:pt x="4" y="241"/>
                  <a:pt x="6" y="242"/>
                  <a:pt x="8" y="242"/>
                </a:cubicBezTo>
                <a:cubicBezTo>
                  <a:pt x="10" y="242"/>
                  <a:pt x="13" y="241"/>
                  <a:pt x="14" y="239"/>
                </a:cubicBezTo>
                <a:cubicBezTo>
                  <a:pt x="16" y="238"/>
                  <a:pt x="16" y="236"/>
                  <a:pt x="16" y="234"/>
                </a:cubicBezTo>
                <a:cubicBezTo>
                  <a:pt x="16" y="232"/>
                  <a:pt x="16" y="229"/>
                  <a:pt x="14" y="228"/>
                </a:cubicBezTo>
                <a:cubicBezTo>
                  <a:pt x="11" y="225"/>
                  <a:pt x="6" y="225"/>
                  <a:pt x="3" y="228"/>
                </a:cubicBezTo>
                <a:close/>
                <a:moveTo>
                  <a:pt x="60" y="163"/>
                </a:moveTo>
                <a:cubicBezTo>
                  <a:pt x="56" y="160"/>
                  <a:pt x="51" y="161"/>
                  <a:pt x="48" y="165"/>
                </a:cubicBezTo>
                <a:cubicBezTo>
                  <a:pt x="46" y="168"/>
                  <a:pt x="47" y="173"/>
                  <a:pt x="50" y="176"/>
                </a:cubicBezTo>
                <a:cubicBezTo>
                  <a:pt x="52" y="177"/>
                  <a:pt x="53" y="177"/>
                  <a:pt x="55" y="177"/>
                </a:cubicBezTo>
                <a:cubicBezTo>
                  <a:pt x="57" y="177"/>
                  <a:pt x="60" y="176"/>
                  <a:pt x="61" y="174"/>
                </a:cubicBezTo>
                <a:cubicBezTo>
                  <a:pt x="64" y="170"/>
                  <a:pt x="63" y="165"/>
                  <a:pt x="60" y="163"/>
                </a:cubicBezTo>
                <a:close/>
                <a:moveTo>
                  <a:pt x="83" y="131"/>
                </a:moveTo>
                <a:cubicBezTo>
                  <a:pt x="79" y="128"/>
                  <a:pt x="74" y="129"/>
                  <a:pt x="72" y="132"/>
                </a:cubicBezTo>
                <a:cubicBezTo>
                  <a:pt x="69" y="136"/>
                  <a:pt x="70" y="141"/>
                  <a:pt x="74" y="144"/>
                </a:cubicBezTo>
                <a:cubicBezTo>
                  <a:pt x="75" y="145"/>
                  <a:pt x="77" y="145"/>
                  <a:pt x="78" y="145"/>
                </a:cubicBezTo>
                <a:cubicBezTo>
                  <a:pt x="81" y="145"/>
                  <a:pt x="83" y="144"/>
                  <a:pt x="85" y="142"/>
                </a:cubicBezTo>
                <a:cubicBezTo>
                  <a:pt x="87" y="138"/>
                  <a:pt x="87" y="133"/>
                  <a:pt x="83" y="131"/>
                </a:cubicBezTo>
                <a:close/>
                <a:moveTo>
                  <a:pt x="36" y="195"/>
                </a:moveTo>
                <a:cubicBezTo>
                  <a:pt x="33" y="192"/>
                  <a:pt x="28" y="193"/>
                  <a:pt x="25" y="197"/>
                </a:cubicBezTo>
                <a:cubicBezTo>
                  <a:pt x="23" y="200"/>
                  <a:pt x="23" y="205"/>
                  <a:pt x="27" y="208"/>
                </a:cubicBezTo>
                <a:cubicBezTo>
                  <a:pt x="28" y="209"/>
                  <a:pt x="30" y="209"/>
                  <a:pt x="32" y="209"/>
                </a:cubicBezTo>
                <a:cubicBezTo>
                  <a:pt x="34" y="209"/>
                  <a:pt x="37" y="208"/>
                  <a:pt x="38" y="206"/>
                </a:cubicBezTo>
                <a:cubicBezTo>
                  <a:pt x="41" y="203"/>
                  <a:pt x="40" y="198"/>
                  <a:pt x="36" y="195"/>
                </a:cubicBezTo>
                <a:close/>
                <a:moveTo>
                  <a:pt x="153" y="34"/>
                </a:moveTo>
                <a:cubicBezTo>
                  <a:pt x="149" y="31"/>
                  <a:pt x="144" y="32"/>
                  <a:pt x="142" y="36"/>
                </a:cubicBezTo>
                <a:cubicBezTo>
                  <a:pt x="139" y="39"/>
                  <a:pt x="140" y="44"/>
                  <a:pt x="143" y="47"/>
                </a:cubicBezTo>
                <a:cubicBezTo>
                  <a:pt x="145" y="48"/>
                  <a:pt x="147" y="48"/>
                  <a:pt x="148" y="48"/>
                </a:cubicBezTo>
                <a:cubicBezTo>
                  <a:pt x="151" y="48"/>
                  <a:pt x="153" y="47"/>
                  <a:pt x="155" y="45"/>
                </a:cubicBezTo>
                <a:cubicBezTo>
                  <a:pt x="157" y="42"/>
                  <a:pt x="156" y="37"/>
                  <a:pt x="153" y="34"/>
                </a:cubicBezTo>
                <a:close/>
                <a:moveTo>
                  <a:pt x="106" y="98"/>
                </a:moveTo>
                <a:cubicBezTo>
                  <a:pt x="103" y="96"/>
                  <a:pt x="98" y="97"/>
                  <a:pt x="95" y="100"/>
                </a:cubicBezTo>
                <a:cubicBezTo>
                  <a:pt x="92" y="104"/>
                  <a:pt x="93" y="109"/>
                  <a:pt x="97" y="111"/>
                </a:cubicBezTo>
                <a:cubicBezTo>
                  <a:pt x="98" y="112"/>
                  <a:pt x="100" y="113"/>
                  <a:pt x="102" y="113"/>
                </a:cubicBezTo>
                <a:cubicBezTo>
                  <a:pt x="104" y="113"/>
                  <a:pt x="106" y="112"/>
                  <a:pt x="108" y="110"/>
                </a:cubicBezTo>
                <a:cubicBezTo>
                  <a:pt x="111" y="106"/>
                  <a:pt x="110" y="101"/>
                  <a:pt x="106" y="98"/>
                </a:cubicBezTo>
                <a:close/>
                <a:moveTo>
                  <a:pt x="177" y="3"/>
                </a:moveTo>
                <a:cubicBezTo>
                  <a:pt x="174" y="0"/>
                  <a:pt x="169" y="0"/>
                  <a:pt x="166" y="3"/>
                </a:cubicBezTo>
                <a:cubicBezTo>
                  <a:pt x="164" y="4"/>
                  <a:pt x="163" y="6"/>
                  <a:pt x="163" y="8"/>
                </a:cubicBezTo>
                <a:cubicBezTo>
                  <a:pt x="163" y="10"/>
                  <a:pt x="164" y="12"/>
                  <a:pt x="166" y="14"/>
                </a:cubicBezTo>
                <a:cubicBezTo>
                  <a:pt x="167" y="15"/>
                  <a:pt x="169" y="16"/>
                  <a:pt x="171" y="16"/>
                </a:cubicBezTo>
                <a:cubicBezTo>
                  <a:pt x="174" y="16"/>
                  <a:pt x="176" y="15"/>
                  <a:pt x="177" y="14"/>
                </a:cubicBezTo>
                <a:cubicBezTo>
                  <a:pt x="179" y="12"/>
                  <a:pt x="179" y="10"/>
                  <a:pt x="179" y="8"/>
                </a:cubicBezTo>
                <a:cubicBezTo>
                  <a:pt x="179" y="6"/>
                  <a:pt x="179" y="4"/>
                  <a:pt x="177" y="3"/>
                </a:cubicBezTo>
                <a:close/>
                <a:moveTo>
                  <a:pt x="130" y="66"/>
                </a:moveTo>
                <a:cubicBezTo>
                  <a:pt x="126" y="64"/>
                  <a:pt x="121" y="64"/>
                  <a:pt x="118" y="68"/>
                </a:cubicBezTo>
                <a:cubicBezTo>
                  <a:pt x="116" y="72"/>
                  <a:pt x="117" y="77"/>
                  <a:pt x="120" y="79"/>
                </a:cubicBezTo>
                <a:cubicBezTo>
                  <a:pt x="122" y="80"/>
                  <a:pt x="123" y="81"/>
                  <a:pt x="125" y="81"/>
                </a:cubicBezTo>
                <a:cubicBezTo>
                  <a:pt x="127" y="81"/>
                  <a:pt x="130" y="80"/>
                  <a:pt x="131" y="77"/>
                </a:cubicBezTo>
                <a:cubicBezTo>
                  <a:pt x="134" y="74"/>
                  <a:pt x="133" y="69"/>
                  <a:pt x="130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51" name="Freeform 22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432B4CBE-3B1B-4C4B-8E66-F7896096CC10}"/>
              </a:ext>
            </a:extLst>
          </p:cNvPr>
          <p:cNvSpPr>
            <a:spLocks noEditPoints="1"/>
          </p:cNvSpPr>
          <p:nvPr/>
        </p:nvSpPr>
        <p:spPr bwMode="auto">
          <a:xfrm>
            <a:off x="7209259" y="4107510"/>
            <a:ext cx="886955" cy="324587"/>
          </a:xfrm>
          <a:custGeom>
            <a:avLst/>
            <a:gdLst>
              <a:gd name="T0" fmla="*/ 113 w 353"/>
              <a:gd name="T1" fmla="*/ 86 h 129"/>
              <a:gd name="T2" fmla="*/ 123 w 353"/>
              <a:gd name="T3" fmla="*/ 91 h 129"/>
              <a:gd name="T4" fmla="*/ 118 w 353"/>
              <a:gd name="T5" fmla="*/ 76 h 129"/>
              <a:gd name="T6" fmla="*/ 75 w 353"/>
              <a:gd name="T7" fmla="*/ 98 h 129"/>
              <a:gd name="T8" fmla="*/ 85 w 353"/>
              <a:gd name="T9" fmla="*/ 104 h 129"/>
              <a:gd name="T10" fmla="*/ 80 w 353"/>
              <a:gd name="T11" fmla="*/ 88 h 129"/>
              <a:gd name="T12" fmla="*/ 150 w 353"/>
              <a:gd name="T13" fmla="*/ 73 h 129"/>
              <a:gd name="T14" fmla="*/ 160 w 353"/>
              <a:gd name="T15" fmla="*/ 78 h 129"/>
              <a:gd name="T16" fmla="*/ 155 w 353"/>
              <a:gd name="T17" fmla="*/ 63 h 129"/>
              <a:gd name="T18" fmla="*/ 0 w 353"/>
              <a:gd name="T19" fmla="*/ 121 h 129"/>
              <a:gd name="T20" fmla="*/ 8 w 353"/>
              <a:gd name="T21" fmla="*/ 129 h 129"/>
              <a:gd name="T22" fmla="*/ 16 w 353"/>
              <a:gd name="T23" fmla="*/ 121 h 129"/>
              <a:gd name="T24" fmla="*/ 2 w 353"/>
              <a:gd name="T25" fmla="*/ 115 h 129"/>
              <a:gd name="T26" fmla="*/ 38 w 353"/>
              <a:gd name="T27" fmla="*/ 111 h 129"/>
              <a:gd name="T28" fmla="*/ 48 w 353"/>
              <a:gd name="T29" fmla="*/ 116 h 129"/>
              <a:gd name="T30" fmla="*/ 43 w 353"/>
              <a:gd name="T31" fmla="*/ 101 h 129"/>
              <a:gd name="T32" fmla="*/ 188 w 353"/>
              <a:gd name="T33" fmla="*/ 61 h 129"/>
              <a:gd name="T34" fmla="*/ 198 w 353"/>
              <a:gd name="T35" fmla="*/ 66 h 129"/>
              <a:gd name="T36" fmla="*/ 193 w 353"/>
              <a:gd name="T37" fmla="*/ 51 h 129"/>
              <a:gd name="T38" fmla="*/ 339 w 353"/>
              <a:gd name="T39" fmla="*/ 3 h 129"/>
              <a:gd name="T40" fmla="*/ 340 w 353"/>
              <a:gd name="T41" fmla="*/ 14 h 129"/>
              <a:gd name="T42" fmla="*/ 351 w 353"/>
              <a:gd name="T43" fmla="*/ 14 h 129"/>
              <a:gd name="T44" fmla="*/ 351 w 353"/>
              <a:gd name="T45" fmla="*/ 3 h 129"/>
              <a:gd name="T46" fmla="*/ 300 w 353"/>
              <a:gd name="T47" fmla="*/ 23 h 129"/>
              <a:gd name="T48" fmla="*/ 310 w 353"/>
              <a:gd name="T49" fmla="*/ 28 h 129"/>
              <a:gd name="T50" fmla="*/ 305 w 353"/>
              <a:gd name="T51" fmla="*/ 13 h 129"/>
              <a:gd name="T52" fmla="*/ 263 w 353"/>
              <a:gd name="T53" fmla="*/ 36 h 129"/>
              <a:gd name="T54" fmla="*/ 273 w 353"/>
              <a:gd name="T55" fmla="*/ 41 h 129"/>
              <a:gd name="T56" fmla="*/ 268 w 353"/>
              <a:gd name="T57" fmla="*/ 26 h 129"/>
              <a:gd name="T58" fmla="*/ 225 w 353"/>
              <a:gd name="T59" fmla="*/ 48 h 129"/>
              <a:gd name="T60" fmla="*/ 235 w 353"/>
              <a:gd name="T61" fmla="*/ 53 h 129"/>
              <a:gd name="T62" fmla="*/ 230 w 353"/>
              <a:gd name="T63" fmla="*/ 3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3" h="129">
                <a:moveTo>
                  <a:pt x="118" y="76"/>
                </a:moveTo>
                <a:cubicBezTo>
                  <a:pt x="114" y="77"/>
                  <a:pt x="111" y="82"/>
                  <a:pt x="113" y="86"/>
                </a:cubicBezTo>
                <a:cubicBezTo>
                  <a:pt x="114" y="89"/>
                  <a:pt x="117" y="91"/>
                  <a:pt x="120" y="91"/>
                </a:cubicBezTo>
                <a:cubicBezTo>
                  <a:pt x="121" y="91"/>
                  <a:pt x="122" y="91"/>
                  <a:pt x="123" y="91"/>
                </a:cubicBezTo>
                <a:cubicBezTo>
                  <a:pt x="127" y="90"/>
                  <a:pt x="129" y="85"/>
                  <a:pt x="128" y="81"/>
                </a:cubicBezTo>
                <a:cubicBezTo>
                  <a:pt x="126" y="77"/>
                  <a:pt x="122" y="74"/>
                  <a:pt x="118" y="76"/>
                </a:cubicBezTo>
                <a:close/>
                <a:moveTo>
                  <a:pt x="80" y="88"/>
                </a:moveTo>
                <a:cubicBezTo>
                  <a:pt x="76" y="90"/>
                  <a:pt x="74" y="94"/>
                  <a:pt x="75" y="98"/>
                </a:cubicBezTo>
                <a:cubicBezTo>
                  <a:pt x="76" y="102"/>
                  <a:pt x="79" y="104"/>
                  <a:pt x="83" y="104"/>
                </a:cubicBezTo>
                <a:cubicBezTo>
                  <a:pt x="84" y="104"/>
                  <a:pt x="85" y="104"/>
                  <a:pt x="85" y="104"/>
                </a:cubicBezTo>
                <a:cubicBezTo>
                  <a:pt x="90" y="102"/>
                  <a:pt x="92" y="98"/>
                  <a:pt x="90" y="93"/>
                </a:cubicBezTo>
                <a:cubicBezTo>
                  <a:pt x="89" y="89"/>
                  <a:pt x="84" y="87"/>
                  <a:pt x="80" y="88"/>
                </a:cubicBezTo>
                <a:close/>
                <a:moveTo>
                  <a:pt x="155" y="63"/>
                </a:moveTo>
                <a:cubicBezTo>
                  <a:pt x="151" y="65"/>
                  <a:pt x="149" y="69"/>
                  <a:pt x="150" y="73"/>
                </a:cubicBezTo>
                <a:cubicBezTo>
                  <a:pt x="151" y="77"/>
                  <a:pt x="154" y="79"/>
                  <a:pt x="158" y="79"/>
                </a:cubicBezTo>
                <a:cubicBezTo>
                  <a:pt x="159" y="79"/>
                  <a:pt x="159" y="79"/>
                  <a:pt x="160" y="78"/>
                </a:cubicBezTo>
                <a:cubicBezTo>
                  <a:pt x="165" y="77"/>
                  <a:pt x="167" y="73"/>
                  <a:pt x="165" y="68"/>
                </a:cubicBezTo>
                <a:cubicBezTo>
                  <a:pt x="164" y="64"/>
                  <a:pt x="159" y="62"/>
                  <a:pt x="155" y="63"/>
                </a:cubicBezTo>
                <a:close/>
                <a:moveTo>
                  <a:pt x="2" y="115"/>
                </a:moveTo>
                <a:cubicBezTo>
                  <a:pt x="1" y="117"/>
                  <a:pt x="0" y="119"/>
                  <a:pt x="0" y="121"/>
                </a:cubicBezTo>
                <a:cubicBezTo>
                  <a:pt x="0" y="123"/>
                  <a:pt x="1" y="125"/>
                  <a:pt x="2" y="127"/>
                </a:cubicBezTo>
                <a:cubicBezTo>
                  <a:pt x="4" y="128"/>
                  <a:pt x="6" y="129"/>
                  <a:pt x="8" y="129"/>
                </a:cubicBezTo>
                <a:cubicBezTo>
                  <a:pt x="10" y="129"/>
                  <a:pt x="12" y="128"/>
                  <a:pt x="14" y="127"/>
                </a:cubicBezTo>
                <a:cubicBezTo>
                  <a:pt x="15" y="125"/>
                  <a:pt x="16" y="123"/>
                  <a:pt x="16" y="121"/>
                </a:cubicBezTo>
                <a:cubicBezTo>
                  <a:pt x="16" y="119"/>
                  <a:pt x="15" y="117"/>
                  <a:pt x="14" y="115"/>
                </a:cubicBezTo>
                <a:cubicBezTo>
                  <a:pt x="11" y="112"/>
                  <a:pt x="5" y="112"/>
                  <a:pt x="2" y="115"/>
                </a:cubicBezTo>
                <a:close/>
                <a:moveTo>
                  <a:pt x="43" y="101"/>
                </a:moveTo>
                <a:cubicBezTo>
                  <a:pt x="39" y="102"/>
                  <a:pt x="36" y="107"/>
                  <a:pt x="38" y="111"/>
                </a:cubicBezTo>
                <a:cubicBezTo>
                  <a:pt x="39" y="114"/>
                  <a:pt x="42" y="116"/>
                  <a:pt x="45" y="116"/>
                </a:cubicBezTo>
                <a:cubicBezTo>
                  <a:pt x="46" y="116"/>
                  <a:pt x="47" y="116"/>
                  <a:pt x="48" y="116"/>
                </a:cubicBezTo>
                <a:cubicBezTo>
                  <a:pt x="52" y="115"/>
                  <a:pt x="54" y="110"/>
                  <a:pt x="53" y="106"/>
                </a:cubicBezTo>
                <a:cubicBezTo>
                  <a:pt x="52" y="102"/>
                  <a:pt x="47" y="99"/>
                  <a:pt x="43" y="101"/>
                </a:cubicBezTo>
                <a:close/>
                <a:moveTo>
                  <a:pt x="193" y="51"/>
                </a:moveTo>
                <a:cubicBezTo>
                  <a:pt x="189" y="52"/>
                  <a:pt x="186" y="57"/>
                  <a:pt x="188" y="61"/>
                </a:cubicBezTo>
                <a:cubicBezTo>
                  <a:pt x="189" y="64"/>
                  <a:pt x="192" y="66"/>
                  <a:pt x="195" y="66"/>
                </a:cubicBezTo>
                <a:cubicBezTo>
                  <a:pt x="196" y="66"/>
                  <a:pt x="197" y="66"/>
                  <a:pt x="198" y="66"/>
                </a:cubicBezTo>
                <a:cubicBezTo>
                  <a:pt x="202" y="65"/>
                  <a:pt x="204" y="60"/>
                  <a:pt x="203" y="56"/>
                </a:cubicBezTo>
                <a:cubicBezTo>
                  <a:pt x="201" y="52"/>
                  <a:pt x="197" y="49"/>
                  <a:pt x="193" y="51"/>
                </a:cubicBezTo>
                <a:close/>
                <a:moveTo>
                  <a:pt x="351" y="3"/>
                </a:moveTo>
                <a:cubicBezTo>
                  <a:pt x="348" y="0"/>
                  <a:pt x="342" y="0"/>
                  <a:pt x="339" y="3"/>
                </a:cubicBezTo>
                <a:cubicBezTo>
                  <a:pt x="338" y="4"/>
                  <a:pt x="337" y="6"/>
                  <a:pt x="337" y="8"/>
                </a:cubicBezTo>
                <a:cubicBezTo>
                  <a:pt x="337" y="10"/>
                  <a:pt x="338" y="12"/>
                  <a:pt x="340" y="14"/>
                </a:cubicBezTo>
                <a:cubicBezTo>
                  <a:pt x="341" y="15"/>
                  <a:pt x="343" y="16"/>
                  <a:pt x="345" y="16"/>
                </a:cubicBezTo>
                <a:cubicBezTo>
                  <a:pt x="347" y="16"/>
                  <a:pt x="349" y="15"/>
                  <a:pt x="351" y="14"/>
                </a:cubicBezTo>
                <a:cubicBezTo>
                  <a:pt x="352" y="12"/>
                  <a:pt x="353" y="10"/>
                  <a:pt x="353" y="8"/>
                </a:cubicBezTo>
                <a:cubicBezTo>
                  <a:pt x="353" y="6"/>
                  <a:pt x="352" y="4"/>
                  <a:pt x="351" y="3"/>
                </a:cubicBezTo>
                <a:close/>
                <a:moveTo>
                  <a:pt x="305" y="13"/>
                </a:moveTo>
                <a:cubicBezTo>
                  <a:pt x="301" y="15"/>
                  <a:pt x="299" y="19"/>
                  <a:pt x="300" y="23"/>
                </a:cubicBezTo>
                <a:cubicBezTo>
                  <a:pt x="301" y="27"/>
                  <a:pt x="304" y="29"/>
                  <a:pt x="308" y="29"/>
                </a:cubicBezTo>
                <a:cubicBezTo>
                  <a:pt x="309" y="29"/>
                  <a:pt x="309" y="29"/>
                  <a:pt x="310" y="28"/>
                </a:cubicBezTo>
                <a:cubicBezTo>
                  <a:pt x="314" y="27"/>
                  <a:pt x="317" y="22"/>
                  <a:pt x="315" y="18"/>
                </a:cubicBezTo>
                <a:cubicBezTo>
                  <a:pt x="314" y="14"/>
                  <a:pt x="309" y="12"/>
                  <a:pt x="305" y="13"/>
                </a:cubicBezTo>
                <a:close/>
                <a:moveTo>
                  <a:pt x="268" y="26"/>
                </a:moveTo>
                <a:cubicBezTo>
                  <a:pt x="263" y="27"/>
                  <a:pt x="261" y="32"/>
                  <a:pt x="263" y="36"/>
                </a:cubicBezTo>
                <a:cubicBezTo>
                  <a:pt x="264" y="39"/>
                  <a:pt x="267" y="41"/>
                  <a:pt x="270" y="41"/>
                </a:cubicBezTo>
                <a:cubicBezTo>
                  <a:pt x="271" y="41"/>
                  <a:pt x="272" y="41"/>
                  <a:pt x="273" y="41"/>
                </a:cubicBezTo>
                <a:cubicBezTo>
                  <a:pt x="277" y="40"/>
                  <a:pt x="279" y="35"/>
                  <a:pt x="278" y="31"/>
                </a:cubicBezTo>
                <a:cubicBezTo>
                  <a:pt x="276" y="27"/>
                  <a:pt x="272" y="24"/>
                  <a:pt x="268" y="26"/>
                </a:cubicBezTo>
                <a:close/>
                <a:moveTo>
                  <a:pt x="230" y="38"/>
                </a:moveTo>
                <a:cubicBezTo>
                  <a:pt x="226" y="40"/>
                  <a:pt x="224" y="44"/>
                  <a:pt x="225" y="48"/>
                </a:cubicBezTo>
                <a:cubicBezTo>
                  <a:pt x="226" y="52"/>
                  <a:pt x="229" y="54"/>
                  <a:pt x="233" y="54"/>
                </a:cubicBezTo>
                <a:cubicBezTo>
                  <a:pt x="234" y="54"/>
                  <a:pt x="234" y="54"/>
                  <a:pt x="235" y="53"/>
                </a:cubicBezTo>
                <a:cubicBezTo>
                  <a:pt x="239" y="52"/>
                  <a:pt x="242" y="47"/>
                  <a:pt x="240" y="43"/>
                </a:cubicBezTo>
                <a:cubicBezTo>
                  <a:pt x="239" y="39"/>
                  <a:pt x="234" y="37"/>
                  <a:pt x="230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52" name="Freeform 22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3323F08F-76DE-49BD-8C6A-B928CACA36A1}"/>
              </a:ext>
            </a:extLst>
          </p:cNvPr>
          <p:cNvSpPr>
            <a:spLocks noEditPoints="1"/>
          </p:cNvSpPr>
          <p:nvPr/>
        </p:nvSpPr>
        <p:spPr bwMode="auto">
          <a:xfrm>
            <a:off x="6102140" y="2698449"/>
            <a:ext cx="40259" cy="732208"/>
          </a:xfrm>
          <a:custGeom>
            <a:avLst/>
            <a:gdLst>
              <a:gd name="T0" fmla="*/ 8 w 16"/>
              <a:gd name="T1" fmla="*/ 196 h 291"/>
              <a:gd name="T2" fmla="*/ 0 w 16"/>
              <a:gd name="T3" fmla="*/ 204 h 291"/>
              <a:gd name="T4" fmla="*/ 8 w 16"/>
              <a:gd name="T5" fmla="*/ 212 h 291"/>
              <a:gd name="T6" fmla="*/ 16 w 16"/>
              <a:gd name="T7" fmla="*/ 204 h 291"/>
              <a:gd name="T8" fmla="*/ 8 w 16"/>
              <a:gd name="T9" fmla="*/ 196 h 291"/>
              <a:gd name="T10" fmla="*/ 8 w 16"/>
              <a:gd name="T11" fmla="*/ 235 h 291"/>
              <a:gd name="T12" fmla="*/ 0 w 16"/>
              <a:gd name="T13" fmla="*/ 243 h 291"/>
              <a:gd name="T14" fmla="*/ 8 w 16"/>
              <a:gd name="T15" fmla="*/ 251 h 291"/>
              <a:gd name="T16" fmla="*/ 16 w 16"/>
              <a:gd name="T17" fmla="*/ 243 h 291"/>
              <a:gd name="T18" fmla="*/ 8 w 16"/>
              <a:gd name="T19" fmla="*/ 235 h 291"/>
              <a:gd name="T20" fmla="*/ 2 w 16"/>
              <a:gd name="T21" fmla="*/ 277 h 291"/>
              <a:gd name="T22" fmla="*/ 0 w 16"/>
              <a:gd name="T23" fmla="*/ 283 h 291"/>
              <a:gd name="T24" fmla="*/ 2 w 16"/>
              <a:gd name="T25" fmla="*/ 288 h 291"/>
              <a:gd name="T26" fmla="*/ 8 w 16"/>
              <a:gd name="T27" fmla="*/ 291 h 291"/>
              <a:gd name="T28" fmla="*/ 14 w 16"/>
              <a:gd name="T29" fmla="*/ 288 h 291"/>
              <a:gd name="T30" fmla="*/ 16 w 16"/>
              <a:gd name="T31" fmla="*/ 283 h 291"/>
              <a:gd name="T32" fmla="*/ 14 w 16"/>
              <a:gd name="T33" fmla="*/ 277 h 291"/>
              <a:gd name="T34" fmla="*/ 2 w 16"/>
              <a:gd name="T35" fmla="*/ 277 h 291"/>
              <a:gd name="T36" fmla="*/ 8 w 16"/>
              <a:gd name="T37" fmla="*/ 17 h 291"/>
              <a:gd name="T38" fmla="*/ 14 w 16"/>
              <a:gd name="T39" fmla="*/ 14 h 291"/>
              <a:gd name="T40" fmla="*/ 16 w 16"/>
              <a:gd name="T41" fmla="*/ 9 h 291"/>
              <a:gd name="T42" fmla="*/ 14 w 16"/>
              <a:gd name="T43" fmla="*/ 3 h 291"/>
              <a:gd name="T44" fmla="*/ 2 w 16"/>
              <a:gd name="T45" fmla="*/ 3 h 291"/>
              <a:gd name="T46" fmla="*/ 0 w 16"/>
              <a:gd name="T47" fmla="*/ 9 h 291"/>
              <a:gd name="T48" fmla="*/ 2 w 16"/>
              <a:gd name="T49" fmla="*/ 14 h 291"/>
              <a:gd name="T50" fmla="*/ 8 w 16"/>
              <a:gd name="T51" fmla="*/ 17 h 291"/>
              <a:gd name="T52" fmla="*/ 8 w 16"/>
              <a:gd name="T53" fmla="*/ 157 h 291"/>
              <a:gd name="T54" fmla="*/ 0 w 16"/>
              <a:gd name="T55" fmla="*/ 165 h 291"/>
              <a:gd name="T56" fmla="*/ 8 w 16"/>
              <a:gd name="T57" fmla="*/ 173 h 291"/>
              <a:gd name="T58" fmla="*/ 16 w 16"/>
              <a:gd name="T59" fmla="*/ 165 h 291"/>
              <a:gd name="T60" fmla="*/ 8 w 16"/>
              <a:gd name="T61" fmla="*/ 157 h 291"/>
              <a:gd name="T62" fmla="*/ 8 w 16"/>
              <a:gd name="T63" fmla="*/ 118 h 291"/>
              <a:gd name="T64" fmla="*/ 0 w 16"/>
              <a:gd name="T65" fmla="*/ 126 h 291"/>
              <a:gd name="T66" fmla="*/ 8 w 16"/>
              <a:gd name="T67" fmla="*/ 134 h 291"/>
              <a:gd name="T68" fmla="*/ 16 w 16"/>
              <a:gd name="T69" fmla="*/ 126 h 291"/>
              <a:gd name="T70" fmla="*/ 8 w 16"/>
              <a:gd name="T71" fmla="*/ 118 h 291"/>
              <a:gd name="T72" fmla="*/ 8 w 16"/>
              <a:gd name="T73" fmla="*/ 40 h 291"/>
              <a:gd name="T74" fmla="*/ 0 w 16"/>
              <a:gd name="T75" fmla="*/ 48 h 291"/>
              <a:gd name="T76" fmla="*/ 8 w 16"/>
              <a:gd name="T77" fmla="*/ 56 h 291"/>
              <a:gd name="T78" fmla="*/ 16 w 16"/>
              <a:gd name="T79" fmla="*/ 48 h 291"/>
              <a:gd name="T80" fmla="*/ 8 w 16"/>
              <a:gd name="T81" fmla="*/ 40 h 291"/>
              <a:gd name="T82" fmla="*/ 8 w 16"/>
              <a:gd name="T83" fmla="*/ 79 h 291"/>
              <a:gd name="T84" fmla="*/ 0 w 16"/>
              <a:gd name="T85" fmla="*/ 87 h 291"/>
              <a:gd name="T86" fmla="*/ 8 w 16"/>
              <a:gd name="T87" fmla="*/ 95 h 291"/>
              <a:gd name="T88" fmla="*/ 16 w 16"/>
              <a:gd name="T89" fmla="*/ 87 h 291"/>
              <a:gd name="T90" fmla="*/ 8 w 16"/>
              <a:gd name="T91" fmla="*/ 7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" h="291">
                <a:moveTo>
                  <a:pt x="8" y="196"/>
                </a:moveTo>
                <a:cubicBezTo>
                  <a:pt x="4" y="196"/>
                  <a:pt x="0" y="200"/>
                  <a:pt x="0" y="204"/>
                </a:cubicBezTo>
                <a:cubicBezTo>
                  <a:pt x="0" y="209"/>
                  <a:pt x="4" y="212"/>
                  <a:pt x="8" y="212"/>
                </a:cubicBezTo>
                <a:cubicBezTo>
                  <a:pt x="12" y="212"/>
                  <a:pt x="16" y="209"/>
                  <a:pt x="16" y="204"/>
                </a:cubicBezTo>
                <a:cubicBezTo>
                  <a:pt x="16" y="200"/>
                  <a:pt x="12" y="196"/>
                  <a:pt x="8" y="196"/>
                </a:cubicBezTo>
                <a:close/>
                <a:moveTo>
                  <a:pt x="8" y="235"/>
                </a:moveTo>
                <a:cubicBezTo>
                  <a:pt x="4" y="235"/>
                  <a:pt x="0" y="239"/>
                  <a:pt x="0" y="243"/>
                </a:cubicBezTo>
                <a:cubicBezTo>
                  <a:pt x="0" y="248"/>
                  <a:pt x="4" y="251"/>
                  <a:pt x="8" y="251"/>
                </a:cubicBezTo>
                <a:cubicBezTo>
                  <a:pt x="12" y="251"/>
                  <a:pt x="16" y="248"/>
                  <a:pt x="16" y="243"/>
                </a:cubicBezTo>
                <a:cubicBezTo>
                  <a:pt x="16" y="239"/>
                  <a:pt x="12" y="235"/>
                  <a:pt x="8" y="235"/>
                </a:cubicBezTo>
                <a:close/>
                <a:moveTo>
                  <a:pt x="2" y="277"/>
                </a:moveTo>
                <a:cubicBezTo>
                  <a:pt x="1" y="278"/>
                  <a:pt x="0" y="281"/>
                  <a:pt x="0" y="283"/>
                </a:cubicBezTo>
                <a:cubicBezTo>
                  <a:pt x="0" y="285"/>
                  <a:pt x="1" y="287"/>
                  <a:pt x="2" y="288"/>
                </a:cubicBezTo>
                <a:cubicBezTo>
                  <a:pt x="4" y="290"/>
                  <a:pt x="6" y="291"/>
                  <a:pt x="8" y="291"/>
                </a:cubicBezTo>
                <a:cubicBezTo>
                  <a:pt x="10" y="291"/>
                  <a:pt x="12" y="290"/>
                  <a:pt x="14" y="288"/>
                </a:cubicBezTo>
                <a:cubicBezTo>
                  <a:pt x="15" y="287"/>
                  <a:pt x="16" y="285"/>
                  <a:pt x="16" y="283"/>
                </a:cubicBezTo>
                <a:cubicBezTo>
                  <a:pt x="16" y="281"/>
                  <a:pt x="15" y="278"/>
                  <a:pt x="14" y="277"/>
                </a:cubicBezTo>
                <a:cubicBezTo>
                  <a:pt x="11" y="274"/>
                  <a:pt x="5" y="274"/>
                  <a:pt x="2" y="277"/>
                </a:cubicBezTo>
                <a:close/>
                <a:moveTo>
                  <a:pt x="8" y="17"/>
                </a:moveTo>
                <a:cubicBezTo>
                  <a:pt x="10" y="17"/>
                  <a:pt x="12" y="16"/>
                  <a:pt x="14" y="14"/>
                </a:cubicBezTo>
                <a:cubicBezTo>
                  <a:pt x="15" y="13"/>
                  <a:pt x="16" y="11"/>
                  <a:pt x="16" y="9"/>
                </a:cubicBezTo>
                <a:cubicBezTo>
                  <a:pt x="16" y="7"/>
                  <a:pt x="15" y="4"/>
                  <a:pt x="14" y="3"/>
                </a:cubicBezTo>
                <a:cubicBezTo>
                  <a:pt x="11" y="0"/>
                  <a:pt x="5" y="0"/>
                  <a:pt x="2" y="3"/>
                </a:cubicBezTo>
                <a:cubicBezTo>
                  <a:pt x="1" y="4"/>
                  <a:pt x="0" y="7"/>
                  <a:pt x="0" y="9"/>
                </a:cubicBezTo>
                <a:cubicBezTo>
                  <a:pt x="0" y="11"/>
                  <a:pt x="1" y="13"/>
                  <a:pt x="2" y="14"/>
                </a:cubicBezTo>
                <a:cubicBezTo>
                  <a:pt x="4" y="16"/>
                  <a:pt x="6" y="17"/>
                  <a:pt x="8" y="17"/>
                </a:cubicBezTo>
                <a:close/>
                <a:moveTo>
                  <a:pt x="8" y="157"/>
                </a:moveTo>
                <a:cubicBezTo>
                  <a:pt x="4" y="157"/>
                  <a:pt x="0" y="161"/>
                  <a:pt x="0" y="165"/>
                </a:cubicBezTo>
                <a:cubicBezTo>
                  <a:pt x="0" y="170"/>
                  <a:pt x="4" y="173"/>
                  <a:pt x="8" y="173"/>
                </a:cubicBezTo>
                <a:cubicBezTo>
                  <a:pt x="12" y="173"/>
                  <a:pt x="16" y="170"/>
                  <a:pt x="16" y="165"/>
                </a:cubicBezTo>
                <a:cubicBezTo>
                  <a:pt x="16" y="161"/>
                  <a:pt x="12" y="157"/>
                  <a:pt x="8" y="157"/>
                </a:cubicBezTo>
                <a:close/>
                <a:moveTo>
                  <a:pt x="8" y="118"/>
                </a:moveTo>
                <a:cubicBezTo>
                  <a:pt x="4" y="118"/>
                  <a:pt x="0" y="122"/>
                  <a:pt x="0" y="126"/>
                </a:cubicBezTo>
                <a:cubicBezTo>
                  <a:pt x="0" y="130"/>
                  <a:pt x="4" y="134"/>
                  <a:pt x="8" y="134"/>
                </a:cubicBezTo>
                <a:cubicBezTo>
                  <a:pt x="12" y="134"/>
                  <a:pt x="16" y="130"/>
                  <a:pt x="16" y="126"/>
                </a:cubicBezTo>
                <a:cubicBezTo>
                  <a:pt x="16" y="122"/>
                  <a:pt x="12" y="118"/>
                  <a:pt x="8" y="118"/>
                </a:cubicBezTo>
                <a:close/>
                <a:moveTo>
                  <a:pt x="8" y="40"/>
                </a:moveTo>
                <a:cubicBezTo>
                  <a:pt x="4" y="40"/>
                  <a:pt x="0" y="43"/>
                  <a:pt x="0" y="48"/>
                </a:cubicBezTo>
                <a:cubicBezTo>
                  <a:pt x="0" y="52"/>
                  <a:pt x="4" y="56"/>
                  <a:pt x="8" y="56"/>
                </a:cubicBezTo>
                <a:cubicBezTo>
                  <a:pt x="12" y="56"/>
                  <a:pt x="16" y="52"/>
                  <a:pt x="16" y="48"/>
                </a:cubicBezTo>
                <a:cubicBezTo>
                  <a:pt x="16" y="43"/>
                  <a:pt x="12" y="40"/>
                  <a:pt x="8" y="40"/>
                </a:cubicBezTo>
                <a:close/>
                <a:moveTo>
                  <a:pt x="8" y="79"/>
                </a:moveTo>
                <a:cubicBezTo>
                  <a:pt x="4" y="79"/>
                  <a:pt x="0" y="82"/>
                  <a:pt x="0" y="87"/>
                </a:cubicBezTo>
                <a:cubicBezTo>
                  <a:pt x="0" y="91"/>
                  <a:pt x="4" y="95"/>
                  <a:pt x="8" y="95"/>
                </a:cubicBezTo>
                <a:cubicBezTo>
                  <a:pt x="12" y="95"/>
                  <a:pt x="16" y="91"/>
                  <a:pt x="16" y="87"/>
                </a:cubicBezTo>
                <a:cubicBezTo>
                  <a:pt x="16" y="82"/>
                  <a:pt x="12" y="79"/>
                  <a:pt x="8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53" name="Freeform 22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E8B00651-E825-4F04-8122-21AED69B30E7}"/>
              </a:ext>
            </a:extLst>
          </p:cNvPr>
          <p:cNvSpPr/>
          <p:nvPr/>
        </p:nvSpPr>
        <p:spPr bwMode="auto">
          <a:xfrm>
            <a:off x="4027549" y="2685868"/>
            <a:ext cx="4189441" cy="3560396"/>
          </a:xfrm>
          <a:custGeom>
            <a:avLst/>
            <a:gdLst>
              <a:gd name="T0" fmla="*/ 1655 w 1666"/>
              <a:gd name="T1" fmla="*/ 693 h 1415"/>
              <a:gd name="T2" fmla="*/ 1576 w 1666"/>
              <a:gd name="T3" fmla="*/ 456 h 1415"/>
              <a:gd name="T4" fmla="*/ 1418 w 1666"/>
              <a:gd name="T5" fmla="*/ 240 h 1415"/>
              <a:gd name="T6" fmla="*/ 1216 w 1666"/>
              <a:gd name="T7" fmla="*/ 93 h 1415"/>
              <a:gd name="T8" fmla="*/ 958 w 1666"/>
              <a:gd name="T9" fmla="*/ 9 h 1415"/>
              <a:gd name="T10" fmla="*/ 833 w 1666"/>
              <a:gd name="T11" fmla="*/ 0 h 1415"/>
              <a:gd name="T12" fmla="*/ 708 w 1666"/>
              <a:gd name="T13" fmla="*/ 9 h 1415"/>
              <a:gd name="T14" fmla="*/ 450 w 1666"/>
              <a:gd name="T15" fmla="*/ 93 h 1415"/>
              <a:gd name="T16" fmla="*/ 248 w 1666"/>
              <a:gd name="T17" fmla="*/ 240 h 1415"/>
              <a:gd name="T18" fmla="*/ 90 w 1666"/>
              <a:gd name="T19" fmla="*/ 456 h 1415"/>
              <a:gd name="T20" fmla="*/ 11 w 1666"/>
              <a:gd name="T21" fmla="*/ 693 h 1415"/>
              <a:gd name="T22" fmla="*/ 0 w 1666"/>
              <a:gd name="T23" fmla="*/ 833 h 1415"/>
              <a:gd name="T24" fmla="*/ 237 w 1666"/>
              <a:gd name="T25" fmla="*/ 1415 h 1415"/>
              <a:gd name="T26" fmla="*/ 271 w 1666"/>
              <a:gd name="T27" fmla="*/ 1415 h 1415"/>
              <a:gd name="T28" fmla="*/ 24 w 1666"/>
              <a:gd name="T29" fmla="*/ 833 h 1415"/>
              <a:gd name="T30" fmla="*/ 35 w 1666"/>
              <a:gd name="T31" fmla="*/ 699 h 1415"/>
              <a:gd name="T32" fmla="*/ 65 w 1666"/>
              <a:gd name="T33" fmla="*/ 576 h 1415"/>
              <a:gd name="T34" fmla="*/ 112 w 1666"/>
              <a:gd name="T35" fmla="*/ 465 h 1415"/>
              <a:gd name="T36" fmla="*/ 264 w 1666"/>
              <a:gd name="T37" fmla="*/ 258 h 1415"/>
              <a:gd name="T38" fmla="*/ 359 w 1666"/>
              <a:gd name="T39" fmla="*/ 178 h 1415"/>
              <a:gd name="T40" fmla="*/ 463 w 1666"/>
              <a:gd name="T41" fmla="*/ 113 h 1415"/>
              <a:gd name="T42" fmla="*/ 710 w 1666"/>
              <a:gd name="T43" fmla="*/ 33 h 1415"/>
              <a:gd name="T44" fmla="*/ 833 w 1666"/>
              <a:gd name="T45" fmla="*/ 24 h 1415"/>
              <a:gd name="T46" fmla="*/ 956 w 1666"/>
              <a:gd name="T47" fmla="*/ 33 h 1415"/>
              <a:gd name="T48" fmla="*/ 1203 w 1666"/>
              <a:gd name="T49" fmla="*/ 113 h 1415"/>
              <a:gd name="T50" fmla="*/ 1307 w 1666"/>
              <a:gd name="T51" fmla="*/ 178 h 1415"/>
              <a:gd name="T52" fmla="*/ 1402 w 1666"/>
              <a:gd name="T53" fmla="*/ 258 h 1415"/>
              <a:gd name="T54" fmla="*/ 1554 w 1666"/>
              <a:gd name="T55" fmla="*/ 465 h 1415"/>
              <a:gd name="T56" fmla="*/ 1601 w 1666"/>
              <a:gd name="T57" fmla="*/ 576 h 1415"/>
              <a:gd name="T58" fmla="*/ 1631 w 1666"/>
              <a:gd name="T59" fmla="*/ 699 h 1415"/>
              <a:gd name="T60" fmla="*/ 1642 w 1666"/>
              <a:gd name="T61" fmla="*/ 833 h 1415"/>
              <a:gd name="T62" fmla="*/ 1395 w 1666"/>
              <a:gd name="T63" fmla="*/ 1415 h 1415"/>
              <a:gd name="T64" fmla="*/ 1429 w 1666"/>
              <a:gd name="T65" fmla="*/ 1415 h 1415"/>
              <a:gd name="T66" fmla="*/ 1666 w 1666"/>
              <a:gd name="T67" fmla="*/ 833 h 1415"/>
              <a:gd name="T68" fmla="*/ 1655 w 1666"/>
              <a:gd name="T69" fmla="*/ 693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6" h="1415">
                <a:moveTo>
                  <a:pt x="1655" y="693"/>
                </a:moveTo>
                <a:cubicBezTo>
                  <a:pt x="1640" y="609"/>
                  <a:pt x="1614" y="530"/>
                  <a:pt x="1576" y="456"/>
                </a:cubicBezTo>
                <a:cubicBezTo>
                  <a:pt x="1535" y="376"/>
                  <a:pt x="1481" y="303"/>
                  <a:pt x="1418" y="240"/>
                </a:cubicBezTo>
                <a:cubicBezTo>
                  <a:pt x="1358" y="181"/>
                  <a:pt x="1290" y="132"/>
                  <a:pt x="1216" y="93"/>
                </a:cubicBezTo>
                <a:cubicBezTo>
                  <a:pt x="1136" y="52"/>
                  <a:pt x="1050" y="23"/>
                  <a:pt x="958" y="9"/>
                </a:cubicBezTo>
                <a:cubicBezTo>
                  <a:pt x="917" y="3"/>
                  <a:pt x="875" y="0"/>
                  <a:pt x="833" y="0"/>
                </a:cubicBezTo>
                <a:cubicBezTo>
                  <a:pt x="791" y="0"/>
                  <a:pt x="749" y="3"/>
                  <a:pt x="708" y="9"/>
                </a:cubicBezTo>
                <a:cubicBezTo>
                  <a:pt x="616" y="23"/>
                  <a:pt x="530" y="52"/>
                  <a:pt x="450" y="93"/>
                </a:cubicBezTo>
                <a:cubicBezTo>
                  <a:pt x="376" y="132"/>
                  <a:pt x="308" y="181"/>
                  <a:pt x="248" y="240"/>
                </a:cubicBezTo>
                <a:cubicBezTo>
                  <a:pt x="185" y="303"/>
                  <a:pt x="131" y="376"/>
                  <a:pt x="90" y="456"/>
                </a:cubicBezTo>
                <a:cubicBezTo>
                  <a:pt x="52" y="530"/>
                  <a:pt x="26" y="609"/>
                  <a:pt x="11" y="693"/>
                </a:cubicBezTo>
                <a:cubicBezTo>
                  <a:pt x="4" y="738"/>
                  <a:pt x="0" y="785"/>
                  <a:pt x="0" y="833"/>
                </a:cubicBezTo>
                <a:cubicBezTo>
                  <a:pt x="0" y="1059"/>
                  <a:pt x="90" y="1265"/>
                  <a:pt x="237" y="1415"/>
                </a:cubicBezTo>
                <a:cubicBezTo>
                  <a:pt x="271" y="1415"/>
                  <a:pt x="271" y="1415"/>
                  <a:pt x="271" y="1415"/>
                </a:cubicBezTo>
                <a:cubicBezTo>
                  <a:pt x="118" y="1268"/>
                  <a:pt x="24" y="1061"/>
                  <a:pt x="24" y="833"/>
                </a:cubicBezTo>
                <a:cubicBezTo>
                  <a:pt x="24" y="788"/>
                  <a:pt x="27" y="743"/>
                  <a:pt x="35" y="699"/>
                </a:cubicBezTo>
                <a:cubicBezTo>
                  <a:pt x="42" y="657"/>
                  <a:pt x="52" y="616"/>
                  <a:pt x="65" y="576"/>
                </a:cubicBezTo>
                <a:cubicBezTo>
                  <a:pt x="78" y="538"/>
                  <a:pt x="94" y="501"/>
                  <a:pt x="112" y="465"/>
                </a:cubicBezTo>
                <a:cubicBezTo>
                  <a:pt x="152" y="388"/>
                  <a:pt x="203" y="319"/>
                  <a:pt x="264" y="258"/>
                </a:cubicBezTo>
                <a:cubicBezTo>
                  <a:pt x="293" y="229"/>
                  <a:pt x="325" y="202"/>
                  <a:pt x="359" y="178"/>
                </a:cubicBezTo>
                <a:cubicBezTo>
                  <a:pt x="392" y="154"/>
                  <a:pt x="427" y="132"/>
                  <a:pt x="463" y="113"/>
                </a:cubicBezTo>
                <a:cubicBezTo>
                  <a:pt x="539" y="74"/>
                  <a:pt x="622" y="46"/>
                  <a:pt x="710" y="33"/>
                </a:cubicBezTo>
                <a:cubicBezTo>
                  <a:pt x="750" y="27"/>
                  <a:pt x="791" y="24"/>
                  <a:pt x="833" y="24"/>
                </a:cubicBezTo>
                <a:cubicBezTo>
                  <a:pt x="875" y="24"/>
                  <a:pt x="916" y="27"/>
                  <a:pt x="956" y="33"/>
                </a:cubicBezTo>
                <a:cubicBezTo>
                  <a:pt x="1044" y="46"/>
                  <a:pt x="1127" y="74"/>
                  <a:pt x="1203" y="113"/>
                </a:cubicBezTo>
                <a:cubicBezTo>
                  <a:pt x="1239" y="132"/>
                  <a:pt x="1274" y="154"/>
                  <a:pt x="1307" y="178"/>
                </a:cubicBezTo>
                <a:cubicBezTo>
                  <a:pt x="1341" y="202"/>
                  <a:pt x="1373" y="229"/>
                  <a:pt x="1402" y="258"/>
                </a:cubicBezTo>
                <a:cubicBezTo>
                  <a:pt x="1463" y="319"/>
                  <a:pt x="1514" y="388"/>
                  <a:pt x="1554" y="465"/>
                </a:cubicBezTo>
                <a:cubicBezTo>
                  <a:pt x="1572" y="501"/>
                  <a:pt x="1588" y="538"/>
                  <a:pt x="1601" y="576"/>
                </a:cubicBezTo>
                <a:cubicBezTo>
                  <a:pt x="1614" y="616"/>
                  <a:pt x="1624" y="657"/>
                  <a:pt x="1631" y="699"/>
                </a:cubicBezTo>
                <a:cubicBezTo>
                  <a:pt x="1639" y="743"/>
                  <a:pt x="1642" y="788"/>
                  <a:pt x="1642" y="833"/>
                </a:cubicBezTo>
                <a:cubicBezTo>
                  <a:pt x="1642" y="1061"/>
                  <a:pt x="1547" y="1268"/>
                  <a:pt x="1395" y="1415"/>
                </a:cubicBezTo>
                <a:cubicBezTo>
                  <a:pt x="1429" y="1415"/>
                  <a:pt x="1429" y="1415"/>
                  <a:pt x="1429" y="1415"/>
                </a:cubicBezTo>
                <a:cubicBezTo>
                  <a:pt x="1576" y="1265"/>
                  <a:pt x="1666" y="1059"/>
                  <a:pt x="1666" y="833"/>
                </a:cubicBezTo>
                <a:cubicBezTo>
                  <a:pt x="1666" y="785"/>
                  <a:pt x="1662" y="738"/>
                  <a:pt x="1655" y="693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54" name="Group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C9B93E0-5D5A-4FCD-B868-6AC0956F3F47}"/>
              </a:ext>
            </a:extLst>
          </p:cNvPr>
          <p:cNvGrpSpPr/>
          <p:nvPr/>
        </p:nvGrpSpPr>
        <p:grpSpPr>
          <a:xfrm>
            <a:off x="5229026" y="3558982"/>
            <a:ext cx="1713519" cy="1250541"/>
            <a:chOff x="3444876" y="3467100"/>
            <a:chExt cx="2162175" cy="1577975"/>
          </a:xfrm>
          <a:solidFill>
            <a:schemeClr val="accent1"/>
          </a:solidFill>
        </p:grpSpPr>
        <p:sp>
          <p:nvSpPr>
            <p:cNvPr id="55" name="Freeform 219">
              <a:extLst>
                <a:ext uri="{FF2B5EF4-FFF2-40B4-BE49-F238E27FC236}">
                  <a16:creationId xmlns:a16="http://schemas.microsoft.com/office/drawing/2014/main" id="{533107B6-7BB9-4C56-9B12-631A025D6139}"/>
                </a:ext>
              </a:extLst>
            </p:cNvPr>
            <p:cNvSpPr/>
            <p:nvPr/>
          </p:nvSpPr>
          <p:spPr bwMode="auto">
            <a:xfrm>
              <a:off x="4003676" y="3756025"/>
              <a:ext cx="749300" cy="676275"/>
            </a:xfrm>
            <a:custGeom>
              <a:avLst/>
              <a:gdLst>
                <a:gd name="T0" fmla="*/ 147 w 236"/>
                <a:gd name="T1" fmla="*/ 7 h 213"/>
                <a:gd name="T2" fmla="*/ 99 w 236"/>
                <a:gd name="T3" fmla="*/ 51 h 213"/>
                <a:gd name="T4" fmla="*/ 97 w 236"/>
                <a:gd name="T5" fmla="*/ 60 h 213"/>
                <a:gd name="T6" fmla="*/ 88 w 236"/>
                <a:gd name="T7" fmla="*/ 60 h 213"/>
                <a:gd name="T8" fmla="*/ 16 w 236"/>
                <a:gd name="T9" fmla="*/ 86 h 213"/>
                <a:gd name="T10" fmla="*/ 0 w 236"/>
                <a:gd name="T11" fmla="*/ 133 h 213"/>
                <a:gd name="T12" fmla="*/ 93 w 236"/>
                <a:gd name="T13" fmla="*/ 213 h 213"/>
                <a:gd name="T14" fmla="*/ 113 w 236"/>
                <a:gd name="T15" fmla="*/ 181 h 213"/>
                <a:gd name="T16" fmla="*/ 185 w 236"/>
                <a:gd name="T17" fmla="*/ 157 h 213"/>
                <a:gd name="T18" fmla="*/ 215 w 236"/>
                <a:gd name="T19" fmla="*/ 132 h 213"/>
                <a:gd name="T20" fmla="*/ 217 w 236"/>
                <a:gd name="T21" fmla="*/ 131 h 213"/>
                <a:gd name="T22" fmla="*/ 236 w 236"/>
                <a:gd name="T23" fmla="*/ 38 h 213"/>
                <a:gd name="T24" fmla="*/ 147 w 236"/>
                <a:gd name="T25" fmla="*/ 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213">
                  <a:moveTo>
                    <a:pt x="147" y="7"/>
                  </a:moveTo>
                  <a:cubicBezTo>
                    <a:pt x="108" y="14"/>
                    <a:pt x="99" y="51"/>
                    <a:pt x="99" y="5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55" y="60"/>
                    <a:pt x="31" y="69"/>
                    <a:pt x="16" y="86"/>
                  </a:cubicBezTo>
                  <a:cubicBezTo>
                    <a:pt x="2" y="102"/>
                    <a:pt x="0" y="122"/>
                    <a:pt x="0" y="133"/>
                  </a:cubicBezTo>
                  <a:cubicBezTo>
                    <a:pt x="37" y="145"/>
                    <a:pt x="74" y="188"/>
                    <a:pt x="93" y="213"/>
                  </a:cubicBezTo>
                  <a:cubicBezTo>
                    <a:pt x="97" y="202"/>
                    <a:pt x="103" y="191"/>
                    <a:pt x="113" y="181"/>
                  </a:cubicBezTo>
                  <a:cubicBezTo>
                    <a:pt x="130" y="164"/>
                    <a:pt x="154" y="156"/>
                    <a:pt x="185" y="157"/>
                  </a:cubicBezTo>
                  <a:cubicBezTo>
                    <a:pt x="190" y="151"/>
                    <a:pt x="200" y="140"/>
                    <a:pt x="215" y="132"/>
                  </a:cubicBezTo>
                  <a:cubicBezTo>
                    <a:pt x="216" y="132"/>
                    <a:pt x="216" y="131"/>
                    <a:pt x="217" y="131"/>
                  </a:cubicBezTo>
                  <a:cubicBezTo>
                    <a:pt x="212" y="112"/>
                    <a:pt x="208" y="70"/>
                    <a:pt x="236" y="38"/>
                  </a:cubicBezTo>
                  <a:cubicBezTo>
                    <a:pt x="216" y="18"/>
                    <a:pt x="185" y="0"/>
                    <a:pt x="14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377"/>
              <a:endParaRPr 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20">
              <a:extLst>
                <a:ext uri="{FF2B5EF4-FFF2-40B4-BE49-F238E27FC236}">
                  <a16:creationId xmlns:a16="http://schemas.microsoft.com/office/drawing/2014/main" id="{EEB4BD3B-7912-4515-B640-813917F3C531}"/>
                </a:ext>
              </a:extLst>
            </p:cNvPr>
            <p:cNvSpPr/>
            <p:nvPr/>
          </p:nvSpPr>
          <p:spPr bwMode="auto">
            <a:xfrm>
              <a:off x="3444876" y="3467100"/>
              <a:ext cx="2162175" cy="1577975"/>
            </a:xfrm>
            <a:custGeom>
              <a:avLst/>
              <a:gdLst>
                <a:gd name="T0" fmla="*/ 596 w 681"/>
                <a:gd name="T1" fmla="*/ 117 h 497"/>
                <a:gd name="T2" fmla="*/ 400 w 681"/>
                <a:gd name="T3" fmla="*/ 44 h 497"/>
                <a:gd name="T4" fmla="*/ 225 w 681"/>
                <a:gd name="T5" fmla="*/ 78 h 497"/>
                <a:gd name="T6" fmla="*/ 85 w 681"/>
                <a:gd name="T7" fmla="*/ 184 h 497"/>
                <a:gd name="T8" fmla="*/ 49 w 681"/>
                <a:gd name="T9" fmla="*/ 355 h 497"/>
                <a:gd name="T10" fmla="*/ 220 w 681"/>
                <a:gd name="T11" fmla="*/ 405 h 497"/>
                <a:gd name="T12" fmla="*/ 261 w 681"/>
                <a:gd name="T13" fmla="*/ 330 h 497"/>
                <a:gd name="T14" fmla="*/ 162 w 681"/>
                <a:gd name="T15" fmla="*/ 243 h 497"/>
                <a:gd name="T16" fmla="*/ 112 w 681"/>
                <a:gd name="T17" fmla="*/ 260 h 497"/>
                <a:gd name="T18" fmla="*/ 109 w 681"/>
                <a:gd name="T19" fmla="*/ 310 h 497"/>
                <a:gd name="T20" fmla="*/ 172 w 681"/>
                <a:gd name="T21" fmla="*/ 330 h 497"/>
                <a:gd name="T22" fmla="*/ 186 w 681"/>
                <a:gd name="T23" fmla="*/ 337 h 497"/>
                <a:gd name="T24" fmla="*/ 180 w 681"/>
                <a:gd name="T25" fmla="*/ 351 h 497"/>
                <a:gd name="T26" fmla="*/ 150 w 681"/>
                <a:gd name="T27" fmla="*/ 356 h 497"/>
                <a:gd name="T28" fmla="*/ 90 w 681"/>
                <a:gd name="T29" fmla="*/ 320 h 497"/>
                <a:gd name="T30" fmla="*/ 94 w 681"/>
                <a:gd name="T31" fmla="*/ 247 h 497"/>
                <a:gd name="T32" fmla="*/ 153 w 681"/>
                <a:gd name="T33" fmla="*/ 220 h 497"/>
                <a:gd name="T34" fmla="*/ 175 w 681"/>
                <a:gd name="T35" fmla="*/ 162 h 497"/>
                <a:gd name="T36" fmla="*/ 256 w 681"/>
                <a:gd name="T37" fmla="*/ 129 h 497"/>
                <a:gd name="T38" fmla="*/ 319 w 681"/>
                <a:gd name="T39" fmla="*/ 76 h 497"/>
                <a:gd name="T40" fmla="*/ 429 w 681"/>
                <a:gd name="T41" fmla="*/ 114 h 497"/>
                <a:gd name="T42" fmla="*/ 526 w 681"/>
                <a:gd name="T43" fmla="*/ 99 h 497"/>
                <a:gd name="T44" fmla="*/ 583 w 681"/>
                <a:gd name="T45" fmla="*/ 178 h 497"/>
                <a:gd name="T46" fmla="*/ 616 w 681"/>
                <a:gd name="T47" fmla="*/ 206 h 497"/>
                <a:gd name="T48" fmla="*/ 621 w 681"/>
                <a:gd name="T49" fmla="*/ 267 h 497"/>
                <a:gd name="T50" fmla="*/ 532 w 681"/>
                <a:gd name="T51" fmla="*/ 313 h 497"/>
                <a:gd name="T52" fmla="*/ 462 w 681"/>
                <a:gd name="T53" fmla="*/ 325 h 497"/>
                <a:gd name="T54" fmla="*/ 416 w 681"/>
                <a:gd name="T55" fmla="*/ 368 h 497"/>
                <a:gd name="T56" fmla="*/ 365 w 681"/>
                <a:gd name="T57" fmla="*/ 407 h 497"/>
                <a:gd name="T58" fmla="*/ 363 w 681"/>
                <a:gd name="T59" fmla="*/ 407 h 497"/>
                <a:gd name="T60" fmla="*/ 324 w 681"/>
                <a:gd name="T61" fmla="*/ 388 h 497"/>
                <a:gd name="T62" fmla="*/ 324 w 681"/>
                <a:gd name="T63" fmla="*/ 372 h 497"/>
                <a:gd name="T64" fmla="*/ 340 w 681"/>
                <a:gd name="T65" fmla="*/ 372 h 497"/>
                <a:gd name="T66" fmla="*/ 364 w 681"/>
                <a:gd name="T67" fmla="*/ 385 h 497"/>
                <a:gd name="T68" fmla="*/ 399 w 681"/>
                <a:gd name="T69" fmla="*/ 354 h 497"/>
                <a:gd name="T70" fmla="*/ 450 w 681"/>
                <a:gd name="T71" fmla="*/ 305 h 497"/>
                <a:gd name="T72" fmla="*/ 532 w 681"/>
                <a:gd name="T73" fmla="*/ 290 h 497"/>
                <a:gd name="T74" fmla="*/ 600 w 681"/>
                <a:gd name="T75" fmla="*/ 261 h 497"/>
                <a:gd name="T76" fmla="*/ 597 w 681"/>
                <a:gd name="T77" fmla="*/ 217 h 497"/>
                <a:gd name="T78" fmla="*/ 570 w 681"/>
                <a:gd name="T79" fmla="*/ 198 h 497"/>
                <a:gd name="T80" fmla="*/ 563 w 681"/>
                <a:gd name="T81" fmla="*/ 196 h 497"/>
                <a:gd name="T82" fmla="*/ 562 w 681"/>
                <a:gd name="T83" fmla="*/ 188 h 497"/>
                <a:gd name="T84" fmla="*/ 518 w 681"/>
                <a:gd name="T85" fmla="*/ 120 h 497"/>
                <a:gd name="T86" fmla="*/ 436 w 681"/>
                <a:gd name="T87" fmla="*/ 136 h 497"/>
                <a:gd name="T88" fmla="*/ 414 w 681"/>
                <a:gd name="T89" fmla="*/ 214 h 497"/>
                <a:gd name="T90" fmla="*/ 488 w 681"/>
                <a:gd name="T91" fmla="*/ 219 h 497"/>
                <a:gd name="T92" fmla="*/ 494 w 681"/>
                <a:gd name="T93" fmla="*/ 234 h 497"/>
                <a:gd name="T94" fmla="*/ 479 w 681"/>
                <a:gd name="T95" fmla="*/ 240 h 497"/>
                <a:gd name="T96" fmla="*/ 376 w 681"/>
                <a:gd name="T97" fmla="*/ 265 h 497"/>
                <a:gd name="T98" fmla="*/ 372 w 681"/>
                <a:gd name="T99" fmla="*/ 270 h 497"/>
                <a:gd name="T100" fmla="*/ 366 w 681"/>
                <a:gd name="T101" fmla="*/ 270 h 497"/>
                <a:gd name="T102" fmla="*/ 305 w 681"/>
                <a:gd name="T103" fmla="*/ 288 h 497"/>
                <a:gd name="T104" fmla="*/ 287 w 681"/>
                <a:gd name="T105" fmla="*/ 334 h 497"/>
                <a:gd name="T106" fmla="*/ 287 w 681"/>
                <a:gd name="T107" fmla="*/ 340 h 497"/>
                <a:gd name="T108" fmla="*/ 282 w 681"/>
                <a:gd name="T109" fmla="*/ 344 h 497"/>
                <a:gd name="T110" fmla="*/ 243 w 681"/>
                <a:gd name="T111" fmla="*/ 421 h 497"/>
                <a:gd name="T112" fmla="*/ 281 w 681"/>
                <a:gd name="T113" fmla="*/ 467 h 497"/>
                <a:gd name="T114" fmla="*/ 366 w 681"/>
                <a:gd name="T115" fmla="*/ 456 h 497"/>
                <a:gd name="T116" fmla="*/ 534 w 681"/>
                <a:gd name="T117" fmla="*/ 367 h 497"/>
                <a:gd name="T118" fmla="*/ 679 w 681"/>
                <a:gd name="T119" fmla="*/ 261 h 497"/>
                <a:gd name="T120" fmla="*/ 596 w 681"/>
                <a:gd name="T121" fmla="*/ 11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1" h="497">
                  <a:moveTo>
                    <a:pt x="596" y="117"/>
                  </a:moveTo>
                  <a:cubicBezTo>
                    <a:pt x="528" y="8"/>
                    <a:pt x="400" y="44"/>
                    <a:pt x="400" y="44"/>
                  </a:cubicBezTo>
                  <a:cubicBezTo>
                    <a:pt x="284" y="0"/>
                    <a:pt x="225" y="78"/>
                    <a:pt x="225" y="78"/>
                  </a:cubicBezTo>
                  <a:cubicBezTo>
                    <a:pt x="99" y="82"/>
                    <a:pt x="85" y="184"/>
                    <a:pt x="85" y="184"/>
                  </a:cubicBezTo>
                  <a:cubicBezTo>
                    <a:pt x="85" y="184"/>
                    <a:pt x="0" y="262"/>
                    <a:pt x="49" y="355"/>
                  </a:cubicBezTo>
                  <a:cubicBezTo>
                    <a:pt x="98" y="448"/>
                    <a:pt x="220" y="405"/>
                    <a:pt x="220" y="405"/>
                  </a:cubicBezTo>
                  <a:cubicBezTo>
                    <a:pt x="221" y="381"/>
                    <a:pt x="231" y="354"/>
                    <a:pt x="261" y="330"/>
                  </a:cubicBezTo>
                  <a:cubicBezTo>
                    <a:pt x="243" y="305"/>
                    <a:pt x="199" y="251"/>
                    <a:pt x="162" y="243"/>
                  </a:cubicBezTo>
                  <a:cubicBezTo>
                    <a:pt x="142" y="239"/>
                    <a:pt x="123" y="246"/>
                    <a:pt x="112" y="260"/>
                  </a:cubicBezTo>
                  <a:cubicBezTo>
                    <a:pt x="101" y="275"/>
                    <a:pt x="100" y="293"/>
                    <a:pt x="109" y="310"/>
                  </a:cubicBezTo>
                  <a:cubicBezTo>
                    <a:pt x="128" y="346"/>
                    <a:pt x="170" y="331"/>
                    <a:pt x="172" y="330"/>
                  </a:cubicBezTo>
                  <a:cubicBezTo>
                    <a:pt x="178" y="328"/>
                    <a:pt x="184" y="331"/>
                    <a:pt x="186" y="337"/>
                  </a:cubicBezTo>
                  <a:cubicBezTo>
                    <a:pt x="189" y="342"/>
                    <a:pt x="186" y="349"/>
                    <a:pt x="180" y="351"/>
                  </a:cubicBezTo>
                  <a:cubicBezTo>
                    <a:pt x="172" y="354"/>
                    <a:pt x="162" y="356"/>
                    <a:pt x="150" y="356"/>
                  </a:cubicBezTo>
                  <a:cubicBezTo>
                    <a:pt x="129" y="356"/>
                    <a:pt x="104" y="348"/>
                    <a:pt x="90" y="320"/>
                  </a:cubicBezTo>
                  <a:cubicBezTo>
                    <a:pt x="76" y="296"/>
                    <a:pt x="78" y="268"/>
                    <a:pt x="94" y="247"/>
                  </a:cubicBezTo>
                  <a:cubicBezTo>
                    <a:pt x="107" y="229"/>
                    <a:pt x="129" y="219"/>
                    <a:pt x="153" y="220"/>
                  </a:cubicBezTo>
                  <a:cubicBezTo>
                    <a:pt x="154" y="205"/>
                    <a:pt x="158" y="182"/>
                    <a:pt x="175" y="162"/>
                  </a:cubicBezTo>
                  <a:cubicBezTo>
                    <a:pt x="193" y="142"/>
                    <a:pt x="220" y="130"/>
                    <a:pt x="256" y="129"/>
                  </a:cubicBezTo>
                  <a:cubicBezTo>
                    <a:pt x="262" y="114"/>
                    <a:pt x="278" y="84"/>
                    <a:pt x="319" y="76"/>
                  </a:cubicBezTo>
                  <a:cubicBezTo>
                    <a:pt x="369" y="67"/>
                    <a:pt x="407" y="93"/>
                    <a:pt x="429" y="114"/>
                  </a:cubicBezTo>
                  <a:cubicBezTo>
                    <a:pt x="458" y="93"/>
                    <a:pt x="496" y="87"/>
                    <a:pt x="526" y="99"/>
                  </a:cubicBezTo>
                  <a:cubicBezTo>
                    <a:pt x="557" y="111"/>
                    <a:pt x="577" y="139"/>
                    <a:pt x="583" y="178"/>
                  </a:cubicBezTo>
                  <a:cubicBezTo>
                    <a:pt x="592" y="182"/>
                    <a:pt x="607" y="190"/>
                    <a:pt x="616" y="206"/>
                  </a:cubicBezTo>
                  <a:cubicBezTo>
                    <a:pt x="626" y="223"/>
                    <a:pt x="628" y="243"/>
                    <a:pt x="621" y="267"/>
                  </a:cubicBezTo>
                  <a:cubicBezTo>
                    <a:pt x="609" y="313"/>
                    <a:pt x="568" y="313"/>
                    <a:pt x="532" y="313"/>
                  </a:cubicBezTo>
                  <a:cubicBezTo>
                    <a:pt x="508" y="313"/>
                    <a:pt x="482" y="313"/>
                    <a:pt x="462" y="325"/>
                  </a:cubicBezTo>
                  <a:cubicBezTo>
                    <a:pt x="443" y="335"/>
                    <a:pt x="429" y="353"/>
                    <a:pt x="416" y="368"/>
                  </a:cubicBezTo>
                  <a:cubicBezTo>
                    <a:pt x="401" y="388"/>
                    <a:pt x="386" y="406"/>
                    <a:pt x="365" y="407"/>
                  </a:cubicBezTo>
                  <a:cubicBezTo>
                    <a:pt x="364" y="407"/>
                    <a:pt x="363" y="407"/>
                    <a:pt x="363" y="407"/>
                  </a:cubicBezTo>
                  <a:cubicBezTo>
                    <a:pt x="350" y="407"/>
                    <a:pt x="338" y="401"/>
                    <a:pt x="324" y="388"/>
                  </a:cubicBezTo>
                  <a:cubicBezTo>
                    <a:pt x="320" y="383"/>
                    <a:pt x="320" y="376"/>
                    <a:pt x="324" y="372"/>
                  </a:cubicBezTo>
                  <a:cubicBezTo>
                    <a:pt x="329" y="367"/>
                    <a:pt x="336" y="367"/>
                    <a:pt x="340" y="372"/>
                  </a:cubicBezTo>
                  <a:cubicBezTo>
                    <a:pt x="349" y="381"/>
                    <a:pt x="357" y="385"/>
                    <a:pt x="364" y="385"/>
                  </a:cubicBezTo>
                  <a:cubicBezTo>
                    <a:pt x="374" y="384"/>
                    <a:pt x="386" y="370"/>
                    <a:pt x="399" y="354"/>
                  </a:cubicBezTo>
                  <a:cubicBezTo>
                    <a:pt x="413" y="337"/>
                    <a:pt x="428" y="318"/>
                    <a:pt x="450" y="305"/>
                  </a:cubicBezTo>
                  <a:cubicBezTo>
                    <a:pt x="476" y="290"/>
                    <a:pt x="506" y="290"/>
                    <a:pt x="532" y="290"/>
                  </a:cubicBezTo>
                  <a:cubicBezTo>
                    <a:pt x="571" y="290"/>
                    <a:pt x="592" y="289"/>
                    <a:pt x="600" y="261"/>
                  </a:cubicBezTo>
                  <a:cubicBezTo>
                    <a:pt x="604" y="243"/>
                    <a:pt x="603" y="229"/>
                    <a:pt x="597" y="217"/>
                  </a:cubicBezTo>
                  <a:cubicBezTo>
                    <a:pt x="588" y="202"/>
                    <a:pt x="571" y="198"/>
                    <a:pt x="570" y="198"/>
                  </a:cubicBezTo>
                  <a:cubicBezTo>
                    <a:pt x="563" y="196"/>
                    <a:pt x="563" y="196"/>
                    <a:pt x="563" y="196"/>
                  </a:cubicBezTo>
                  <a:cubicBezTo>
                    <a:pt x="562" y="188"/>
                    <a:pt x="562" y="188"/>
                    <a:pt x="562" y="188"/>
                  </a:cubicBezTo>
                  <a:cubicBezTo>
                    <a:pt x="558" y="153"/>
                    <a:pt x="542" y="130"/>
                    <a:pt x="518" y="120"/>
                  </a:cubicBezTo>
                  <a:cubicBezTo>
                    <a:pt x="493" y="110"/>
                    <a:pt x="460" y="117"/>
                    <a:pt x="436" y="136"/>
                  </a:cubicBezTo>
                  <a:cubicBezTo>
                    <a:pt x="408" y="160"/>
                    <a:pt x="410" y="195"/>
                    <a:pt x="414" y="214"/>
                  </a:cubicBezTo>
                  <a:cubicBezTo>
                    <a:pt x="433" y="208"/>
                    <a:pt x="458" y="207"/>
                    <a:pt x="488" y="219"/>
                  </a:cubicBezTo>
                  <a:cubicBezTo>
                    <a:pt x="493" y="222"/>
                    <a:pt x="496" y="228"/>
                    <a:pt x="494" y="234"/>
                  </a:cubicBezTo>
                  <a:cubicBezTo>
                    <a:pt x="491" y="240"/>
                    <a:pt x="485" y="242"/>
                    <a:pt x="479" y="240"/>
                  </a:cubicBezTo>
                  <a:cubicBezTo>
                    <a:pt x="413" y="213"/>
                    <a:pt x="377" y="263"/>
                    <a:pt x="376" y="265"/>
                  </a:cubicBezTo>
                  <a:cubicBezTo>
                    <a:pt x="372" y="270"/>
                    <a:pt x="372" y="270"/>
                    <a:pt x="372" y="270"/>
                  </a:cubicBezTo>
                  <a:cubicBezTo>
                    <a:pt x="366" y="270"/>
                    <a:pt x="366" y="270"/>
                    <a:pt x="366" y="270"/>
                  </a:cubicBezTo>
                  <a:cubicBezTo>
                    <a:pt x="339" y="269"/>
                    <a:pt x="318" y="275"/>
                    <a:pt x="305" y="288"/>
                  </a:cubicBezTo>
                  <a:cubicBezTo>
                    <a:pt x="286" y="306"/>
                    <a:pt x="287" y="334"/>
                    <a:pt x="287" y="334"/>
                  </a:cubicBezTo>
                  <a:cubicBezTo>
                    <a:pt x="287" y="340"/>
                    <a:pt x="287" y="340"/>
                    <a:pt x="287" y="340"/>
                  </a:cubicBezTo>
                  <a:cubicBezTo>
                    <a:pt x="282" y="344"/>
                    <a:pt x="282" y="344"/>
                    <a:pt x="282" y="344"/>
                  </a:cubicBezTo>
                  <a:cubicBezTo>
                    <a:pt x="246" y="367"/>
                    <a:pt x="240" y="397"/>
                    <a:pt x="243" y="421"/>
                  </a:cubicBezTo>
                  <a:cubicBezTo>
                    <a:pt x="246" y="442"/>
                    <a:pt x="261" y="460"/>
                    <a:pt x="281" y="467"/>
                  </a:cubicBezTo>
                  <a:cubicBezTo>
                    <a:pt x="324" y="481"/>
                    <a:pt x="366" y="456"/>
                    <a:pt x="366" y="456"/>
                  </a:cubicBezTo>
                  <a:cubicBezTo>
                    <a:pt x="487" y="497"/>
                    <a:pt x="534" y="367"/>
                    <a:pt x="534" y="367"/>
                  </a:cubicBezTo>
                  <a:cubicBezTo>
                    <a:pt x="607" y="378"/>
                    <a:pt x="678" y="357"/>
                    <a:pt x="679" y="261"/>
                  </a:cubicBezTo>
                  <a:cubicBezTo>
                    <a:pt x="681" y="165"/>
                    <a:pt x="596" y="117"/>
                    <a:pt x="596" y="117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377"/>
              <a:endParaRPr 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Freeform 22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F251D9B-084D-4548-BBC5-71F73BF99CD0}"/>
              </a:ext>
            </a:extLst>
          </p:cNvPr>
          <p:cNvSpPr/>
          <p:nvPr/>
        </p:nvSpPr>
        <p:spPr bwMode="auto">
          <a:xfrm>
            <a:off x="4771080" y="3410527"/>
            <a:ext cx="2493536" cy="2835736"/>
          </a:xfrm>
          <a:custGeom>
            <a:avLst/>
            <a:gdLst>
              <a:gd name="T0" fmla="*/ 841 w 991"/>
              <a:gd name="T1" fmla="*/ 785 h 1127"/>
              <a:gd name="T2" fmla="*/ 968 w 991"/>
              <a:gd name="T3" fmla="*/ 509 h 1127"/>
              <a:gd name="T4" fmla="*/ 977 w 991"/>
              <a:gd name="T5" fmla="*/ 398 h 1127"/>
              <a:gd name="T6" fmla="*/ 923 w 991"/>
              <a:gd name="T7" fmla="*/ 196 h 1127"/>
              <a:gd name="T8" fmla="*/ 854 w 991"/>
              <a:gd name="T9" fmla="*/ 107 h 1127"/>
              <a:gd name="T10" fmla="*/ 698 w 991"/>
              <a:gd name="T11" fmla="*/ 18 h 1127"/>
              <a:gd name="T12" fmla="*/ 547 w 991"/>
              <a:gd name="T13" fmla="*/ 0 h 1127"/>
              <a:gd name="T14" fmla="*/ 537 w 991"/>
              <a:gd name="T15" fmla="*/ 0 h 1127"/>
              <a:gd name="T16" fmla="*/ 315 w 991"/>
              <a:gd name="T17" fmla="*/ 44 h 1127"/>
              <a:gd name="T18" fmla="*/ 217 w 991"/>
              <a:gd name="T19" fmla="*/ 103 h 1127"/>
              <a:gd name="T20" fmla="*/ 148 w 991"/>
              <a:gd name="T21" fmla="*/ 186 h 1127"/>
              <a:gd name="T22" fmla="*/ 96 w 991"/>
              <a:gd name="T23" fmla="*/ 398 h 1127"/>
              <a:gd name="T24" fmla="*/ 97 w 991"/>
              <a:gd name="T25" fmla="*/ 434 h 1127"/>
              <a:gd name="T26" fmla="*/ 97 w 991"/>
              <a:gd name="T27" fmla="*/ 478 h 1127"/>
              <a:gd name="T28" fmla="*/ 23 w 991"/>
              <a:gd name="T29" fmla="*/ 644 h 1127"/>
              <a:gd name="T30" fmla="*/ 28 w 991"/>
              <a:gd name="T31" fmla="*/ 738 h 1127"/>
              <a:gd name="T32" fmla="*/ 79 w 991"/>
              <a:gd name="T33" fmla="*/ 750 h 1127"/>
              <a:gd name="T34" fmla="*/ 79 w 991"/>
              <a:gd name="T35" fmla="*/ 757 h 1127"/>
              <a:gd name="T36" fmla="*/ 77 w 991"/>
              <a:gd name="T37" fmla="*/ 760 h 1127"/>
              <a:gd name="T38" fmla="*/ 64 w 991"/>
              <a:gd name="T39" fmla="*/ 802 h 1127"/>
              <a:gd name="T40" fmla="*/ 91 w 991"/>
              <a:gd name="T41" fmla="*/ 836 h 1127"/>
              <a:gd name="T42" fmla="*/ 89 w 991"/>
              <a:gd name="T43" fmla="*/ 872 h 1127"/>
              <a:gd name="T44" fmla="*/ 119 w 991"/>
              <a:gd name="T45" fmla="*/ 908 h 1127"/>
              <a:gd name="T46" fmla="*/ 143 w 991"/>
              <a:gd name="T47" fmla="*/ 950 h 1127"/>
              <a:gd name="T48" fmla="*/ 218 w 991"/>
              <a:gd name="T49" fmla="*/ 1043 h 1127"/>
              <a:gd name="T50" fmla="*/ 239 w 991"/>
              <a:gd name="T51" fmla="*/ 1044 h 1127"/>
              <a:gd name="T52" fmla="*/ 362 w 991"/>
              <a:gd name="T53" fmla="*/ 1022 h 1127"/>
              <a:gd name="T54" fmla="*/ 359 w 991"/>
              <a:gd name="T55" fmla="*/ 1102 h 1127"/>
              <a:gd name="T56" fmla="*/ 355 w 991"/>
              <a:gd name="T57" fmla="*/ 1127 h 1127"/>
              <a:gd name="T58" fmla="*/ 375 w 991"/>
              <a:gd name="T59" fmla="*/ 1127 h 1127"/>
              <a:gd name="T60" fmla="*/ 381 w 991"/>
              <a:gd name="T61" fmla="*/ 995 h 1127"/>
              <a:gd name="T62" fmla="*/ 239 w 991"/>
              <a:gd name="T63" fmla="*/ 1024 h 1127"/>
              <a:gd name="T64" fmla="*/ 220 w 991"/>
              <a:gd name="T65" fmla="*/ 1023 h 1127"/>
              <a:gd name="T66" fmla="*/ 163 w 991"/>
              <a:gd name="T67" fmla="*/ 952 h 1127"/>
              <a:gd name="T68" fmla="*/ 128 w 991"/>
              <a:gd name="T69" fmla="*/ 890 h 1127"/>
              <a:gd name="T70" fmla="*/ 111 w 991"/>
              <a:gd name="T71" fmla="*/ 841 h 1127"/>
              <a:gd name="T72" fmla="*/ 122 w 991"/>
              <a:gd name="T73" fmla="*/ 824 h 1127"/>
              <a:gd name="T74" fmla="*/ 83 w 991"/>
              <a:gd name="T75" fmla="*/ 797 h 1127"/>
              <a:gd name="T76" fmla="*/ 96 w 991"/>
              <a:gd name="T77" fmla="*/ 768 h 1127"/>
              <a:gd name="T78" fmla="*/ 94 w 991"/>
              <a:gd name="T79" fmla="*/ 732 h 1127"/>
              <a:gd name="T80" fmla="*/ 39 w 991"/>
              <a:gd name="T81" fmla="*/ 722 h 1127"/>
              <a:gd name="T82" fmla="*/ 40 w 991"/>
              <a:gd name="T83" fmla="*/ 655 h 1127"/>
              <a:gd name="T84" fmla="*/ 117 w 991"/>
              <a:gd name="T85" fmla="*/ 482 h 1127"/>
              <a:gd name="T86" fmla="*/ 166 w 991"/>
              <a:gd name="T87" fmla="*/ 195 h 1127"/>
              <a:gd name="T88" fmla="*/ 547 w 991"/>
              <a:gd name="T89" fmla="*/ 20 h 1127"/>
              <a:gd name="T90" fmla="*/ 693 w 991"/>
              <a:gd name="T91" fmla="*/ 37 h 1127"/>
              <a:gd name="T92" fmla="*/ 948 w 991"/>
              <a:gd name="T93" fmla="*/ 505 h 1127"/>
              <a:gd name="T94" fmla="*/ 789 w 991"/>
              <a:gd name="T95" fmla="*/ 830 h 1127"/>
              <a:gd name="T96" fmla="*/ 840 w 991"/>
              <a:gd name="T97" fmla="*/ 1127 h 1127"/>
              <a:gd name="T98" fmla="*/ 863 w 991"/>
              <a:gd name="T99" fmla="*/ 1127 h 1127"/>
              <a:gd name="T100" fmla="*/ 843 w 991"/>
              <a:gd name="T101" fmla="*/ 1094 h 1127"/>
              <a:gd name="T102" fmla="*/ 808 w 991"/>
              <a:gd name="T103" fmla="*/ 835 h 1127"/>
              <a:gd name="T104" fmla="*/ 841 w 991"/>
              <a:gd name="T105" fmla="*/ 78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1" h="1127">
                <a:moveTo>
                  <a:pt x="841" y="785"/>
                </a:moveTo>
                <a:cubicBezTo>
                  <a:pt x="879" y="737"/>
                  <a:pt x="937" y="665"/>
                  <a:pt x="968" y="509"/>
                </a:cubicBezTo>
                <a:cubicBezTo>
                  <a:pt x="975" y="472"/>
                  <a:pt x="978" y="434"/>
                  <a:pt x="977" y="398"/>
                </a:cubicBezTo>
                <a:cubicBezTo>
                  <a:pt x="975" y="326"/>
                  <a:pt x="956" y="257"/>
                  <a:pt x="923" y="196"/>
                </a:cubicBezTo>
                <a:cubicBezTo>
                  <a:pt x="904" y="162"/>
                  <a:pt x="881" y="132"/>
                  <a:pt x="854" y="107"/>
                </a:cubicBezTo>
                <a:cubicBezTo>
                  <a:pt x="810" y="64"/>
                  <a:pt x="757" y="34"/>
                  <a:pt x="698" y="18"/>
                </a:cubicBezTo>
                <a:cubicBezTo>
                  <a:pt x="652" y="6"/>
                  <a:pt x="600" y="0"/>
                  <a:pt x="547" y="0"/>
                </a:cubicBezTo>
                <a:cubicBezTo>
                  <a:pt x="544" y="0"/>
                  <a:pt x="540" y="0"/>
                  <a:pt x="537" y="0"/>
                </a:cubicBezTo>
                <a:cubicBezTo>
                  <a:pt x="457" y="1"/>
                  <a:pt x="380" y="16"/>
                  <a:pt x="315" y="44"/>
                </a:cubicBezTo>
                <a:cubicBezTo>
                  <a:pt x="277" y="60"/>
                  <a:pt x="244" y="80"/>
                  <a:pt x="217" y="103"/>
                </a:cubicBezTo>
                <a:cubicBezTo>
                  <a:pt x="188" y="127"/>
                  <a:pt x="164" y="155"/>
                  <a:pt x="148" y="186"/>
                </a:cubicBezTo>
                <a:cubicBezTo>
                  <a:pt x="101" y="273"/>
                  <a:pt x="95" y="344"/>
                  <a:pt x="96" y="398"/>
                </a:cubicBezTo>
                <a:cubicBezTo>
                  <a:pt x="96" y="411"/>
                  <a:pt x="97" y="423"/>
                  <a:pt x="97" y="434"/>
                </a:cubicBezTo>
                <a:cubicBezTo>
                  <a:pt x="98" y="452"/>
                  <a:pt x="99" y="467"/>
                  <a:pt x="97" y="478"/>
                </a:cubicBezTo>
                <a:cubicBezTo>
                  <a:pt x="90" y="518"/>
                  <a:pt x="39" y="617"/>
                  <a:pt x="23" y="644"/>
                </a:cubicBezTo>
                <a:cubicBezTo>
                  <a:pt x="0" y="683"/>
                  <a:pt x="2" y="721"/>
                  <a:pt x="28" y="738"/>
                </a:cubicBezTo>
                <a:cubicBezTo>
                  <a:pt x="45" y="750"/>
                  <a:pt x="66" y="750"/>
                  <a:pt x="79" y="750"/>
                </a:cubicBezTo>
                <a:cubicBezTo>
                  <a:pt x="80" y="753"/>
                  <a:pt x="80" y="755"/>
                  <a:pt x="79" y="757"/>
                </a:cubicBezTo>
                <a:cubicBezTo>
                  <a:pt x="79" y="758"/>
                  <a:pt x="78" y="759"/>
                  <a:pt x="77" y="760"/>
                </a:cubicBezTo>
                <a:cubicBezTo>
                  <a:pt x="70" y="769"/>
                  <a:pt x="59" y="783"/>
                  <a:pt x="64" y="802"/>
                </a:cubicBezTo>
                <a:cubicBezTo>
                  <a:pt x="69" y="822"/>
                  <a:pt x="80" y="831"/>
                  <a:pt x="91" y="836"/>
                </a:cubicBezTo>
                <a:cubicBezTo>
                  <a:pt x="86" y="847"/>
                  <a:pt x="86" y="860"/>
                  <a:pt x="89" y="872"/>
                </a:cubicBezTo>
                <a:cubicBezTo>
                  <a:pt x="93" y="888"/>
                  <a:pt x="104" y="901"/>
                  <a:pt x="119" y="908"/>
                </a:cubicBezTo>
                <a:cubicBezTo>
                  <a:pt x="138" y="918"/>
                  <a:pt x="145" y="938"/>
                  <a:pt x="143" y="950"/>
                </a:cubicBezTo>
                <a:cubicBezTo>
                  <a:pt x="139" y="991"/>
                  <a:pt x="163" y="1036"/>
                  <a:pt x="218" y="1043"/>
                </a:cubicBezTo>
                <a:cubicBezTo>
                  <a:pt x="225" y="1044"/>
                  <a:pt x="232" y="1044"/>
                  <a:pt x="239" y="1044"/>
                </a:cubicBezTo>
                <a:cubicBezTo>
                  <a:pt x="282" y="1044"/>
                  <a:pt x="333" y="1031"/>
                  <a:pt x="362" y="1022"/>
                </a:cubicBezTo>
                <a:cubicBezTo>
                  <a:pt x="364" y="1065"/>
                  <a:pt x="359" y="1101"/>
                  <a:pt x="359" y="1102"/>
                </a:cubicBezTo>
                <a:cubicBezTo>
                  <a:pt x="355" y="1127"/>
                  <a:pt x="355" y="1127"/>
                  <a:pt x="355" y="1127"/>
                </a:cubicBezTo>
                <a:cubicBezTo>
                  <a:pt x="375" y="1127"/>
                  <a:pt x="375" y="1127"/>
                  <a:pt x="375" y="1127"/>
                </a:cubicBezTo>
                <a:cubicBezTo>
                  <a:pt x="375" y="1127"/>
                  <a:pt x="386" y="1051"/>
                  <a:pt x="381" y="995"/>
                </a:cubicBezTo>
                <a:cubicBezTo>
                  <a:pt x="381" y="995"/>
                  <a:pt x="301" y="1024"/>
                  <a:pt x="239" y="1024"/>
                </a:cubicBezTo>
                <a:cubicBezTo>
                  <a:pt x="233" y="1024"/>
                  <a:pt x="226" y="1024"/>
                  <a:pt x="220" y="1023"/>
                </a:cubicBezTo>
                <a:cubicBezTo>
                  <a:pt x="173" y="1017"/>
                  <a:pt x="160" y="979"/>
                  <a:pt x="163" y="952"/>
                </a:cubicBezTo>
                <a:cubicBezTo>
                  <a:pt x="165" y="932"/>
                  <a:pt x="155" y="903"/>
                  <a:pt x="128" y="890"/>
                </a:cubicBezTo>
                <a:cubicBezTo>
                  <a:pt x="102" y="877"/>
                  <a:pt x="105" y="849"/>
                  <a:pt x="111" y="841"/>
                </a:cubicBezTo>
                <a:cubicBezTo>
                  <a:pt x="117" y="832"/>
                  <a:pt x="132" y="828"/>
                  <a:pt x="122" y="824"/>
                </a:cubicBezTo>
                <a:cubicBezTo>
                  <a:pt x="113" y="820"/>
                  <a:pt x="90" y="825"/>
                  <a:pt x="83" y="797"/>
                </a:cubicBezTo>
                <a:cubicBezTo>
                  <a:pt x="80" y="786"/>
                  <a:pt x="89" y="777"/>
                  <a:pt x="96" y="768"/>
                </a:cubicBezTo>
                <a:cubicBezTo>
                  <a:pt x="103" y="758"/>
                  <a:pt x="98" y="735"/>
                  <a:pt x="94" y="732"/>
                </a:cubicBezTo>
                <a:cubicBezTo>
                  <a:pt x="90" y="728"/>
                  <a:pt x="58" y="735"/>
                  <a:pt x="39" y="722"/>
                </a:cubicBezTo>
                <a:cubicBezTo>
                  <a:pt x="20" y="709"/>
                  <a:pt x="25" y="680"/>
                  <a:pt x="40" y="655"/>
                </a:cubicBezTo>
                <a:cubicBezTo>
                  <a:pt x="55" y="629"/>
                  <a:pt x="109" y="526"/>
                  <a:pt x="117" y="482"/>
                </a:cubicBezTo>
                <a:cubicBezTo>
                  <a:pt x="126" y="434"/>
                  <a:pt x="89" y="338"/>
                  <a:pt x="166" y="195"/>
                </a:cubicBezTo>
                <a:cubicBezTo>
                  <a:pt x="230" y="75"/>
                  <a:pt x="393" y="20"/>
                  <a:pt x="547" y="20"/>
                </a:cubicBezTo>
                <a:cubicBezTo>
                  <a:pt x="598" y="20"/>
                  <a:pt x="648" y="26"/>
                  <a:pt x="693" y="37"/>
                </a:cubicBezTo>
                <a:cubicBezTo>
                  <a:pt x="875" y="85"/>
                  <a:pt x="991" y="283"/>
                  <a:pt x="948" y="505"/>
                </a:cubicBezTo>
                <a:cubicBezTo>
                  <a:pt x="905" y="727"/>
                  <a:pt x="806" y="771"/>
                  <a:pt x="789" y="830"/>
                </a:cubicBezTo>
                <a:cubicBezTo>
                  <a:pt x="767" y="899"/>
                  <a:pt x="769" y="1015"/>
                  <a:pt x="840" y="1127"/>
                </a:cubicBezTo>
                <a:cubicBezTo>
                  <a:pt x="863" y="1127"/>
                  <a:pt x="863" y="1127"/>
                  <a:pt x="863" y="1127"/>
                </a:cubicBezTo>
                <a:cubicBezTo>
                  <a:pt x="843" y="1094"/>
                  <a:pt x="843" y="1094"/>
                  <a:pt x="843" y="1094"/>
                </a:cubicBezTo>
                <a:cubicBezTo>
                  <a:pt x="800" y="1021"/>
                  <a:pt x="789" y="897"/>
                  <a:pt x="808" y="835"/>
                </a:cubicBezTo>
                <a:cubicBezTo>
                  <a:pt x="812" y="821"/>
                  <a:pt x="825" y="805"/>
                  <a:pt x="841" y="785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377"/>
            <a:endParaRPr 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58" name="椭圆 57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BF17ABED-B1D3-48F5-BC7C-A37C5523F718}"/>
              </a:ext>
            </a:extLst>
          </p:cNvPr>
          <p:cNvSpPr/>
          <p:nvPr/>
        </p:nvSpPr>
        <p:spPr>
          <a:xfrm>
            <a:off x="3907667" y="3836840"/>
            <a:ext cx="541341" cy="541341"/>
          </a:xfrm>
          <a:prstGeom prst="ellipse">
            <a:avLst/>
          </a:prstGeom>
          <a:solidFill>
            <a:srgbClr val="5268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59" name="椭圆 58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2EA7EC19-E76A-4EAB-BDAE-ABD57C8D076A}"/>
              </a:ext>
            </a:extLst>
          </p:cNvPr>
          <p:cNvSpPr/>
          <p:nvPr/>
        </p:nvSpPr>
        <p:spPr>
          <a:xfrm>
            <a:off x="4621186" y="2855348"/>
            <a:ext cx="541341" cy="541341"/>
          </a:xfrm>
          <a:prstGeom prst="ellipse">
            <a:avLst/>
          </a:prstGeom>
          <a:solidFill>
            <a:srgbClr val="E9E8E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60" name="椭圆 5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9E1389EF-00FA-436A-954B-25BA39A18EE6}"/>
              </a:ext>
            </a:extLst>
          </p:cNvPr>
          <p:cNvSpPr/>
          <p:nvPr/>
        </p:nvSpPr>
        <p:spPr>
          <a:xfrm>
            <a:off x="5831470" y="2396973"/>
            <a:ext cx="541341" cy="541341"/>
          </a:xfrm>
          <a:prstGeom prst="ellipse">
            <a:avLst/>
          </a:prstGeom>
          <a:solidFill>
            <a:srgbClr val="5268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65" name="椭圆 64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317F1FEA-05B9-40AE-A46F-194BF33C61AF}"/>
              </a:ext>
            </a:extLst>
          </p:cNvPr>
          <p:cNvSpPr/>
          <p:nvPr/>
        </p:nvSpPr>
        <p:spPr>
          <a:xfrm>
            <a:off x="7079495" y="2793882"/>
            <a:ext cx="541341" cy="541341"/>
          </a:xfrm>
          <a:prstGeom prst="ellipse">
            <a:avLst/>
          </a:prstGeom>
          <a:solidFill>
            <a:srgbClr val="E9E8E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sp>
        <p:nvSpPr>
          <p:cNvPr id="66" name="椭圆 6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9924BD3-E173-407C-85BA-904B46AAF523}"/>
              </a:ext>
            </a:extLst>
          </p:cNvPr>
          <p:cNvSpPr/>
          <p:nvPr/>
        </p:nvSpPr>
        <p:spPr>
          <a:xfrm>
            <a:off x="7881164" y="3787954"/>
            <a:ext cx="541341" cy="541341"/>
          </a:xfrm>
          <a:prstGeom prst="ellipse">
            <a:avLst/>
          </a:prstGeom>
          <a:solidFill>
            <a:srgbClr val="5268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E9E8E6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7A270D-EE7A-9127-07C2-E26348E9A6AD}"/>
              </a:ext>
            </a:extLst>
          </p:cNvPr>
          <p:cNvGrpSpPr/>
          <p:nvPr/>
        </p:nvGrpSpPr>
        <p:grpSpPr>
          <a:xfrm>
            <a:off x="539206" y="2490489"/>
            <a:ext cx="4151773" cy="983594"/>
            <a:chOff x="539206" y="3113411"/>
            <a:chExt cx="4151773" cy="983594"/>
          </a:xfrm>
        </p:grpSpPr>
        <p:sp>
          <p:nvSpPr>
            <p:cNvPr id="70" name="矩形 6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A724A39C-0B91-41E5-8C68-3E45A1788604}"/>
                </a:ext>
              </a:extLst>
            </p:cNvPr>
            <p:cNvSpPr/>
            <p:nvPr/>
          </p:nvSpPr>
          <p:spPr>
            <a:xfrm>
              <a:off x="539206" y="3484850"/>
              <a:ext cx="3963967" cy="61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D5D5D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507C1EEB-9582-40C1-8DEA-323DD03326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958" y="3113411"/>
              <a:ext cx="1762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5D5D5D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82" name="Freeform 5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7223E3FF-3F3F-4C19-A848-93E9B939155A}"/>
              </a:ext>
            </a:extLst>
          </p:cNvPr>
          <p:cNvSpPr>
            <a:spLocks noEditPoints="1"/>
          </p:cNvSpPr>
          <p:nvPr/>
        </p:nvSpPr>
        <p:spPr bwMode="auto">
          <a:xfrm>
            <a:off x="4058047" y="3981533"/>
            <a:ext cx="240581" cy="251956"/>
          </a:xfrm>
          <a:custGeom>
            <a:avLst/>
            <a:gdLst>
              <a:gd name="T0" fmla="*/ 153 w 244"/>
              <a:gd name="T1" fmla="*/ 76 h 256"/>
              <a:gd name="T2" fmla="*/ 99 w 244"/>
              <a:gd name="T3" fmla="*/ 111 h 256"/>
              <a:gd name="T4" fmla="*/ 105 w 244"/>
              <a:gd name="T5" fmla="*/ 99 h 256"/>
              <a:gd name="T6" fmla="*/ 142 w 244"/>
              <a:gd name="T7" fmla="*/ 99 h 256"/>
              <a:gd name="T8" fmla="*/ 146 w 244"/>
              <a:gd name="T9" fmla="*/ 111 h 256"/>
              <a:gd name="T10" fmla="*/ 162 w 244"/>
              <a:gd name="T11" fmla="*/ 61 h 256"/>
              <a:gd name="T12" fmla="*/ 82 w 244"/>
              <a:gd name="T13" fmla="*/ 73 h 256"/>
              <a:gd name="T14" fmla="*/ 123 w 244"/>
              <a:gd name="T15" fmla="*/ 0 h 256"/>
              <a:gd name="T16" fmla="*/ 123 w 244"/>
              <a:gd name="T17" fmla="*/ 25 h 256"/>
              <a:gd name="T18" fmla="*/ 123 w 244"/>
              <a:gd name="T19" fmla="*/ 0 h 256"/>
              <a:gd name="T20" fmla="*/ 103 w 244"/>
              <a:gd name="T21" fmla="*/ 59 h 256"/>
              <a:gd name="T22" fmla="*/ 107 w 244"/>
              <a:gd name="T23" fmla="*/ 44 h 256"/>
              <a:gd name="T24" fmla="*/ 137 w 244"/>
              <a:gd name="T25" fmla="*/ 59 h 256"/>
              <a:gd name="T26" fmla="*/ 141 w 244"/>
              <a:gd name="T27" fmla="*/ 44 h 256"/>
              <a:gd name="T28" fmla="*/ 151 w 244"/>
              <a:gd name="T29" fmla="*/ 59 h 256"/>
              <a:gd name="T30" fmla="*/ 134 w 244"/>
              <a:gd name="T31" fmla="*/ 29 h 256"/>
              <a:gd name="T32" fmla="*/ 123 w 244"/>
              <a:gd name="T33" fmla="*/ 34 h 256"/>
              <a:gd name="T34" fmla="*/ 110 w 244"/>
              <a:gd name="T35" fmla="*/ 29 h 256"/>
              <a:gd name="T36" fmla="*/ 93 w 244"/>
              <a:gd name="T37" fmla="*/ 59 h 256"/>
              <a:gd name="T38" fmla="*/ 69 w 244"/>
              <a:gd name="T39" fmla="*/ 99 h 256"/>
              <a:gd name="T40" fmla="*/ 42 w 244"/>
              <a:gd name="T41" fmla="*/ 99 h 256"/>
              <a:gd name="T42" fmla="*/ 123 w 244"/>
              <a:gd name="T43" fmla="*/ 85 h 256"/>
              <a:gd name="T44" fmla="*/ 123 w 244"/>
              <a:gd name="T45" fmla="*/ 113 h 256"/>
              <a:gd name="T46" fmla="*/ 123 w 244"/>
              <a:gd name="T47" fmla="*/ 85 h 256"/>
              <a:gd name="T48" fmla="*/ 204 w 244"/>
              <a:gd name="T49" fmla="*/ 97 h 256"/>
              <a:gd name="T50" fmla="*/ 177 w 244"/>
              <a:gd name="T51" fmla="*/ 97 h 256"/>
              <a:gd name="T52" fmla="*/ 101 w 244"/>
              <a:gd name="T53" fmla="*/ 145 h 256"/>
              <a:gd name="T54" fmla="*/ 140 w 244"/>
              <a:gd name="T55" fmla="*/ 145 h 256"/>
              <a:gd name="T56" fmla="*/ 155 w 244"/>
              <a:gd name="T57" fmla="*/ 145 h 256"/>
              <a:gd name="T58" fmla="*/ 136 w 244"/>
              <a:gd name="T59" fmla="*/ 117 h 256"/>
              <a:gd name="T60" fmla="*/ 89 w 244"/>
              <a:gd name="T61" fmla="*/ 132 h 256"/>
              <a:gd name="T62" fmla="*/ 101 w 244"/>
              <a:gd name="T63" fmla="*/ 145 h 256"/>
              <a:gd name="T64" fmla="*/ 34 w 244"/>
              <a:gd name="T65" fmla="*/ 145 h 256"/>
              <a:gd name="T66" fmla="*/ 72 w 244"/>
              <a:gd name="T67" fmla="*/ 145 h 256"/>
              <a:gd name="T68" fmla="*/ 88 w 244"/>
              <a:gd name="T69" fmla="*/ 145 h 256"/>
              <a:gd name="T70" fmla="*/ 69 w 244"/>
              <a:gd name="T71" fmla="*/ 117 h 256"/>
              <a:gd name="T72" fmla="*/ 22 w 244"/>
              <a:gd name="T73" fmla="*/ 132 h 256"/>
              <a:gd name="T74" fmla="*/ 244 w 244"/>
              <a:gd name="T75" fmla="*/ 174 h 256"/>
              <a:gd name="T76" fmla="*/ 223 w 244"/>
              <a:gd name="T77" fmla="*/ 151 h 256"/>
              <a:gd name="T78" fmla="*/ 207 w 244"/>
              <a:gd name="T79" fmla="*/ 151 h 256"/>
              <a:gd name="T80" fmla="*/ 169 w 244"/>
              <a:gd name="T81" fmla="*/ 151 h 256"/>
              <a:gd name="T82" fmla="*/ 155 w 244"/>
              <a:gd name="T83" fmla="*/ 151 h 256"/>
              <a:gd name="T84" fmla="*/ 140 w 244"/>
              <a:gd name="T85" fmla="*/ 151 h 256"/>
              <a:gd name="T86" fmla="*/ 101 w 244"/>
              <a:gd name="T87" fmla="*/ 151 h 256"/>
              <a:gd name="T88" fmla="*/ 88 w 244"/>
              <a:gd name="T89" fmla="*/ 151 h 256"/>
              <a:gd name="T90" fmla="*/ 72 w 244"/>
              <a:gd name="T91" fmla="*/ 151 h 256"/>
              <a:gd name="T92" fmla="*/ 34 w 244"/>
              <a:gd name="T93" fmla="*/ 151 h 256"/>
              <a:gd name="T94" fmla="*/ 0 w 244"/>
              <a:gd name="T95" fmla="*/ 151 h 256"/>
              <a:gd name="T96" fmla="*/ 26 w 244"/>
              <a:gd name="T97" fmla="*/ 174 h 256"/>
              <a:gd name="T98" fmla="*/ 16 w 244"/>
              <a:gd name="T99" fmla="*/ 243 h 256"/>
              <a:gd name="T100" fmla="*/ 227 w 244"/>
              <a:gd name="T101" fmla="*/ 256 h 256"/>
              <a:gd name="T102" fmla="*/ 219 w 244"/>
              <a:gd name="T103" fmla="*/ 243 h 256"/>
              <a:gd name="T104" fmla="*/ 244 w 244"/>
              <a:gd name="T105" fmla="*/ 174 h 256"/>
              <a:gd name="T106" fmla="*/ 157 w 244"/>
              <a:gd name="T107" fmla="*/ 145 h 256"/>
              <a:gd name="T108" fmla="*/ 172 w 244"/>
              <a:gd name="T109" fmla="*/ 145 h 256"/>
              <a:gd name="T110" fmla="*/ 211 w 244"/>
              <a:gd name="T111" fmla="*/ 145 h 256"/>
              <a:gd name="T112" fmla="*/ 223 w 244"/>
              <a:gd name="T113" fmla="*/ 130 h 256"/>
              <a:gd name="T114" fmla="*/ 176 w 244"/>
              <a:gd name="T115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" h="256">
                <a:moveTo>
                  <a:pt x="146" y="111"/>
                </a:moveTo>
                <a:cubicBezTo>
                  <a:pt x="153" y="76"/>
                  <a:pt x="153" y="76"/>
                  <a:pt x="15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01" y="110"/>
                  <a:pt x="104" y="109"/>
                  <a:pt x="108" y="109"/>
                </a:cubicBezTo>
                <a:cubicBezTo>
                  <a:pt x="106" y="106"/>
                  <a:pt x="105" y="103"/>
                  <a:pt x="105" y="99"/>
                </a:cubicBezTo>
                <a:cubicBezTo>
                  <a:pt x="105" y="89"/>
                  <a:pt x="113" y="80"/>
                  <a:pt x="123" y="80"/>
                </a:cubicBezTo>
                <a:cubicBezTo>
                  <a:pt x="133" y="80"/>
                  <a:pt x="142" y="89"/>
                  <a:pt x="142" y="99"/>
                </a:cubicBezTo>
                <a:cubicBezTo>
                  <a:pt x="142" y="103"/>
                  <a:pt x="141" y="106"/>
                  <a:pt x="139" y="109"/>
                </a:cubicBezTo>
                <a:cubicBezTo>
                  <a:pt x="141" y="109"/>
                  <a:pt x="143" y="110"/>
                  <a:pt x="146" y="111"/>
                </a:cubicBezTo>
                <a:close/>
                <a:moveTo>
                  <a:pt x="82" y="61"/>
                </a:moveTo>
                <a:cubicBezTo>
                  <a:pt x="162" y="61"/>
                  <a:pt x="162" y="61"/>
                  <a:pt x="162" y="61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82" y="73"/>
                  <a:pt x="82" y="73"/>
                  <a:pt x="82" y="73"/>
                </a:cubicBezTo>
                <a:lnTo>
                  <a:pt x="82" y="61"/>
                </a:lnTo>
                <a:close/>
                <a:moveTo>
                  <a:pt x="123" y="0"/>
                </a:moveTo>
                <a:cubicBezTo>
                  <a:pt x="130" y="0"/>
                  <a:pt x="135" y="6"/>
                  <a:pt x="135" y="13"/>
                </a:cubicBezTo>
                <a:cubicBezTo>
                  <a:pt x="135" y="19"/>
                  <a:pt x="130" y="25"/>
                  <a:pt x="123" y="25"/>
                </a:cubicBezTo>
                <a:cubicBezTo>
                  <a:pt x="116" y="25"/>
                  <a:pt x="111" y="19"/>
                  <a:pt x="111" y="13"/>
                </a:cubicBezTo>
                <a:cubicBezTo>
                  <a:pt x="111" y="6"/>
                  <a:pt x="116" y="0"/>
                  <a:pt x="123" y="0"/>
                </a:cubicBezTo>
                <a:close/>
                <a:moveTo>
                  <a:pt x="93" y="59"/>
                </a:moveTo>
                <a:cubicBezTo>
                  <a:pt x="103" y="59"/>
                  <a:pt x="103" y="59"/>
                  <a:pt x="103" y="59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41" y="44"/>
                  <a:pt x="141" y="44"/>
                  <a:pt x="141" y="44"/>
                </a:cubicBezTo>
                <a:cubicBezTo>
                  <a:pt x="141" y="59"/>
                  <a:pt x="141" y="59"/>
                  <a:pt x="141" y="59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50" y="28"/>
                  <a:pt x="134" y="29"/>
                  <a:pt x="134" y="29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93" y="29"/>
                  <a:pt x="93" y="42"/>
                  <a:pt x="93" y="42"/>
                </a:cubicBezTo>
                <a:lnTo>
                  <a:pt x="93" y="59"/>
                </a:lnTo>
                <a:close/>
                <a:moveTo>
                  <a:pt x="56" y="85"/>
                </a:moveTo>
                <a:cubicBezTo>
                  <a:pt x="63" y="85"/>
                  <a:pt x="69" y="91"/>
                  <a:pt x="69" y="99"/>
                </a:cubicBezTo>
                <a:cubicBezTo>
                  <a:pt x="69" y="107"/>
                  <a:pt x="63" y="113"/>
                  <a:pt x="56" y="113"/>
                </a:cubicBezTo>
                <a:cubicBezTo>
                  <a:pt x="48" y="113"/>
                  <a:pt x="42" y="107"/>
                  <a:pt x="42" y="99"/>
                </a:cubicBezTo>
                <a:cubicBezTo>
                  <a:pt x="42" y="91"/>
                  <a:pt x="48" y="85"/>
                  <a:pt x="56" y="85"/>
                </a:cubicBezTo>
                <a:close/>
                <a:moveTo>
                  <a:pt x="123" y="85"/>
                </a:moveTo>
                <a:cubicBezTo>
                  <a:pt x="131" y="85"/>
                  <a:pt x="137" y="91"/>
                  <a:pt x="137" y="99"/>
                </a:cubicBezTo>
                <a:cubicBezTo>
                  <a:pt x="137" y="107"/>
                  <a:pt x="131" y="113"/>
                  <a:pt x="123" y="113"/>
                </a:cubicBezTo>
                <a:cubicBezTo>
                  <a:pt x="115" y="113"/>
                  <a:pt x="109" y="107"/>
                  <a:pt x="109" y="99"/>
                </a:cubicBezTo>
                <a:cubicBezTo>
                  <a:pt x="109" y="91"/>
                  <a:pt x="115" y="85"/>
                  <a:pt x="123" y="85"/>
                </a:cubicBezTo>
                <a:close/>
                <a:moveTo>
                  <a:pt x="191" y="111"/>
                </a:moveTo>
                <a:cubicBezTo>
                  <a:pt x="198" y="111"/>
                  <a:pt x="204" y="105"/>
                  <a:pt x="204" y="97"/>
                </a:cubicBezTo>
                <a:cubicBezTo>
                  <a:pt x="204" y="90"/>
                  <a:pt x="198" y="83"/>
                  <a:pt x="191" y="83"/>
                </a:cubicBezTo>
                <a:cubicBezTo>
                  <a:pt x="183" y="83"/>
                  <a:pt x="177" y="90"/>
                  <a:pt x="177" y="97"/>
                </a:cubicBezTo>
                <a:cubicBezTo>
                  <a:pt x="177" y="105"/>
                  <a:pt x="183" y="111"/>
                  <a:pt x="191" y="111"/>
                </a:cubicBezTo>
                <a:close/>
                <a:moveTo>
                  <a:pt x="101" y="145"/>
                </a:moveTo>
                <a:cubicBezTo>
                  <a:pt x="105" y="145"/>
                  <a:pt x="105" y="145"/>
                  <a:pt x="105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4" y="117"/>
                  <a:pt x="136" y="117"/>
                  <a:pt x="13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89" y="118"/>
                  <a:pt x="89" y="132"/>
                  <a:pt x="89" y="132"/>
                </a:cubicBezTo>
                <a:cubicBezTo>
                  <a:pt x="89" y="145"/>
                  <a:pt x="89" y="145"/>
                  <a:pt x="89" y="145"/>
                </a:cubicBezTo>
                <a:lnTo>
                  <a:pt x="101" y="145"/>
                </a:lnTo>
                <a:close/>
                <a:moveTo>
                  <a:pt x="22" y="145"/>
                </a:moveTo>
                <a:cubicBezTo>
                  <a:pt x="34" y="145"/>
                  <a:pt x="34" y="145"/>
                  <a:pt x="34" y="145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76" y="145"/>
                  <a:pt x="76" y="145"/>
                  <a:pt x="76" y="145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88" y="132"/>
                  <a:pt x="88" y="132"/>
                  <a:pt x="88" y="132"/>
                </a:cubicBezTo>
                <a:cubicBezTo>
                  <a:pt x="86" y="117"/>
                  <a:pt x="69" y="117"/>
                  <a:pt x="69" y="117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21" y="118"/>
                  <a:pt x="22" y="132"/>
                  <a:pt x="22" y="132"/>
                </a:cubicBezTo>
                <a:cubicBezTo>
                  <a:pt x="22" y="145"/>
                  <a:pt x="22" y="145"/>
                  <a:pt x="22" y="145"/>
                </a:cubicBezTo>
                <a:close/>
                <a:moveTo>
                  <a:pt x="244" y="174"/>
                </a:moveTo>
                <a:cubicBezTo>
                  <a:pt x="244" y="151"/>
                  <a:pt x="244" y="151"/>
                  <a:pt x="244" y="151"/>
                </a:cubicBezTo>
                <a:cubicBezTo>
                  <a:pt x="223" y="151"/>
                  <a:pt x="223" y="151"/>
                  <a:pt x="223" y="151"/>
                </a:cubicBezTo>
                <a:cubicBezTo>
                  <a:pt x="211" y="151"/>
                  <a:pt x="211" y="151"/>
                  <a:pt x="211" y="151"/>
                </a:cubicBezTo>
                <a:cubicBezTo>
                  <a:pt x="207" y="151"/>
                  <a:pt x="207" y="151"/>
                  <a:pt x="207" y="151"/>
                </a:cubicBezTo>
                <a:cubicBezTo>
                  <a:pt x="172" y="151"/>
                  <a:pt x="172" y="151"/>
                  <a:pt x="172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43" y="151"/>
                  <a:pt x="143" y="151"/>
                  <a:pt x="143" y="151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76" y="151"/>
                  <a:pt x="76" y="151"/>
                  <a:pt x="76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4" y="151"/>
                  <a:pt x="34" y="151"/>
                  <a:pt x="34" y="151"/>
                </a:cubicBezTo>
                <a:cubicBezTo>
                  <a:pt x="22" y="151"/>
                  <a:pt x="22" y="151"/>
                  <a:pt x="22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6" y="243"/>
                  <a:pt x="26" y="243"/>
                  <a:pt x="26" y="243"/>
                </a:cubicBezTo>
                <a:cubicBezTo>
                  <a:pt x="16" y="243"/>
                  <a:pt x="16" y="243"/>
                  <a:pt x="16" y="243"/>
                </a:cubicBezTo>
                <a:cubicBezTo>
                  <a:pt x="16" y="256"/>
                  <a:pt x="16" y="256"/>
                  <a:pt x="16" y="256"/>
                </a:cubicBezTo>
                <a:cubicBezTo>
                  <a:pt x="227" y="256"/>
                  <a:pt x="227" y="256"/>
                  <a:pt x="227" y="256"/>
                </a:cubicBezTo>
                <a:cubicBezTo>
                  <a:pt x="227" y="243"/>
                  <a:pt x="227" y="243"/>
                  <a:pt x="227" y="243"/>
                </a:cubicBezTo>
                <a:cubicBezTo>
                  <a:pt x="219" y="243"/>
                  <a:pt x="219" y="243"/>
                  <a:pt x="219" y="243"/>
                </a:cubicBezTo>
                <a:cubicBezTo>
                  <a:pt x="219" y="174"/>
                  <a:pt x="219" y="174"/>
                  <a:pt x="219" y="174"/>
                </a:cubicBezTo>
                <a:lnTo>
                  <a:pt x="244" y="174"/>
                </a:lnTo>
                <a:close/>
                <a:moveTo>
                  <a:pt x="157" y="130"/>
                </a:moveTo>
                <a:cubicBezTo>
                  <a:pt x="157" y="145"/>
                  <a:pt x="157" y="145"/>
                  <a:pt x="157" y="145"/>
                </a:cubicBezTo>
                <a:cubicBezTo>
                  <a:pt x="169" y="145"/>
                  <a:pt x="169" y="145"/>
                  <a:pt x="169" y="145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207" y="145"/>
                  <a:pt x="207" y="145"/>
                  <a:pt x="207" y="145"/>
                </a:cubicBezTo>
                <a:cubicBezTo>
                  <a:pt x="211" y="145"/>
                  <a:pt x="211" y="145"/>
                  <a:pt x="211" y="145"/>
                </a:cubicBezTo>
                <a:cubicBezTo>
                  <a:pt x="223" y="145"/>
                  <a:pt x="223" y="145"/>
                  <a:pt x="223" y="145"/>
                </a:cubicBezTo>
                <a:cubicBezTo>
                  <a:pt x="223" y="130"/>
                  <a:pt x="223" y="130"/>
                  <a:pt x="223" y="130"/>
                </a:cubicBezTo>
                <a:cubicBezTo>
                  <a:pt x="221" y="115"/>
                  <a:pt x="204" y="116"/>
                  <a:pt x="204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56" y="116"/>
                  <a:pt x="157" y="130"/>
                  <a:pt x="157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83" name="Freeform 9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879FD4B9-F171-40E3-8C41-7D6B993D6C5F}"/>
              </a:ext>
            </a:extLst>
          </p:cNvPr>
          <p:cNvSpPr>
            <a:spLocks noEditPoints="1"/>
          </p:cNvSpPr>
          <p:nvPr/>
        </p:nvSpPr>
        <p:spPr bwMode="auto">
          <a:xfrm>
            <a:off x="4751659" y="3008879"/>
            <a:ext cx="280395" cy="219539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84" name="组合 83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36B5C588-2F5A-438C-965C-6880FADB8823}"/>
              </a:ext>
            </a:extLst>
          </p:cNvPr>
          <p:cNvGrpSpPr/>
          <p:nvPr/>
        </p:nvGrpSpPr>
        <p:grpSpPr>
          <a:xfrm>
            <a:off x="7252056" y="2931467"/>
            <a:ext cx="196219" cy="266175"/>
            <a:chOff x="5680076" y="2749550"/>
            <a:chExt cx="547688" cy="742950"/>
          </a:xfrm>
          <a:solidFill>
            <a:srgbClr val="5268A5"/>
          </a:solidFill>
        </p:grpSpPr>
        <p:sp>
          <p:nvSpPr>
            <p:cNvPr id="85" name="Freeform 13">
              <a:extLst>
                <a:ext uri="{FF2B5EF4-FFF2-40B4-BE49-F238E27FC236}">
                  <a16:creationId xmlns:a16="http://schemas.microsoft.com/office/drawing/2014/main" id="{6C83D07E-3104-47E1-A937-87B1EA54A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6" y="2749550"/>
              <a:ext cx="454025" cy="641350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4">
              <a:extLst>
                <a:ext uri="{FF2B5EF4-FFF2-40B4-BE49-F238E27FC236}">
                  <a16:creationId xmlns:a16="http://schemas.microsoft.com/office/drawing/2014/main" id="{9CD92077-FC69-4321-BB56-E7586F638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039" y="3413125"/>
              <a:ext cx="466725" cy="79375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Freeform 26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6BD7C6E3-07C4-4597-A0A5-2B5A9DF3CBCE}"/>
              </a:ext>
            </a:extLst>
          </p:cNvPr>
          <p:cNvSpPr>
            <a:spLocks noEditPoints="1"/>
          </p:cNvSpPr>
          <p:nvPr/>
        </p:nvSpPr>
        <p:spPr bwMode="auto">
          <a:xfrm>
            <a:off x="8033821" y="3922978"/>
            <a:ext cx="236031" cy="271293"/>
          </a:xfrm>
          <a:custGeom>
            <a:avLst/>
            <a:gdLst>
              <a:gd name="T0" fmla="*/ 61 w 240"/>
              <a:gd name="T1" fmla="*/ 0 h 275"/>
              <a:gd name="T2" fmla="*/ 61 w 240"/>
              <a:gd name="T3" fmla="*/ 46 h 275"/>
              <a:gd name="T4" fmla="*/ 91 w 240"/>
              <a:gd name="T5" fmla="*/ 109 h 275"/>
              <a:gd name="T6" fmla="*/ 152 w 240"/>
              <a:gd name="T7" fmla="*/ 131 h 275"/>
              <a:gd name="T8" fmla="*/ 179 w 240"/>
              <a:gd name="T9" fmla="*/ 275 h 275"/>
              <a:gd name="T10" fmla="*/ 240 w 240"/>
              <a:gd name="T11" fmla="*/ 131 h 275"/>
              <a:gd name="T12" fmla="*/ 91 w 240"/>
              <a:gd name="T13" fmla="*/ 109 h 275"/>
              <a:gd name="T14" fmla="*/ 59 w 240"/>
              <a:gd name="T15" fmla="*/ 145 h 275"/>
              <a:gd name="T16" fmla="*/ 123 w 240"/>
              <a:gd name="T17" fmla="*/ 102 h 275"/>
              <a:gd name="T18" fmla="*/ 123 w 240"/>
              <a:gd name="T19" fmla="*/ 102 h 275"/>
              <a:gd name="T20" fmla="*/ 123 w 240"/>
              <a:gd name="T21" fmla="*/ 73 h 275"/>
              <a:gd name="T22" fmla="*/ 69 w 240"/>
              <a:gd name="T23" fmla="*/ 73 h 275"/>
              <a:gd name="T24" fmla="*/ 68 w 240"/>
              <a:gd name="T25" fmla="*/ 50 h 275"/>
              <a:gd name="T26" fmla="*/ 40 w 240"/>
              <a:gd name="T27" fmla="*/ 53 h 275"/>
              <a:gd name="T28" fmla="*/ 3 w 240"/>
              <a:gd name="T29" fmla="*/ 177 h 275"/>
              <a:gd name="T30" fmla="*/ 92 w 240"/>
              <a:gd name="T31" fmla="*/ 259 h 275"/>
              <a:gd name="T32" fmla="*/ 125 w 240"/>
              <a:gd name="T33" fmla="*/ 259 h 275"/>
              <a:gd name="T34" fmla="*/ 121 w 240"/>
              <a:gd name="T35" fmla="*/ 145 h 275"/>
              <a:gd name="T36" fmla="*/ 40 w 240"/>
              <a:gd name="T37" fmla="*/ 197 h 275"/>
              <a:gd name="T38" fmla="*/ 54 w 240"/>
              <a:gd name="T39" fmla="*/ 273 h 275"/>
              <a:gd name="T40" fmla="*/ 86 w 240"/>
              <a:gd name="T41" fmla="*/ 197 h 275"/>
              <a:gd name="T42" fmla="*/ 7 w 240"/>
              <a:gd name="T43" fmla="*/ 185 h 275"/>
              <a:gd name="T44" fmla="*/ 218 w 240"/>
              <a:gd name="T45" fmla="*/ 79 h 275"/>
              <a:gd name="T46" fmla="*/ 146 w 240"/>
              <a:gd name="T47" fmla="*/ 100 h 275"/>
              <a:gd name="T48" fmla="*/ 218 w 240"/>
              <a:gd name="T49" fmla="*/ 79 h 275"/>
              <a:gd name="T50" fmla="*/ 233 w 240"/>
              <a:gd name="T51" fmla="*/ 75 h 275"/>
              <a:gd name="T52" fmla="*/ 161 w 240"/>
              <a:gd name="T53" fmla="*/ 53 h 275"/>
              <a:gd name="T54" fmla="*/ 160 w 240"/>
              <a:gd name="T55" fmla="*/ 49 h 275"/>
              <a:gd name="T56" fmla="*/ 232 w 240"/>
              <a:gd name="T57" fmla="*/ 28 h 275"/>
              <a:gd name="T58" fmla="*/ 160 w 240"/>
              <a:gd name="T59" fmla="*/ 49 h 275"/>
              <a:gd name="T60" fmla="*/ 149 w 240"/>
              <a:gd name="T61" fmla="*/ 2 h 275"/>
              <a:gd name="T62" fmla="*/ 222 w 240"/>
              <a:gd name="T63" fmla="*/ 2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0" h="275">
                <a:moveTo>
                  <a:pt x="37" y="23"/>
                </a:moveTo>
                <a:cubicBezTo>
                  <a:pt x="37" y="10"/>
                  <a:pt x="48" y="0"/>
                  <a:pt x="61" y="0"/>
                </a:cubicBezTo>
                <a:cubicBezTo>
                  <a:pt x="74" y="0"/>
                  <a:pt x="84" y="10"/>
                  <a:pt x="84" y="23"/>
                </a:cubicBezTo>
                <a:cubicBezTo>
                  <a:pt x="84" y="36"/>
                  <a:pt x="74" y="46"/>
                  <a:pt x="61" y="46"/>
                </a:cubicBezTo>
                <a:cubicBezTo>
                  <a:pt x="48" y="46"/>
                  <a:pt x="37" y="36"/>
                  <a:pt x="37" y="23"/>
                </a:cubicBezTo>
                <a:close/>
                <a:moveTo>
                  <a:pt x="91" y="109"/>
                </a:moveTo>
                <a:cubicBezTo>
                  <a:pt x="91" y="131"/>
                  <a:pt x="91" y="131"/>
                  <a:pt x="91" y="131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52" y="275"/>
                  <a:pt x="152" y="275"/>
                  <a:pt x="152" y="275"/>
                </a:cubicBezTo>
                <a:cubicBezTo>
                  <a:pt x="179" y="275"/>
                  <a:pt x="179" y="275"/>
                  <a:pt x="179" y="275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240" y="131"/>
                  <a:pt x="240" y="131"/>
                  <a:pt x="240" y="131"/>
                </a:cubicBezTo>
                <a:cubicBezTo>
                  <a:pt x="240" y="109"/>
                  <a:pt x="240" y="109"/>
                  <a:pt x="240" y="109"/>
                </a:cubicBezTo>
                <a:lnTo>
                  <a:pt x="91" y="109"/>
                </a:lnTo>
                <a:close/>
                <a:moveTo>
                  <a:pt x="121" y="145"/>
                </a:moveTo>
                <a:cubicBezTo>
                  <a:pt x="59" y="145"/>
                  <a:pt x="59" y="145"/>
                  <a:pt x="59" y="145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31" y="102"/>
                  <a:pt x="138" y="96"/>
                  <a:pt x="138" y="88"/>
                </a:cubicBezTo>
                <a:cubicBezTo>
                  <a:pt x="138" y="80"/>
                  <a:pt x="131" y="73"/>
                  <a:pt x="123" y="7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2"/>
                  <a:pt x="70" y="50"/>
                  <a:pt x="6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52"/>
                  <a:pt x="40" y="53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6"/>
                  <a:pt x="1" y="177"/>
                  <a:pt x="3" y="177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2" y="259"/>
                  <a:pt x="92" y="259"/>
                  <a:pt x="92" y="259"/>
                </a:cubicBezTo>
                <a:cubicBezTo>
                  <a:pt x="92" y="268"/>
                  <a:pt x="100" y="275"/>
                  <a:pt x="109" y="275"/>
                </a:cubicBezTo>
                <a:cubicBezTo>
                  <a:pt x="117" y="275"/>
                  <a:pt x="125" y="268"/>
                  <a:pt x="125" y="259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46"/>
                  <a:pt x="123" y="145"/>
                  <a:pt x="121" y="145"/>
                </a:cubicBezTo>
                <a:close/>
                <a:moveTo>
                  <a:pt x="7" y="197"/>
                </a:moveTo>
                <a:cubicBezTo>
                  <a:pt x="40" y="197"/>
                  <a:pt x="40" y="197"/>
                  <a:pt x="40" y="197"/>
                </a:cubicBezTo>
                <a:cubicBezTo>
                  <a:pt x="40" y="273"/>
                  <a:pt x="40" y="273"/>
                  <a:pt x="40" y="273"/>
                </a:cubicBezTo>
                <a:cubicBezTo>
                  <a:pt x="54" y="273"/>
                  <a:pt x="54" y="273"/>
                  <a:pt x="54" y="273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86" y="197"/>
                  <a:pt x="86" y="197"/>
                  <a:pt x="86" y="197"/>
                </a:cubicBezTo>
                <a:cubicBezTo>
                  <a:pt x="86" y="185"/>
                  <a:pt x="86" y="185"/>
                  <a:pt x="86" y="185"/>
                </a:cubicBezTo>
                <a:cubicBezTo>
                  <a:pt x="7" y="185"/>
                  <a:pt x="7" y="185"/>
                  <a:pt x="7" y="185"/>
                </a:cubicBezTo>
                <a:lnTo>
                  <a:pt x="7" y="197"/>
                </a:lnTo>
                <a:close/>
                <a:moveTo>
                  <a:pt x="218" y="79"/>
                </a:moveTo>
                <a:cubicBezTo>
                  <a:pt x="146" y="79"/>
                  <a:pt x="146" y="79"/>
                  <a:pt x="146" y="7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218" y="100"/>
                  <a:pt x="218" y="100"/>
                  <a:pt x="218" y="100"/>
                </a:cubicBezTo>
                <a:lnTo>
                  <a:pt x="218" y="79"/>
                </a:lnTo>
                <a:close/>
                <a:moveTo>
                  <a:pt x="161" y="75"/>
                </a:moveTo>
                <a:cubicBezTo>
                  <a:pt x="233" y="75"/>
                  <a:pt x="233" y="75"/>
                  <a:pt x="233" y="7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61" y="53"/>
                  <a:pt x="161" y="53"/>
                  <a:pt x="161" y="53"/>
                </a:cubicBezTo>
                <a:lnTo>
                  <a:pt x="161" y="75"/>
                </a:lnTo>
                <a:close/>
                <a:moveTo>
                  <a:pt x="160" y="49"/>
                </a:moveTo>
                <a:cubicBezTo>
                  <a:pt x="232" y="49"/>
                  <a:pt x="232" y="49"/>
                  <a:pt x="232" y="49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60" y="28"/>
                  <a:pt x="160" y="28"/>
                  <a:pt x="160" y="28"/>
                </a:cubicBezTo>
                <a:lnTo>
                  <a:pt x="160" y="49"/>
                </a:lnTo>
                <a:close/>
                <a:moveTo>
                  <a:pt x="222" y="2"/>
                </a:moveTo>
                <a:cubicBezTo>
                  <a:pt x="149" y="2"/>
                  <a:pt x="149" y="2"/>
                  <a:pt x="149" y="2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222" y="24"/>
                  <a:pt x="222" y="24"/>
                  <a:pt x="222" y="24"/>
                </a:cubicBezTo>
                <a:lnTo>
                  <a:pt x="22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sp>
        <p:nvSpPr>
          <p:cNvPr id="88" name="Freeform 3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C118B56F-2F92-416A-B287-A6CD52EC907C}"/>
              </a:ext>
            </a:extLst>
          </p:cNvPr>
          <p:cNvSpPr>
            <a:spLocks noEditPoints="1"/>
          </p:cNvSpPr>
          <p:nvPr/>
        </p:nvSpPr>
        <p:spPr bwMode="auto">
          <a:xfrm>
            <a:off x="6008298" y="2500484"/>
            <a:ext cx="187687" cy="273567"/>
          </a:xfrm>
          <a:custGeom>
            <a:avLst/>
            <a:gdLst>
              <a:gd name="T0" fmla="*/ 183 w 191"/>
              <a:gd name="T1" fmla="*/ 20 h 278"/>
              <a:gd name="T2" fmla="*/ 145 w 191"/>
              <a:gd name="T3" fmla="*/ 20 h 278"/>
              <a:gd name="T4" fmla="*/ 133 w 191"/>
              <a:gd name="T5" fmla="*/ 15 h 278"/>
              <a:gd name="T6" fmla="*/ 116 w 191"/>
              <a:gd name="T7" fmla="*/ 15 h 278"/>
              <a:gd name="T8" fmla="*/ 116 w 191"/>
              <a:gd name="T9" fmla="*/ 12 h 278"/>
              <a:gd name="T10" fmla="*/ 99 w 191"/>
              <a:gd name="T11" fmla="*/ 0 h 278"/>
              <a:gd name="T12" fmla="*/ 81 w 191"/>
              <a:gd name="T13" fmla="*/ 12 h 278"/>
              <a:gd name="T14" fmla="*/ 81 w 191"/>
              <a:gd name="T15" fmla="*/ 15 h 278"/>
              <a:gd name="T16" fmla="*/ 65 w 191"/>
              <a:gd name="T17" fmla="*/ 15 h 278"/>
              <a:gd name="T18" fmla="*/ 52 w 191"/>
              <a:gd name="T19" fmla="*/ 20 h 278"/>
              <a:gd name="T20" fmla="*/ 8 w 191"/>
              <a:gd name="T21" fmla="*/ 20 h 278"/>
              <a:gd name="T22" fmla="*/ 0 w 191"/>
              <a:gd name="T23" fmla="*/ 28 h 278"/>
              <a:gd name="T24" fmla="*/ 0 w 191"/>
              <a:gd name="T25" fmla="*/ 270 h 278"/>
              <a:gd name="T26" fmla="*/ 8 w 191"/>
              <a:gd name="T27" fmla="*/ 278 h 278"/>
              <a:gd name="T28" fmla="*/ 183 w 191"/>
              <a:gd name="T29" fmla="*/ 278 h 278"/>
              <a:gd name="T30" fmla="*/ 191 w 191"/>
              <a:gd name="T31" fmla="*/ 270 h 278"/>
              <a:gd name="T32" fmla="*/ 191 w 191"/>
              <a:gd name="T33" fmla="*/ 28 h 278"/>
              <a:gd name="T34" fmla="*/ 183 w 191"/>
              <a:gd name="T35" fmla="*/ 20 h 278"/>
              <a:gd name="T36" fmla="*/ 175 w 191"/>
              <a:gd name="T37" fmla="*/ 261 h 278"/>
              <a:gd name="T38" fmla="*/ 16 w 191"/>
              <a:gd name="T39" fmla="*/ 261 h 278"/>
              <a:gd name="T40" fmla="*/ 16 w 191"/>
              <a:gd name="T41" fmla="*/ 37 h 278"/>
              <a:gd name="T42" fmla="*/ 49 w 191"/>
              <a:gd name="T43" fmla="*/ 37 h 278"/>
              <a:gd name="T44" fmla="*/ 65 w 191"/>
              <a:gd name="T45" fmla="*/ 48 h 278"/>
              <a:gd name="T46" fmla="*/ 133 w 191"/>
              <a:gd name="T47" fmla="*/ 48 h 278"/>
              <a:gd name="T48" fmla="*/ 148 w 191"/>
              <a:gd name="T49" fmla="*/ 37 h 278"/>
              <a:gd name="T50" fmla="*/ 175 w 191"/>
              <a:gd name="T51" fmla="*/ 37 h 278"/>
              <a:gd name="T52" fmla="*/ 175 w 191"/>
              <a:gd name="T53" fmla="*/ 261 h 278"/>
              <a:gd name="T54" fmla="*/ 175 w 191"/>
              <a:gd name="T55" fmla="*/ 261 h 278"/>
              <a:gd name="T56" fmla="*/ 38 w 191"/>
              <a:gd name="T57" fmla="*/ 87 h 278"/>
              <a:gd name="T58" fmla="*/ 159 w 191"/>
              <a:gd name="T59" fmla="*/ 87 h 278"/>
              <a:gd name="T60" fmla="*/ 159 w 191"/>
              <a:gd name="T61" fmla="*/ 92 h 278"/>
              <a:gd name="T62" fmla="*/ 38 w 191"/>
              <a:gd name="T63" fmla="*/ 92 h 278"/>
              <a:gd name="T64" fmla="*/ 38 w 191"/>
              <a:gd name="T65" fmla="*/ 87 h 278"/>
              <a:gd name="T66" fmla="*/ 38 w 191"/>
              <a:gd name="T67" fmla="*/ 106 h 278"/>
              <a:gd name="T68" fmla="*/ 159 w 191"/>
              <a:gd name="T69" fmla="*/ 106 h 278"/>
              <a:gd name="T70" fmla="*/ 159 w 191"/>
              <a:gd name="T71" fmla="*/ 112 h 278"/>
              <a:gd name="T72" fmla="*/ 38 w 191"/>
              <a:gd name="T73" fmla="*/ 112 h 278"/>
              <a:gd name="T74" fmla="*/ 38 w 191"/>
              <a:gd name="T75" fmla="*/ 106 h 278"/>
              <a:gd name="T76" fmla="*/ 38 w 191"/>
              <a:gd name="T77" fmla="*/ 127 h 278"/>
              <a:gd name="T78" fmla="*/ 159 w 191"/>
              <a:gd name="T79" fmla="*/ 127 h 278"/>
              <a:gd name="T80" fmla="*/ 159 w 191"/>
              <a:gd name="T81" fmla="*/ 132 h 278"/>
              <a:gd name="T82" fmla="*/ 38 w 191"/>
              <a:gd name="T83" fmla="*/ 132 h 278"/>
              <a:gd name="T84" fmla="*/ 38 w 191"/>
              <a:gd name="T85" fmla="*/ 127 h 278"/>
              <a:gd name="T86" fmla="*/ 38 w 191"/>
              <a:gd name="T87" fmla="*/ 146 h 278"/>
              <a:gd name="T88" fmla="*/ 159 w 191"/>
              <a:gd name="T89" fmla="*/ 146 h 278"/>
              <a:gd name="T90" fmla="*/ 159 w 191"/>
              <a:gd name="T91" fmla="*/ 152 h 278"/>
              <a:gd name="T92" fmla="*/ 38 w 191"/>
              <a:gd name="T93" fmla="*/ 152 h 278"/>
              <a:gd name="T94" fmla="*/ 38 w 191"/>
              <a:gd name="T95" fmla="*/ 146 h 278"/>
              <a:gd name="T96" fmla="*/ 141 w 191"/>
              <a:gd name="T97" fmla="*/ 184 h 278"/>
              <a:gd name="T98" fmla="*/ 92 w 191"/>
              <a:gd name="T99" fmla="*/ 235 h 278"/>
              <a:gd name="T100" fmla="*/ 80 w 191"/>
              <a:gd name="T101" fmla="*/ 238 h 278"/>
              <a:gd name="T102" fmla="*/ 57 w 191"/>
              <a:gd name="T103" fmla="*/ 209 h 278"/>
              <a:gd name="T104" fmla="*/ 73 w 191"/>
              <a:gd name="T105" fmla="*/ 196 h 278"/>
              <a:gd name="T106" fmla="*/ 88 w 191"/>
              <a:gd name="T107" fmla="*/ 217 h 278"/>
              <a:gd name="T108" fmla="*/ 133 w 191"/>
              <a:gd name="T109" fmla="*/ 171 h 278"/>
              <a:gd name="T110" fmla="*/ 141 w 191"/>
              <a:gd name="T111" fmla="*/ 184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1" h="278">
                <a:moveTo>
                  <a:pt x="183" y="20"/>
                </a:moveTo>
                <a:cubicBezTo>
                  <a:pt x="145" y="20"/>
                  <a:pt x="145" y="20"/>
                  <a:pt x="145" y="20"/>
                </a:cubicBezTo>
                <a:cubicBezTo>
                  <a:pt x="142" y="17"/>
                  <a:pt x="138" y="15"/>
                  <a:pt x="133" y="1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6"/>
                  <a:pt x="108" y="0"/>
                  <a:pt x="99" y="0"/>
                </a:cubicBezTo>
                <a:cubicBezTo>
                  <a:pt x="89" y="0"/>
                  <a:pt x="81" y="6"/>
                  <a:pt x="81" y="12"/>
                </a:cubicBezTo>
                <a:cubicBezTo>
                  <a:pt x="81" y="15"/>
                  <a:pt x="81" y="15"/>
                  <a:pt x="81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0" y="15"/>
                  <a:pt x="55" y="17"/>
                  <a:pt x="52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4"/>
                  <a:pt x="3" y="278"/>
                  <a:pt x="8" y="278"/>
                </a:cubicBezTo>
                <a:cubicBezTo>
                  <a:pt x="183" y="278"/>
                  <a:pt x="183" y="278"/>
                  <a:pt x="183" y="278"/>
                </a:cubicBezTo>
                <a:cubicBezTo>
                  <a:pt x="187" y="278"/>
                  <a:pt x="191" y="274"/>
                  <a:pt x="191" y="270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24"/>
                  <a:pt x="187" y="20"/>
                  <a:pt x="183" y="20"/>
                </a:cubicBezTo>
                <a:close/>
                <a:moveTo>
                  <a:pt x="175" y="261"/>
                </a:moveTo>
                <a:cubicBezTo>
                  <a:pt x="16" y="261"/>
                  <a:pt x="16" y="261"/>
                  <a:pt x="16" y="261"/>
                </a:cubicBezTo>
                <a:cubicBezTo>
                  <a:pt x="16" y="37"/>
                  <a:pt x="16" y="37"/>
                  <a:pt x="16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51" y="43"/>
                  <a:pt x="57" y="48"/>
                  <a:pt x="65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40" y="48"/>
                  <a:pt x="146" y="43"/>
                  <a:pt x="148" y="37"/>
                </a:cubicBezTo>
                <a:cubicBezTo>
                  <a:pt x="175" y="37"/>
                  <a:pt x="175" y="37"/>
                  <a:pt x="175" y="37"/>
                </a:cubicBezTo>
                <a:cubicBezTo>
                  <a:pt x="175" y="261"/>
                  <a:pt x="175" y="261"/>
                  <a:pt x="175" y="261"/>
                </a:cubicBezTo>
                <a:cubicBezTo>
                  <a:pt x="175" y="261"/>
                  <a:pt x="175" y="261"/>
                  <a:pt x="175" y="261"/>
                </a:cubicBezTo>
                <a:close/>
                <a:moveTo>
                  <a:pt x="38" y="87"/>
                </a:moveTo>
                <a:cubicBezTo>
                  <a:pt x="159" y="87"/>
                  <a:pt x="159" y="87"/>
                  <a:pt x="159" y="87"/>
                </a:cubicBezTo>
                <a:cubicBezTo>
                  <a:pt x="159" y="92"/>
                  <a:pt x="159" y="92"/>
                  <a:pt x="159" y="92"/>
                </a:cubicBezTo>
                <a:cubicBezTo>
                  <a:pt x="38" y="92"/>
                  <a:pt x="38" y="92"/>
                  <a:pt x="38" y="92"/>
                </a:cubicBezTo>
                <a:lnTo>
                  <a:pt x="38" y="87"/>
                </a:lnTo>
                <a:close/>
                <a:moveTo>
                  <a:pt x="38" y="106"/>
                </a:moveTo>
                <a:cubicBezTo>
                  <a:pt x="159" y="106"/>
                  <a:pt x="159" y="106"/>
                  <a:pt x="159" y="106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38" y="112"/>
                  <a:pt x="38" y="112"/>
                  <a:pt x="38" y="112"/>
                </a:cubicBezTo>
                <a:lnTo>
                  <a:pt x="38" y="106"/>
                </a:lnTo>
                <a:close/>
                <a:moveTo>
                  <a:pt x="38" y="127"/>
                </a:moveTo>
                <a:cubicBezTo>
                  <a:pt x="159" y="127"/>
                  <a:pt x="159" y="127"/>
                  <a:pt x="159" y="127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38" y="132"/>
                  <a:pt x="38" y="132"/>
                  <a:pt x="38" y="132"/>
                </a:cubicBezTo>
                <a:lnTo>
                  <a:pt x="38" y="127"/>
                </a:lnTo>
                <a:close/>
                <a:moveTo>
                  <a:pt x="38" y="146"/>
                </a:moveTo>
                <a:cubicBezTo>
                  <a:pt x="159" y="146"/>
                  <a:pt x="159" y="146"/>
                  <a:pt x="159" y="146"/>
                </a:cubicBezTo>
                <a:cubicBezTo>
                  <a:pt x="159" y="152"/>
                  <a:pt x="159" y="152"/>
                  <a:pt x="159" y="152"/>
                </a:cubicBezTo>
                <a:cubicBezTo>
                  <a:pt x="38" y="152"/>
                  <a:pt x="38" y="152"/>
                  <a:pt x="38" y="152"/>
                </a:cubicBezTo>
                <a:lnTo>
                  <a:pt x="38" y="146"/>
                </a:lnTo>
                <a:close/>
                <a:moveTo>
                  <a:pt x="141" y="184"/>
                </a:moveTo>
                <a:cubicBezTo>
                  <a:pt x="122" y="199"/>
                  <a:pt x="107" y="217"/>
                  <a:pt x="92" y="235"/>
                </a:cubicBezTo>
                <a:cubicBezTo>
                  <a:pt x="89" y="238"/>
                  <a:pt x="83" y="242"/>
                  <a:pt x="80" y="238"/>
                </a:cubicBezTo>
                <a:cubicBezTo>
                  <a:pt x="71" y="229"/>
                  <a:pt x="62" y="220"/>
                  <a:pt x="57" y="209"/>
                </a:cubicBezTo>
                <a:cubicBezTo>
                  <a:pt x="54" y="200"/>
                  <a:pt x="69" y="187"/>
                  <a:pt x="73" y="196"/>
                </a:cubicBezTo>
                <a:cubicBezTo>
                  <a:pt x="76" y="204"/>
                  <a:pt x="82" y="211"/>
                  <a:pt x="88" y="217"/>
                </a:cubicBezTo>
                <a:cubicBezTo>
                  <a:pt x="102" y="201"/>
                  <a:pt x="116" y="185"/>
                  <a:pt x="133" y="171"/>
                </a:cubicBezTo>
                <a:cubicBezTo>
                  <a:pt x="144" y="163"/>
                  <a:pt x="149" y="177"/>
                  <a:pt x="141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>
              <a:solidFill>
                <a:srgbClr val="5D5D5D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2014A6C-F622-D7B2-E576-F45BB994A8D3}"/>
              </a:ext>
            </a:extLst>
          </p:cNvPr>
          <p:cNvGrpSpPr/>
          <p:nvPr/>
        </p:nvGrpSpPr>
        <p:grpSpPr>
          <a:xfrm>
            <a:off x="539206" y="374391"/>
            <a:ext cx="5048794" cy="763207"/>
            <a:chOff x="539206" y="374391"/>
            <a:chExt cx="5048794" cy="763207"/>
          </a:xfrm>
        </p:grpSpPr>
        <p:sp>
          <p:nvSpPr>
            <p:cNvPr id="46" name="文本框 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CB5D743D-AE4B-62E6-FD74-475CDA018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5444" y="444120"/>
              <a:ext cx="251863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83F2366-112F-DBC6-5077-845C5BCB0FC3}"/>
                </a:ext>
              </a:extLst>
            </p:cNvPr>
            <p:cNvGrpSpPr/>
            <p:nvPr/>
          </p:nvGrpSpPr>
          <p:grpSpPr>
            <a:xfrm>
              <a:off x="539206" y="374391"/>
              <a:ext cx="794120" cy="763207"/>
              <a:chOff x="2073550" y="2387329"/>
              <a:chExt cx="794120" cy="763207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51E0835E-E1E4-06B7-0728-BD89E399CA32}"/>
                  </a:ext>
                </a:extLst>
              </p:cNvPr>
              <p:cNvGrpSpPr/>
              <p:nvPr/>
            </p:nvGrpSpPr>
            <p:grpSpPr>
              <a:xfrm>
                <a:off x="2073550" y="2387329"/>
                <a:ext cx="794120" cy="763207"/>
                <a:chOff x="2073550" y="2387329"/>
                <a:chExt cx="794120" cy="763207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B59425ED-1C84-07C1-677E-E11C25BE3531}"/>
                    </a:ext>
                  </a:extLst>
                </p:cNvPr>
                <p:cNvSpPr/>
                <p:nvPr/>
              </p:nvSpPr>
              <p:spPr>
                <a:xfrm>
                  <a:off x="2073550" y="2387329"/>
                  <a:ext cx="750935" cy="750935"/>
                </a:xfrm>
                <a:prstGeom prst="ellipse">
                  <a:avLst/>
                </a:prstGeom>
                <a:solidFill>
                  <a:srgbClr val="526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3411BD80-5D73-8DB2-E9BA-85CB50CD6DD7}"/>
                    </a:ext>
                  </a:extLst>
                </p:cNvPr>
                <p:cNvSpPr/>
                <p:nvPr/>
              </p:nvSpPr>
              <p:spPr>
                <a:xfrm>
                  <a:off x="2563048" y="2845914"/>
                  <a:ext cx="304622" cy="304622"/>
                </a:xfrm>
                <a:prstGeom prst="ellipse">
                  <a:avLst/>
                </a:prstGeom>
                <a:solidFill>
                  <a:srgbClr val="5268A5">
                    <a:alpha val="3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78409BC9-E507-D933-E0E5-FA1CC32AF0C9}"/>
                  </a:ext>
                </a:extLst>
              </p:cNvPr>
              <p:cNvSpPr txBox="1"/>
              <p:nvPr/>
            </p:nvSpPr>
            <p:spPr>
              <a:xfrm>
                <a:off x="2130802" y="2479933"/>
                <a:ext cx="6848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92FD3F-8E9E-AB39-CC57-A20B8E5D9EEB}"/>
                </a:ext>
              </a:extLst>
            </p:cNvPr>
            <p:cNvSpPr txBox="1"/>
            <p:nvPr/>
          </p:nvSpPr>
          <p:spPr>
            <a:xfrm>
              <a:off x="1390529" y="845676"/>
              <a:ext cx="41974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2FB9FA6-2567-DDE5-AA43-64549A749114}"/>
              </a:ext>
            </a:extLst>
          </p:cNvPr>
          <p:cNvGrpSpPr/>
          <p:nvPr/>
        </p:nvGrpSpPr>
        <p:grpSpPr>
          <a:xfrm>
            <a:off x="7866977" y="2490489"/>
            <a:ext cx="3978154" cy="983594"/>
            <a:chOff x="525019" y="3113411"/>
            <a:chExt cx="3978154" cy="983594"/>
          </a:xfrm>
        </p:grpSpPr>
        <p:sp>
          <p:nvSpPr>
            <p:cNvPr id="90" name="矩形 8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B3F55C66-66EB-8612-0B92-C6D26649817D}"/>
                </a:ext>
              </a:extLst>
            </p:cNvPr>
            <p:cNvSpPr/>
            <p:nvPr/>
          </p:nvSpPr>
          <p:spPr>
            <a:xfrm>
              <a:off x="539206" y="3484850"/>
              <a:ext cx="3963967" cy="61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D5D5D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02723434-F21E-937D-D0CC-9E7A409875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19" y="3113411"/>
              <a:ext cx="1762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5D5D5D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099534F-8B57-6358-B505-EF68A89DC8C8}"/>
              </a:ext>
            </a:extLst>
          </p:cNvPr>
          <p:cNvGrpSpPr/>
          <p:nvPr/>
        </p:nvGrpSpPr>
        <p:grpSpPr>
          <a:xfrm>
            <a:off x="1778851" y="1540132"/>
            <a:ext cx="8508150" cy="706595"/>
            <a:chOff x="-510715" y="3113411"/>
            <a:chExt cx="8508150" cy="706595"/>
          </a:xfrm>
        </p:grpSpPr>
        <p:sp>
          <p:nvSpPr>
            <p:cNvPr id="93" name="矩形 92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BA1B2192-E33A-B717-59F8-648311DBC187}"/>
                </a:ext>
              </a:extLst>
            </p:cNvPr>
            <p:cNvSpPr/>
            <p:nvPr/>
          </p:nvSpPr>
          <p:spPr>
            <a:xfrm>
              <a:off x="-510715" y="3484850"/>
              <a:ext cx="8508150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D5D5D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1AA0C7F-5360-E490-2B33-B1F4EE178E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958" y="3113411"/>
              <a:ext cx="1762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5D5D5D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A58CD1F1-D933-123E-4324-E029E6806C4A}"/>
              </a:ext>
            </a:extLst>
          </p:cNvPr>
          <p:cNvGrpSpPr/>
          <p:nvPr/>
        </p:nvGrpSpPr>
        <p:grpSpPr>
          <a:xfrm>
            <a:off x="1232635" y="4055927"/>
            <a:ext cx="2593619" cy="1537592"/>
            <a:chOff x="2097360" y="3113411"/>
            <a:chExt cx="2593619" cy="1537592"/>
          </a:xfrm>
        </p:grpSpPr>
        <p:sp>
          <p:nvSpPr>
            <p:cNvPr id="96" name="矩形 9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5D295DBE-B28A-79D7-0B2F-5C73A8B24A54}"/>
                </a:ext>
              </a:extLst>
            </p:cNvPr>
            <p:cNvSpPr/>
            <p:nvPr/>
          </p:nvSpPr>
          <p:spPr>
            <a:xfrm>
              <a:off x="2097360" y="3484850"/>
              <a:ext cx="2405813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D5D5D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CE8A8EE-AB25-8C57-FC8E-62BD1495B9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958" y="3113411"/>
              <a:ext cx="1762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5D5D5D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B8FDEDA-B2D8-2D05-C219-FED0525CC9F7}"/>
              </a:ext>
            </a:extLst>
          </p:cNvPr>
          <p:cNvGrpSpPr/>
          <p:nvPr/>
        </p:nvGrpSpPr>
        <p:grpSpPr>
          <a:xfrm>
            <a:off x="8539062" y="4055927"/>
            <a:ext cx="2420304" cy="1537592"/>
            <a:chOff x="525019" y="3113411"/>
            <a:chExt cx="2420304" cy="1537592"/>
          </a:xfrm>
        </p:grpSpPr>
        <p:sp>
          <p:nvSpPr>
            <p:cNvPr id="99" name="矩形 98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07DC8DC6-8958-EAA4-63F9-933C640A536F}"/>
                </a:ext>
              </a:extLst>
            </p:cNvPr>
            <p:cNvSpPr/>
            <p:nvPr/>
          </p:nvSpPr>
          <p:spPr>
            <a:xfrm>
              <a:off x="539207" y="3484850"/>
              <a:ext cx="2406116" cy="1166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5D5D5D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solidFill>
                  <a:srgbClr val="5D5D5D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83A033C1-BBAD-ECE6-49C6-3409FD1CC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19" y="3113411"/>
              <a:ext cx="1762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defTabSz="68578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5D5D5D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63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小清新答辩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06196"/>
      </a:accent1>
      <a:accent2>
        <a:srgbClr val="F4B414"/>
      </a:accent2>
      <a:accent3>
        <a:srgbClr val="77649B"/>
      </a:accent3>
      <a:accent4>
        <a:srgbClr val="385D77"/>
      </a:accent4>
      <a:accent5>
        <a:srgbClr val="576270"/>
      </a:accent5>
      <a:accent6>
        <a:srgbClr val="778495"/>
      </a:accent6>
      <a:hlink>
        <a:srgbClr val="406196"/>
      </a:hlink>
      <a:folHlink>
        <a:srgbClr val="BFBFBF"/>
      </a:folHlink>
    </a:clrScheme>
    <a:fontScheme name="2pnsachj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品牌推广13">
    <a:dk1>
      <a:srgbClr val="000000"/>
    </a:dk1>
    <a:lt1>
      <a:srgbClr val="FFFFFF"/>
    </a:lt1>
    <a:dk2>
      <a:srgbClr val="44546A"/>
    </a:dk2>
    <a:lt2>
      <a:srgbClr val="E7E6E6"/>
    </a:lt2>
    <a:accent1>
      <a:srgbClr val="443C3A"/>
    </a:accent1>
    <a:accent2>
      <a:srgbClr val="F8623E"/>
    </a:accent2>
    <a:accent3>
      <a:srgbClr val="ECEDF0"/>
    </a:accent3>
    <a:accent4>
      <a:srgbClr val="FFC000"/>
    </a:accent4>
    <a:accent5>
      <a:srgbClr val="4472C4"/>
    </a:accent5>
    <a:accent6>
      <a:srgbClr val="70AD47"/>
    </a:accent6>
    <a:hlink>
      <a:srgbClr val="443C3A"/>
    </a:hlink>
    <a:folHlink>
      <a:srgbClr val="954F72"/>
    </a:folHlink>
  </a:clrScheme>
  <a:fontScheme name="标准3">
    <a:majorFont>
      <a:latin typeface="Arial"/>
      <a:ea typeface="微软雅黑"/>
      <a:cs typeface=""/>
    </a:majorFont>
    <a:minorFont>
      <a:latin typeface="Calibri Light"/>
      <a:ea typeface="微软雅黑 Light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小清新答辩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1801</Words>
  <Application>Microsoft Office PowerPoint</Application>
  <PresentationFormat>宽屏</PresentationFormat>
  <Paragraphs>215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思源黑体 CN Regular</vt:lpstr>
      <vt:lpstr>思源宋体 CN Heavy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学术蓝简约实用毕业论文答辩通用ppt模板</dc:title>
  <dc:creator>51PPT模板网</dc:creator>
  <cp:keywords>www.51pptmoban.com</cp:keywords>
  <dc:description>www.51pptmoban.com</dc:description>
  <cp:lastModifiedBy>Win user</cp:lastModifiedBy>
  <cp:revision>84</cp:revision>
  <dcterms:created xsi:type="dcterms:W3CDTF">2018-12-02T07:47:32Z</dcterms:created>
  <dcterms:modified xsi:type="dcterms:W3CDTF">2022-05-19T14:33:59Z</dcterms:modified>
</cp:coreProperties>
</file>